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729A0-A567-4CB0-9901-67DB30AE46BC}" v="109" dt="2021-02-08T12:01:15.596"/>
    <p1510:client id="{0EB69274-209A-478D-8A8C-EE5D108439F5}" v="5" dt="2021-02-15T10:47:03.877"/>
    <p1510:client id="{36139613-48F2-4261-9217-2FE570F05609}" v="5" dt="2021-02-15T09:06:57.423"/>
    <p1510:client id="{6413F551-C184-4F56-8CE1-0052DDA65490}" v="106" dt="2021-02-15T10:05:53.538"/>
    <p1510:client id="{884ADD1C-60E1-41E5-9AC2-DA030828B787}" v="115" dt="2021-02-14T14:44:30.002"/>
    <p1510:client id="{94E230B1-3D1E-463D-BCB5-8CE746ED3643}" v="275" dt="2021-02-14T21:57:50.732"/>
    <p1510:client id="{C9E64D61-E504-4A2C-BB94-4098A5D7F4D0}" v="902" dt="2021-02-14T12:07:17.125"/>
    <p1510:client id="{CC29CD16-80F0-4172-A1C2-7276B0CBC7A6}" v="231" dt="2021-02-14T12:25:44.668"/>
    <p1510:client id="{E4970F1E-1653-4FDE-A94E-5FB809E8AF4E}" v="87" dt="2021-02-14T22:18:08.963"/>
    <p1510:client id="{EAE5154D-F552-488B-B005-8613C0A4A6A2}" v="9" dt="2021-02-14T21:43:24.942"/>
    <p1510:client id="{FEC026EF-6CF2-41CC-9D4B-7C68A9777493}" v="78" dt="2021-02-14T22:37:45.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6479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8571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6311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825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209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343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912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044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1312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02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2/15/2021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60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2/15/2021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955708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26" r:id="rId6"/>
    <p:sldLayoutId id="2147483737" r:id="rId7"/>
    <p:sldLayoutId id="2147483736" r:id="rId8"/>
    <p:sldLayoutId id="2147483735" r:id="rId9"/>
    <p:sldLayoutId id="2147483734" r:id="rId10"/>
    <p:sldLayoutId id="214748372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hfb/13234918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amada_stream/10890919013/"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treehouse1977/5000833084/"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latvian_dinner.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atvian_cuisin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8" descr="Attēls, kurā ir pārtika, aizvērt&#10;&#10;Apraksts ģenerēts automātiski">
            <a:extLst>
              <a:ext uri="{FF2B5EF4-FFF2-40B4-BE49-F238E27FC236}">
                <a16:creationId xmlns:a16="http://schemas.microsoft.com/office/drawing/2014/main" id="{7124C42A-BFF9-409C-8021-D5482BD375B6}"/>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16024" r="-1" b="-1"/>
          <a:stretch/>
        </p:blipFill>
        <p:spPr>
          <a:xfrm>
            <a:off x="20" y="10"/>
            <a:ext cx="12188930" cy="6857990"/>
          </a:xfrm>
          <a:prstGeom prst="rect">
            <a:avLst/>
          </a:prstGeom>
        </p:spPr>
      </p:pic>
      <p:sp>
        <p:nvSpPr>
          <p:cNvPr id="2" name="Virsraksts 1"/>
          <p:cNvSpPr>
            <a:spLocks noGrp="1"/>
          </p:cNvSpPr>
          <p:nvPr>
            <p:ph type="ctrTitle"/>
          </p:nvPr>
        </p:nvSpPr>
        <p:spPr>
          <a:xfrm>
            <a:off x="1524000" y="1122363"/>
            <a:ext cx="9144000" cy="3063240"/>
          </a:xfrm>
        </p:spPr>
        <p:txBody>
          <a:bodyPr>
            <a:normAutofit/>
          </a:bodyPr>
          <a:lstStyle/>
          <a:p>
            <a:pPr algn="ctr"/>
            <a:r>
              <a:rPr lang="lv-LV" err="1"/>
              <a:t>Latvian</a:t>
            </a:r>
            <a:r>
              <a:rPr lang="lv-LV"/>
              <a:t> </a:t>
            </a:r>
            <a:r>
              <a:rPr lang="lv-LV" err="1"/>
              <a:t>Cuisine</a:t>
            </a:r>
          </a:p>
        </p:txBody>
      </p:sp>
      <p:sp>
        <p:nvSpPr>
          <p:cNvPr id="25"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4972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ttēls 7" descr="Attēls, kurā ir pārtika, iekštelpa, ēdiens, suši&#10;&#10;Apraksts ģenerēts automātiski">
            <a:extLst>
              <a:ext uri="{FF2B5EF4-FFF2-40B4-BE49-F238E27FC236}">
                <a16:creationId xmlns:a16="http://schemas.microsoft.com/office/drawing/2014/main" id="{B1F144E3-9A01-4109-B8DB-D55AF499A634}"/>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541" b="15190"/>
          <a:stretch/>
        </p:blipFill>
        <p:spPr>
          <a:xfrm>
            <a:off x="20" y="10"/>
            <a:ext cx="12191979" cy="6857990"/>
          </a:xfrm>
          <a:prstGeom prst="rect">
            <a:avLst/>
          </a:prstGeom>
        </p:spPr>
      </p:pic>
      <p:sp>
        <p:nvSpPr>
          <p:cNvPr id="2" name="Virsraksts 1">
            <a:extLst>
              <a:ext uri="{FF2B5EF4-FFF2-40B4-BE49-F238E27FC236}">
                <a16:creationId xmlns:a16="http://schemas.microsoft.com/office/drawing/2014/main" id="{C2B3ABFB-8911-4130-AC25-2120E1E6D307}"/>
              </a:ext>
            </a:extLst>
          </p:cNvPr>
          <p:cNvSpPr>
            <a:spLocks noGrp="1"/>
          </p:cNvSpPr>
          <p:nvPr>
            <p:ph type="title"/>
          </p:nvPr>
        </p:nvSpPr>
        <p:spPr>
          <a:xfrm>
            <a:off x="838200" y="365125"/>
            <a:ext cx="10515600" cy="1325563"/>
          </a:xfrm>
        </p:spPr>
        <p:txBody>
          <a:bodyPr>
            <a:normAutofit/>
          </a:bodyPr>
          <a:lstStyle/>
          <a:p>
            <a:r>
              <a:rPr lang="lv-LV" sz="7200" err="1"/>
              <a:t>Latvian</a:t>
            </a:r>
            <a:r>
              <a:rPr lang="lv-LV" sz="7200"/>
              <a:t> </a:t>
            </a:r>
            <a:r>
              <a:rPr lang="lv-LV" sz="7200" err="1"/>
              <a:t>food</a:t>
            </a:r>
            <a:r>
              <a:rPr lang="lv-LV" sz="7200"/>
              <a:t> </a:t>
            </a:r>
            <a:r>
              <a:rPr lang="lv-LV" sz="7200" err="1"/>
              <a:t>characteristics</a:t>
            </a:r>
          </a:p>
        </p:txBody>
      </p:sp>
      <p:sp>
        <p:nvSpPr>
          <p:cNvPr id="15"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B3C02603-644F-4295-A887-BD68FAFA0F4D}"/>
              </a:ext>
            </a:extLst>
          </p:cNvPr>
          <p:cNvSpPr>
            <a:spLocks noGrp="1"/>
          </p:cNvSpPr>
          <p:nvPr>
            <p:ph idx="1"/>
          </p:nvPr>
        </p:nvSpPr>
        <p:spPr>
          <a:xfrm>
            <a:off x="838200" y="2004446"/>
            <a:ext cx="10515600" cy="4176897"/>
          </a:xfrm>
        </p:spPr>
        <p:txBody>
          <a:bodyPr vert="horz" lIns="91440" tIns="45720" rIns="91440" bIns="45720" rtlCol="0" anchor="t">
            <a:normAutofit fontScale="85000" lnSpcReduction="10000"/>
          </a:bodyPr>
          <a:lstStyle/>
          <a:p>
            <a:r>
              <a:rPr lang="lv-LV" sz="4400" err="1">
                <a:latin typeface="The Serif Hand Black"/>
                <a:ea typeface="+mn-lt"/>
                <a:cs typeface="+mn-lt"/>
              </a:rPr>
              <a:t>Latvian</a:t>
            </a:r>
            <a:r>
              <a:rPr lang="lv-LV" sz="4400">
                <a:latin typeface="The Serif Hand Black"/>
                <a:ea typeface="+mn-lt"/>
                <a:cs typeface="+mn-lt"/>
              </a:rPr>
              <a:t> </a:t>
            </a:r>
            <a:r>
              <a:rPr lang="lv-LV" sz="4400" err="1">
                <a:latin typeface="The Serif Hand Black"/>
                <a:ea typeface="+mn-lt"/>
                <a:cs typeface="+mn-lt"/>
              </a:rPr>
              <a:t>food</a:t>
            </a:r>
            <a:r>
              <a:rPr lang="lv-LV" sz="4400">
                <a:latin typeface="The Serif Hand Black"/>
                <a:ea typeface="+mn-lt"/>
                <a:cs typeface="+mn-lt"/>
              </a:rPr>
              <a:t> </a:t>
            </a:r>
            <a:r>
              <a:rPr lang="lv-LV" sz="4400" err="1">
                <a:latin typeface="The Serif Hand Black"/>
                <a:ea typeface="+mn-lt"/>
                <a:cs typeface="+mn-lt"/>
              </a:rPr>
              <a:t>is</a:t>
            </a:r>
            <a:r>
              <a:rPr lang="lv-LV" sz="4400">
                <a:latin typeface="The Serif Hand Black"/>
                <a:ea typeface="+mn-lt"/>
                <a:cs typeface="+mn-lt"/>
              </a:rPr>
              <a:t> </a:t>
            </a:r>
            <a:r>
              <a:rPr lang="lv-LV" sz="4400" err="1">
                <a:latin typeface="The Serif Hand Black"/>
                <a:ea typeface="+mn-lt"/>
                <a:cs typeface="+mn-lt"/>
              </a:rPr>
              <a:t>generally</a:t>
            </a:r>
            <a:r>
              <a:rPr lang="lv-LV" sz="4400">
                <a:latin typeface="The Serif Hand Black"/>
                <a:ea typeface="+mn-lt"/>
                <a:cs typeface="+mn-lt"/>
              </a:rPr>
              <a:t> </a:t>
            </a:r>
            <a:r>
              <a:rPr lang="lv-LV" sz="4400" err="1">
                <a:latin typeface="The Serif Hand Black"/>
                <a:ea typeface="+mn-lt"/>
                <a:cs typeface="+mn-lt"/>
              </a:rPr>
              <a:t>quite</a:t>
            </a:r>
            <a:r>
              <a:rPr lang="lv-LV" sz="4400">
                <a:latin typeface="The Serif Hand Black"/>
                <a:ea typeface="+mn-lt"/>
                <a:cs typeface="+mn-lt"/>
              </a:rPr>
              <a:t> </a:t>
            </a:r>
            <a:r>
              <a:rPr lang="lv-LV" sz="4400" err="1">
                <a:latin typeface="The Serif Hand Black"/>
                <a:ea typeface="+mn-lt"/>
                <a:cs typeface="+mn-lt"/>
              </a:rPr>
              <a:t>fatty</a:t>
            </a:r>
            <a:r>
              <a:rPr lang="lv-LV" sz="4400">
                <a:latin typeface="The Serif Hand Black"/>
                <a:ea typeface="+mn-lt"/>
                <a:cs typeface="+mn-lt"/>
              </a:rPr>
              <a:t> </a:t>
            </a:r>
            <a:r>
              <a:rPr lang="lv-LV" sz="4400" err="1">
                <a:latin typeface="The Serif Hand Black"/>
                <a:ea typeface="+mn-lt"/>
                <a:cs typeface="+mn-lt"/>
              </a:rPr>
              <a:t>and</a:t>
            </a:r>
            <a:r>
              <a:rPr lang="lv-LV" sz="4400">
                <a:latin typeface="The Serif Hand Black"/>
                <a:ea typeface="+mn-lt"/>
                <a:cs typeface="+mn-lt"/>
              </a:rPr>
              <a:t> </a:t>
            </a:r>
            <a:r>
              <a:rPr lang="lv-LV" sz="4400" err="1">
                <a:latin typeface="The Serif Hand Black"/>
                <a:ea typeface="+mn-lt"/>
                <a:cs typeface="+mn-lt"/>
              </a:rPr>
              <a:t>uses</a:t>
            </a:r>
            <a:r>
              <a:rPr lang="lv-LV" sz="4400">
                <a:latin typeface="The Serif Hand Black"/>
                <a:ea typeface="+mn-lt"/>
                <a:cs typeface="+mn-lt"/>
              </a:rPr>
              <a:t> </a:t>
            </a:r>
            <a:r>
              <a:rPr lang="lv-LV" sz="4400" err="1">
                <a:latin typeface="The Serif Hand Black"/>
                <a:ea typeface="+mn-lt"/>
                <a:cs typeface="+mn-lt"/>
              </a:rPr>
              <a:t>few</a:t>
            </a:r>
            <a:r>
              <a:rPr lang="lv-LV" sz="4400">
                <a:latin typeface="The Serif Hand Black"/>
                <a:ea typeface="+mn-lt"/>
                <a:cs typeface="+mn-lt"/>
              </a:rPr>
              <a:t> spices</a:t>
            </a:r>
            <a:r>
              <a:rPr lang="lv-LV" sz="4400">
                <a:latin typeface="The Serif Hand Black"/>
              </a:rPr>
              <a:t>. A </a:t>
            </a:r>
            <a:r>
              <a:rPr lang="lv-LV" sz="4400" err="1">
                <a:latin typeface="The Serif Hand Black"/>
              </a:rPr>
              <a:t>lot</a:t>
            </a:r>
            <a:r>
              <a:rPr lang="lv-LV" sz="4400">
                <a:latin typeface="The Serif Hand Black"/>
              </a:rPr>
              <a:t> </a:t>
            </a:r>
            <a:r>
              <a:rPr lang="lv-LV" sz="4400" err="1">
                <a:latin typeface="The Serif Hand Black"/>
              </a:rPr>
              <a:t>of</a:t>
            </a:r>
            <a:r>
              <a:rPr lang="lv-LV" sz="4400">
                <a:latin typeface="The Serif Hand Black"/>
              </a:rPr>
              <a:t> </a:t>
            </a:r>
            <a:r>
              <a:rPr lang="lv-LV" sz="4400" err="1">
                <a:latin typeface="The Serif Hand Black"/>
              </a:rPr>
              <a:t>dishes</a:t>
            </a:r>
            <a:r>
              <a:rPr lang="lv-LV" sz="4400">
                <a:latin typeface="The Serif Hand Black"/>
              </a:rPr>
              <a:t> </a:t>
            </a:r>
            <a:r>
              <a:rPr lang="lv-LV" sz="4400" err="1">
                <a:latin typeface="The Serif Hand Black"/>
              </a:rPr>
              <a:t>consist</a:t>
            </a:r>
            <a:r>
              <a:rPr lang="lv-LV" sz="4400">
                <a:latin typeface="The Serif Hand Black"/>
              </a:rPr>
              <a:t> </a:t>
            </a:r>
            <a:r>
              <a:rPr lang="lv-LV" sz="4400" err="1">
                <a:latin typeface="The Serif Hand Black"/>
              </a:rPr>
              <a:t>of</a:t>
            </a:r>
            <a:r>
              <a:rPr lang="lv-LV" sz="4400">
                <a:latin typeface="The Serif Hand Black"/>
              </a:rPr>
              <a:t> ingredients </a:t>
            </a:r>
            <a:r>
              <a:rPr lang="lv-LV" sz="4400" err="1">
                <a:latin typeface="The Serif Hand Black"/>
              </a:rPr>
              <a:t>like</a:t>
            </a:r>
            <a:r>
              <a:rPr lang="lv-LV" sz="4400">
                <a:latin typeface="The Serif Hand Black"/>
              </a:rPr>
              <a:t> </a:t>
            </a:r>
            <a:r>
              <a:rPr lang="lv-LV" sz="4400" err="1">
                <a:latin typeface="The Serif Hand Black"/>
              </a:rPr>
              <a:t>pork</a:t>
            </a:r>
            <a:r>
              <a:rPr lang="lv-LV" sz="4400">
                <a:latin typeface="The Serif Hand Black"/>
              </a:rPr>
              <a:t>, </a:t>
            </a:r>
            <a:r>
              <a:rPr lang="lv-LV" sz="4400" err="1">
                <a:latin typeface="The Serif Hand Black"/>
              </a:rPr>
              <a:t>sausages</a:t>
            </a:r>
            <a:r>
              <a:rPr lang="lv-LV" sz="4400">
                <a:latin typeface="The Serif Hand Black"/>
              </a:rPr>
              <a:t>, </a:t>
            </a:r>
            <a:r>
              <a:rPr lang="lv-LV" sz="4400" err="1">
                <a:latin typeface="The Serif Hand Black"/>
              </a:rPr>
              <a:t>onions</a:t>
            </a:r>
            <a:r>
              <a:rPr lang="lv-LV" sz="4400">
                <a:latin typeface="The Serif Hand Black"/>
              </a:rPr>
              <a:t>, </a:t>
            </a:r>
            <a:r>
              <a:rPr lang="lv-LV" sz="4400" err="1">
                <a:latin typeface="The Serif Hand Black"/>
              </a:rPr>
              <a:t>potatoes</a:t>
            </a:r>
            <a:r>
              <a:rPr lang="lv-LV" sz="4400">
                <a:latin typeface="The Serif Hand Black"/>
              </a:rPr>
              <a:t>, </a:t>
            </a:r>
            <a:r>
              <a:rPr lang="lv-LV" sz="4400" err="1">
                <a:latin typeface="The Serif Hand Black"/>
              </a:rPr>
              <a:t>wheat</a:t>
            </a:r>
            <a:r>
              <a:rPr lang="lv-LV" sz="4400">
                <a:latin typeface="The Serif Hand Black"/>
              </a:rPr>
              <a:t> </a:t>
            </a:r>
            <a:r>
              <a:rPr lang="lv-LV" sz="4400" err="1">
                <a:latin typeface="The Serif Hand Black"/>
              </a:rPr>
              <a:t>and</a:t>
            </a:r>
            <a:r>
              <a:rPr lang="lv-LV" sz="4400">
                <a:latin typeface="The Serif Hand Black"/>
              </a:rPr>
              <a:t> </a:t>
            </a:r>
            <a:r>
              <a:rPr lang="lv-LV" sz="4400" err="1">
                <a:latin typeface="The Serif Hand Black"/>
              </a:rPr>
              <a:t>fish</a:t>
            </a:r>
            <a:r>
              <a:rPr lang="lv-LV" sz="4400">
                <a:latin typeface="The Serif Hand Black"/>
              </a:rPr>
              <a:t>.</a:t>
            </a:r>
          </a:p>
          <a:p>
            <a:r>
              <a:rPr lang="lv-LV" sz="4400">
                <a:latin typeface="The Serif Hand Black"/>
                <a:ea typeface="+mn-lt"/>
                <a:cs typeface="+mn-lt"/>
              </a:rPr>
              <a:t>Latvia </a:t>
            </a:r>
            <a:r>
              <a:rPr lang="lv-LV" sz="4400" err="1">
                <a:latin typeface="The Serif Hand Black"/>
                <a:ea typeface="+mn-lt"/>
                <a:cs typeface="+mn-lt"/>
              </a:rPr>
              <a:t>is</a:t>
            </a:r>
            <a:r>
              <a:rPr lang="lv-LV" sz="4400">
                <a:latin typeface="The Serif Hand Black"/>
                <a:ea typeface="+mn-lt"/>
                <a:cs typeface="+mn-lt"/>
              </a:rPr>
              <a:t> </a:t>
            </a:r>
            <a:r>
              <a:rPr lang="lv-LV" sz="4400" err="1">
                <a:latin typeface="The Serif Hand Black"/>
                <a:ea typeface="+mn-lt"/>
                <a:cs typeface="+mn-lt"/>
              </a:rPr>
              <a:t>much</a:t>
            </a:r>
            <a:r>
              <a:rPr lang="lv-LV" sz="4400">
                <a:latin typeface="The Serif Hand Black"/>
                <a:ea typeface="+mn-lt"/>
                <a:cs typeface="+mn-lt"/>
              </a:rPr>
              <a:t> </a:t>
            </a:r>
            <a:r>
              <a:rPr lang="lv-LV" sz="4400" err="1">
                <a:latin typeface="The Serif Hand Black"/>
                <a:ea typeface="+mn-lt"/>
                <a:cs typeface="+mn-lt"/>
              </a:rPr>
              <a:t>richer</a:t>
            </a:r>
            <a:r>
              <a:rPr lang="lv-LV" sz="4400">
                <a:latin typeface="The Serif Hand Black"/>
                <a:ea typeface="+mn-lt"/>
                <a:cs typeface="+mn-lt"/>
              </a:rPr>
              <a:t> </a:t>
            </a:r>
            <a:r>
              <a:rPr lang="lv-LV" sz="4400" err="1">
                <a:latin typeface="The Serif Hand Black"/>
                <a:ea typeface="+mn-lt"/>
                <a:cs typeface="+mn-lt"/>
              </a:rPr>
              <a:t>in</a:t>
            </a:r>
            <a:r>
              <a:rPr lang="lv-LV" sz="4400">
                <a:latin typeface="The Serif Hand Black"/>
                <a:ea typeface="+mn-lt"/>
                <a:cs typeface="+mn-lt"/>
              </a:rPr>
              <a:t> </a:t>
            </a:r>
            <a:r>
              <a:rPr lang="lv-LV" sz="4400" err="1">
                <a:latin typeface="The Serif Hand Black"/>
                <a:ea typeface="+mn-lt"/>
                <a:cs typeface="+mn-lt"/>
              </a:rPr>
              <a:t>milk</a:t>
            </a:r>
            <a:r>
              <a:rPr lang="lv-LV" sz="4400">
                <a:latin typeface="The Serif Hand Black"/>
                <a:ea typeface="+mn-lt"/>
                <a:cs typeface="+mn-lt"/>
              </a:rPr>
              <a:t> </a:t>
            </a:r>
            <a:r>
              <a:rPr lang="lv-LV" sz="4400" err="1">
                <a:latin typeface="The Serif Hand Black"/>
                <a:ea typeface="+mn-lt"/>
                <a:cs typeface="+mn-lt"/>
              </a:rPr>
              <a:t>products</a:t>
            </a:r>
            <a:r>
              <a:rPr lang="lv-LV" sz="4400">
                <a:latin typeface="The Serif Hand Black"/>
                <a:ea typeface="+mn-lt"/>
                <a:cs typeface="+mn-lt"/>
              </a:rPr>
              <a:t> </a:t>
            </a:r>
            <a:r>
              <a:rPr lang="lv-LV" sz="4400" err="1">
                <a:latin typeface="The Serif Hand Black"/>
                <a:ea typeface="+mn-lt"/>
                <a:cs typeface="+mn-lt"/>
              </a:rPr>
              <a:t>than</a:t>
            </a:r>
            <a:r>
              <a:rPr lang="lv-LV" sz="4400">
                <a:latin typeface="The Serif Hand Black"/>
                <a:ea typeface="+mn-lt"/>
                <a:cs typeface="+mn-lt"/>
              </a:rPr>
              <a:t> </a:t>
            </a:r>
            <a:r>
              <a:rPr lang="lv-LV" sz="4400" err="1">
                <a:latin typeface="The Serif Hand Black"/>
                <a:ea typeface="+mn-lt"/>
                <a:cs typeface="+mn-lt"/>
              </a:rPr>
              <a:t>other</a:t>
            </a:r>
            <a:r>
              <a:rPr lang="lv-LV" sz="4400">
                <a:latin typeface="The Serif Hand Black"/>
                <a:ea typeface="+mn-lt"/>
                <a:cs typeface="+mn-lt"/>
              </a:rPr>
              <a:t> </a:t>
            </a:r>
            <a:r>
              <a:rPr lang="lv-LV" sz="4400" err="1">
                <a:latin typeface="The Serif Hand Black"/>
                <a:ea typeface="+mn-lt"/>
                <a:cs typeface="+mn-lt"/>
              </a:rPr>
              <a:t>Western</a:t>
            </a:r>
            <a:r>
              <a:rPr lang="lv-LV" sz="4400">
                <a:latin typeface="The Serif Hand Black"/>
                <a:ea typeface="+mn-lt"/>
                <a:cs typeface="+mn-lt"/>
              </a:rPr>
              <a:t> </a:t>
            </a:r>
            <a:r>
              <a:rPr lang="lv-LV" sz="4400" err="1">
                <a:latin typeface="The Serif Hand Black"/>
                <a:ea typeface="+mn-lt"/>
                <a:cs typeface="+mn-lt"/>
              </a:rPr>
              <a:t>countries</a:t>
            </a:r>
            <a:r>
              <a:rPr lang="lv-LV" sz="4400">
                <a:latin typeface="The Serif Hand Black"/>
                <a:ea typeface="+mn-lt"/>
                <a:cs typeface="+mn-lt"/>
              </a:rPr>
              <a:t>.</a:t>
            </a:r>
          </a:p>
          <a:p>
            <a:r>
              <a:rPr lang="lv-LV" sz="4400" err="1">
                <a:latin typeface="The Serif Hand Black"/>
              </a:rPr>
              <a:t>Fish</a:t>
            </a:r>
            <a:r>
              <a:rPr lang="lv-LV" sz="4400">
                <a:latin typeface="The Serif Hand Black"/>
              </a:rPr>
              <a:t> </a:t>
            </a:r>
            <a:r>
              <a:rPr lang="lv-LV" sz="4400" err="1">
                <a:latin typeface="The Serif Hand Black"/>
              </a:rPr>
              <a:t>is</a:t>
            </a:r>
            <a:r>
              <a:rPr lang="lv-LV" sz="4400">
                <a:latin typeface="The Serif Hand Black"/>
              </a:rPr>
              <a:t> </a:t>
            </a:r>
            <a:r>
              <a:rPr lang="lv-LV" sz="4400" err="1">
                <a:latin typeface="The Serif Hand Black"/>
              </a:rPr>
              <a:t>one</a:t>
            </a:r>
            <a:r>
              <a:rPr lang="lv-LV" sz="4400">
                <a:latin typeface="The Serif Hand Black"/>
              </a:rPr>
              <a:t> </a:t>
            </a:r>
            <a:r>
              <a:rPr lang="lv-LV" sz="4400" err="1">
                <a:latin typeface="The Serif Hand Black"/>
              </a:rPr>
              <a:t>of</a:t>
            </a:r>
            <a:r>
              <a:rPr lang="lv-LV" sz="4400">
                <a:latin typeface="The Serif Hand Black"/>
              </a:rPr>
              <a:t> </a:t>
            </a:r>
            <a:r>
              <a:rPr lang="lv-LV" sz="4400" err="1">
                <a:latin typeface="The Serif Hand Black"/>
              </a:rPr>
              <a:t>the</a:t>
            </a:r>
            <a:r>
              <a:rPr lang="lv-LV" sz="4400">
                <a:latin typeface="The Serif Hand Black"/>
              </a:rPr>
              <a:t> </a:t>
            </a:r>
            <a:r>
              <a:rPr lang="lv-LV" sz="4400" err="1">
                <a:latin typeface="The Serif Hand Black"/>
              </a:rPr>
              <a:t>main</a:t>
            </a:r>
            <a:r>
              <a:rPr lang="lv-LV" sz="4400">
                <a:latin typeface="The Serif Hand Black"/>
              </a:rPr>
              <a:t> </a:t>
            </a:r>
            <a:r>
              <a:rPr lang="lv-LV" sz="4400" err="1">
                <a:latin typeface="The Serif Hand Black"/>
              </a:rPr>
              <a:t>foods</a:t>
            </a:r>
            <a:r>
              <a:rPr lang="lv-LV" sz="4400">
                <a:latin typeface="The Serif Hand Black"/>
              </a:rPr>
              <a:t> </a:t>
            </a:r>
            <a:r>
              <a:rPr lang="lv-LV" sz="4400" err="1">
                <a:latin typeface="The Serif Hand Black"/>
              </a:rPr>
              <a:t>in</a:t>
            </a:r>
            <a:r>
              <a:rPr lang="lv-LV" sz="4400">
                <a:latin typeface="The Serif Hand Black"/>
              </a:rPr>
              <a:t> </a:t>
            </a:r>
            <a:r>
              <a:rPr lang="lv-LV" sz="4400" err="1">
                <a:latin typeface="The Serif Hand Black"/>
              </a:rPr>
              <a:t>latvia</a:t>
            </a:r>
            <a:r>
              <a:rPr lang="lv-LV" sz="4400">
                <a:latin typeface="The Serif Hand Black"/>
              </a:rPr>
              <a:t> </a:t>
            </a:r>
            <a:r>
              <a:rPr lang="lv-LV" sz="4400" err="1">
                <a:latin typeface="The Serif Hand Black"/>
              </a:rPr>
              <a:t>due</a:t>
            </a:r>
            <a:r>
              <a:rPr lang="lv-LV" sz="4400">
                <a:latin typeface="The Serif Hand Black"/>
              </a:rPr>
              <a:t> to </a:t>
            </a:r>
            <a:r>
              <a:rPr lang="lv-LV" sz="4400" err="1">
                <a:latin typeface="The Serif Hand Black"/>
              </a:rPr>
              <a:t>the</a:t>
            </a:r>
            <a:r>
              <a:rPr lang="lv-LV" sz="4400">
                <a:latin typeface="The Serif Hand Black"/>
              </a:rPr>
              <a:t> </a:t>
            </a:r>
            <a:r>
              <a:rPr lang="lv-LV" sz="4400" err="1">
                <a:latin typeface="The Serif Hand Black"/>
              </a:rPr>
              <a:t>location</a:t>
            </a:r>
            <a:r>
              <a:rPr lang="lv-LV" sz="4400">
                <a:latin typeface="The Serif Hand Black"/>
              </a:rPr>
              <a:t> </a:t>
            </a:r>
            <a:r>
              <a:rPr lang="lv-LV" sz="4400" err="1">
                <a:latin typeface="The Serif Hand Black"/>
              </a:rPr>
              <a:t>next</a:t>
            </a:r>
            <a:r>
              <a:rPr lang="lv-LV" sz="4400">
                <a:latin typeface="The Serif Hand Black"/>
              </a:rPr>
              <a:t> to </a:t>
            </a:r>
            <a:r>
              <a:rPr lang="lv-LV" sz="4400" err="1">
                <a:latin typeface="The Serif Hand Black"/>
              </a:rPr>
              <a:t>the</a:t>
            </a:r>
            <a:r>
              <a:rPr lang="lv-LV" sz="4400">
                <a:latin typeface="The Serif Hand Black"/>
              </a:rPr>
              <a:t> </a:t>
            </a:r>
            <a:r>
              <a:rPr lang="lv-LV" sz="4400" err="1">
                <a:latin typeface="The Serif Hand Black"/>
              </a:rPr>
              <a:t>baltic</a:t>
            </a:r>
            <a:r>
              <a:rPr lang="lv-LV" sz="4400">
                <a:latin typeface="The Serif Hand Black"/>
              </a:rPr>
              <a:t> </a:t>
            </a:r>
            <a:r>
              <a:rPr lang="lv-LV" sz="4400" err="1">
                <a:latin typeface="The Serif Hand Black"/>
              </a:rPr>
              <a:t>sea</a:t>
            </a:r>
            <a:r>
              <a:rPr lang="lv-LV" sz="4400">
                <a:latin typeface="The Serif Hand Black"/>
              </a:rPr>
              <a:t>.</a:t>
            </a:r>
          </a:p>
        </p:txBody>
      </p:sp>
    </p:spTree>
    <p:extLst>
      <p:ext uri="{BB962C8B-B14F-4D97-AF65-F5344CB8AC3E}">
        <p14:creationId xmlns:p14="http://schemas.microsoft.com/office/powerpoint/2010/main" val="29650059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BB91125-F8D9-48DC-9904-73AA04CF03B9}"/>
              </a:ext>
            </a:extLst>
          </p:cNvPr>
          <p:cNvSpPr>
            <a:spLocks noGrp="1"/>
          </p:cNvSpPr>
          <p:nvPr>
            <p:ph type="title"/>
          </p:nvPr>
        </p:nvSpPr>
        <p:spPr>
          <a:xfrm>
            <a:off x="838200" y="365125"/>
            <a:ext cx="10515600" cy="1424174"/>
          </a:xfrm>
        </p:spPr>
        <p:txBody>
          <a:bodyPr/>
          <a:lstStyle/>
          <a:p>
            <a:r>
              <a:rPr lang="lv-LV" sz="7200" dirty="0" err="1">
                <a:solidFill>
                  <a:schemeClr val="bg1"/>
                </a:solidFill>
              </a:rPr>
              <a:t>History</a:t>
            </a:r>
            <a:r>
              <a:rPr lang="lv-LV" sz="7200" dirty="0">
                <a:solidFill>
                  <a:schemeClr val="bg1"/>
                </a:solidFill>
              </a:rPr>
              <a:t> </a:t>
            </a:r>
            <a:r>
              <a:rPr lang="lv-LV" sz="7200" dirty="0" err="1">
                <a:solidFill>
                  <a:schemeClr val="bg1"/>
                </a:solidFill>
              </a:rPr>
              <a:t>of</a:t>
            </a:r>
            <a:r>
              <a:rPr lang="lv-LV" sz="7200" dirty="0">
                <a:solidFill>
                  <a:schemeClr val="bg1"/>
                </a:solidFill>
              </a:rPr>
              <a:t> </a:t>
            </a:r>
            <a:r>
              <a:rPr lang="lv-LV" sz="7200" dirty="0" err="1">
                <a:solidFill>
                  <a:schemeClr val="bg1"/>
                </a:solidFill>
              </a:rPr>
              <a:t>latvian</a:t>
            </a:r>
            <a:r>
              <a:rPr lang="lv-LV" sz="7200" dirty="0">
                <a:solidFill>
                  <a:schemeClr val="bg1"/>
                </a:solidFill>
              </a:rPr>
              <a:t> </a:t>
            </a:r>
            <a:r>
              <a:rPr lang="lv-LV" sz="7200" dirty="0" err="1">
                <a:solidFill>
                  <a:schemeClr val="bg1"/>
                </a:solidFill>
              </a:rPr>
              <a:t>holiday</a:t>
            </a:r>
            <a:r>
              <a:rPr lang="lv-LV" sz="7200" dirty="0">
                <a:solidFill>
                  <a:schemeClr val="bg1"/>
                </a:solidFill>
              </a:rPr>
              <a:t> </a:t>
            </a:r>
            <a:r>
              <a:rPr lang="lv-LV" sz="7200" dirty="0" err="1">
                <a:solidFill>
                  <a:schemeClr val="bg1"/>
                </a:solidFill>
              </a:rPr>
              <a:t>food</a:t>
            </a:r>
            <a:endParaRPr lang="en-US" sz="7200" dirty="0">
              <a:solidFill>
                <a:schemeClr val="bg1"/>
              </a:solidFill>
            </a:endParaRPr>
          </a:p>
        </p:txBody>
      </p:sp>
      <p:sp>
        <p:nvSpPr>
          <p:cNvPr id="3" name="Satura vietturis 2">
            <a:extLst>
              <a:ext uri="{FF2B5EF4-FFF2-40B4-BE49-F238E27FC236}">
                <a16:creationId xmlns:a16="http://schemas.microsoft.com/office/drawing/2014/main" id="{A2CCB22A-2D3F-416E-B85F-17FF8A2AA7B3}"/>
              </a:ext>
            </a:extLst>
          </p:cNvPr>
          <p:cNvSpPr>
            <a:spLocks noGrp="1"/>
          </p:cNvSpPr>
          <p:nvPr>
            <p:ph idx="1"/>
          </p:nvPr>
        </p:nvSpPr>
        <p:spPr>
          <a:xfrm>
            <a:off x="838200" y="1929384"/>
            <a:ext cx="10838329" cy="4251960"/>
          </a:xfrm>
        </p:spPr>
        <p:txBody>
          <a:bodyPr vert="horz" lIns="91440" tIns="45720" rIns="91440" bIns="45720" rtlCol="0" anchor="t">
            <a:noAutofit/>
          </a:bodyPr>
          <a:lstStyle/>
          <a:p>
            <a:r>
              <a:rPr lang="lv-LV" sz="3200" err="1">
                <a:solidFill>
                  <a:schemeClr val="bg1"/>
                </a:solidFill>
                <a:latin typeface="The Serif Hand Black"/>
                <a:ea typeface="+mn-lt"/>
                <a:cs typeface="+mn-lt"/>
              </a:rPr>
              <a:t>Ancient</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latvians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had</a:t>
            </a:r>
            <a:r>
              <a:rPr lang="lv-LV" sz="3200">
                <a:solidFill>
                  <a:schemeClr val="bg1"/>
                </a:solidFill>
                <a:latin typeface="The Serif Hand Black"/>
                <a:ea typeface="+mn-lt"/>
                <a:cs typeface="+mn-lt"/>
              </a:rPr>
              <a:t> 4 </a:t>
            </a:r>
            <a:r>
              <a:rPr lang="lv-LV" sz="3200" err="1">
                <a:solidFill>
                  <a:schemeClr val="bg1"/>
                </a:solidFill>
                <a:latin typeface="The Serif Hand Black"/>
                <a:ea typeface="+mn-lt"/>
                <a:cs typeface="+mn-lt"/>
              </a:rPr>
              <a:t>main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holidays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every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holiday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they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had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specific</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holiday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dish</a:t>
            </a:r>
            <a:r>
              <a:rPr lang="lv-LV" sz="3200">
                <a:solidFill>
                  <a:schemeClr val="bg1"/>
                </a:solidFill>
                <a:latin typeface="The Serif Hand Black"/>
                <a:ea typeface="+mn-lt"/>
                <a:cs typeface="+mn-lt"/>
              </a:rPr>
              <a:t>.</a:t>
            </a:r>
            <a:endParaRPr lang="lv-LV" sz="3200">
              <a:solidFill>
                <a:schemeClr val="bg1"/>
              </a:solidFill>
              <a:latin typeface="The Serif Hand Black"/>
            </a:endParaRPr>
          </a:p>
          <a:p>
            <a:r>
              <a:rPr lang="lv-LV" sz="3200" err="1">
                <a:solidFill>
                  <a:schemeClr val="bg1"/>
                </a:solidFill>
                <a:latin typeface="The Serif Hand Black"/>
                <a:ea typeface="+mn-lt"/>
                <a:cs typeface="+mn-lt"/>
              </a:rPr>
              <a:t>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easter</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they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ate</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colored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eggs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and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boiled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peas</a:t>
            </a:r>
            <a:r>
              <a:rPr lang="lv-LV" sz="3200">
                <a:solidFill>
                  <a:schemeClr val="bg1"/>
                </a:solidFill>
                <a:latin typeface="The Serif Hand Black"/>
                <a:ea typeface="+mn-lt"/>
                <a:cs typeface="+mn-lt"/>
              </a:rPr>
              <a:t>.</a:t>
            </a:r>
            <a:endParaRPr lang="lv-LV" sz="3200">
              <a:solidFill>
                <a:schemeClr val="bg1"/>
              </a:solidFill>
              <a:latin typeface="The Serif Hand Black"/>
            </a:endParaRPr>
          </a:p>
          <a:p>
            <a:r>
              <a:rPr lang="lv-LV" sz="3200" err="1">
                <a:solidFill>
                  <a:schemeClr val="bg1"/>
                </a:solidFill>
                <a:latin typeface="The Serif Hand Black"/>
                <a:ea typeface="+mn-lt"/>
                <a:cs typeface="+mn-lt"/>
              </a:rPr>
              <a:t>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midsummer</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or</a:t>
            </a:r>
            <a:r>
              <a:rPr lang="lv-LV" sz="3200">
                <a:solidFill>
                  <a:schemeClr val="bg1"/>
                </a:solidFill>
                <a:latin typeface="The Serif Hand Black"/>
                <a:ea typeface="+mn-lt"/>
                <a:cs typeface="+mn-lt"/>
              </a:rPr>
              <a:t> St. </a:t>
            </a:r>
            <a:r>
              <a:rPr lang="lv-LV" sz="3200" err="1">
                <a:solidFill>
                  <a:schemeClr val="bg1"/>
                </a:solidFill>
                <a:latin typeface="The Serif Hand Black"/>
                <a:ea typeface="+mn-lt"/>
                <a:cs typeface="+mn-lt"/>
              </a:rPr>
              <a:t>Johns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day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they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ate</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cumin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cheese</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and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barley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porridge</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and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they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drank</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beer</a:t>
            </a:r>
            <a:r>
              <a:rPr lang="lv-LV" sz="3200">
                <a:solidFill>
                  <a:schemeClr val="bg1"/>
                </a:solidFill>
                <a:latin typeface="The Serif Hand Black"/>
                <a:ea typeface="+mn-lt"/>
                <a:cs typeface="+mn-lt"/>
              </a:rPr>
              <a:t>.</a:t>
            </a:r>
            <a:endParaRPr lang="lv-LV" sz="3200">
              <a:solidFill>
                <a:schemeClr val="bg1"/>
              </a:solidFill>
              <a:latin typeface="The Serif Hand Black"/>
            </a:endParaRPr>
          </a:p>
          <a:p>
            <a:r>
              <a:rPr lang="lv-LV" sz="3200" err="1">
                <a:solidFill>
                  <a:schemeClr val="bg1"/>
                </a:solidFill>
                <a:latin typeface="The Serif Hand Black"/>
                <a:ea typeface="+mn-lt"/>
                <a:cs typeface="+mn-lt"/>
              </a:rPr>
              <a:t>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Michaelmas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or</a:t>
            </a:r>
            <a:r>
              <a:rPr lang="lv-LV" sz="3200">
                <a:solidFill>
                  <a:schemeClr val="bg1"/>
                </a:solidFill>
                <a:latin typeface="The Serif Hand Black"/>
                <a:ea typeface="+mn-lt"/>
                <a:cs typeface="+mn-lt"/>
              </a:rPr>
              <a:t> St. </a:t>
            </a:r>
            <a:r>
              <a:rPr lang="lv-LV" sz="3200" err="1">
                <a:solidFill>
                  <a:schemeClr val="bg1"/>
                </a:solidFill>
                <a:latin typeface="The Serif Hand Black"/>
                <a:ea typeface="+mn-lt"/>
                <a:cs typeface="+mn-lt"/>
              </a:rPr>
              <a:t>Michael's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day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they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ate</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ram</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meat</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and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scones</a:t>
            </a:r>
            <a:r>
              <a:rPr lang="lv-LV" sz="3200">
                <a:solidFill>
                  <a:schemeClr val="bg1"/>
                </a:solidFill>
                <a:latin typeface="The Serif Hand Black"/>
                <a:ea typeface="+mn-lt"/>
                <a:cs typeface="+mn-lt"/>
              </a:rPr>
              <a:t>.</a:t>
            </a:r>
            <a:endParaRPr lang="lv-LV" sz="3200">
              <a:solidFill>
                <a:schemeClr val="bg1"/>
              </a:solidFill>
              <a:latin typeface="The Serif Hand Black"/>
            </a:endParaRPr>
          </a:p>
          <a:p>
            <a:r>
              <a:rPr lang="lv-LV" sz="3200" err="1">
                <a:solidFill>
                  <a:schemeClr val="bg1"/>
                </a:solidFill>
                <a:latin typeface="The Serif Hand Black"/>
                <a:ea typeface="+mn-lt"/>
                <a:cs typeface="+mn-lt"/>
              </a:rPr>
              <a:t>In</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Christmas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they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ate</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grey</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peas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and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pig</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snout</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beans</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and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blood</a:t>
            </a:r>
            <a:r>
              <a:rPr lang="lv-LV" sz="3200">
                <a:solidFill>
                  <a:schemeClr val="bg1"/>
                </a:solidFill>
                <a:latin typeface="The Serif Hand Black"/>
                <a:ea typeface="+mn-lt"/>
                <a:cs typeface="+mn-lt"/>
              </a:rPr>
              <a:t> </a:t>
            </a:r>
            <a:r>
              <a:rPr lang="lv-LV" sz="3200" err="1">
                <a:solidFill>
                  <a:schemeClr val="bg1"/>
                </a:solidFill>
                <a:latin typeface="The Serif Hand Black"/>
                <a:ea typeface="+mn-lt"/>
                <a:cs typeface="+mn-lt"/>
              </a:rPr>
              <a:t>sausage</a:t>
            </a:r>
            <a:r>
              <a:rPr lang="lv-LV" sz="3200">
                <a:solidFill>
                  <a:schemeClr val="bg1"/>
                </a:solidFill>
                <a:latin typeface="The Serif Hand Black"/>
                <a:ea typeface="+mn-lt"/>
                <a:cs typeface="+mn-lt"/>
              </a:rPr>
              <a:t>.</a:t>
            </a:r>
            <a:endParaRPr lang="lv-LV" sz="3200">
              <a:solidFill>
                <a:schemeClr val="bg1"/>
              </a:solidFill>
              <a:latin typeface="The Serif Hand Black"/>
            </a:endParaRPr>
          </a:p>
          <a:p>
            <a:endParaRPr lang="lv-LV" sz="3700">
              <a:solidFill>
                <a:srgbClr val="FFFFFF"/>
              </a:solidFill>
              <a:latin typeface="The Serif Hand Black"/>
            </a:endParaRPr>
          </a:p>
          <a:p>
            <a:endParaRPr lang="lv-LV" sz="3700">
              <a:solidFill>
                <a:srgbClr val="FFFFFF"/>
              </a:solidFill>
              <a:latin typeface="The Serif Hand Black"/>
            </a:endParaRPr>
          </a:p>
          <a:p>
            <a:endParaRPr lang="lv-LV"/>
          </a:p>
        </p:txBody>
      </p:sp>
    </p:spTree>
    <p:extLst>
      <p:ext uri="{BB962C8B-B14F-4D97-AF65-F5344CB8AC3E}">
        <p14:creationId xmlns:p14="http://schemas.microsoft.com/office/powerpoint/2010/main" val="153088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fruit, edible seed, different, baked&#10;&#10;Description automatically generated">
            <a:extLst>
              <a:ext uri="{FF2B5EF4-FFF2-40B4-BE49-F238E27FC236}">
                <a16:creationId xmlns:a16="http://schemas.microsoft.com/office/drawing/2014/main" id="{42603C55-0E29-4E10-88D9-A458DC9E4F9A}"/>
              </a:ext>
            </a:extLst>
          </p:cNvPr>
          <p:cNvPicPr>
            <a:picLocks noChangeAspect="1"/>
          </p:cNvPicPr>
          <p:nvPr/>
        </p:nvPicPr>
        <p:blipFill rotWithShape="1">
          <a:blip r:embed="rId2">
            <a:alphaModFix amt="40000"/>
          </a:blip>
          <a:srcRect l="1153" r="8624" b="-1"/>
          <a:stretch/>
        </p:blipFill>
        <p:spPr>
          <a:xfrm>
            <a:off x="20" y="10"/>
            <a:ext cx="12191979" cy="6857990"/>
          </a:xfrm>
          <a:prstGeom prst="rect">
            <a:avLst/>
          </a:prstGeom>
        </p:spPr>
      </p:pic>
      <p:sp>
        <p:nvSpPr>
          <p:cNvPr id="2" name="Virsraksts 1">
            <a:extLst>
              <a:ext uri="{FF2B5EF4-FFF2-40B4-BE49-F238E27FC236}">
                <a16:creationId xmlns:a16="http://schemas.microsoft.com/office/drawing/2014/main" id="{72305B0F-DC09-4365-A2C1-7F6B1455AA8A}"/>
              </a:ext>
            </a:extLst>
          </p:cNvPr>
          <p:cNvSpPr>
            <a:spLocks noGrp="1"/>
          </p:cNvSpPr>
          <p:nvPr>
            <p:ph type="title"/>
          </p:nvPr>
        </p:nvSpPr>
        <p:spPr>
          <a:xfrm>
            <a:off x="838200" y="365125"/>
            <a:ext cx="10515600" cy="1325563"/>
          </a:xfrm>
        </p:spPr>
        <p:txBody>
          <a:bodyPr>
            <a:normAutofit/>
          </a:bodyPr>
          <a:lstStyle/>
          <a:p>
            <a:r>
              <a:rPr lang="en" sz="7200">
                <a:latin typeface="The Serif Hand Black"/>
              </a:rPr>
              <a:t>Latvian cuisine 1000 years ago</a:t>
            </a:r>
            <a:endParaRPr lang="en-US" sz="7200">
              <a:latin typeface="The Serif Hand Black"/>
            </a:endParaRPr>
          </a:p>
        </p:txBody>
      </p:sp>
      <p:sp>
        <p:nvSpPr>
          <p:cNvPr id="12"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92F35FBB-FF9F-442F-8666-39A1FF980457}"/>
              </a:ext>
            </a:extLst>
          </p:cNvPr>
          <p:cNvSpPr>
            <a:spLocks noGrp="1"/>
          </p:cNvSpPr>
          <p:nvPr>
            <p:ph idx="1"/>
          </p:nvPr>
        </p:nvSpPr>
        <p:spPr>
          <a:xfrm>
            <a:off x="651295" y="1803163"/>
            <a:ext cx="10630618" cy="3587426"/>
          </a:xfrm>
        </p:spPr>
        <p:txBody>
          <a:bodyPr vert="horz" lIns="91440" tIns="45720" rIns="91440" bIns="45720" rtlCol="0" anchor="t">
            <a:noAutofit/>
          </a:bodyPr>
          <a:lstStyle/>
          <a:p>
            <a:pPr marL="0" indent="0">
              <a:lnSpc>
                <a:spcPct val="100000"/>
              </a:lnSpc>
              <a:buNone/>
            </a:pPr>
            <a:r>
              <a:rPr lang="en" sz="3000">
                <a:latin typeface="The Serif Hand Black"/>
              </a:rPr>
              <a:t>main raw materials :</a:t>
            </a:r>
            <a:endParaRPr lang="en-US" sz="3000">
              <a:latin typeface="The Serif Hand Black"/>
            </a:endParaRPr>
          </a:p>
          <a:p>
            <a:pPr>
              <a:lnSpc>
                <a:spcPct val="100000"/>
              </a:lnSpc>
            </a:pPr>
            <a:r>
              <a:rPr lang="lv-LV" sz="3000" err="1">
                <a:latin typeface="The Serif Hand Black"/>
              </a:rPr>
              <a:t>Grain</a:t>
            </a:r>
            <a:r>
              <a:rPr lang="lv-LV" sz="3000">
                <a:latin typeface="The Serif Hand Black"/>
              </a:rPr>
              <a:t> </a:t>
            </a:r>
            <a:r>
              <a:rPr lang="lv-LV" sz="3000" err="1">
                <a:latin typeface="The Serif Hand Black"/>
              </a:rPr>
              <a:t>crops</a:t>
            </a:r>
            <a:r>
              <a:rPr lang="lv-LV" sz="3000">
                <a:latin typeface="The Serif Hand Black"/>
              </a:rPr>
              <a:t> </a:t>
            </a:r>
          </a:p>
          <a:p>
            <a:pPr>
              <a:lnSpc>
                <a:spcPct val="100000"/>
              </a:lnSpc>
            </a:pPr>
            <a:r>
              <a:rPr lang="lv-LV" sz="3000" err="1">
                <a:latin typeface="The Serif Hand Black"/>
                <a:ea typeface="+mn-lt"/>
                <a:cs typeface="+mn-lt"/>
              </a:rPr>
              <a:t>Vegetables</a:t>
            </a:r>
            <a:endParaRPr lang="lv-LV" sz="3000" err="1">
              <a:latin typeface="The Serif Hand Black"/>
            </a:endParaRPr>
          </a:p>
          <a:p>
            <a:pPr>
              <a:lnSpc>
                <a:spcPct val="100000"/>
              </a:lnSpc>
            </a:pPr>
            <a:r>
              <a:rPr lang="lv-LV" sz="3000" err="1">
                <a:latin typeface="The Serif Hand Black"/>
              </a:rPr>
              <a:t>Linseed</a:t>
            </a:r>
            <a:r>
              <a:rPr lang="lv-LV" sz="3000">
                <a:latin typeface="The Serif Hand Black"/>
              </a:rPr>
              <a:t> </a:t>
            </a:r>
          </a:p>
          <a:p>
            <a:pPr>
              <a:lnSpc>
                <a:spcPct val="100000"/>
              </a:lnSpc>
            </a:pPr>
            <a:r>
              <a:rPr lang="lv-LV" sz="3000" err="1">
                <a:latin typeface="The Serif Hand Black"/>
              </a:rPr>
              <a:t>Livestock</a:t>
            </a:r>
            <a:r>
              <a:rPr lang="lv-LV" sz="3000">
                <a:latin typeface="The Serif Hand Black"/>
              </a:rPr>
              <a:t> </a:t>
            </a:r>
            <a:r>
              <a:rPr lang="lv-LV" sz="3000" err="1">
                <a:latin typeface="The Serif Hand Black"/>
              </a:rPr>
              <a:t>and</a:t>
            </a:r>
            <a:r>
              <a:rPr lang="lv-LV" sz="3000">
                <a:latin typeface="The Serif Hand Black"/>
              </a:rPr>
              <a:t> </a:t>
            </a:r>
            <a:r>
              <a:rPr lang="lv-LV" sz="3000" err="1">
                <a:latin typeface="The Serif Hand Black"/>
              </a:rPr>
              <a:t>wild</a:t>
            </a:r>
            <a:r>
              <a:rPr lang="lv-LV" sz="3000">
                <a:latin typeface="The Serif Hand Black"/>
              </a:rPr>
              <a:t> </a:t>
            </a:r>
            <a:r>
              <a:rPr lang="lv-LV" sz="3000" err="1">
                <a:latin typeface="The Serif Hand Black"/>
              </a:rPr>
              <a:t>animal</a:t>
            </a:r>
            <a:r>
              <a:rPr lang="lv-LV" sz="3000">
                <a:latin typeface="The Serif Hand Black"/>
              </a:rPr>
              <a:t> </a:t>
            </a:r>
            <a:r>
              <a:rPr lang="lv-LV" sz="3000" err="1">
                <a:latin typeface="The Serif Hand Black"/>
              </a:rPr>
              <a:t>meat</a:t>
            </a:r>
            <a:endParaRPr lang="lv-LV" sz="3000">
              <a:latin typeface="The Serif Hand Black"/>
            </a:endParaRPr>
          </a:p>
          <a:p>
            <a:pPr>
              <a:lnSpc>
                <a:spcPct val="100000"/>
              </a:lnSpc>
            </a:pPr>
            <a:r>
              <a:rPr lang="en" sz="3000">
                <a:latin typeface="The Serif Hand Black"/>
              </a:rPr>
              <a:t>more than 25 different types of fish</a:t>
            </a:r>
          </a:p>
          <a:p>
            <a:pPr>
              <a:lnSpc>
                <a:spcPct val="100000"/>
              </a:lnSpc>
            </a:pPr>
            <a:r>
              <a:rPr lang="en" sz="3000">
                <a:latin typeface="The Serif Hand Black"/>
              </a:rPr>
              <a:t>Spices</a:t>
            </a:r>
          </a:p>
          <a:p>
            <a:pPr>
              <a:lnSpc>
                <a:spcPct val="100000"/>
              </a:lnSpc>
            </a:pPr>
            <a:r>
              <a:rPr lang="en" sz="3000">
                <a:latin typeface="The Serif Hand Black"/>
              </a:rPr>
              <a:t>Snacks</a:t>
            </a:r>
          </a:p>
          <a:p>
            <a:pPr>
              <a:lnSpc>
                <a:spcPct val="100000"/>
              </a:lnSpc>
            </a:pPr>
            <a:endParaRPr lang="en" sz="2600">
              <a:latin typeface="Consolas"/>
            </a:endParaRPr>
          </a:p>
          <a:p>
            <a:pPr>
              <a:lnSpc>
                <a:spcPct val="100000"/>
              </a:lnSpc>
            </a:pPr>
            <a:endParaRPr lang="lv-LV" sz="2600"/>
          </a:p>
          <a:p>
            <a:pPr>
              <a:lnSpc>
                <a:spcPct val="100000"/>
              </a:lnSpc>
            </a:pPr>
            <a:endParaRPr lang="lv-LV" sz="2600"/>
          </a:p>
          <a:p>
            <a:pPr>
              <a:lnSpc>
                <a:spcPct val="100000"/>
              </a:lnSpc>
            </a:pPr>
            <a:endParaRPr lang="lv-LV" sz="2600"/>
          </a:p>
          <a:p>
            <a:pPr>
              <a:lnSpc>
                <a:spcPct val="100000"/>
              </a:lnSpc>
            </a:pPr>
            <a:endParaRPr lang="lv-LV" sz="2600"/>
          </a:p>
        </p:txBody>
      </p:sp>
    </p:spTree>
    <p:extLst>
      <p:ext uri="{BB962C8B-B14F-4D97-AF65-F5344CB8AC3E}">
        <p14:creationId xmlns:p14="http://schemas.microsoft.com/office/powerpoint/2010/main" val="23289703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picture containing indoor, sandwich, slice, bread&#10;&#10;Description automatically generated">
            <a:extLst>
              <a:ext uri="{FF2B5EF4-FFF2-40B4-BE49-F238E27FC236}">
                <a16:creationId xmlns:a16="http://schemas.microsoft.com/office/drawing/2014/main" id="{21218768-2C42-4373-BEA4-2A5BE9F134CC}"/>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617" b="14114"/>
          <a:stretch/>
        </p:blipFill>
        <p:spPr>
          <a:xfrm>
            <a:off x="20" y="10"/>
            <a:ext cx="12191979" cy="6857990"/>
          </a:xfrm>
          <a:prstGeom prst="rect">
            <a:avLst/>
          </a:prstGeom>
        </p:spPr>
      </p:pic>
      <p:sp>
        <p:nvSpPr>
          <p:cNvPr id="2" name="Virsraksts 1">
            <a:extLst>
              <a:ext uri="{FF2B5EF4-FFF2-40B4-BE49-F238E27FC236}">
                <a16:creationId xmlns:a16="http://schemas.microsoft.com/office/drawing/2014/main" id="{988D9A0D-B0D0-47B5-B8ED-4DE262A068F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7200"/>
              <a:t>Latvian traditional cuisine favorites</a:t>
            </a:r>
          </a:p>
        </p:txBody>
      </p:sp>
      <p:sp>
        <p:nvSpPr>
          <p:cNvPr id="17"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atura vietturis 2">
            <a:extLst>
              <a:ext uri="{FF2B5EF4-FFF2-40B4-BE49-F238E27FC236}">
                <a16:creationId xmlns:a16="http://schemas.microsoft.com/office/drawing/2014/main" id="{5C416EBD-59F1-4B90-95BB-06D909DBECD4}"/>
              </a:ext>
            </a:extLst>
          </p:cNvPr>
          <p:cNvSpPr>
            <a:spLocks noGrp="1"/>
          </p:cNvSpPr>
          <p:nvPr/>
        </p:nvSpPr>
        <p:spPr>
          <a:xfrm>
            <a:off x="838200" y="2004446"/>
            <a:ext cx="10515600" cy="417689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The Serif Hand Black"/>
              </a:rPr>
              <a:t>Rye flour bread in Latvia tastes like nowhere else in the world, moreover, rye bread is served at almost every Latvian Dish as an additive. Potatoes, which are prepared and served in different ways - both as a food supplement and as a main course - are an equally common ingredient in many Latvian dishes.</a:t>
            </a:r>
          </a:p>
          <a:p>
            <a:r>
              <a:rPr lang="en-US" sz="3200" dirty="0">
                <a:latin typeface="The Serif Hand Black"/>
              </a:rPr>
              <a:t>Meat dishes</a:t>
            </a:r>
          </a:p>
          <a:p>
            <a:r>
              <a:rPr lang="en-US" sz="3200" dirty="0">
                <a:latin typeface="The Serif Hand Black"/>
              </a:rPr>
              <a:t>Desserts</a:t>
            </a:r>
          </a:p>
          <a:p>
            <a:r>
              <a:rPr lang="en-US" sz="3200" dirty="0">
                <a:latin typeface="The Serif Hand Black"/>
              </a:rPr>
              <a:t>Drinks</a:t>
            </a:r>
          </a:p>
          <a:p>
            <a:endParaRPr lang="en-US"/>
          </a:p>
        </p:txBody>
      </p:sp>
    </p:spTree>
    <p:extLst>
      <p:ext uri="{BB962C8B-B14F-4D97-AF65-F5344CB8AC3E}">
        <p14:creationId xmlns:p14="http://schemas.microsoft.com/office/powerpoint/2010/main" val="1625876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C43DA9-B203-47A5-ABC4-130F9FBD5902}"/>
              </a:ext>
            </a:extLst>
          </p:cNvPr>
          <p:cNvSpPr>
            <a:spLocks noGrp="1"/>
          </p:cNvSpPr>
          <p:nvPr>
            <p:ph type="title"/>
          </p:nvPr>
        </p:nvSpPr>
        <p:spPr/>
        <p:txBody>
          <a:bodyPr/>
          <a:lstStyle/>
          <a:p>
            <a:r>
              <a:rPr lang="lv-LV" sz="7200" err="1">
                <a:solidFill>
                  <a:schemeClr val="bg1"/>
                </a:solidFill>
              </a:rPr>
              <a:t>Modern</a:t>
            </a:r>
            <a:r>
              <a:rPr lang="lv-LV" sz="7200">
                <a:solidFill>
                  <a:schemeClr val="bg1"/>
                </a:solidFill>
              </a:rPr>
              <a:t> </a:t>
            </a:r>
            <a:r>
              <a:rPr lang="lv-LV" sz="7200" err="1">
                <a:solidFill>
                  <a:schemeClr val="bg1"/>
                </a:solidFill>
              </a:rPr>
              <a:t>Latvian</a:t>
            </a:r>
            <a:r>
              <a:rPr lang="lv-LV" sz="7200">
                <a:solidFill>
                  <a:schemeClr val="bg1"/>
                </a:solidFill>
              </a:rPr>
              <a:t> </a:t>
            </a:r>
            <a:r>
              <a:rPr lang="lv-LV" sz="7200" err="1">
                <a:solidFill>
                  <a:schemeClr val="bg1"/>
                </a:solidFill>
              </a:rPr>
              <a:t>cuisine</a:t>
            </a:r>
            <a:endParaRPr lang="lv-LV" sz="7200">
              <a:solidFill>
                <a:schemeClr val="bg1"/>
              </a:solidFill>
            </a:endParaRPr>
          </a:p>
        </p:txBody>
      </p:sp>
      <p:sp>
        <p:nvSpPr>
          <p:cNvPr id="3" name="Satura vietturis 2">
            <a:extLst>
              <a:ext uri="{FF2B5EF4-FFF2-40B4-BE49-F238E27FC236}">
                <a16:creationId xmlns:a16="http://schemas.microsoft.com/office/drawing/2014/main" id="{5881C197-2880-490A-BB2F-51E5C73097D1}"/>
              </a:ext>
            </a:extLst>
          </p:cNvPr>
          <p:cNvSpPr>
            <a:spLocks noGrp="1"/>
          </p:cNvSpPr>
          <p:nvPr>
            <p:ph idx="1"/>
          </p:nvPr>
        </p:nvSpPr>
        <p:spPr/>
        <p:txBody>
          <a:bodyPr vert="horz" lIns="91440" tIns="45720" rIns="91440" bIns="45720" rtlCol="0" anchor="t">
            <a:normAutofit/>
          </a:bodyPr>
          <a:lstStyle/>
          <a:p>
            <a:pPr algn="just"/>
            <a:r>
              <a:rPr lang="lv-LV" sz="3200" err="1">
                <a:solidFill>
                  <a:schemeClr val="bg1"/>
                </a:solidFill>
                <a:latin typeface="The Serif Hand Black"/>
              </a:rPr>
              <a:t>Latvian</a:t>
            </a:r>
            <a:r>
              <a:rPr lang="lv-LV" sz="3200">
                <a:solidFill>
                  <a:schemeClr val="bg1"/>
                </a:solidFill>
                <a:latin typeface="The Serif Hand Black"/>
              </a:rPr>
              <a:t> </a:t>
            </a:r>
            <a:r>
              <a:rPr lang="lv-LV" sz="3200" err="1">
                <a:solidFill>
                  <a:schemeClr val="bg1"/>
                </a:solidFill>
                <a:latin typeface="The Serif Hand Black"/>
              </a:rPr>
              <a:t>cuisine</a:t>
            </a:r>
            <a:r>
              <a:rPr lang="lv-LV" sz="3200">
                <a:solidFill>
                  <a:schemeClr val="bg1"/>
                </a:solidFill>
                <a:latin typeface="The Serif Hand Black"/>
              </a:rPr>
              <a:t> </a:t>
            </a:r>
            <a:r>
              <a:rPr lang="lv-LV" sz="3200" err="1">
                <a:solidFill>
                  <a:schemeClr val="bg1"/>
                </a:solidFill>
                <a:latin typeface="The Serif Hand Black"/>
              </a:rPr>
              <a:t>is</a:t>
            </a:r>
            <a:r>
              <a:rPr lang="lv-LV" sz="3200">
                <a:solidFill>
                  <a:schemeClr val="bg1"/>
                </a:solidFill>
                <a:latin typeface="The Serif Hand Black"/>
              </a:rPr>
              <a:t> </a:t>
            </a:r>
            <a:r>
              <a:rPr lang="lv-LV" sz="3200" err="1">
                <a:solidFill>
                  <a:schemeClr val="bg1"/>
                </a:solidFill>
                <a:latin typeface="The Serif Hand Black"/>
              </a:rPr>
              <a:t>characterized</a:t>
            </a:r>
            <a:r>
              <a:rPr lang="lv-LV" sz="3200">
                <a:solidFill>
                  <a:schemeClr val="bg1"/>
                </a:solidFill>
                <a:latin typeface="The Serif Hand Black"/>
              </a:rPr>
              <a:t> </a:t>
            </a:r>
            <a:r>
              <a:rPr lang="lv-LV" sz="3200" err="1">
                <a:solidFill>
                  <a:schemeClr val="bg1"/>
                </a:solidFill>
                <a:latin typeface="The Serif Hand Black"/>
              </a:rPr>
              <a:t>by</a:t>
            </a:r>
            <a:r>
              <a:rPr lang="lv-LV" sz="3200">
                <a:solidFill>
                  <a:schemeClr val="bg1"/>
                </a:solidFill>
                <a:latin typeface="The Serif Hand Black"/>
              </a:rPr>
              <a:t> </a:t>
            </a:r>
            <a:r>
              <a:rPr lang="lv-LV" sz="3200" err="1">
                <a:solidFill>
                  <a:schemeClr val="bg1"/>
                </a:solidFill>
                <a:latin typeface="The Serif Hand Black"/>
              </a:rPr>
              <a:t>dishes</a:t>
            </a:r>
            <a:r>
              <a:rPr lang="lv-LV" sz="3200">
                <a:solidFill>
                  <a:schemeClr val="bg1"/>
                </a:solidFill>
                <a:latin typeface="The Serif Hand Black"/>
              </a:rPr>
              <a:t> </a:t>
            </a:r>
            <a:r>
              <a:rPr lang="lv-LV" sz="3200" err="1">
                <a:solidFill>
                  <a:schemeClr val="bg1"/>
                </a:solidFill>
                <a:latin typeface="The Serif Hand Black"/>
              </a:rPr>
              <a:t>that</a:t>
            </a:r>
            <a:r>
              <a:rPr lang="lv-LV" sz="3200">
                <a:solidFill>
                  <a:schemeClr val="bg1"/>
                </a:solidFill>
                <a:latin typeface="The Serif Hand Black"/>
              </a:rPr>
              <a:t> </a:t>
            </a:r>
            <a:r>
              <a:rPr lang="lv-LV" sz="3200" err="1">
                <a:solidFill>
                  <a:schemeClr val="bg1"/>
                </a:solidFill>
                <a:latin typeface="The Serif Hand Black"/>
              </a:rPr>
              <a:t>can</a:t>
            </a:r>
            <a:r>
              <a:rPr lang="lv-LV" sz="3200">
                <a:solidFill>
                  <a:schemeClr val="bg1"/>
                </a:solidFill>
                <a:latin typeface="The Serif Hand Black"/>
              </a:rPr>
              <a:t> </a:t>
            </a:r>
            <a:r>
              <a:rPr lang="lv-LV" sz="3200" err="1">
                <a:solidFill>
                  <a:schemeClr val="bg1"/>
                </a:solidFill>
                <a:latin typeface="The Serif Hand Black"/>
              </a:rPr>
              <a:t>be</a:t>
            </a:r>
            <a:r>
              <a:rPr lang="lv-LV" sz="3200">
                <a:solidFill>
                  <a:schemeClr val="bg1"/>
                </a:solidFill>
                <a:latin typeface="The Serif Hand Black"/>
              </a:rPr>
              <a:t> </a:t>
            </a:r>
            <a:r>
              <a:rPr lang="lv-LV" sz="3200" err="1">
                <a:solidFill>
                  <a:schemeClr val="bg1"/>
                </a:solidFill>
                <a:latin typeface="The Serif Hand Black"/>
              </a:rPr>
              <a:t>significantly</a:t>
            </a:r>
            <a:r>
              <a:rPr lang="lv-LV" sz="3200">
                <a:solidFill>
                  <a:schemeClr val="bg1"/>
                </a:solidFill>
                <a:latin typeface="The Serif Hand Black"/>
              </a:rPr>
              <a:t> </a:t>
            </a:r>
            <a:r>
              <a:rPr lang="lv-LV" sz="3200" err="1">
                <a:solidFill>
                  <a:schemeClr val="bg1"/>
                </a:solidFill>
                <a:latin typeface="The Serif Hand Black"/>
              </a:rPr>
              <a:t>different</a:t>
            </a:r>
            <a:r>
              <a:rPr lang="lv-LV" sz="3200">
                <a:solidFill>
                  <a:schemeClr val="bg1"/>
                </a:solidFill>
                <a:latin typeface="The Serif Hand Black"/>
              </a:rPr>
              <a:t> </a:t>
            </a:r>
            <a:r>
              <a:rPr lang="lv-LV" sz="3200" err="1">
                <a:solidFill>
                  <a:schemeClr val="bg1"/>
                </a:solidFill>
                <a:latin typeface="The Serif Hand Black"/>
              </a:rPr>
              <a:t>from</a:t>
            </a:r>
            <a:r>
              <a:rPr lang="lv-LV" sz="3200">
                <a:solidFill>
                  <a:schemeClr val="bg1"/>
                </a:solidFill>
                <a:latin typeface="The Serif Hand Black"/>
              </a:rPr>
              <a:t> </a:t>
            </a:r>
            <a:r>
              <a:rPr lang="lv-LV" sz="3200" err="1">
                <a:solidFill>
                  <a:schemeClr val="bg1"/>
                </a:solidFill>
                <a:latin typeface="The Serif Hand Black"/>
              </a:rPr>
              <a:t>those</a:t>
            </a:r>
            <a:r>
              <a:rPr lang="lv-LV" sz="3200">
                <a:solidFill>
                  <a:schemeClr val="bg1"/>
                </a:solidFill>
                <a:latin typeface="The Serif Hand Black"/>
              </a:rPr>
              <a:t> </a:t>
            </a:r>
            <a:r>
              <a:rPr lang="lv-LV" sz="3200" err="1">
                <a:solidFill>
                  <a:schemeClr val="bg1"/>
                </a:solidFill>
                <a:latin typeface="The Serif Hand Black"/>
              </a:rPr>
              <a:t>that</a:t>
            </a:r>
            <a:r>
              <a:rPr lang="lv-LV" sz="3200">
                <a:solidFill>
                  <a:schemeClr val="bg1"/>
                </a:solidFill>
                <a:latin typeface="The Serif Hand Black"/>
              </a:rPr>
              <a:t> </a:t>
            </a:r>
            <a:r>
              <a:rPr lang="lv-LV" sz="3200" err="1">
                <a:solidFill>
                  <a:schemeClr val="bg1"/>
                </a:solidFill>
                <a:latin typeface="The Serif Hand Black"/>
              </a:rPr>
              <a:t>were</a:t>
            </a:r>
            <a:r>
              <a:rPr lang="lv-LV" sz="3200">
                <a:solidFill>
                  <a:schemeClr val="bg1"/>
                </a:solidFill>
                <a:latin typeface="The Serif Hand Black"/>
              </a:rPr>
              <a:t> </a:t>
            </a:r>
            <a:r>
              <a:rPr lang="lv-LV" sz="3200" err="1">
                <a:solidFill>
                  <a:schemeClr val="bg1"/>
                </a:solidFill>
                <a:latin typeface="The Serif Hand Black"/>
              </a:rPr>
              <a:t>eaten</a:t>
            </a:r>
            <a:r>
              <a:rPr lang="lv-LV" sz="3200">
                <a:solidFill>
                  <a:schemeClr val="bg1"/>
                </a:solidFill>
                <a:latin typeface="The Serif Hand Black"/>
              </a:rPr>
              <a:t> </a:t>
            </a:r>
            <a:r>
              <a:rPr lang="lv-LV" sz="3200" err="1">
                <a:solidFill>
                  <a:schemeClr val="bg1"/>
                </a:solidFill>
                <a:latin typeface="The Serif Hand Black"/>
              </a:rPr>
              <a:t>several</a:t>
            </a:r>
            <a:r>
              <a:rPr lang="lv-LV" sz="3200">
                <a:solidFill>
                  <a:schemeClr val="bg1"/>
                </a:solidFill>
                <a:latin typeface="The Serif Hand Black"/>
              </a:rPr>
              <a:t> </a:t>
            </a:r>
            <a:r>
              <a:rPr lang="lv-LV" sz="3200" err="1">
                <a:solidFill>
                  <a:schemeClr val="bg1"/>
                </a:solidFill>
                <a:latin typeface="The Serif Hand Black"/>
              </a:rPr>
              <a:t>centuries</a:t>
            </a:r>
            <a:r>
              <a:rPr lang="lv-LV" sz="3200">
                <a:solidFill>
                  <a:schemeClr val="bg1"/>
                </a:solidFill>
                <a:latin typeface="The Serif Hand Black"/>
              </a:rPr>
              <a:t> </a:t>
            </a:r>
            <a:r>
              <a:rPr lang="lv-LV" sz="3200" err="1">
                <a:solidFill>
                  <a:schemeClr val="bg1"/>
                </a:solidFill>
                <a:latin typeface="The Serif Hand Black"/>
              </a:rPr>
              <a:t>ago</a:t>
            </a:r>
            <a:r>
              <a:rPr lang="lv-LV" sz="3200">
                <a:solidFill>
                  <a:schemeClr val="bg1"/>
                </a:solidFill>
                <a:latin typeface="The Serif Hand Black"/>
              </a:rPr>
              <a:t> </a:t>
            </a:r>
            <a:r>
              <a:rPr lang="lv-LV" sz="3200" err="1">
                <a:solidFill>
                  <a:schemeClr val="bg1"/>
                </a:solidFill>
                <a:latin typeface="The Serif Hand Black"/>
              </a:rPr>
              <a:t>on</a:t>
            </a:r>
            <a:r>
              <a:rPr lang="lv-LV" sz="3200">
                <a:solidFill>
                  <a:schemeClr val="bg1"/>
                </a:solidFill>
                <a:latin typeface="The Serif Hand Black"/>
              </a:rPr>
              <a:t> </a:t>
            </a:r>
            <a:r>
              <a:rPr lang="lv-LV" sz="3200" err="1">
                <a:solidFill>
                  <a:schemeClr val="bg1"/>
                </a:solidFill>
                <a:latin typeface="The Serif Hand Black"/>
              </a:rPr>
              <a:t>farms</a:t>
            </a:r>
            <a:r>
              <a:rPr lang="lv-LV" sz="3200">
                <a:solidFill>
                  <a:schemeClr val="bg1"/>
                </a:solidFill>
                <a:latin typeface="The Serif Hand Black"/>
              </a:rPr>
              <a:t>.</a:t>
            </a:r>
          </a:p>
          <a:p>
            <a:pPr algn="just"/>
            <a:r>
              <a:rPr lang="lv-LV" sz="3200" err="1">
                <a:solidFill>
                  <a:schemeClr val="bg1"/>
                </a:solidFill>
                <a:latin typeface="The Serif Hand Black"/>
              </a:rPr>
              <a:t>Porridge</a:t>
            </a:r>
            <a:r>
              <a:rPr lang="lv-LV" sz="3200">
                <a:solidFill>
                  <a:schemeClr val="bg1"/>
                </a:solidFill>
                <a:latin typeface="The Serif Hand Black"/>
              </a:rPr>
              <a:t>, </a:t>
            </a:r>
            <a:r>
              <a:rPr lang="lv-LV" sz="3200" err="1">
                <a:solidFill>
                  <a:schemeClr val="bg1"/>
                </a:solidFill>
                <a:latin typeface="The Serif Hand Black"/>
              </a:rPr>
              <a:t>sandwiches</a:t>
            </a:r>
            <a:r>
              <a:rPr lang="lv-LV" sz="3200">
                <a:solidFill>
                  <a:schemeClr val="bg1"/>
                </a:solidFill>
                <a:latin typeface="The Serif Hand Black"/>
              </a:rPr>
              <a:t> </a:t>
            </a:r>
            <a:r>
              <a:rPr lang="lv-LV" sz="3200" err="1">
                <a:solidFill>
                  <a:schemeClr val="bg1"/>
                </a:solidFill>
                <a:latin typeface="The Serif Hand Black"/>
              </a:rPr>
              <a:t>and</a:t>
            </a:r>
            <a:r>
              <a:rPr lang="lv-LV" sz="3200">
                <a:solidFill>
                  <a:schemeClr val="bg1"/>
                </a:solidFill>
                <a:latin typeface="The Serif Hand Black"/>
              </a:rPr>
              <a:t> </a:t>
            </a:r>
            <a:r>
              <a:rPr lang="lv-LV" sz="3200" err="1">
                <a:solidFill>
                  <a:schemeClr val="bg1"/>
                </a:solidFill>
                <a:latin typeface="The Serif Hand Black"/>
              </a:rPr>
              <a:t>fried</a:t>
            </a:r>
            <a:r>
              <a:rPr lang="lv-LV" sz="3200">
                <a:solidFill>
                  <a:schemeClr val="bg1"/>
                </a:solidFill>
                <a:latin typeface="The Serif Hand Black"/>
              </a:rPr>
              <a:t> </a:t>
            </a:r>
            <a:r>
              <a:rPr lang="lv-LV" sz="3200" err="1">
                <a:solidFill>
                  <a:schemeClr val="bg1"/>
                </a:solidFill>
                <a:latin typeface="The Serif Hand Black"/>
              </a:rPr>
              <a:t>or</a:t>
            </a:r>
            <a:r>
              <a:rPr lang="lv-LV" sz="3200">
                <a:solidFill>
                  <a:schemeClr val="bg1"/>
                </a:solidFill>
                <a:latin typeface="The Serif Hand Black"/>
              </a:rPr>
              <a:t> </a:t>
            </a:r>
            <a:r>
              <a:rPr lang="lv-LV" sz="3200" err="1">
                <a:solidFill>
                  <a:schemeClr val="bg1"/>
                </a:solidFill>
                <a:latin typeface="The Serif Hand Black"/>
              </a:rPr>
              <a:t>boiled</a:t>
            </a:r>
            <a:r>
              <a:rPr lang="lv-LV" sz="3200">
                <a:solidFill>
                  <a:schemeClr val="bg1"/>
                </a:solidFill>
                <a:latin typeface="The Serif Hand Black"/>
              </a:rPr>
              <a:t> </a:t>
            </a:r>
            <a:r>
              <a:rPr lang="lv-LV" sz="3200" err="1">
                <a:solidFill>
                  <a:schemeClr val="bg1"/>
                </a:solidFill>
                <a:latin typeface="The Serif Hand Black"/>
              </a:rPr>
              <a:t>eggs</a:t>
            </a:r>
            <a:r>
              <a:rPr lang="lv-LV" sz="3200">
                <a:solidFill>
                  <a:schemeClr val="bg1"/>
                </a:solidFill>
                <a:latin typeface="The Serif Hand Black"/>
              </a:rPr>
              <a:t> </a:t>
            </a:r>
            <a:r>
              <a:rPr lang="lv-LV" sz="3200" err="1">
                <a:solidFill>
                  <a:schemeClr val="bg1"/>
                </a:solidFill>
                <a:latin typeface="The Serif Hand Black"/>
              </a:rPr>
              <a:t>are</a:t>
            </a:r>
            <a:r>
              <a:rPr lang="lv-LV" sz="3200">
                <a:solidFill>
                  <a:schemeClr val="bg1"/>
                </a:solidFill>
                <a:latin typeface="The Serif Hand Black"/>
              </a:rPr>
              <a:t> </a:t>
            </a:r>
            <a:r>
              <a:rPr lang="lv-LV" sz="3200" err="1">
                <a:solidFill>
                  <a:schemeClr val="bg1"/>
                </a:solidFill>
                <a:latin typeface="The Serif Hand Black"/>
              </a:rPr>
              <a:t>often</a:t>
            </a:r>
            <a:r>
              <a:rPr lang="lv-LV" sz="3200">
                <a:solidFill>
                  <a:schemeClr val="bg1"/>
                </a:solidFill>
                <a:latin typeface="The Serif Hand Black"/>
              </a:rPr>
              <a:t> </a:t>
            </a:r>
            <a:r>
              <a:rPr lang="lv-LV" sz="3200" err="1">
                <a:solidFill>
                  <a:schemeClr val="bg1"/>
                </a:solidFill>
                <a:latin typeface="The Serif Hand Black"/>
              </a:rPr>
              <a:t>eaten</a:t>
            </a:r>
            <a:r>
              <a:rPr lang="lv-LV" sz="3200">
                <a:solidFill>
                  <a:schemeClr val="bg1"/>
                </a:solidFill>
                <a:latin typeface="The Serif Hand Black"/>
              </a:rPr>
              <a:t> </a:t>
            </a:r>
            <a:r>
              <a:rPr lang="lv-LV" sz="3200" err="1">
                <a:solidFill>
                  <a:schemeClr val="bg1"/>
                </a:solidFill>
                <a:latin typeface="The Serif Hand Black"/>
              </a:rPr>
              <a:t>for</a:t>
            </a:r>
            <a:r>
              <a:rPr lang="lv-LV" sz="3200">
                <a:solidFill>
                  <a:schemeClr val="bg1"/>
                </a:solidFill>
                <a:latin typeface="The Serif Hand Black"/>
              </a:rPr>
              <a:t> </a:t>
            </a:r>
            <a:r>
              <a:rPr lang="lv-LV" sz="3200" err="1">
                <a:solidFill>
                  <a:schemeClr val="bg1"/>
                </a:solidFill>
                <a:latin typeface="The Serif Hand Black"/>
              </a:rPr>
              <a:t>breakfast</a:t>
            </a:r>
            <a:r>
              <a:rPr lang="lv-LV" sz="3200">
                <a:solidFill>
                  <a:schemeClr val="bg1"/>
                </a:solidFill>
                <a:latin typeface="The Serif Hand Black"/>
              </a:rPr>
              <a:t>.</a:t>
            </a:r>
          </a:p>
          <a:p>
            <a:pPr algn="just"/>
            <a:r>
              <a:rPr lang="lv-LV" sz="3200" err="1">
                <a:solidFill>
                  <a:schemeClr val="bg1"/>
                </a:solidFill>
                <a:latin typeface="The Serif Hand Black"/>
              </a:rPr>
              <a:t>Lunch</a:t>
            </a:r>
            <a:r>
              <a:rPr lang="lv-LV" sz="3200">
                <a:solidFill>
                  <a:schemeClr val="bg1"/>
                </a:solidFill>
                <a:latin typeface="The Serif Hand Black"/>
              </a:rPr>
              <a:t> </a:t>
            </a:r>
            <a:r>
              <a:rPr lang="lv-LV" sz="3200" err="1">
                <a:solidFill>
                  <a:schemeClr val="bg1"/>
                </a:solidFill>
                <a:latin typeface="The Serif Hand Black"/>
              </a:rPr>
              <a:t>dish</a:t>
            </a:r>
            <a:r>
              <a:rPr lang="lv-LV" sz="3200">
                <a:solidFill>
                  <a:schemeClr val="bg1"/>
                </a:solidFill>
                <a:latin typeface="The Serif Hand Black"/>
              </a:rPr>
              <a:t> </a:t>
            </a:r>
            <a:r>
              <a:rPr lang="lv-LV" sz="3200" err="1">
                <a:solidFill>
                  <a:schemeClr val="bg1"/>
                </a:solidFill>
                <a:latin typeface="The Serif Hand Black"/>
              </a:rPr>
              <a:t>should</a:t>
            </a:r>
            <a:r>
              <a:rPr lang="lv-LV" sz="3200">
                <a:solidFill>
                  <a:schemeClr val="bg1"/>
                </a:solidFill>
                <a:latin typeface="The Serif Hand Black"/>
              </a:rPr>
              <a:t> </a:t>
            </a:r>
            <a:r>
              <a:rPr lang="lv-LV" sz="3200" err="1">
                <a:solidFill>
                  <a:schemeClr val="bg1"/>
                </a:solidFill>
                <a:latin typeface="The Serif Hand Black"/>
              </a:rPr>
              <a:t>ideally</a:t>
            </a:r>
            <a:r>
              <a:rPr lang="lv-LV" sz="3200">
                <a:solidFill>
                  <a:schemeClr val="bg1"/>
                </a:solidFill>
                <a:latin typeface="The Serif Hand Black"/>
              </a:rPr>
              <a:t> </a:t>
            </a:r>
            <a:r>
              <a:rPr lang="lv-LV" sz="3200" err="1">
                <a:solidFill>
                  <a:schemeClr val="bg1"/>
                </a:solidFill>
                <a:latin typeface="The Serif Hand Black"/>
              </a:rPr>
              <a:t>consist</a:t>
            </a:r>
            <a:r>
              <a:rPr lang="lv-LV" sz="3200">
                <a:solidFill>
                  <a:schemeClr val="bg1"/>
                </a:solidFill>
                <a:latin typeface="The Serif Hand Black"/>
              </a:rPr>
              <a:t> </a:t>
            </a:r>
            <a:r>
              <a:rPr lang="lv-LV" sz="3200" err="1">
                <a:solidFill>
                  <a:schemeClr val="bg1"/>
                </a:solidFill>
                <a:latin typeface="The Serif Hand Black"/>
              </a:rPr>
              <a:t>of</a:t>
            </a:r>
            <a:r>
              <a:rPr lang="lv-LV" sz="3200">
                <a:solidFill>
                  <a:schemeClr val="bg1"/>
                </a:solidFill>
                <a:latin typeface="The Serif Hand Black"/>
              </a:rPr>
              <a:t> </a:t>
            </a:r>
            <a:r>
              <a:rPr lang="lv-LV" sz="3200" err="1">
                <a:solidFill>
                  <a:schemeClr val="bg1"/>
                </a:solidFill>
                <a:latin typeface="The Serif Hand Black"/>
              </a:rPr>
              <a:t>three</a:t>
            </a:r>
            <a:r>
              <a:rPr lang="lv-LV" sz="3200">
                <a:solidFill>
                  <a:schemeClr val="bg1"/>
                </a:solidFill>
                <a:latin typeface="The Serif Hand Black"/>
              </a:rPr>
              <a:t> </a:t>
            </a:r>
            <a:r>
              <a:rPr lang="lv-LV" sz="3200" err="1">
                <a:solidFill>
                  <a:schemeClr val="bg1"/>
                </a:solidFill>
                <a:latin typeface="The Serif Hand Black"/>
              </a:rPr>
              <a:t>dishes</a:t>
            </a:r>
            <a:r>
              <a:rPr lang="lv-LV" sz="3200">
                <a:solidFill>
                  <a:schemeClr val="bg1"/>
                </a:solidFill>
                <a:latin typeface="The Serif Hand Black"/>
              </a:rPr>
              <a:t> - </a:t>
            </a:r>
            <a:r>
              <a:rPr lang="lv-LV" sz="3200" err="1">
                <a:solidFill>
                  <a:schemeClr val="bg1"/>
                </a:solidFill>
                <a:latin typeface="The Serif Hand Black"/>
              </a:rPr>
              <a:t>soup</a:t>
            </a:r>
            <a:r>
              <a:rPr lang="lv-LV" sz="3200">
                <a:solidFill>
                  <a:schemeClr val="bg1"/>
                </a:solidFill>
                <a:latin typeface="The Serif Hand Black"/>
              </a:rPr>
              <a:t>, </a:t>
            </a:r>
            <a:r>
              <a:rPr lang="lv-LV" sz="3200" err="1">
                <a:solidFill>
                  <a:schemeClr val="bg1"/>
                </a:solidFill>
                <a:latin typeface="The Serif Hand Black"/>
              </a:rPr>
              <a:t>second</a:t>
            </a:r>
            <a:r>
              <a:rPr lang="lv-LV" sz="3200">
                <a:solidFill>
                  <a:schemeClr val="bg1"/>
                </a:solidFill>
                <a:latin typeface="The Serif Hand Black"/>
              </a:rPr>
              <a:t> </a:t>
            </a:r>
            <a:r>
              <a:rPr lang="lv-LV" sz="3200" err="1">
                <a:solidFill>
                  <a:schemeClr val="bg1"/>
                </a:solidFill>
                <a:latin typeface="The Serif Hand Black"/>
              </a:rPr>
              <a:t>dish</a:t>
            </a:r>
            <a:r>
              <a:rPr lang="lv-LV" sz="3200">
                <a:solidFill>
                  <a:schemeClr val="bg1"/>
                </a:solidFill>
                <a:latin typeface="The Serif Hand Black"/>
              </a:rPr>
              <a:t> </a:t>
            </a:r>
            <a:r>
              <a:rPr lang="lv-LV" sz="3200" err="1">
                <a:solidFill>
                  <a:schemeClr val="bg1"/>
                </a:solidFill>
                <a:latin typeface="The Serif Hand Black"/>
              </a:rPr>
              <a:t>and</a:t>
            </a:r>
            <a:r>
              <a:rPr lang="lv-LV" sz="3200">
                <a:solidFill>
                  <a:schemeClr val="bg1"/>
                </a:solidFill>
                <a:latin typeface="The Serif Hand Black"/>
              </a:rPr>
              <a:t> </a:t>
            </a:r>
            <a:r>
              <a:rPr lang="lv-LV" sz="3200" err="1">
                <a:solidFill>
                  <a:schemeClr val="bg1"/>
                </a:solidFill>
                <a:latin typeface="The Serif Hand Black"/>
              </a:rPr>
              <a:t>dessert</a:t>
            </a:r>
            <a:r>
              <a:rPr lang="lv-LV" sz="3200">
                <a:solidFill>
                  <a:schemeClr val="bg1"/>
                </a:solidFill>
                <a:latin typeface="The Serif Hand Black"/>
              </a:rPr>
              <a:t>.</a:t>
            </a:r>
          </a:p>
          <a:p>
            <a:pPr algn="just"/>
            <a:r>
              <a:rPr lang="lv-LV" sz="3200" err="1">
                <a:solidFill>
                  <a:schemeClr val="bg1"/>
                </a:solidFill>
                <a:latin typeface="The Serif Hand Black"/>
              </a:rPr>
              <a:t>For</a:t>
            </a:r>
            <a:r>
              <a:rPr lang="lv-LV" sz="3200">
                <a:solidFill>
                  <a:schemeClr val="bg1"/>
                </a:solidFill>
                <a:latin typeface="The Serif Hand Black"/>
              </a:rPr>
              <a:t> </a:t>
            </a:r>
            <a:r>
              <a:rPr lang="lv-LV" sz="3200" err="1">
                <a:solidFill>
                  <a:schemeClr val="bg1"/>
                </a:solidFill>
                <a:latin typeface="The Serif Hand Black"/>
              </a:rPr>
              <a:t>dinner</a:t>
            </a:r>
            <a:r>
              <a:rPr lang="lv-LV" sz="3200">
                <a:solidFill>
                  <a:schemeClr val="bg1"/>
                </a:solidFill>
                <a:latin typeface="The Serif Hand Black"/>
              </a:rPr>
              <a:t>, </a:t>
            </a:r>
            <a:r>
              <a:rPr lang="lv-LV" sz="3200" err="1">
                <a:solidFill>
                  <a:schemeClr val="bg1"/>
                </a:solidFill>
                <a:latin typeface="The Serif Hand Black"/>
              </a:rPr>
              <a:t>thin</a:t>
            </a:r>
            <a:r>
              <a:rPr lang="lv-LV" sz="3200">
                <a:solidFill>
                  <a:schemeClr val="bg1"/>
                </a:solidFill>
                <a:latin typeface="The Serif Hand Black"/>
              </a:rPr>
              <a:t> </a:t>
            </a:r>
            <a:r>
              <a:rPr lang="lv-LV" sz="3200" err="1">
                <a:solidFill>
                  <a:schemeClr val="bg1"/>
                </a:solidFill>
                <a:latin typeface="The Serif Hand Black"/>
              </a:rPr>
              <a:t>or</a:t>
            </a:r>
            <a:r>
              <a:rPr lang="lv-LV" sz="3200">
                <a:solidFill>
                  <a:schemeClr val="bg1"/>
                </a:solidFill>
                <a:latin typeface="The Serif Hand Black"/>
              </a:rPr>
              <a:t> </a:t>
            </a:r>
            <a:r>
              <a:rPr lang="lv-LV" sz="3200" err="1">
                <a:solidFill>
                  <a:schemeClr val="bg1"/>
                </a:solidFill>
                <a:latin typeface="The Serif Hand Black"/>
              </a:rPr>
              <a:t>thick</a:t>
            </a:r>
            <a:r>
              <a:rPr lang="lv-LV" sz="3200">
                <a:solidFill>
                  <a:schemeClr val="bg1"/>
                </a:solidFill>
                <a:latin typeface="The Serif Hand Black"/>
              </a:rPr>
              <a:t> </a:t>
            </a:r>
            <a:r>
              <a:rPr lang="lv-LV" sz="3200" err="1">
                <a:solidFill>
                  <a:schemeClr val="bg1"/>
                </a:solidFill>
                <a:latin typeface="The Serif Hand Black"/>
              </a:rPr>
              <a:t>pancakes</a:t>
            </a:r>
            <a:r>
              <a:rPr lang="lv-LV" sz="3200">
                <a:solidFill>
                  <a:schemeClr val="bg1"/>
                </a:solidFill>
                <a:latin typeface="The Serif Hand Black"/>
              </a:rPr>
              <a:t> </a:t>
            </a:r>
            <a:r>
              <a:rPr lang="lv-LV" sz="3200" err="1">
                <a:solidFill>
                  <a:schemeClr val="bg1"/>
                </a:solidFill>
                <a:latin typeface="The Serif Hand Black"/>
              </a:rPr>
              <a:t>are</a:t>
            </a:r>
            <a:r>
              <a:rPr lang="lv-LV" sz="3200">
                <a:solidFill>
                  <a:schemeClr val="bg1"/>
                </a:solidFill>
                <a:latin typeface="The Serif Hand Black"/>
              </a:rPr>
              <a:t> </a:t>
            </a:r>
            <a:r>
              <a:rPr lang="lv-LV" sz="3200" err="1">
                <a:solidFill>
                  <a:schemeClr val="bg1"/>
                </a:solidFill>
                <a:latin typeface="The Serif Hand Black"/>
              </a:rPr>
              <a:t>often</a:t>
            </a:r>
            <a:r>
              <a:rPr lang="lv-LV" sz="3200">
                <a:solidFill>
                  <a:schemeClr val="bg1"/>
                </a:solidFill>
                <a:latin typeface="The Serif Hand Black"/>
              </a:rPr>
              <a:t> </a:t>
            </a:r>
            <a:r>
              <a:rPr lang="lv-LV" sz="3200" err="1">
                <a:solidFill>
                  <a:schemeClr val="bg1"/>
                </a:solidFill>
                <a:latin typeface="The Serif Hand Black"/>
              </a:rPr>
              <a:t>baked</a:t>
            </a:r>
            <a:r>
              <a:rPr lang="lv-LV" sz="3200">
                <a:solidFill>
                  <a:schemeClr val="bg1"/>
                </a:solidFill>
                <a:latin typeface="The Serif Hand Black"/>
              </a:rPr>
              <a:t>, </a:t>
            </a:r>
            <a:r>
              <a:rPr lang="lv-LV" sz="3200" err="1">
                <a:solidFill>
                  <a:schemeClr val="bg1"/>
                </a:solidFill>
                <a:latin typeface="The Serif Hand Black"/>
              </a:rPr>
              <a:t>which</a:t>
            </a:r>
            <a:r>
              <a:rPr lang="lv-LV" sz="3200">
                <a:solidFill>
                  <a:schemeClr val="bg1"/>
                </a:solidFill>
                <a:latin typeface="The Serif Hand Black"/>
              </a:rPr>
              <a:t> </a:t>
            </a:r>
            <a:r>
              <a:rPr lang="lv-LV" sz="3200" err="1">
                <a:solidFill>
                  <a:schemeClr val="bg1"/>
                </a:solidFill>
                <a:latin typeface="The Serif Hand Black"/>
              </a:rPr>
              <a:t>are</a:t>
            </a:r>
            <a:r>
              <a:rPr lang="lv-LV" sz="3200">
                <a:solidFill>
                  <a:schemeClr val="bg1"/>
                </a:solidFill>
                <a:latin typeface="The Serif Hand Black"/>
              </a:rPr>
              <a:t> </a:t>
            </a:r>
            <a:r>
              <a:rPr lang="lv-LV" sz="3200" err="1">
                <a:solidFill>
                  <a:schemeClr val="bg1"/>
                </a:solidFill>
                <a:latin typeface="The Serif Hand Black"/>
              </a:rPr>
              <a:t>eaten</a:t>
            </a:r>
            <a:r>
              <a:rPr lang="lv-LV" sz="3200">
                <a:solidFill>
                  <a:schemeClr val="bg1"/>
                </a:solidFill>
                <a:latin typeface="The Serif Hand Black"/>
              </a:rPr>
              <a:t> </a:t>
            </a:r>
            <a:r>
              <a:rPr lang="lv-LV" sz="3200" err="1">
                <a:solidFill>
                  <a:schemeClr val="bg1"/>
                </a:solidFill>
                <a:latin typeface="The Serif Hand Black"/>
              </a:rPr>
              <a:t>with</a:t>
            </a:r>
            <a:r>
              <a:rPr lang="lv-LV" sz="3200">
                <a:solidFill>
                  <a:schemeClr val="bg1"/>
                </a:solidFill>
                <a:latin typeface="The Serif Hand Black"/>
              </a:rPr>
              <a:t> </a:t>
            </a:r>
            <a:r>
              <a:rPr lang="lv-LV" sz="3200" err="1">
                <a:solidFill>
                  <a:schemeClr val="bg1"/>
                </a:solidFill>
                <a:latin typeface="The Serif Hand Black"/>
              </a:rPr>
              <a:t>sour</a:t>
            </a:r>
            <a:r>
              <a:rPr lang="lv-LV" sz="3200">
                <a:solidFill>
                  <a:schemeClr val="bg1"/>
                </a:solidFill>
                <a:latin typeface="The Serif Hand Black"/>
              </a:rPr>
              <a:t> </a:t>
            </a:r>
            <a:r>
              <a:rPr lang="lv-LV" sz="3200" err="1">
                <a:solidFill>
                  <a:schemeClr val="bg1"/>
                </a:solidFill>
                <a:latin typeface="The Serif Hand Black"/>
              </a:rPr>
              <a:t>cream</a:t>
            </a:r>
            <a:r>
              <a:rPr lang="lv-LV" sz="3200">
                <a:solidFill>
                  <a:schemeClr val="bg1"/>
                </a:solidFill>
                <a:latin typeface="The Serif Hand Black"/>
              </a:rPr>
              <a:t>, </a:t>
            </a:r>
            <a:r>
              <a:rPr lang="lv-LV" sz="3200" err="1">
                <a:solidFill>
                  <a:schemeClr val="bg1"/>
                </a:solidFill>
                <a:latin typeface="The Serif Hand Black"/>
              </a:rPr>
              <a:t>jam</a:t>
            </a:r>
            <a:r>
              <a:rPr lang="lv-LV" sz="3200">
                <a:solidFill>
                  <a:schemeClr val="bg1"/>
                </a:solidFill>
                <a:latin typeface="The Serif Hand Black"/>
              </a:rPr>
              <a:t> </a:t>
            </a:r>
            <a:r>
              <a:rPr lang="lv-LV" sz="3200" err="1">
                <a:solidFill>
                  <a:schemeClr val="bg1"/>
                </a:solidFill>
                <a:latin typeface="The Serif Hand Black"/>
              </a:rPr>
              <a:t>or</a:t>
            </a:r>
            <a:r>
              <a:rPr lang="lv-LV" sz="3200">
                <a:solidFill>
                  <a:schemeClr val="bg1"/>
                </a:solidFill>
                <a:latin typeface="The Serif Hand Black"/>
              </a:rPr>
              <a:t> </a:t>
            </a:r>
            <a:r>
              <a:rPr lang="lv-LV" sz="3200" err="1">
                <a:solidFill>
                  <a:schemeClr val="bg1"/>
                </a:solidFill>
                <a:latin typeface="The Serif Hand Black"/>
              </a:rPr>
              <a:t>honey</a:t>
            </a:r>
            <a:r>
              <a:rPr lang="lv-LV" sz="3200">
                <a:solidFill>
                  <a:schemeClr val="bg1"/>
                </a:solidFill>
                <a:latin typeface="The Serif Hand Black"/>
              </a:rPr>
              <a:t>.</a:t>
            </a:r>
          </a:p>
        </p:txBody>
      </p:sp>
    </p:spTree>
    <p:extLst>
      <p:ext uri="{BB962C8B-B14F-4D97-AF65-F5344CB8AC3E}">
        <p14:creationId xmlns:p14="http://schemas.microsoft.com/office/powerpoint/2010/main" val="240516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Attēls 27" descr="Attēls, kurā ir galds, krūze, pārtika, šķīvis&#10;&#10;Apraksts ģenerēts automātiski">
            <a:extLst>
              <a:ext uri="{FF2B5EF4-FFF2-40B4-BE49-F238E27FC236}">
                <a16:creationId xmlns:a16="http://schemas.microsoft.com/office/drawing/2014/main" id="{3D75410A-4AAB-4819-994A-1F36E7B6C054}"/>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5413"/>
          <a:stretch/>
        </p:blipFill>
        <p:spPr>
          <a:xfrm>
            <a:off x="20" y="10"/>
            <a:ext cx="12191979" cy="6857990"/>
          </a:xfrm>
          <a:prstGeom prst="rect">
            <a:avLst/>
          </a:prstGeom>
        </p:spPr>
      </p:pic>
      <p:sp>
        <p:nvSpPr>
          <p:cNvPr id="2" name="Virsraksts 1">
            <a:extLst>
              <a:ext uri="{FF2B5EF4-FFF2-40B4-BE49-F238E27FC236}">
                <a16:creationId xmlns:a16="http://schemas.microsoft.com/office/drawing/2014/main" id="{9EB78458-4FE3-49B7-B27F-2E1E784A9350}"/>
              </a:ext>
            </a:extLst>
          </p:cNvPr>
          <p:cNvSpPr>
            <a:spLocks noGrp="1"/>
          </p:cNvSpPr>
          <p:nvPr>
            <p:ph type="title"/>
          </p:nvPr>
        </p:nvSpPr>
        <p:spPr>
          <a:xfrm>
            <a:off x="838200" y="365125"/>
            <a:ext cx="10515600" cy="1325563"/>
          </a:xfrm>
        </p:spPr>
        <p:txBody>
          <a:bodyPr>
            <a:normAutofit/>
          </a:bodyPr>
          <a:lstStyle/>
          <a:p>
            <a:r>
              <a:rPr lang="lv-LV" sz="7200"/>
              <a:t>Cold soup</a:t>
            </a:r>
          </a:p>
        </p:txBody>
      </p:sp>
      <p:sp>
        <p:nvSpPr>
          <p:cNvPr id="35"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atura vietturis 20">
            <a:extLst>
              <a:ext uri="{FF2B5EF4-FFF2-40B4-BE49-F238E27FC236}">
                <a16:creationId xmlns:a16="http://schemas.microsoft.com/office/drawing/2014/main" id="{F2D7DDAA-AE78-4D87-8683-FE33931A6D92}"/>
              </a:ext>
            </a:extLst>
          </p:cNvPr>
          <p:cNvSpPr>
            <a:spLocks noGrp="1"/>
          </p:cNvSpPr>
          <p:nvPr>
            <p:ph idx="1"/>
          </p:nvPr>
        </p:nvSpPr>
        <p:spPr>
          <a:xfrm>
            <a:off x="838200" y="2004446"/>
            <a:ext cx="10515600" cy="4176897"/>
          </a:xfrm>
        </p:spPr>
        <p:txBody>
          <a:bodyPr vert="horz" lIns="91440" tIns="45720" rIns="91440" bIns="45720" rtlCol="0" anchor="t">
            <a:normAutofit/>
          </a:bodyPr>
          <a:lstStyle/>
          <a:p>
            <a:r>
              <a:rPr lang="lv-LV" sz="4400" dirty="0" err="1">
                <a:latin typeface="The Serif Hand Black"/>
                <a:ea typeface="+mn-lt"/>
                <a:cs typeface="+mn-lt"/>
              </a:rPr>
              <a:t>Cold</a:t>
            </a:r>
            <a:r>
              <a:rPr lang="lv-LV" sz="4400" dirty="0">
                <a:latin typeface="The Serif Hand Black"/>
                <a:ea typeface="+mn-lt"/>
                <a:cs typeface="+mn-lt"/>
              </a:rPr>
              <a:t> </a:t>
            </a:r>
            <a:r>
              <a:rPr lang="lv-LV" sz="4400" dirty="0" err="1">
                <a:latin typeface="The Serif Hand Black"/>
                <a:ea typeface="+mn-lt"/>
                <a:cs typeface="+mn-lt"/>
              </a:rPr>
              <a:t>soup</a:t>
            </a:r>
            <a:r>
              <a:rPr lang="lv-LV" sz="4400" dirty="0">
                <a:latin typeface="The Serif Hand Black"/>
                <a:ea typeface="+mn-lt"/>
                <a:cs typeface="+mn-lt"/>
              </a:rPr>
              <a:t> </a:t>
            </a:r>
            <a:r>
              <a:rPr lang="lv-LV" sz="4400" dirty="0" err="1">
                <a:latin typeface="The Serif Hand Black"/>
                <a:ea typeface="+mn-lt"/>
                <a:cs typeface="+mn-lt"/>
              </a:rPr>
              <a:t>is</a:t>
            </a:r>
            <a:r>
              <a:rPr lang="lv-LV" sz="4400" dirty="0">
                <a:latin typeface="The Serif Hand Black"/>
                <a:ea typeface="+mn-lt"/>
                <a:cs typeface="+mn-lt"/>
              </a:rPr>
              <a:t> a </a:t>
            </a:r>
            <a:r>
              <a:rPr lang="lv-LV" sz="4400" dirty="0" err="1">
                <a:latin typeface="The Serif Hand Black"/>
                <a:ea typeface="+mn-lt"/>
                <a:cs typeface="+mn-lt"/>
              </a:rPr>
              <a:t>dish</a:t>
            </a:r>
            <a:r>
              <a:rPr lang="lv-LV" sz="4400" dirty="0">
                <a:latin typeface="The Serif Hand Black"/>
                <a:ea typeface="+mn-lt"/>
                <a:cs typeface="+mn-lt"/>
              </a:rPr>
              <a:t> </a:t>
            </a:r>
            <a:r>
              <a:rPr lang="lv-LV" sz="4400" dirty="0" err="1">
                <a:latin typeface="The Serif Hand Black"/>
                <a:ea typeface="+mn-lt"/>
                <a:cs typeface="+mn-lt"/>
              </a:rPr>
              <a:t>that</a:t>
            </a:r>
            <a:r>
              <a:rPr lang="lv-LV" sz="4400" dirty="0">
                <a:latin typeface="The Serif Hand Black"/>
                <a:ea typeface="+mn-lt"/>
                <a:cs typeface="+mn-lt"/>
              </a:rPr>
              <a:t> </a:t>
            </a:r>
            <a:r>
              <a:rPr lang="lv-LV" sz="4400" dirty="0" err="1">
                <a:latin typeface="The Serif Hand Black"/>
                <a:ea typeface="+mn-lt"/>
                <a:cs typeface="+mn-lt"/>
              </a:rPr>
              <a:t>Latvians</a:t>
            </a:r>
            <a:r>
              <a:rPr lang="lv-LV" sz="4400" dirty="0">
                <a:latin typeface="The Serif Hand Black"/>
                <a:ea typeface="+mn-lt"/>
                <a:cs typeface="+mn-lt"/>
              </a:rPr>
              <a:t> </a:t>
            </a:r>
            <a:r>
              <a:rPr lang="lv-LV" sz="4400" dirty="0" err="1">
                <a:latin typeface="The Serif Hand Black"/>
                <a:ea typeface="+mn-lt"/>
                <a:cs typeface="+mn-lt"/>
              </a:rPr>
              <a:t>love</a:t>
            </a:r>
            <a:r>
              <a:rPr lang="lv-LV" sz="4400" dirty="0">
                <a:latin typeface="The Serif Hand Black"/>
                <a:ea typeface="+mn-lt"/>
                <a:cs typeface="+mn-lt"/>
              </a:rPr>
              <a:t> </a:t>
            </a:r>
            <a:r>
              <a:rPr lang="lv-LV" sz="4400" dirty="0" err="1">
                <a:latin typeface="The Serif Hand Black"/>
                <a:ea typeface="+mn-lt"/>
                <a:cs typeface="+mn-lt"/>
              </a:rPr>
              <a:t>on</a:t>
            </a:r>
            <a:r>
              <a:rPr lang="lv-LV" sz="4400" dirty="0">
                <a:latin typeface="The Serif Hand Black"/>
                <a:ea typeface="+mn-lt"/>
                <a:cs typeface="+mn-lt"/>
              </a:rPr>
              <a:t> a </a:t>
            </a:r>
            <a:r>
              <a:rPr lang="lv-LV" sz="4400" dirty="0" err="1">
                <a:latin typeface="The Serif Hand Black"/>
                <a:ea typeface="+mn-lt"/>
                <a:cs typeface="+mn-lt"/>
              </a:rPr>
              <a:t>hot</a:t>
            </a:r>
            <a:r>
              <a:rPr lang="lv-LV" sz="4400" dirty="0">
                <a:latin typeface="The Serif Hand Black"/>
                <a:ea typeface="+mn-lt"/>
                <a:cs typeface="+mn-lt"/>
              </a:rPr>
              <a:t> </a:t>
            </a:r>
            <a:r>
              <a:rPr lang="lv-LV" sz="4400" dirty="0" err="1">
                <a:latin typeface="The Serif Hand Black"/>
                <a:ea typeface="+mn-lt"/>
                <a:cs typeface="+mn-lt"/>
              </a:rPr>
              <a:t>summer</a:t>
            </a:r>
            <a:r>
              <a:rPr lang="lv-LV" sz="4400" dirty="0">
                <a:latin typeface="The Serif Hand Black"/>
                <a:ea typeface="+mn-lt"/>
                <a:cs typeface="+mn-lt"/>
              </a:rPr>
              <a:t> </a:t>
            </a:r>
            <a:r>
              <a:rPr lang="lv-LV" sz="4400" dirty="0" err="1">
                <a:latin typeface="The Serif Hand Black"/>
                <a:ea typeface="+mn-lt"/>
                <a:cs typeface="+mn-lt"/>
              </a:rPr>
              <a:t>day</a:t>
            </a:r>
            <a:r>
              <a:rPr lang="lv-LV" sz="4400" dirty="0">
                <a:latin typeface="The Serif Hand Black"/>
                <a:ea typeface="+mn-lt"/>
                <a:cs typeface="+mn-lt"/>
              </a:rPr>
              <a:t>. It </a:t>
            </a:r>
            <a:r>
              <a:rPr lang="lv-LV" sz="4400" dirty="0" err="1">
                <a:latin typeface="The Serif Hand Black"/>
                <a:ea typeface="+mn-lt"/>
                <a:cs typeface="+mn-lt"/>
              </a:rPr>
              <a:t>has</a:t>
            </a:r>
            <a:r>
              <a:rPr lang="lv-LV" sz="4400" dirty="0">
                <a:latin typeface="The Serif Hand Black"/>
                <a:ea typeface="+mn-lt"/>
                <a:cs typeface="+mn-lt"/>
              </a:rPr>
              <a:t> </a:t>
            </a:r>
            <a:r>
              <a:rPr lang="lv-LV" sz="4400" dirty="0" err="1">
                <a:latin typeface="The Serif Hand Black"/>
                <a:ea typeface="+mn-lt"/>
                <a:cs typeface="+mn-lt"/>
              </a:rPr>
              <a:t>almost</a:t>
            </a:r>
            <a:r>
              <a:rPr lang="lv-LV" sz="4400" dirty="0">
                <a:latin typeface="The Serif Hand Black"/>
                <a:ea typeface="+mn-lt"/>
                <a:cs typeface="+mn-lt"/>
              </a:rPr>
              <a:t> no </a:t>
            </a:r>
            <a:r>
              <a:rPr lang="lv-LV" sz="4400" dirty="0" err="1">
                <a:latin typeface="The Serif Hand Black"/>
                <a:ea typeface="+mn-lt"/>
                <a:cs typeface="+mn-lt"/>
              </a:rPr>
              <a:t>calories</a:t>
            </a:r>
            <a:r>
              <a:rPr lang="lv-LV" sz="4400" dirty="0">
                <a:latin typeface="The Serif Hand Black"/>
                <a:ea typeface="+mn-lt"/>
                <a:cs typeface="+mn-lt"/>
              </a:rPr>
              <a:t>, it </a:t>
            </a:r>
            <a:r>
              <a:rPr lang="lv-LV" sz="4400" dirty="0" err="1">
                <a:latin typeface="The Serif Hand Black"/>
                <a:ea typeface="+mn-lt"/>
                <a:cs typeface="+mn-lt"/>
              </a:rPr>
              <a:t>is</a:t>
            </a:r>
            <a:r>
              <a:rPr lang="lv-LV" sz="4400" dirty="0">
                <a:latin typeface="The Serif Hand Black"/>
                <a:ea typeface="+mn-lt"/>
                <a:cs typeface="+mn-lt"/>
              </a:rPr>
              <a:t> </a:t>
            </a:r>
            <a:r>
              <a:rPr lang="lv-LV" sz="4400" dirty="0" err="1">
                <a:latin typeface="The Serif Hand Black"/>
                <a:ea typeface="+mn-lt"/>
                <a:cs typeface="+mn-lt"/>
              </a:rPr>
              <a:t>refreshing</a:t>
            </a:r>
            <a:r>
              <a:rPr lang="lv-LV" sz="4400" dirty="0">
                <a:latin typeface="The Serif Hand Black"/>
                <a:ea typeface="+mn-lt"/>
                <a:cs typeface="+mn-lt"/>
              </a:rPr>
              <a:t> </a:t>
            </a:r>
            <a:r>
              <a:rPr lang="lv-LV" sz="4400" dirty="0" err="1">
                <a:latin typeface="The Serif Hand Black"/>
                <a:ea typeface="+mn-lt"/>
                <a:cs typeface="+mn-lt"/>
              </a:rPr>
              <a:t>and</a:t>
            </a:r>
            <a:r>
              <a:rPr lang="lv-LV" sz="4400" dirty="0">
                <a:latin typeface="The Serif Hand Black"/>
                <a:ea typeface="+mn-lt"/>
                <a:cs typeface="+mn-lt"/>
              </a:rPr>
              <a:t> it </a:t>
            </a:r>
            <a:r>
              <a:rPr lang="lv-LV" sz="4400" dirty="0" err="1">
                <a:latin typeface="The Serif Hand Black"/>
                <a:ea typeface="+mn-lt"/>
                <a:cs typeface="+mn-lt"/>
              </a:rPr>
              <a:t>is</a:t>
            </a:r>
            <a:r>
              <a:rPr lang="lv-LV" sz="4400" dirty="0">
                <a:latin typeface="The Serif Hand Black"/>
                <a:ea typeface="+mn-lt"/>
                <a:cs typeface="+mn-lt"/>
              </a:rPr>
              <a:t> </a:t>
            </a:r>
            <a:r>
              <a:rPr lang="lv-LV" sz="4400" dirty="0" err="1">
                <a:latin typeface="The Serif Hand Black"/>
                <a:ea typeface="+mn-lt"/>
                <a:cs typeface="+mn-lt"/>
              </a:rPr>
              <a:t>is</a:t>
            </a:r>
            <a:r>
              <a:rPr lang="lv-LV" sz="4400" dirty="0">
                <a:latin typeface="The Serif Hand Black"/>
                <a:ea typeface="+mn-lt"/>
                <a:cs typeface="+mn-lt"/>
              </a:rPr>
              <a:t> </a:t>
            </a:r>
            <a:r>
              <a:rPr lang="lv-LV" sz="4400" dirty="0" err="1">
                <a:latin typeface="The Serif Hand Black"/>
                <a:ea typeface="+mn-lt"/>
                <a:cs typeface="+mn-lt"/>
              </a:rPr>
              <a:t>very</a:t>
            </a:r>
            <a:r>
              <a:rPr lang="lv-LV" sz="4400" dirty="0">
                <a:latin typeface="The Serif Hand Black"/>
                <a:ea typeface="+mn-lt"/>
                <a:cs typeface="+mn-lt"/>
              </a:rPr>
              <a:t> </a:t>
            </a:r>
            <a:r>
              <a:rPr lang="lv-LV" sz="4400" dirty="0" err="1">
                <a:latin typeface="The Serif Hand Black"/>
                <a:ea typeface="+mn-lt"/>
                <a:cs typeface="+mn-lt"/>
              </a:rPr>
              <a:t>simple</a:t>
            </a:r>
            <a:r>
              <a:rPr lang="lv-LV" sz="4400" dirty="0">
                <a:latin typeface="The Serif Hand Black"/>
                <a:ea typeface="+mn-lt"/>
                <a:cs typeface="+mn-lt"/>
              </a:rPr>
              <a:t> to </a:t>
            </a:r>
            <a:r>
              <a:rPr lang="lv-LV" sz="4400" dirty="0" err="1">
                <a:latin typeface="The Serif Hand Black"/>
                <a:ea typeface="+mn-lt"/>
                <a:cs typeface="+mn-lt"/>
              </a:rPr>
              <a:t>prepare</a:t>
            </a:r>
            <a:r>
              <a:rPr lang="lv-LV" sz="4400" dirty="0">
                <a:latin typeface="The Serif Hand Black"/>
                <a:ea typeface="+mn-lt"/>
                <a:cs typeface="+mn-lt"/>
              </a:rPr>
              <a:t>. </a:t>
            </a:r>
            <a:r>
              <a:rPr lang="lv-LV" sz="4400" dirty="0" err="1">
                <a:latin typeface="The Serif Hand Black"/>
                <a:ea typeface="+mn-lt"/>
                <a:cs typeface="+mn-lt"/>
              </a:rPr>
              <a:t>Beetroots</a:t>
            </a:r>
            <a:r>
              <a:rPr lang="lv-LV" sz="4400" dirty="0">
                <a:latin typeface="The Serif Hand Black"/>
                <a:ea typeface="+mn-lt"/>
                <a:cs typeface="+mn-lt"/>
              </a:rPr>
              <a:t>, </a:t>
            </a:r>
            <a:r>
              <a:rPr lang="lv-LV" sz="4400" dirty="0" err="1">
                <a:latin typeface="The Serif Hand Black"/>
                <a:ea typeface="+mn-lt"/>
                <a:cs typeface="+mn-lt"/>
              </a:rPr>
              <a:t>cucumbers</a:t>
            </a:r>
            <a:r>
              <a:rPr lang="lv-LV" sz="4400" dirty="0">
                <a:latin typeface="The Serif Hand Black"/>
                <a:ea typeface="+mn-lt"/>
                <a:cs typeface="+mn-lt"/>
              </a:rPr>
              <a:t>, </a:t>
            </a:r>
            <a:r>
              <a:rPr lang="lv-LV" sz="4400" dirty="0" err="1">
                <a:latin typeface="The Serif Hand Black"/>
                <a:ea typeface="+mn-lt"/>
                <a:cs typeface="+mn-lt"/>
              </a:rPr>
              <a:t>dill</a:t>
            </a:r>
            <a:r>
              <a:rPr lang="lv-LV" sz="4400" dirty="0">
                <a:latin typeface="The Serif Hand Black"/>
                <a:ea typeface="+mn-lt"/>
                <a:cs typeface="+mn-lt"/>
              </a:rPr>
              <a:t> , </a:t>
            </a:r>
            <a:r>
              <a:rPr lang="lv-LV" sz="4400" dirty="0" err="1">
                <a:latin typeface="The Serif Hand Black"/>
                <a:ea typeface="+mn-lt"/>
                <a:cs typeface="+mn-lt"/>
              </a:rPr>
              <a:t>boiled</a:t>
            </a:r>
            <a:r>
              <a:rPr lang="lv-LV" sz="4400" dirty="0">
                <a:latin typeface="The Serif Hand Black"/>
                <a:ea typeface="+mn-lt"/>
                <a:cs typeface="+mn-lt"/>
              </a:rPr>
              <a:t> </a:t>
            </a:r>
            <a:r>
              <a:rPr lang="lv-LV" sz="4400" dirty="0" err="1">
                <a:latin typeface="The Serif Hand Black"/>
                <a:ea typeface="+mn-lt"/>
                <a:cs typeface="+mn-lt"/>
              </a:rPr>
              <a:t>eggs</a:t>
            </a:r>
            <a:r>
              <a:rPr lang="lv-LV" sz="4400" dirty="0">
                <a:latin typeface="The Serif Hand Black"/>
                <a:ea typeface="+mn-lt"/>
                <a:cs typeface="+mn-lt"/>
              </a:rPr>
              <a:t> </a:t>
            </a:r>
            <a:r>
              <a:rPr lang="lv-LV" sz="4400" dirty="0" err="1">
                <a:latin typeface="The Serif Hand Black"/>
                <a:ea typeface="+mn-lt"/>
                <a:cs typeface="+mn-lt"/>
              </a:rPr>
              <a:t>and</a:t>
            </a:r>
            <a:r>
              <a:rPr lang="lv-LV" sz="4400" dirty="0">
                <a:latin typeface="The Serif Hand Black"/>
                <a:ea typeface="+mn-lt"/>
                <a:cs typeface="+mn-lt"/>
              </a:rPr>
              <a:t> </a:t>
            </a:r>
            <a:r>
              <a:rPr lang="lv-LV" sz="4400" dirty="0" err="1">
                <a:latin typeface="The Serif Hand Black"/>
                <a:ea typeface="+mn-lt"/>
                <a:cs typeface="+mn-lt"/>
              </a:rPr>
              <a:t>kefir</a:t>
            </a:r>
            <a:r>
              <a:rPr lang="lv-LV" sz="4400" dirty="0">
                <a:latin typeface="The Serif Hand Black"/>
                <a:ea typeface="+mn-lt"/>
                <a:cs typeface="+mn-lt"/>
              </a:rPr>
              <a:t>. I </a:t>
            </a:r>
            <a:r>
              <a:rPr lang="lv-LV" sz="4400" dirty="0" err="1">
                <a:latin typeface="The Serif Hand Black"/>
                <a:ea typeface="+mn-lt"/>
                <a:cs typeface="+mn-lt"/>
              </a:rPr>
              <a:t>don’t</a:t>
            </a:r>
            <a:r>
              <a:rPr lang="lv-LV" sz="4400" dirty="0">
                <a:latin typeface="The Serif Hand Black"/>
                <a:ea typeface="+mn-lt"/>
                <a:cs typeface="+mn-lt"/>
              </a:rPr>
              <a:t> </a:t>
            </a:r>
            <a:r>
              <a:rPr lang="lv-LV" sz="4400" dirty="0" err="1">
                <a:latin typeface="The Serif Hand Black"/>
                <a:ea typeface="+mn-lt"/>
                <a:cs typeface="+mn-lt"/>
              </a:rPr>
              <a:t>really</a:t>
            </a:r>
            <a:r>
              <a:rPr lang="lv-LV" sz="4400" dirty="0">
                <a:latin typeface="The Serif Hand Black"/>
                <a:ea typeface="+mn-lt"/>
                <a:cs typeface="+mn-lt"/>
              </a:rPr>
              <a:t> </a:t>
            </a:r>
            <a:r>
              <a:rPr lang="lv-LV" sz="4400" dirty="0" err="1">
                <a:latin typeface="The Serif Hand Black"/>
                <a:ea typeface="+mn-lt"/>
                <a:cs typeface="+mn-lt"/>
              </a:rPr>
              <a:t>eat</a:t>
            </a:r>
            <a:r>
              <a:rPr lang="lv-LV" sz="4400" dirty="0">
                <a:latin typeface="The Serif Hand Black"/>
                <a:ea typeface="+mn-lt"/>
                <a:cs typeface="+mn-lt"/>
              </a:rPr>
              <a:t> </a:t>
            </a:r>
            <a:r>
              <a:rPr lang="lv-LV" sz="4400" dirty="0" err="1">
                <a:latin typeface="The Serif Hand Black"/>
                <a:ea typeface="+mn-lt"/>
                <a:cs typeface="+mn-lt"/>
              </a:rPr>
              <a:t>this</a:t>
            </a:r>
            <a:r>
              <a:rPr lang="lv-LV" sz="4400" dirty="0">
                <a:latin typeface="The Serif Hand Black"/>
                <a:ea typeface="+mn-lt"/>
                <a:cs typeface="+mn-lt"/>
              </a:rPr>
              <a:t> </a:t>
            </a:r>
            <a:r>
              <a:rPr lang="lv-LV" sz="4400" dirty="0" err="1">
                <a:latin typeface="The Serif Hand Black"/>
                <a:ea typeface="+mn-lt"/>
                <a:cs typeface="+mn-lt"/>
              </a:rPr>
              <a:t>soup</a:t>
            </a:r>
            <a:r>
              <a:rPr lang="lv-LV" sz="4400" dirty="0">
                <a:latin typeface="The Serif Hand Black"/>
                <a:ea typeface="+mn-lt"/>
                <a:cs typeface="+mn-lt"/>
              </a:rPr>
              <a:t> </a:t>
            </a:r>
            <a:r>
              <a:rPr lang="lv-LV" sz="4400" dirty="0" err="1">
                <a:latin typeface="The Serif Hand Black"/>
                <a:ea typeface="+mn-lt"/>
                <a:cs typeface="+mn-lt"/>
              </a:rPr>
              <a:t>that</a:t>
            </a:r>
            <a:r>
              <a:rPr lang="lv-LV" sz="4400" dirty="0">
                <a:latin typeface="The Serif Hand Black"/>
                <a:ea typeface="+mn-lt"/>
                <a:cs typeface="+mn-lt"/>
              </a:rPr>
              <a:t> </a:t>
            </a:r>
            <a:r>
              <a:rPr lang="lv-LV" sz="4400" dirty="0" err="1">
                <a:latin typeface="The Serif Hand Black"/>
                <a:ea typeface="+mn-lt"/>
                <a:cs typeface="+mn-lt"/>
              </a:rPr>
              <a:t>much</a:t>
            </a:r>
            <a:r>
              <a:rPr lang="lv-LV" sz="4400" dirty="0">
                <a:latin typeface="The Serif Hand Black"/>
                <a:ea typeface="+mn-lt"/>
                <a:cs typeface="+mn-lt"/>
              </a:rPr>
              <a:t> </a:t>
            </a:r>
            <a:r>
              <a:rPr lang="lv-LV" sz="4400" dirty="0" err="1">
                <a:latin typeface="The Serif Hand Black"/>
                <a:ea typeface="+mn-lt"/>
                <a:cs typeface="+mn-lt"/>
              </a:rPr>
              <a:t>but</a:t>
            </a:r>
            <a:r>
              <a:rPr lang="lv-LV" sz="4400" dirty="0">
                <a:latin typeface="The Serif Hand Black"/>
                <a:ea typeface="+mn-lt"/>
                <a:cs typeface="+mn-lt"/>
              </a:rPr>
              <a:t> I </a:t>
            </a:r>
            <a:r>
              <a:rPr lang="lv-LV" sz="4400" dirty="0" err="1">
                <a:latin typeface="The Serif Hand Black"/>
                <a:ea typeface="+mn-lt"/>
                <a:cs typeface="+mn-lt"/>
              </a:rPr>
              <a:t>like</a:t>
            </a:r>
            <a:r>
              <a:rPr lang="lv-LV" sz="4400" dirty="0">
                <a:latin typeface="The Serif Hand Black"/>
                <a:ea typeface="+mn-lt"/>
                <a:cs typeface="+mn-lt"/>
              </a:rPr>
              <a:t> it.</a:t>
            </a:r>
            <a:endParaRPr lang="lv-LV" sz="4400" dirty="0">
              <a:latin typeface="The Serif Hand Black"/>
            </a:endParaRPr>
          </a:p>
        </p:txBody>
      </p:sp>
    </p:spTree>
    <p:extLst>
      <p:ext uri="{BB962C8B-B14F-4D97-AF65-F5344CB8AC3E}">
        <p14:creationId xmlns:p14="http://schemas.microsoft.com/office/powerpoint/2010/main" val="5363167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2" name="Rectangle 31">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4" descr="Attēls, kurā ir šķīvis, pārtika, galds, iekštelpa&#10;&#10;Apraksts ģenerēts automātiski">
            <a:extLst>
              <a:ext uri="{FF2B5EF4-FFF2-40B4-BE49-F238E27FC236}">
                <a16:creationId xmlns:a16="http://schemas.microsoft.com/office/drawing/2014/main" id="{0E3A57BA-B682-4BAF-A7E8-E6FC5E77C7A7}"/>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10369" r="-1" b="14611"/>
          <a:stretch/>
        </p:blipFill>
        <p:spPr>
          <a:xfrm>
            <a:off x="20" y="10"/>
            <a:ext cx="12188930" cy="6857990"/>
          </a:xfrm>
          <a:prstGeom prst="rect">
            <a:avLst/>
          </a:prstGeom>
        </p:spPr>
      </p:pic>
      <p:sp>
        <p:nvSpPr>
          <p:cNvPr id="2" name="Virsraksts 1">
            <a:extLst>
              <a:ext uri="{FF2B5EF4-FFF2-40B4-BE49-F238E27FC236}">
                <a16:creationId xmlns:a16="http://schemas.microsoft.com/office/drawing/2014/main" id="{5DE12D4A-9749-4DB3-8579-E2D7609EC741}"/>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9600"/>
              <a:t>Thank you for your attention</a:t>
            </a:r>
          </a:p>
        </p:txBody>
      </p:sp>
      <p:sp>
        <p:nvSpPr>
          <p:cNvPr id="34"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9154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Platekrāna</PresentationFormat>
  <Paragraphs>37</Paragraphs>
  <Slides>8</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8</vt:i4>
      </vt:variant>
    </vt:vector>
  </HeadingPairs>
  <TitlesOfParts>
    <vt:vector size="13" baseType="lpstr">
      <vt:lpstr>Arial</vt:lpstr>
      <vt:lpstr>Consolas</vt:lpstr>
      <vt:lpstr>The Hand Bold</vt:lpstr>
      <vt:lpstr>The Serif Hand Black</vt:lpstr>
      <vt:lpstr>SketchyVTI</vt:lpstr>
      <vt:lpstr>Latvian Cuisine</vt:lpstr>
      <vt:lpstr>Latvian food characteristics</vt:lpstr>
      <vt:lpstr>History of latvian holiday food</vt:lpstr>
      <vt:lpstr>Latvian cuisine 1000 years ago</vt:lpstr>
      <vt:lpstr>Latvian traditional cuisine favorites</vt:lpstr>
      <vt:lpstr>Modern Latvian cuisine</vt:lpstr>
      <vt:lpstr>Cold soup</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DELL</dc:creator>
  <cp:lastModifiedBy>Indra Jēkabsone</cp:lastModifiedBy>
  <cp:revision>35</cp:revision>
  <dcterms:created xsi:type="dcterms:W3CDTF">2021-02-08T11:56:32Z</dcterms:created>
  <dcterms:modified xsi:type="dcterms:W3CDTF">2021-02-15T14:21:39Z</dcterms:modified>
</cp:coreProperties>
</file>