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3" r:id="rId6"/>
    <p:sldId id="257" r:id="rId7"/>
    <p:sldId id="258" r:id="rId8"/>
    <p:sldId id="259" r:id="rId9"/>
    <p:sldId id="260" r:id="rId10"/>
    <p:sldId id="262"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2722-DD94-4067-B4C2-B8EFD503B7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8838DF-289A-447F-ACEB-6533353B72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603918-240C-44DC-B5FD-57140A83B50A}"/>
              </a:ext>
            </a:extLst>
          </p:cNvPr>
          <p:cNvSpPr>
            <a:spLocks noGrp="1"/>
          </p:cNvSpPr>
          <p:nvPr>
            <p:ph type="dt" sz="half" idx="10"/>
          </p:nvPr>
        </p:nvSpPr>
        <p:spPr/>
        <p:txBody>
          <a:bodyPr/>
          <a:lstStyle/>
          <a:p>
            <a:fld id="{7E47537C-AF7E-437A-9537-81E399081802}" type="datetimeFigureOut">
              <a:rPr lang="en-US" smtClean="0"/>
              <a:t>2/19/2021</a:t>
            </a:fld>
            <a:endParaRPr lang="en-US"/>
          </a:p>
        </p:txBody>
      </p:sp>
      <p:sp>
        <p:nvSpPr>
          <p:cNvPr id="5" name="Footer Placeholder 4">
            <a:extLst>
              <a:ext uri="{FF2B5EF4-FFF2-40B4-BE49-F238E27FC236}">
                <a16:creationId xmlns:a16="http://schemas.microsoft.com/office/drawing/2014/main" id="{4F41384C-2906-4E86-A005-0002056D7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67DBBC-D7E7-444A-A5F0-FE363A4E7422}"/>
              </a:ext>
            </a:extLst>
          </p:cNvPr>
          <p:cNvSpPr>
            <a:spLocks noGrp="1"/>
          </p:cNvSpPr>
          <p:nvPr>
            <p:ph type="sldNum" sz="quarter" idx="12"/>
          </p:nvPr>
        </p:nvSpPr>
        <p:spPr/>
        <p:txBody>
          <a:bodyPr/>
          <a:lstStyle/>
          <a:p>
            <a:fld id="{FA76B9C6-2F82-41D2-8C2E-018494A632D7}" type="slidenum">
              <a:rPr lang="en-US" smtClean="0"/>
              <a:t>‹#›</a:t>
            </a:fld>
            <a:endParaRPr lang="en-US"/>
          </a:p>
        </p:txBody>
      </p:sp>
    </p:spTree>
    <p:extLst>
      <p:ext uri="{BB962C8B-B14F-4D97-AF65-F5344CB8AC3E}">
        <p14:creationId xmlns:p14="http://schemas.microsoft.com/office/powerpoint/2010/main" val="2481903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BAF57-151C-43EB-B384-954BE60D42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61BCB5-20E0-4F29-8D3C-3EA8AB7694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CF33DB-31EB-4264-A5B7-C5D023DA44B3}"/>
              </a:ext>
            </a:extLst>
          </p:cNvPr>
          <p:cNvSpPr>
            <a:spLocks noGrp="1"/>
          </p:cNvSpPr>
          <p:nvPr>
            <p:ph type="dt" sz="half" idx="10"/>
          </p:nvPr>
        </p:nvSpPr>
        <p:spPr/>
        <p:txBody>
          <a:bodyPr/>
          <a:lstStyle/>
          <a:p>
            <a:fld id="{7E47537C-AF7E-437A-9537-81E399081802}" type="datetimeFigureOut">
              <a:rPr lang="en-US" smtClean="0"/>
              <a:t>2/19/2021</a:t>
            </a:fld>
            <a:endParaRPr lang="en-US"/>
          </a:p>
        </p:txBody>
      </p:sp>
      <p:sp>
        <p:nvSpPr>
          <p:cNvPr id="5" name="Footer Placeholder 4">
            <a:extLst>
              <a:ext uri="{FF2B5EF4-FFF2-40B4-BE49-F238E27FC236}">
                <a16:creationId xmlns:a16="http://schemas.microsoft.com/office/drawing/2014/main" id="{D9B7060E-A976-4EF5-802F-4DD2710F8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855C9-47C7-4235-B174-F81B3A6F65DD}"/>
              </a:ext>
            </a:extLst>
          </p:cNvPr>
          <p:cNvSpPr>
            <a:spLocks noGrp="1"/>
          </p:cNvSpPr>
          <p:nvPr>
            <p:ph type="sldNum" sz="quarter" idx="12"/>
          </p:nvPr>
        </p:nvSpPr>
        <p:spPr/>
        <p:txBody>
          <a:bodyPr/>
          <a:lstStyle/>
          <a:p>
            <a:fld id="{FA76B9C6-2F82-41D2-8C2E-018494A632D7}" type="slidenum">
              <a:rPr lang="en-US" smtClean="0"/>
              <a:t>‹#›</a:t>
            </a:fld>
            <a:endParaRPr lang="en-US"/>
          </a:p>
        </p:txBody>
      </p:sp>
    </p:spTree>
    <p:extLst>
      <p:ext uri="{BB962C8B-B14F-4D97-AF65-F5344CB8AC3E}">
        <p14:creationId xmlns:p14="http://schemas.microsoft.com/office/powerpoint/2010/main" val="2258765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7A6B26-95DA-43B5-845D-8E1184EFE2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CA4316-6D6C-47FF-A3EA-32D08654D3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A5F6F5-4E79-4D37-B55B-B938D7B229CE}"/>
              </a:ext>
            </a:extLst>
          </p:cNvPr>
          <p:cNvSpPr>
            <a:spLocks noGrp="1"/>
          </p:cNvSpPr>
          <p:nvPr>
            <p:ph type="dt" sz="half" idx="10"/>
          </p:nvPr>
        </p:nvSpPr>
        <p:spPr/>
        <p:txBody>
          <a:bodyPr/>
          <a:lstStyle/>
          <a:p>
            <a:fld id="{7E47537C-AF7E-437A-9537-81E399081802}" type="datetimeFigureOut">
              <a:rPr lang="en-US" smtClean="0"/>
              <a:t>2/19/2021</a:t>
            </a:fld>
            <a:endParaRPr lang="en-US"/>
          </a:p>
        </p:txBody>
      </p:sp>
      <p:sp>
        <p:nvSpPr>
          <p:cNvPr id="5" name="Footer Placeholder 4">
            <a:extLst>
              <a:ext uri="{FF2B5EF4-FFF2-40B4-BE49-F238E27FC236}">
                <a16:creationId xmlns:a16="http://schemas.microsoft.com/office/drawing/2014/main" id="{B98E1DC8-1783-4D5A-8CC3-B9627D8A6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776CAE-AD43-439F-A2C6-9BBB6F15B82E}"/>
              </a:ext>
            </a:extLst>
          </p:cNvPr>
          <p:cNvSpPr>
            <a:spLocks noGrp="1"/>
          </p:cNvSpPr>
          <p:nvPr>
            <p:ph type="sldNum" sz="quarter" idx="12"/>
          </p:nvPr>
        </p:nvSpPr>
        <p:spPr/>
        <p:txBody>
          <a:bodyPr/>
          <a:lstStyle/>
          <a:p>
            <a:fld id="{FA76B9C6-2F82-41D2-8C2E-018494A632D7}" type="slidenum">
              <a:rPr lang="en-US" smtClean="0"/>
              <a:t>‹#›</a:t>
            </a:fld>
            <a:endParaRPr lang="en-US"/>
          </a:p>
        </p:txBody>
      </p:sp>
    </p:spTree>
    <p:extLst>
      <p:ext uri="{BB962C8B-B14F-4D97-AF65-F5344CB8AC3E}">
        <p14:creationId xmlns:p14="http://schemas.microsoft.com/office/powerpoint/2010/main" val="279989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236CB-5E0D-4B5E-8C5D-D3A59FBF57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00E6D9-C668-4660-97FB-C4B4E91B5F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73C2D-46BD-49DA-B3E0-7A3596122882}"/>
              </a:ext>
            </a:extLst>
          </p:cNvPr>
          <p:cNvSpPr>
            <a:spLocks noGrp="1"/>
          </p:cNvSpPr>
          <p:nvPr>
            <p:ph type="dt" sz="half" idx="10"/>
          </p:nvPr>
        </p:nvSpPr>
        <p:spPr/>
        <p:txBody>
          <a:bodyPr/>
          <a:lstStyle/>
          <a:p>
            <a:fld id="{7E47537C-AF7E-437A-9537-81E399081802}" type="datetimeFigureOut">
              <a:rPr lang="en-US" smtClean="0"/>
              <a:t>2/19/2021</a:t>
            </a:fld>
            <a:endParaRPr lang="en-US"/>
          </a:p>
        </p:txBody>
      </p:sp>
      <p:sp>
        <p:nvSpPr>
          <p:cNvPr id="5" name="Footer Placeholder 4">
            <a:extLst>
              <a:ext uri="{FF2B5EF4-FFF2-40B4-BE49-F238E27FC236}">
                <a16:creationId xmlns:a16="http://schemas.microsoft.com/office/drawing/2014/main" id="{9888A20A-2E4F-4E25-BCFD-EA5D07B342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E05BA-0879-4490-996A-EC1EBB408878}"/>
              </a:ext>
            </a:extLst>
          </p:cNvPr>
          <p:cNvSpPr>
            <a:spLocks noGrp="1"/>
          </p:cNvSpPr>
          <p:nvPr>
            <p:ph type="sldNum" sz="quarter" idx="12"/>
          </p:nvPr>
        </p:nvSpPr>
        <p:spPr/>
        <p:txBody>
          <a:bodyPr/>
          <a:lstStyle/>
          <a:p>
            <a:fld id="{FA76B9C6-2F82-41D2-8C2E-018494A632D7}" type="slidenum">
              <a:rPr lang="en-US" smtClean="0"/>
              <a:t>‹#›</a:t>
            </a:fld>
            <a:endParaRPr lang="en-US"/>
          </a:p>
        </p:txBody>
      </p:sp>
    </p:spTree>
    <p:extLst>
      <p:ext uri="{BB962C8B-B14F-4D97-AF65-F5344CB8AC3E}">
        <p14:creationId xmlns:p14="http://schemas.microsoft.com/office/powerpoint/2010/main" val="381189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8514-3131-450F-8E69-B02C7F6040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3EFD55-79AE-460C-9BEE-5EB9F97D44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4B8B0B-8C51-4D7B-8BAA-81DF8DE90C15}"/>
              </a:ext>
            </a:extLst>
          </p:cNvPr>
          <p:cNvSpPr>
            <a:spLocks noGrp="1"/>
          </p:cNvSpPr>
          <p:nvPr>
            <p:ph type="dt" sz="half" idx="10"/>
          </p:nvPr>
        </p:nvSpPr>
        <p:spPr/>
        <p:txBody>
          <a:bodyPr/>
          <a:lstStyle/>
          <a:p>
            <a:fld id="{7E47537C-AF7E-437A-9537-81E399081802}" type="datetimeFigureOut">
              <a:rPr lang="en-US" smtClean="0"/>
              <a:t>2/19/2021</a:t>
            </a:fld>
            <a:endParaRPr lang="en-US"/>
          </a:p>
        </p:txBody>
      </p:sp>
      <p:sp>
        <p:nvSpPr>
          <p:cNvPr id="5" name="Footer Placeholder 4">
            <a:extLst>
              <a:ext uri="{FF2B5EF4-FFF2-40B4-BE49-F238E27FC236}">
                <a16:creationId xmlns:a16="http://schemas.microsoft.com/office/drawing/2014/main" id="{94472840-CA37-4FEB-BE80-BE0414E9FA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6BEDC-6B2F-4667-813C-E8CC6A5760C2}"/>
              </a:ext>
            </a:extLst>
          </p:cNvPr>
          <p:cNvSpPr>
            <a:spLocks noGrp="1"/>
          </p:cNvSpPr>
          <p:nvPr>
            <p:ph type="sldNum" sz="quarter" idx="12"/>
          </p:nvPr>
        </p:nvSpPr>
        <p:spPr/>
        <p:txBody>
          <a:bodyPr/>
          <a:lstStyle/>
          <a:p>
            <a:fld id="{FA76B9C6-2F82-41D2-8C2E-018494A632D7}" type="slidenum">
              <a:rPr lang="en-US" smtClean="0"/>
              <a:t>‹#›</a:t>
            </a:fld>
            <a:endParaRPr lang="en-US"/>
          </a:p>
        </p:txBody>
      </p:sp>
    </p:spTree>
    <p:extLst>
      <p:ext uri="{BB962C8B-B14F-4D97-AF65-F5344CB8AC3E}">
        <p14:creationId xmlns:p14="http://schemas.microsoft.com/office/powerpoint/2010/main" val="369810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78C2F-CABD-4EAE-984C-7E17075F2C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186EDA-BFE7-46A2-8E7C-87AA0EE928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78A0F5-A8DA-45C2-903B-F36A6A6736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797111-35B9-4E27-912A-53AD51FD58BE}"/>
              </a:ext>
            </a:extLst>
          </p:cNvPr>
          <p:cNvSpPr>
            <a:spLocks noGrp="1"/>
          </p:cNvSpPr>
          <p:nvPr>
            <p:ph type="dt" sz="half" idx="10"/>
          </p:nvPr>
        </p:nvSpPr>
        <p:spPr/>
        <p:txBody>
          <a:bodyPr/>
          <a:lstStyle/>
          <a:p>
            <a:fld id="{7E47537C-AF7E-437A-9537-81E399081802}" type="datetimeFigureOut">
              <a:rPr lang="en-US" smtClean="0"/>
              <a:t>2/19/2021</a:t>
            </a:fld>
            <a:endParaRPr lang="en-US"/>
          </a:p>
        </p:txBody>
      </p:sp>
      <p:sp>
        <p:nvSpPr>
          <p:cNvPr id="6" name="Footer Placeholder 5">
            <a:extLst>
              <a:ext uri="{FF2B5EF4-FFF2-40B4-BE49-F238E27FC236}">
                <a16:creationId xmlns:a16="http://schemas.microsoft.com/office/drawing/2014/main" id="{814443FD-01E5-4DD5-98AA-A58E40528F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FF502-E8C0-4392-853B-4DF6D0A449F2}"/>
              </a:ext>
            </a:extLst>
          </p:cNvPr>
          <p:cNvSpPr>
            <a:spLocks noGrp="1"/>
          </p:cNvSpPr>
          <p:nvPr>
            <p:ph type="sldNum" sz="quarter" idx="12"/>
          </p:nvPr>
        </p:nvSpPr>
        <p:spPr/>
        <p:txBody>
          <a:bodyPr/>
          <a:lstStyle/>
          <a:p>
            <a:fld id="{FA76B9C6-2F82-41D2-8C2E-018494A632D7}" type="slidenum">
              <a:rPr lang="en-US" smtClean="0"/>
              <a:t>‹#›</a:t>
            </a:fld>
            <a:endParaRPr lang="en-US"/>
          </a:p>
        </p:txBody>
      </p:sp>
    </p:spTree>
    <p:extLst>
      <p:ext uri="{BB962C8B-B14F-4D97-AF65-F5344CB8AC3E}">
        <p14:creationId xmlns:p14="http://schemas.microsoft.com/office/powerpoint/2010/main" val="4161737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6CE0B-2127-43BF-ABB3-6447C251AE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987406-16EE-48E9-A7D2-4057A66A30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98D1BA-826F-4CC1-A4F4-DB4BC0EDD4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E229CE-7957-4C72-AAF0-6A4652BA60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AE6F8D-224C-4EA5-A505-502C1ADF0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B1913D-179B-40F8-A808-B5C2E3F7B020}"/>
              </a:ext>
            </a:extLst>
          </p:cNvPr>
          <p:cNvSpPr>
            <a:spLocks noGrp="1"/>
          </p:cNvSpPr>
          <p:nvPr>
            <p:ph type="dt" sz="half" idx="10"/>
          </p:nvPr>
        </p:nvSpPr>
        <p:spPr/>
        <p:txBody>
          <a:bodyPr/>
          <a:lstStyle/>
          <a:p>
            <a:fld id="{7E47537C-AF7E-437A-9537-81E399081802}" type="datetimeFigureOut">
              <a:rPr lang="en-US" smtClean="0"/>
              <a:t>2/19/2021</a:t>
            </a:fld>
            <a:endParaRPr lang="en-US"/>
          </a:p>
        </p:txBody>
      </p:sp>
      <p:sp>
        <p:nvSpPr>
          <p:cNvPr id="8" name="Footer Placeholder 7">
            <a:extLst>
              <a:ext uri="{FF2B5EF4-FFF2-40B4-BE49-F238E27FC236}">
                <a16:creationId xmlns:a16="http://schemas.microsoft.com/office/drawing/2014/main" id="{6651412C-DE94-4713-82F7-A4B1C4F9C0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2A0E9E-84A9-4453-A98B-39DD619153A6}"/>
              </a:ext>
            </a:extLst>
          </p:cNvPr>
          <p:cNvSpPr>
            <a:spLocks noGrp="1"/>
          </p:cNvSpPr>
          <p:nvPr>
            <p:ph type="sldNum" sz="quarter" idx="12"/>
          </p:nvPr>
        </p:nvSpPr>
        <p:spPr/>
        <p:txBody>
          <a:bodyPr/>
          <a:lstStyle/>
          <a:p>
            <a:fld id="{FA76B9C6-2F82-41D2-8C2E-018494A632D7}" type="slidenum">
              <a:rPr lang="en-US" smtClean="0"/>
              <a:t>‹#›</a:t>
            </a:fld>
            <a:endParaRPr lang="en-US"/>
          </a:p>
        </p:txBody>
      </p:sp>
    </p:spTree>
    <p:extLst>
      <p:ext uri="{BB962C8B-B14F-4D97-AF65-F5344CB8AC3E}">
        <p14:creationId xmlns:p14="http://schemas.microsoft.com/office/powerpoint/2010/main" val="62314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410D9-B2D3-44A7-8263-0CC1960584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68552B-6E1B-4608-8E68-A11AEF865B1E}"/>
              </a:ext>
            </a:extLst>
          </p:cNvPr>
          <p:cNvSpPr>
            <a:spLocks noGrp="1"/>
          </p:cNvSpPr>
          <p:nvPr>
            <p:ph type="dt" sz="half" idx="10"/>
          </p:nvPr>
        </p:nvSpPr>
        <p:spPr/>
        <p:txBody>
          <a:bodyPr/>
          <a:lstStyle/>
          <a:p>
            <a:fld id="{7E47537C-AF7E-437A-9537-81E399081802}" type="datetimeFigureOut">
              <a:rPr lang="en-US" smtClean="0"/>
              <a:t>2/19/2021</a:t>
            </a:fld>
            <a:endParaRPr lang="en-US"/>
          </a:p>
        </p:txBody>
      </p:sp>
      <p:sp>
        <p:nvSpPr>
          <p:cNvPr id="4" name="Footer Placeholder 3">
            <a:extLst>
              <a:ext uri="{FF2B5EF4-FFF2-40B4-BE49-F238E27FC236}">
                <a16:creationId xmlns:a16="http://schemas.microsoft.com/office/drawing/2014/main" id="{48EFD641-E981-46DA-B276-753A31E171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FDFBB3-2101-4388-A3C0-4EDA9B2FDA57}"/>
              </a:ext>
            </a:extLst>
          </p:cNvPr>
          <p:cNvSpPr>
            <a:spLocks noGrp="1"/>
          </p:cNvSpPr>
          <p:nvPr>
            <p:ph type="sldNum" sz="quarter" idx="12"/>
          </p:nvPr>
        </p:nvSpPr>
        <p:spPr/>
        <p:txBody>
          <a:bodyPr/>
          <a:lstStyle/>
          <a:p>
            <a:fld id="{FA76B9C6-2F82-41D2-8C2E-018494A632D7}" type="slidenum">
              <a:rPr lang="en-US" smtClean="0"/>
              <a:t>‹#›</a:t>
            </a:fld>
            <a:endParaRPr lang="en-US"/>
          </a:p>
        </p:txBody>
      </p:sp>
    </p:spTree>
    <p:extLst>
      <p:ext uri="{BB962C8B-B14F-4D97-AF65-F5344CB8AC3E}">
        <p14:creationId xmlns:p14="http://schemas.microsoft.com/office/powerpoint/2010/main" val="1739607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93EFC-5C98-4C74-B162-0858367254F4}"/>
              </a:ext>
            </a:extLst>
          </p:cNvPr>
          <p:cNvSpPr>
            <a:spLocks noGrp="1"/>
          </p:cNvSpPr>
          <p:nvPr>
            <p:ph type="dt" sz="half" idx="10"/>
          </p:nvPr>
        </p:nvSpPr>
        <p:spPr/>
        <p:txBody>
          <a:bodyPr/>
          <a:lstStyle/>
          <a:p>
            <a:fld id="{7E47537C-AF7E-437A-9537-81E399081802}" type="datetimeFigureOut">
              <a:rPr lang="en-US" smtClean="0"/>
              <a:t>2/19/2021</a:t>
            </a:fld>
            <a:endParaRPr lang="en-US"/>
          </a:p>
        </p:txBody>
      </p:sp>
      <p:sp>
        <p:nvSpPr>
          <p:cNvPr id="3" name="Footer Placeholder 2">
            <a:extLst>
              <a:ext uri="{FF2B5EF4-FFF2-40B4-BE49-F238E27FC236}">
                <a16:creationId xmlns:a16="http://schemas.microsoft.com/office/drawing/2014/main" id="{3186B223-73C4-4972-AF3B-0912233F76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4219F7-0BE4-4EA3-8325-2D1EF3D3BF93}"/>
              </a:ext>
            </a:extLst>
          </p:cNvPr>
          <p:cNvSpPr>
            <a:spLocks noGrp="1"/>
          </p:cNvSpPr>
          <p:nvPr>
            <p:ph type="sldNum" sz="quarter" idx="12"/>
          </p:nvPr>
        </p:nvSpPr>
        <p:spPr/>
        <p:txBody>
          <a:bodyPr/>
          <a:lstStyle/>
          <a:p>
            <a:fld id="{FA76B9C6-2F82-41D2-8C2E-018494A632D7}" type="slidenum">
              <a:rPr lang="en-US" smtClean="0"/>
              <a:t>‹#›</a:t>
            </a:fld>
            <a:endParaRPr lang="en-US"/>
          </a:p>
        </p:txBody>
      </p:sp>
    </p:spTree>
    <p:extLst>
      <p:ext uri="{BB962C8B-B14F-4D97-AF65-F5344CB8AC3E}">
        <p14:creationId xmlns:p14="http://schemas.microsoft.com/office/powerpoint/2010/main" val="1163351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3EC63-42C4-4F0B-9143-A5CA8EB5AF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07DB9-CCA6-4115-A5BF-3E42847A35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CC5FF5-794E-49DF-8122-600802F91E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3D75A1-DB40-4F31-AB89-5A65261DB128}"/>
              </a:ext>
            </a:extLst>
          </p:cNvPr>
          <p:cNvSpPr>
            <a:spLocks noGrp="1"/>
          </p:cNvSpPr>
          <p:nvPr>
            <p:ph type="dt" sz="half" idx="10"/>
          </p:nvPr>
        </p:nvSpPr>
        <p:spPr/>
        <p:txBody>
          <a:bodyPr/>
          <a:lstStyle/>
          <a:p>
            <a:fld id="{7E47537C-AF7E-437A-9537-81E399081802}" type="datetimeFigureOut">
              <a:rPr lang="en-US" smtClean="0"/>
              <a:t>2/19/2021</a:t>
            </a:fld>
            <a:endParaRPr lang="en-US"/>
          </a:p>
        </p:txBody>
      </p:sp>
      <p:sp>
        <p:nvSpPr>
          <p:cNvPr id="6" name="Footer Placeholder 5">
            <a:extLst>
              <a:ext uri="{FF2B5EF4-FFF2-40B4-BE49-F238E27FC236}">
                <a16:creationId xmlns:a16="http://schemas.microsoft.com/office/drawing/2014/main" id="{7E846DD7-6A66-4351-BD53-726A148437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8E6D65-2844-4F3A-9FF5-91CFCE94C289}"/>
              </a:ext>
            </a:extLst>
          </p:cNvPr>
          <p:cNvSpPr>
            <a:spLocks noGrp="1"/>
          </p:cNvSpPr>
          <p:nvPr>
            <p:ph type="sldNum" sz="quarter" idx="12"/>
          </p:nvPr>
        </p:nvSpPr>
        <p:spPr/>
        <p:txBody>
          <a:bodyPr/>
          <a:lstStyle/>
          <a:p>
            <a:fld id="{FA76B9C6-2F82-41D2-8C2E-018494A632D7}" type="slidenum">
              <a:rPr lang="en-US" smtClean="0"/>
              <a:t>‹#›</a:t>
            </a:fld>
            <a:endParaRPr lang="en-US"/>
          </a:p>
        </p:txBody>
      </p:sp>
    </p:spTree>
    <p:extLst>
      <p:ext uri="{BB962C8B-B14F-4D97-AF65-F5344CB8AC3E}">
        <p14:creationId xmlns:p14="http://schemas.microsoft.com/office/powerpoint/2010/main" val="2189433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6F766-792B-4762-8146-AFD315C0DD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535695-34D7-42EC-8DE3-1AB6987A90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07B99D-C168-41D5-87E1-AB120D0A6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9761A3-F0AE-4254-BCEA-05C34571CA44}"/>
              </a:ext>
            </a:extLst>
          </p:cNvPr>
          <p:cNvSpPr>
            <a:spLocks noGrp="1"/>
          </p:cNvSpPr>
          <p:nvPr>
            <p:ph type="dt" sz="half" idx="10"/>
          </p:nvPr>
        </p:nvSpPr>
        <p:spPr/>
        <p:txBody>
          <a:bodyPr/>
          <a:lstStyle/>
          <a:p>
            <a:fld id="{7E47537C-AF7E-437A-9537-81E399081802}" type="datetimeFigureOut">
              <a:rPr lang="en-US" smtClean="0"/>
              <a:t>2/19/2021</a:t>
            </a:fld>
            <a:endParaRPr lang="en-US"/>
          </a:p>
        </p:txBody>
      </p:sp>
      <p:sp>
        <p:nvSpPr>
          <p:cNvPr id="6" name="Footer Placeholder 5">
            <a:extLst>
              <a:ext uri="{FF2B5EF4-FFF2-40B4-BE49-F238E27FC236}">
                <a16:creationId xmlns:a16="http://schemas.microsoft.com/office/drawing/2014/main" id="{3F255DBF-607C-4F39-8BD8-00EC650651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A619C-CB93-49E3-86E5-8A1FB5EFF3DC}"/>
              </a:ext>
            </a:extLst>
          </p:cNvPr>
          <p:cNvSpPr>
            <a:spLocks noGrp="1"/>
          </p:cNvSpPr>
          <p:nvPr>
            <p:ph type="sldNum" sz="quarter" idx="12"/>
          </p:nvPr>
        </p:nvSpPr>
        <p:spPr/>
        <p:txBody>
          <a:bodyPr/>
          <a:lstStyle/>
          <a:p>
            <a:fld id="{FA76B9C6-2F82-41D2-8C2E-018494A632D7}" type="slidenum">
              <a:rPr lang="en-US" smtClean="0"/>
              <a:t>‹#›</a:t>
            </a:fld>
            <a:endParaRPr lang="en-US"/>
          </a:p>
        </p:txBody>
      </p:sp>
    </p:spTree>
    <p:extLst>
      <p:ext uri="{BB962C8B-B14F-4D97-AF65-F5344CB8AC3E}">
        <p14:creationId xmlns:p14="http://schemas.microsoft.com/office/powerpoint/2010/main" val="136587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5BF1C7-3E26-4ED6-9FC1-8DCAF46981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FC8B69-30F7-46C2-AFA4-8D83A06595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66626-7F1A-49A8-8635-AB313D3D1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7537C-AF7E-437A-9537-81E399081802}" type="datetimeFigureOut">
              <a:rPr lang="en-US" smtClean="0"/>
              <a:t>2/19/2021</a:t>
            </a:fld>
            <a:endParaRPr lang="en-US"/>
          </a:p>
        </p:txBody>
      </p:sp>
      <p:sp>
        <p:nvSpPr>
          <p:cNvPr id="5" name="Footer Placeholder 4">
            <a:extLst>
              <a:ext uri="{FF2B5EF4-FFF2-40B4-BE49-F238E27FC236}">
                <a16:creationId xmlns:a16="http://schemas.microsoft.com/office/drawing/2014/main" id="{08A56633-D9B8-44EB-98D7-93A333A48B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4499AA-C6C2-49E2-8596-3B9D1F5FE8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6B9C6-2F82-41D2-8C2E-018494A632D7}" type="slidenum">
              <a:rPr lang="en-US" smtClean="0"/>
              <a:t>‹#›</a:t>
            </a:fld>
            <a:endParaRPr lang="en-US"/>
          </a:p>
        </p:txBody>
      </p:sp>
    </p:spTree>
    <p:extLst>
      <p:ext uri="{BB962C8B-B14F-4D97-AF65-F5344CB8AC3E}">
        <p14:creationId xmlns:p14="http://schemas.microsoft.com/office/powerpoint/2010/main" val="907182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youtu.be/5u4lPgn73o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jāņi">
            <a:extLst>
              <a:ext uri="{FF2B5EF4-FFF2-40B4-BE49-F238E27FC236}">
                <a16:creationId xmlns:a16="http://schemas.microsoft.com/office/drawing/2014/main" id="{C3EC9461-A2FF-420C-A713-7DA83FFD32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20" y="10"/>
            <a:ext cx="609598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āpu gājiens">
            <a:extLst>
              <a:ext uri="{FF2B5EF4-FFF2-40B4-BE49-F238E27FC236}">
                <a16:creationId xmlns:a16="http://schemas.microsoft.com/office/drawing/2014/main" id="{3EC7B591-4305-4399-9DBD-3238D63FC5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163" b="4837"/>
          <a:stretch/>
        </p:blipFill>
        <p:spPr bwMode="auto">
          <a:xfrm>
            <a:off x="6096000" y="10"/>
            <a:ext cx="609600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Ziemassvētki latvijā">
            <a:extLst>
              <a:ext uri="{FF2B5EF4-FFF2-40B4-BE49-F238E27FC236}">
                <a16:creationId xmlns:a16="http://schemas.microsoft.com/office/drawing/2014/main" id="{58FA4778-91D3-4D5B-AD7F-B7DC549487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5414"/>
          <a:stretch/>
        </p:blipFill>
        <p:spPr bwMode="auto">
          <a:xfrm>
            <a:off x="20" y="3429000"/>
            <a:ext cx="609598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lieldienas tradīcijas">
            <a:extLst>
              <a:ext uri="{FF2B5EF4-FFF2-40B4-BE49-F238E27FC236}">
                <a16:creationId xmlns:a16="http://schemas.microsoft.com/office/drawing/2014/main" id="{3C9C241E-654F-4EFE-9F16-929D0132317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455" b="7276"/>
          <a:stretch/>
        </p:blipFill>
        <p:spPr bwMode="auto">
          <a:xfrm>
            <a:off x="6096000" y="342900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ame 78">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ubtitle 2">
            <a:extLst>
              <a:ext uri="{FF2B5EF4-FFF2-40B4-BE49-F238E27FC236}">
                <a16:creationId xmlns:a16="http://schemas.microsoft.com/office/drawing/2014/main" id="{5F9AE7D0-C592-4881-AB37-927DCEF0D51B}"/>
              </a:ext>
            </a:extLst>
          </p:cNvPr>
          <p:cNvSpPr>
            <a:spLocks noGrp="1"/>
          </p:cNvSpPr>
          <p:nvPr>
            <p:ph type="subTitle" idx="1"/>
          </p:nvPr>
        </p:nvSpPr>
        <p:spPr>
          <a:xfrm>
            <a:off x="4745528" y="4201466"/>
            <a:ext cx="2700944" cy="659993"/>
          </a:xfrm>
          <a:noFill/>
        </p:spPr>
        <p:txBody>
          <a:bodyPr>
            <a:normAutofit/>
          </a:bodyPr>
          <a:lstStyle/>
          <a:p>
            <a:r>
              <a:rPr lang="lv-LV" sz="1600" dirty="0">
                <a:solidFill>
                  <a:srgbClr val="080808"/>
                </a:solidFill>
              </a:rPr>
              <a:t>Edgars J, Monta I, Mētra L, Rudolfs P, Gustavs S.</a:t>
            </a:r>
            <a:endParaRPr lang="en-US" sz="1600" dirty="0">
              <a:solidFill>
                <a:srgbClr val="080808"/>
              </a:solidFill>
            </a:endParaRPr>
          </a:p>
        </p:txBody>
      </p:sp>
      <p:sp>
        <p:nvSpPr>
          <p:cNvPr id="2" name="Title 1">
            <a:extLst>
              <a:ext uri="{FF2B5EF4-FFF2-40B4-BE49-F238E27FC236}">
                <a16:creationId xmlns:a16="http://schemas.microsoft.com/office/drawing/2014/main" id="{DB24717F-DA7A-49BF-A910-71E5FC113E62}"/>
              </a:ext>
            </a:extLst>
          </p:cNvPr>
          <p:cNvSpPr>
            <a:spLocks noGrp="1"/>
          </p:cNvSpPr>
          <p:nvPr>
            <p:ph type="ctrTitle"/>
          </p:nvPr>
        </p:nvSpPr>
        <p:spPr>
          <a:xfrm>
            <a:off x="4286858" y="2761554"/>
            <a:ext cx="3618284" cy="1345720"/>
          </a:xfrm>
          <a:noFill/>
        </p:spPr>
        <p:txBody>
          <a:bodyPr anchor="ctr">
            <a:normAutofit/>
          </a:bodyPr>
          <a:lstStyle/>
          <a:p>
            <a:r>
              <a:rPr lang="en-US" sz="2800" dirty="0">
                <a:solidFill>
                  <a:srgbClr val="080808"/>
                </a:solidFill>
                <a:latin typeface="Algerian" panose="04020705040A02060702" pitchFamily="82" charset="0"/>
                <a:cs typeface="Aldhabi" panose="020B0604020202020204" pitchFamily="2" charset="-78"/>
              </a:rPr>
              <a:t>Latvian National Holidays</a:t>
            </a:r>
          </a:p>
        </p:txBody>
      </p:sp>
    </p:spTree>
    <p:extLst>
      <p:ext uri="{BB962C8B-B14F-4D97-AF65-F5344CB8AC3E}">
        <p14:creationId xmlns:p14="http://schemas.microsoft.com/office/powerpoint/2010/main" val="1639378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Latvia holidays">
            <a:extLst>
              <a:ext uri="{FF2B5EF4-FFF2-40B4-BE49-F238E27FC236}">
                <a16:creationId xmlns:a16="http://schemas.microsoft.com/office/drawing/2014/main" id="{B7C7100E-E705-4395-A489-3574A73818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12" b="7482"/>
          <a:stretch/>
        </p:blipFill>
        <p:spPr bwMode="auto">
          <a:xfrm>
            <a:off x="-1" y="10"/>
            <a:ext cx="12192001" cy="466692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1657"/>
          <a:stretch/>
        </p:blipFill>
        <p:spPr>
          <a:xfrm>
            <a:off x="0" y="3542616"/>
            <a:ext cx="12192000" cy="3315384"/>
          </a:xfrm>
          <a:prstGeom prst="rect">
            <a:avLst/>
          </a:prstGeom>
        </p:spPr>
      </p:pic>
      <p:sp>
        <p:nvSpPr>
          <p:cNvPr id="73" name="Oval 7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E13A70-D339-492E-97E5-927B561C0A5C}"/>
              </a:ext>
            </a:extLst>
          </p:cNvPr>
          <p:cNvSpPr>
            <a:spLocks noGrp="1"/>
          </p:cNvSpPr>
          <p:nvPr>
            <p:ph type="title"/>
          </p:nvPr>
        </p:nvSpPr>
        <p:spPr>
          <a:xfrm>
            <a:off x="804998" y="4551037"/>
            <a:ext cx="5021782" cy="1509931"/>
          </a:xfrm>
        </p:spPr>
        <p:txBody>
          <a:bodyPr>
            <a:normAutofit/>
          </a:bodyPr>
          <a:lstStyle/>
          <a:p>
            <a:r>
              <a:rPr lang="lv-LV" sz="4000">
                <a:solidFill>
                  <a:srgbClr val="000000"/>
                </a:solidFill>
                <a:latin typeface="Times New Roman" panose="02020603050405020304" pitchFamily="18" charset="0"/>
                <a:cs typeface="Times New Roman" panose="02020603050405020304" pitchFamily="18" charset="0"/>
              </a:rPr>
              <a:t>Latvian Holidays</a:t>
            </a:r>
            <a:endParaRPr lang="en-US" sz="4000">
              <a:solidFill>
                <a:srgbClr val="0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9F2BE76-18E7-478B-A24E-257141F07825}"/>
              </a:ext>
            </a:extLst>
          </p:cNvPr>
          <p:cNvSpPr>
            <a:spLocks noGrp="1"/>
          </p:cNvSpPr>
          <p:nvPr>
            <p:ph idx="1"/>
          </p:nvPr>
        </p:nvSpPr>
        <p:spPr>
          <a:xfrm>
            <a:off x="6470247" y="4551037"/>
            <a:ext cx="4926411" cy="1509935"/>
          </a:xfrm>
        </p:spPr>
        <p:txBody>
          <a:bodyPr anchor="ctr">
            <a:normAutofit/>
          </a:bodyPr>
          <a:lstStyle/>
          <a:p>
            <a:pPr marL="0" indent="0">
              <a:buNone/>
            </a:pPr>
            <a:r>
              <a:rPr lang="en-US" sz="1300">
                <a:solidFill>
                  <a:srgbClr val="000000"/>
                </a:solidFill>
                <a:latin typeface="Times New Roman" panose="02020603050405020304" pitchFamily="18" charset="0"/>
                <a:cs typeface="Times New Roman" panose="02020603050405020304" pitchFamily="18" charset="0"/>
              </a:rPr>
              <a:t>In Latvia there are many national holidays, but we described:</a:t>
            </a:r>
            <a:endParaRPr lang="lv-LV" sz="1300">
              <a:solidFill>
                <a:srgbClr val="000000"/>
              </a:solidFill>
              <a:latin typeface="Times New Roman" panose="02020603050405020304" pitchFamily="18" charset="0"/>
              <a:cs typeface="Times New Roman" panose="02020603050405020304" pitchFamily="18" charset="0"/>
            </a:endParaRPr>
          </a:p>
          <a:p>
            <a:r>
              <a:rPr lang="lv-LV" sz="1300">
                <a:solidFill>
                  <a:srgbClr val="000000"/>
                </a:solidFill>
                <a:latin typeface="Times New Roman" panose="02020603050405020304" pitchFamily="18" charset="0"/>
                <a:cs typeface="Times New Roman" panose="02020603050405020304" pitchFamily="18" charset="0"/>
              </a:rPr>
              <a:t>S</a:t>
            </a:r>
            <a:r>
              <a:rPr lang="en-US" sz="1300" b="0" i="0">
                <a:solidFill>
                  <a:srgbClr val="000000"/>
                </a:solidFill>
                <a:effectLst/>
                <a:latin typeface="Times New Roman" panose="02020603050405020304" pitchFamily="18" charset="0"/>
                <a:cs typeface="Times New Roman" panose="02020603050405020304" pitchFamily="18" charset="0"/>
              </a:rPr>
              <a:t>pring solstics</a:t>
            </a:r>
            <a:endParaRPr lang="lv-LV" sz="1300" b="0" i="0">
              <a:solidFill>
                <a:srgbClr val="000000"/>
              </a:solidFill>
              <a:effectLst/>
              <a:latin typeface="Times New Roman" panose="02020603050405020304" pitchFamily="18" charset="0"/>
              <a:cs typeface="Times New Roman" panose="02020603050405020304" pitchFamily="18" charset="0"/>
            </a:endParaRPr>
          </a:p>
          <a:p>
            <a:r>
              <a:rPr lang="lv-LV" sz="1300">
                <a:solidFill>
                  <a:srgbClr val="000000"/>
                </a:solidFill>
                <a:latin typeface="Times New Roman" panose="02020603050405020304" pitchFamily="18" charset="0"/>
                <a:cs typeface="Times New Roman" panose="02020603050405020304" pitchFamily="18" charset="0"/>
              </a:rPr>
              <a:t>Jāņi </a:t>
            </a:r>
            <a:r>
              <a:rPr lang="sv-SE" sz="1300">
                <a:solidFill>
                  <a:srgbClr val="000000"/>
                </a:solidFill>
                <a:latin typeface="Times New Roman" panose="02020603050405020304" pitchFamily="18" charset="0"/>
                <a:cs typeface="Times New Roman" panose="02020603050405020304" pitchFamily="18" charset="0"/>
              </a:rPr>
              <a:t>(Midsummer)</a:t>
            </a:r>
            <a:endParaRPr lang="lv-LV" sz="1300">
              <a:solidFill>
                <a:srgbClr val="000000"/>
              </a:solidFill>
              <a:latin typeface="Times New Roman" panose="02020603050405020304" pitchFamily="18" charset="0"/>
              <a:cs typeface="Times New Roman" panose="02020603050405020304" pitchFamily="18" charset="0"/>
            </a:endParaRPr>
          </a:p>
          <a:p>
            <a:r>
              <a:rPr lang="en-US" sz="1300" b="0" i="0">
                <a:solidFill>
                  <a:srgbClr val="000000"/>
                </a:solidFill>
                <a:effectLst/>
                <a:latin typeface="Times New Roman" panose="02020603050405020304" pitchFamily="18" charset="0"/>
                <a:cs typeface="Times New Roman" panose="02020603050405020304" pitchFamily="18" charset="0"/>
              </a:rPr>
              <a:t>Lāčplēša war order day of service</a:t>
            </a:r>
            <a:endParaRPr lang="lv-LV" sz="1300" b="0" i="0">
              <a:solidFill>
                <a:srgbClr val="000000"/>
              </a:solidFill>
              <a:effectLst/>
              <a:latin typeface="Times New Roman" panose="02020603050405020304" pitchFamily="18" charset="0"/>
              <a:cs typeface="Times New Roman" panose="02020603050405020304" pitchFamily="18" charset="0"/>
            </a:endParaRPr>
          </a:p>
          <a:p>
            <a:r>
              <a:rPr lang="lv-LV" sz="1300">
                <a:solidFill>
                  <a:srgbClr val="000000"/>
                </a:solidFill>
                <a:latin typeface="Times New Roman" panose="02020603050405020304" pitchFamily="18" charset="0"/>
                <a:cs typeface="Times New Roman" panose="02020603050405020304" pitchFamily="18" charset="0"/>
              </a:rPr>
              <a:t>Christmas</a:t>
            </a:r>
            <a:endParaRPr lang="lv-LV" sz="1300" b="0" i="0">
              <a:solidFill>
                <a:srgbClr val="000000"/>
              </a:solidFill>
              <a:effectLst/>
              <a:latin typeface="Times New Roman" panose="02020603050405020304" pitchFamily="18" charset="0"/>
              <a:cs typeface="Times New Roman" panose="02020603050405020304" pitchFamily="18" charset="0"/>
            </a:endParaRPr>
          </a:p>
          <a:p>
            <a:pPr marL="0" indent="0">
              <a:buNone/>
            </a:pPr>
            <a:endParaRPr lang="lv-LV" sz="1300" b="0" i="0">
              <a:solidFill>
                <a:srgbClr val="000000"/>
              </a:solidFill>
              <a:effectLst/>
              <a:latin typeface="roboto"/>
            </a:endParaRPr>
          </a:p>
        </p:txBody>
      </p:sp>
    </p:spTree>
    <p:extLst>
      <p:ext uri="{BB962C8B-B14F-4D97-AF65-F5344CB8AC3E}">
        <p14:creationId xmlns:p14="http://schemas.microsoft.com/office/powerpoint/2010/main" val="14452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6" name="Rectangle 19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9ACBE4-EEF2-4407-85B8-F90D575670E4}"/>
              </a:ext>
            </a:extLst>
          </p:cNvPr>
          <p:cNvSpPr>
            <a:spLocks noGrp="1"/>
          </p:cNvSpPr>
          <p:nvPr>
            <p:ph type="title"/>
          </p:nvPr>
        </p:nvSpPr>
        <p:spPr>
          <a:xfrm>
            <a:off x="838201" y="365125"/>
            <a:ext cx="5251316" cy="1807305"/>
          </a:xfrm>
        </p:spPr>
        <p:txBody>
          <a:bodyPr>
            <a:normAutofit/>
          </a:bodyPr>
          <a:lstStyle/>
          <a:p>
            <a:r>
              <a:rPr lang="lv-LV" dirty="0">
                <a:latin typeface="Times New Roman" panose="02020603050405020304" pitchFamily="18" charset="0"/>
                <a:cs typeface="Times New Roman" panose="02020603050405020304" pitchFamily="18" charset="0"/>
              </a:rPr>
              <a:t>S</a:t>
            </a:r>
            <a:r>
              <a:rPr lang="en-US" b="0" i="0" dirty="0" err="1">
                <a:effectLst/>
                <a:latin typeface="Times New Roman" panose="02020603050405020304" pitchFamily="18" charset="0"/>
                <a:cs typeface="Times New Roman" panose="02020603050405020304" pitchFamily="18" charset="0"/>
              </a:rPr>
              <a:t>pring</a:t>
            </a:r>
            <a:r>
              <a:rPr lang="en-US" b="0" i="0" dirty="0">
                <a:effectLst/>
                <a:latin typeface="Times New Roman" panose="02020603050405020304" pitchFamily="18" charset="0"/>
                <a:cs typeface="Times New Roman" panose="02020603050405020304" pitchFamily="18" charset="0"/>
              </a:rPr>
              <a:t> </a:t>
            </a:r>
            <a:r>
              <a:rPr lang="en-US" b="0" i="0" dirty="0" err="1">
                <a:effectLst/>
                <a:latin typeface="Times New Roman" panose="02020603050405020304" pitchFamily="18" charset="0"/>
                <a:cs typeface="Times New Roman" panose="02020603050405020304" pitchFamily="18" charset="0"/>
              </a:rPr>
              <a:t>solstics</a:t>
            </a:r>
            <a:endParaRPr lang="en-US" dirty="0">
              <a:latin typeface="Times New Roman" panose="02020603050405020304" pitchFamily="18" charset="0"/>
              <a:cs typeface="Times New Roman" panose="02020603050405020304" pitchFamily="18" charset="0"/>
            </a:endParaRPr>
          </a:p>
        </p:txBody>
      </p:sp>
      <p:sp>
        <p:nvSpPr>
          <p:cNvPr id="2054" name="Content Placeholder 2053">
            <a:extLst>
              <a:ext uri="{FF2B5EF4-FFF2-40B4-BE49-F238E27FC236}">
                <a16:creationId xmlns:a16="http://schemas.microsoft.com/office/drawing/2014/main" id="{2E1980EB-8F69-4261-819A-985CB8F187CD}"/>
              </a:ext>
            </a:extLst>
          </p:cNvPr>
          <p:cNvSpPr>
            <a:spLocks noGrp="1"/>
          </p:cNvSpPr>
          <p:nvPr>
            <p:ph idx="1"/>
          </p:nvPr>
        </p:nvSpPr>
        <p:spPr>
          <a:xfrm>
            <a:off x="838200" y="2333297"/>
            <a:ext cx="4619621" cy="3843666"/>
          </a:xfrm>
        </p:spPr>
        <p:txBody>
          <a:bodyPr>
            <a:noAutofit/>
          </a:bodyPr>
          <a:lstStyle/>
          <a:p>
            <a:pPr marL="0" indent="0">
              <a:buNone/>
            </a:pPr>
            <a:r>
              <a:rPr lang="en-US" sz="2000" b="0" i="0" dirty="0">
                <a:effectLst/>
                <a:latin typeface="Times New Roman" panose="02020603050405020304" pitchFamily="18" charset="0"/>
                <a:cs typeface="Times New Roman" panose="02020603050405020304" pitchFamily="18" charset="0"/>
              </a:rPr>
              <a:t>There is no set exact date for spring </a:t>
            </a:r>
            <a:r>
              <a:rPr lang="en-US" sz="2000" b="0" i="0" dirty="0" err="1">
                <a:effectLst/>
                <a:latin typeface="Times New Roman" panose="02020603050405020304" pitchFamily="18" charset="0"/>
                <a:cs typeface="Times New Roman" panose="02020603050405020304" pitchFamily="18" charset="0"/>
              </a:rPr>
              <a:t>solstics</a:t>
            </a:r>
            <a:r>
              <a:rPr lang="en-US" sz="2000" b="0" i="0" dirty="0">
                <a:effectLst/>
                <a:latin typeface="Times New Roman" panose="02020603050405020304" pitchFamily="18" charset="0"/>
                <a:cs typeface="Times New Roman" panose="02020603050405020304" pitchFamily="18" charset="0"/>
              </a:rPr>
              <a:t> but people celebrate it between </a:t>
            </a:r>
            <a:r>
              <a:rPr lang="en-US" sz="2000" b="0" i="0" dirty="0" err="1">
                <a:effectLst/>
                <a:latin typeface="Times New Roman" panose="02020603050405020304" pitchFamily="18" charset="0"/>
                <a:cs typeface="Times New Roman" panose="02020603050405020304" pitchFamily="18" charset="0"/>
              </a:rPr>
              <a:t>april</a:t>
            </a:r>
            <a:r>
              <a:rPr lang="en-US" sz="2000" b="0" i="0" dirty="0">
                <a:effectLst/>
                <a:latin typeface="Times New Roman" panose="02020603050405020304" pitchFamily="18" charset="0"/>
                <a:cs typeface="Times New Roman" panose="02020603050405020304" pitchFamily="18" charset="0"/>
              </a:rPr>
              <a:t> 4 and may 8. Generally this is a Christian holiday but over time many Latvians have started to celebrate it. Before spring solstice there is also Silent week (</a:t>
            </a:r>
            <a:r>
              <a:rPr lang="en-US" sz="2000" b="0" i="0" dirty="0" err="1">
                <a:effectLst/>
                <a:latin typeface="Times New Roman" panose="02020603050405020304" pitchFamily="18" charset="0"/>
                <a:cs typeface="Times New Roman" panose="02020603050405020304" pitchFamily="18" charset="0"/>
              </a:rPr>
              <a:t>Klusā</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nedēļa</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Pussywillow</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sunday</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Pūpolsvētdiena</a:t>
            </a:r>
            <a:r>
              <a:rPr lang="en-US" sz="2000" b="0" i="0" dirty="0">
                <a:effectLst/>
                <a:latin typeface="Times New Roman" panose="02020603050405020304" pitchFamily="18" charset="0"/>
                <a:cs typeface="Times New Roman" panose="02020603050405020304" pitchFamily="18" charset="0"/>
              </a:rPr>
              <a:t>), Green </a:t>
            </a:r>
            <a:r>
              <a:rPr lang="en-US" sz="2000" b="0" i="0" dirty="0" err="1">
                <a:effectLst/>
                <a:latin typeface="Times New Roman" panose="02020603050405020304" pitchFamily="18" charset="0"/>
                <a:cs typeface="Times New Roman" panose="02020603050405020304" pitchFamily="18" charset="0"/>
              </a:rPr>
              <a:t>thursday</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Zaļā</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ceturtdiena</a:t>
            </a:r>
            <a:r>
              <a:rPr lang="en-US" sz="2000" b="0" i="0" dirty="0">
                <a:effectLst/>
                <a:latin typeface="Times New Roman" panose="02020603050405020304" pitchFamily="18" charset="0"/>
                <a:cs typeface="Times New Roman" panose="02020603050405020304" pitchFamily="18" charset="0"/>
              </a:rPr>
              <a:t>), Big </a:t>
            </a:r>
            <a:r>
              <a:rPr lang="en-US" sz="2000" b="0" i="0" dirty="0" err="1">
                <a:effectLst/>
                <a:latin typeface="Times New Roman" panose="02020603050405020304" pitchFamily="18" charset="0"/>
                <a:cs typeface="Times New Roman" panose="02020603050405020304" pitchFamily="18" charset="0"/>
              </a:rPr>
              <a:t>friday</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Lielā</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piektiena</a:t>
            </a:r>
            <a:r>
              <a:rPr lang="en-US" sz="2000" b="0" i="0" dirty="0">
                <a:effectLst/>
                <a:latin typeface="Times New Roman" panose="02020603050405020304" pitchFamily="18" charset="0"/>
                <a:cs typeface="Times New Roman" panose="02020603050405020304" pitchFamily="18" charset="0"/>
              </a:rPr>
              <a:t>) and Silent </a:t>
            </a:r>
            <a:r>
              <a:rPr lang="en-US" sz="2000" b="0" i="0" dirty="0" err="1">
                <a:effectLst/>
                <a:latin typeface="Times New Roman" panose="02020603050405020304" pitchFamily="18" charset="0"/>
                <a:cs typeface="Times New Roman" panose="02020603050405020304" pitchFamily="18" charset="0"/>
              </a:rPr>
              <a:t>saturday</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klusā</a:t>
            </a:r>
            <a:r>
              <a:rPr lang="en-US" sz="2000" b="0" i="0" dirty="0">
                <a:effectLst/>
                <a:latin typeface="Times New Roman" panose="02020603050405020304" pitchFamily="18" charset="0"/>
                <a:cs typeface="Times New Roman" panose="02020603050405020304" pitchFamily="18" charset="0"/>
              </a:rPr>
              <a:t> </a:t>
            </a:r>
            <a:r>
              <a:rPr lang="en-US" sz="2000" b="0" i="0" dirty="0" err="1">
                <a:effectLst/>
                <a:latin typeface="Times New Roman" panose="02020603050405020304" pitchFamily="18" charset="0"/>
                <a:cs typeface="Times New Roman" panose="02020603050405020304" pitchFamily="18" charset="0"/>
              </a:rPr>
              <a:t>sestdiena</a:t>
            </a:r>
            <a:r>
              <a:rPr lang="en-US" sz="2000" b="0" i="0" dirty="0">
                <a:effectLst/>
                <a:latin typeface="Times New Roman" panose="02020603050405020304" pitchFamily="18" charset="0"/>
                <a:cs typeface="Times New Roman" panose="02020603050405020304" pitchFamily="18" charset="0"/>
              </a:rPr>
              <a:t>). On spring </a:t>
            </a:r>
            <a:r>
              <a:rPr lang="en-US" sz="2000" b="0" i="0" dirty="0" err="1">
                <a:effectLst/>
                <a:latin typeface="Times New Roman" panose="02020603050405020304" pitchFamily="18" charset="0"/>
                <a:cs typeface="Times New Roman" panose="02020603050405020304" pitchFamily="18" charset="0"/>
              </a:rPr>
              <a:t>solstics</a:t>
            </a:r>
            <a:r>
              <a:rPr lang="en-US" sz="2000" b="0" i="0" dirty="0">
                <a:effectLst/>
                <a:latin typeface="Times New Roman" panose="02020603050405020304" pitchFamily="18" charset="0"/>
                <a:cs typeface="Times New Roman" panose="02020603050405020304" pitchFamily="18" charset="0"/>
              </a:rPr>
              <a:t> day, we paint eggs hide and then find, roll and eat them, swing play games and sing. </a:t>
            </a:r>
            <a:endParaRPr lang="en-US" sz="2000" dirty="0">
              <a:latin typeface="Times New Roman" panose="02020603050405020304" pitchFamily="18" charset="0"/>
              <a:cs typeface="Times New Roman" panose="02020603050405020304" pitchFamily="18" charset="0"/>
            </a:endParaRPr>
          </a:p>
        </p:txBody>
      </p:sp>
      <p:pic>
        <p:nvPicPr>
          <p:cNvPr id="2050" name="Picture 2" descr="Image result for Lieldienas tradīcijas">
            <a:extLst>
              <a:ext uri="{FF2B5EF4-FFF2-40B4-BE49-F238E27FC236}">
                <a16:creationId xmlns:a16="http://schemas.microsoft.com/office/drawing/2014/main" id="{894EA56A-454E-4529-8CC2-4F09D73E92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982" r="16980"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838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0D1FDF-C641-4E23-8ABC-C0656D41F35F}"/>
              </a:ext>
            </a:extLst>
          </p:cNvPr>
          <p:cNvSpPr>
            <a:spLocks noGrp="1"/>
          </p:cNvSpPr>
          <p:nvPr>
            <p:ph type="title"/>
          </p:nvPr>
        </p:nvSpPr>
        <p:spPr>
          <a:xfrm>
            <a:off x="836676" y="343260"/>
            <a:ext cx="10515600" cy="1325563"/>
          </a:xfrm>
        </p:spPr>
        <p:txBody>
          <a:bodyPr>
            <a:normAutofit/>
          </a:bodyPr>
          <a:lstStyle/>
          <a:p>
            <a:r>
              <a:rPr lang="lv-LV" dirty="0"/>
              <a:t>Jāņi </a:t>
            </a:r>
            <a:r>
              <a:rPr lang="sv-SE" dirty="0"/>
              <a:t>(Midsummer)</a:t>
            </a:r>
            <a:endParaRPr lang="en-US" dirty="0"/>
          </a:p>
        </p:txBody>
      </p:sp>
      <p:sp>
        <p:nvSpPr>
          <p:cNvPr id="3078" name="Content Placeholder 3077">
            <a:extLst>
              <a:ext uri="{FF2B5EF4-FFF2-40B4-BE49-F238E27FC236}">
                <a16:creationId xmlns:a16="http://schemas.microsoft.com/office/drawing/2014/main" id="{1F83A2F7-CC3F-40A3-8330-EDAABE444FB4}"/>
              </a:ext>
            </a:extLst>
          </p:cNvPr>
          <p:cNvSpPr>
            <a:spLocks noGrp="1"/>
          </p:cNvSpPr>
          <p:nvPr>
            <p:ph idx="1"/>
          </p:nvPr>
        </p:nvSpPr>
        <p:spPr>
          <a:xfrm>
            <a:off x="838201" y="2013625"/>
            <a:ext cx="4614759" cy="4163337"/>
          </a:xfrm>
        </p:spPr>
        <p:txBody>
          <a:bodyPr>
            <a:normAutofit/>
          </a:bodyPr>
          <a:lstStyle/>
          <a:p>
            <a:pPr marL="0" lvl="0" indent="0">
              <a:buSzPct val="45000"/>
              <a:buNone/>
            </a:pPr>
            <a:r>
              <a:rPr lang="sv-SE" sz="1600" dirty="0">
                <a:latin typeface="Times New Roman" panose="02020603050405020304" pitchFamily="18" charset="0"/>
                <a:cs typeface="Times New Roman" panose="02020603050405020304" pitchFamily="18" charset="0"/>
              </a:rPr>
              <a:t>Jāņi (midsummer) is an annual Latvian festival celebrating the summer solstice. Although astronomically the solstice falls on 21 or 22 June, the public holidays—Līgo Day and Jāņi Day—are on 23 and 24 June. The day before Jāņi is known as Līgosvētki.</a:t>
            </a:r>
          </a:p>
          <a:p>
            <a:pPr marL="0" lvl="0" indent="0">
              <a:buSzPct val="45000"/>
              <a:buNone/>
            </a:pPr>
            <a:r>
              <a:rPr lang="sv-SE" sz="1600" dirty="0">
                <a:latin typeface="Times New Roman" panose="02020603050405020304" pitchFamily="18" charset="0"/>
                <a:cs typeface="Times New Roman" panose="02020603050405020304" pitchFamily="18" charset="0"/>
              </a:rPr>
              <a:t>Latvians sing, dance, eat and are merry during Jāņi. Cheese with caraway seeds, meat patties and beer are a must for every table. People light bonfires, jump over them and celebrate until the sunrise.</a:t>
            </a:r>
            <a:endParaRPr lang="lv-LV" sz="1600" dirty="0">
              <a:latin typeface="Times New Roman" panose="02020603050405020304" pitchFamily="18" charset="0"/>
              <a:cs typeface="Times New Roman" panose="02020603050405020304" pitchFamily="18" charset="0"/>
            </a:endParaRPr>
          </a:p>
          <a:p>
            <a:pPr marL="0" lvl="0" indent="0">
              <a:buSzPct val="45000"/>
              <a:buNone/>
            </a:pPr>
            <a:r>
              <a:rPr lang="sv-SE" sz="1600" dirty="0">
                <a:latin typeface="Times New Roman" panose="02020603050405020304" pitchFamily="18" charset="0"/>
                <a:cs typeface="Times New Roman" panose="02020603050405020304" pitchFamily="18" charset="0"/>
              </a:rPr>
              <a:t>Romantic couples leave the crowd to look for the “flower of the fern”, which is alleged to bloom only in the night of Jāņi.</a:t>
            </a:r>
          </a:p>
          <a:p>
            <a:pPr marL="0" lvl="0" indent="0">
              <a:buSzPct val="45000"/>
              <a:buNone/>
            </a:pPr>
            <a:r>
              <a:rPr lang="sv-SE" sz="1600" dirty="0">
                <a:latin typeface="Times New Roman" panose="02020603050405020304" pitchFamily="18" charset="0"/>
                <a:cs typeface="Times New Roman" panose="02020603050405020304" pitchFamily="18" charset="0"/>
              </a:rPr>
              <a:t>Women traditionally wear flower wreaths, while men have theirs made of oak leaves or twigs.</a:t>
            </a:r>
          </a:p>
          <a:p>
            <a:pPr marL="0" lvl="0" indent="0">
              <a:buSzPct val="45000"/>
              <a:buNone/>
            </a:pPr>
            <a:r>
              <a:rPr lang="sv-SE" sz="1600" dirty="0">
                <a:latin typeface="Times New Roman" panose="02020603050405020304" pitchFamily="18" charset="0"/>
                <a:cs typeface="Times New Roman" panose="02020603050405020304" pitchFamily="18" charset="0"/>
                <a:hlinkClick r:id="rId2"/>
              </a:rPr>
              <a:t>https://youtu.be/5u4lPgn73oc</a:t>
            </a:r>
          </a:p>
          <a:p>
            <a:endParaRPr lang="en-US" sz="1400" dirty="0"/>
          </a:p>
        </p:txBody>
      </p:sp>
      <p:pic>
        <p:nvPicPr>
          <p:cNvPr id="3074" name="Picture 2" descr="Image result for jāņi">
            <a:extLst>
              <a:ext uri="{FF2B5EF4-FFF2-40B4-BE49-F238E27FC236}">
                <a16:creationId xmlns:a16="http://schemas.microsoft.com/office/drawing/2014/main" id="{3DF73F24-5212-4926-AA8B-A86C8E974E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36" r="16218" b="-1"/>
          <a:stretch/>
        </p:blipFill>
        <p:spPr bwMode="auto">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657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1" name="Rectangle 81">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2E2242-808A-477C-9449-1A6DC699149B}"/>
              </a:ext>
            </a:extLst>
          </p:cNvPr>
          <p:cNvSpPr>
            <a:spLocks noGrp="1"/>
          </p:cNvSpPr>
          <p:nvPr>
            <p:ph type="title"/>
          </p:nvPr>
        </p:nvSpPr>
        <p:spPr>
          <a:xfrm>
            <a:off x="838201" y="365125"/>
            <a:ext cx="3816095" cy="1938076"/>
          </a:xfrm>
        </p:spPr>
        <p:txBody>
          <a:bodyPr>
            <a:normAutofit/>
          </a:bodyPr>
          <a:lstStyle/>
          <a:p>
            <a:r>
              <a:rPr lang="en-US" b="0" i="0" dirty="0">
                <a:effectLst/>
                <a:latin typeface="roboto"/>
              </a:rPr>
              <a:t>Autumn</a:t>
            </a:r>
            <a:r>
              <a:rPr lang="lv-LV" b="0" i="0" dirty="0">
                <a:effectLst/>
                <a:latin typeface="roboto"/>
              </a:rPr>
              <a:t> </a:t>
            </a:r>
            <a:r>
              <a:rPr lang="en-US" b="0" i="0" dirty="0">
                <a:effectLst/>
                <a:latin typeface="roboto"/>
              </a:rPr>
              <a:t>holidays</a:t>
            </a:r>
            <a:endParaRPr lang="en-US" dirty="0"/>
          </a:p>
        </p:txBody>
      </p:sp>
      <p:sp>
        <p:nvSpPr>
          <p:cNvPr id="4109" name="Content Placeholder 4105">
            <a:extLst>
              <a:ext uri="{FF2B5EF4-FFF2-40B4-BE49-F238E27FC236}">
                <a16:creationId xmlns:a16="http://schemas.microsoft.com/office/drawing/2014/main" id="{FF2D7FD6-1C3F-4542-B46A-C1E41B70E016}"/>
              </a:ext>
            </a:extLst>
          </p:cNvPr>
          <p:cNvSpPr>
            <a:spLocks noGrp="1"/>
          </p:cNvSpPr>
          <p:nvPr>
            <p:ph idx="1"/>
          </p:nvPr>
        </p:nvSpPr>
        <p:spPr>
          <a:xfrm>
            <a:off x="838201" y="2482589"/>
            <a:ext cx="3816096" cy="3694373"/>
          </a:xfrm>
        </p:spPr>
        <p:txBody>
          <a:bodyPr>
            <a:normAutofit/>
          </a:bodyPr>
          <a:lstStyle/>
          <a:p>
            <a:pPr marL="0" indent="0" fontAlgn="base">
              <a:buNone/>
            </a:pPr>
            <a:r>
              <a:rPr lang="en-US" sz="1400" b="0" i="0" dirty="0">
                <a:effectLst/>
                <a:latin typeface="roboto"/>
              </a:rPr>
              <a:t>In Autumn there are a lot of holidays that are celebrated like </a:t>
            </a:r>
            <a:r>
              <a:rPr lang="en-US" sz="1400" b="0" i="0" dirty="0" err="1">
                <a:effectLst/>
                <a:latin typeface="roboto"/>
              </a:rPr>
              <a:t>Veļu</a:t>
            </a:r>
            <a:r>
              <a:rPr lang="en-US" sz="1400" b="0" i="0" dirty="0">
                <a:effectLst/>
                <a:latin typeface="roboto"/>
              </a:rPr>
              <a:t> time and </a:t>
            </a:r>
            <a:r>
              <a:rPr lang="en-US" sz="1400" b="0" i="0" dirty="0" err="1">
                <a:effectLst/>
                <a:latin typeface="roboto"/>
              </a:rPr>
              <a:t>Lāčplēša</a:t>
            </a:r>
            <a:r>
              <a:rPr lang="en-US" sz="1400" b="0" i="0" dirty="0">
                <a:effectLst/>
                <a:latin typeface="roboto"/>
              </a:rPr>
              <a:t> day, but today </a:t>
            </a:r>
            <a:r>
              <a:rPr lang="en-US" sz="1400" b="0" i="0" dirty="0" err="1">
                <a:effectLst/>
                <a:latin typeface="roboto"/>
              </a:rPr>
              <a:t>i</a:t>
            </a:r>
            <a:r>
              <a:rPr lang="en-US" sz="1400" b="0" i="0" dirty="0">
                <a:effectLst/>
                <a:latin typeface="roboto"/>
              </a:rPr>
              <a:t> want to write particularly about </a:t>
            </a:r>
            <a:r>
              <a:rPr lang="en-US" sz="1400" b="0" i="0" dirty="0" err="1">
                <a:effectLst/>
                <a:latin typeface="roboto"/>
              </a:rPr>
              <a:t>Lāčplēšu</a:t>
            </a:r>
            <a:r>
              <a:rPr lang="en-US" sz="1400" b="0" i="0" dirty="0">
                <a:effectLst/>
                <a:latin typeface="roboto"/>
              </a:rPr>
              <a:t> day. It was first celebrated in November 11th 1920. when the </a:t>
            </a:r>
            <a:r>
              <a:rPr lang="en-US" sz="1400" b="0" i="0" dirty="0" err="1">
                <a:effectLst/>
                <a:latin typeface="roboto"/>
              </a:rPr>
              <a:t>Lāčplēša</a:t>
            </a:r>
            <a:r>
              <a:rPr lang="en-US" sz="1400" b="0" i="0" dirty="0">
                <a:effectLst/>
                <a:latin typeface="roboto"/>
              </a:rPr>
              <a:t> war order day of service. One of the oldest traditions on this day is that since year 1988 people gather up and light small candles next to Riga castle wall.</a:t>
            </a:r>
          </a:p>
          <a:p>
            <a:pPr marL="0" indent="0" fontAlgn="base">
              <a:buNone/>
            </a:pPr>
            <a:r>
              <a:rPr lang="en-US" sz="1400" b="0" i="0" dirty="0">
                <a:effectLst/>
                <a:latin typeface="roboto"/>
              </a:rPr>
              <a:t> In historical event the Rus</a:t>
            </a:r>
            <a:r>
              <a:rPr lang="lv-LV" sz="1400" b="0" i="0" dirty="0">
                <a:effectLst/>
                <a:latin typeface="roboto"/>
              </a:rPr>
              <a:t>s</a:t>
            </a:r>
            <a:r>
              <a:rPr lang="en-US" sz="1400" b="0" i="0" dirty="0" err="1">
                <a:effectLst/>
                <a:latin typeface="roboto"/>
              </a:rPr>
              <a:t>ians</a:t>
            </a:r>
            <a:r>
              <a:rPr lang="en-US" sz="1400" b="0" i="0" dirty="0">
                <a:effectLst/>
                <a:latin typeface="roboto"/>
              </a:rPr>
              <a:t> tried to invade Latvia in 1919 although the invaders were completely expelled from Latvia only at the end of the year, the liberation of Riga on November 11 is also symbolically considered a victory in Latvia's freedom struggles. A year after that it became holiday in memory of fallen solders and claiming freedom over the country. </a:t>
            </a:r>
          </a:p>
          <a:p>
            <a:endParaRPr lang="en-US" sz="1100" dirty="0"/>
          </a:p>
        </p:txBody>
      </p:sp>
      <p:pic>
        <p:nvPicPr>
          <p:cNvPr id="4100" name="Picture 4" descr="Image result for lāpu gājiens">
            <a:extLst>
              <a:ext uri="{FF2B5EF4-FFF2-40B4-BE49-F238E27FC236}">
                <a16:creationId xmlns:a16="http://schemas.microsoft.com/office/drawing/2014/main" id="{796FED8E-F5CE-4A07-8BEF-73DC6D61DF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770" r="-1" b="-1"/>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4102" name="Picture 6" descr="Image result for lāpu gājiens">
            <a:extLst>
              <a:ext uri="{FF2B5EF4-FFF2-40B4-BE49-F238E27FC236}">
                <a16:creationId xmlns:a16="http://schemas.microsoft.com/office/drawing/2014/main" id="{57FF749E-7707-4F4C-AB7D-CFF52B0A1D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318" b="29432"/>
          <a:stretch/>
        </p:blipFill>
        <p:spPr bwMode="auto">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900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CF57CE-1BC6-4CF1-8FB9-D82005FAA9DB}"/>
              </a:ext>
            </a:extLst>
          </p:cNvPr>
          <p:cNvSpPr>
            <a:spLocks noGrp="1"/>
          </p:cNvSpPr>
          <p:nvPr>
            <p:ph type="title"/>
          </p:nvPr>
        </p:nvSpPr>
        <p:spPr>
          <a:xfrm>
            <a:off x="589560" y="856180"/>
            <a:ext cx="5279408" cy="1128068"/>
          </a:xfrm>
        </p:spPr>
        <p:txBody>
          <a:bodyPr anchor="ctr">
            <a:normAutofit/>
          </a:bodyPr>
          <a:lstStyle/>
          <a:p>
            <a:r>
              <a:rPr lang="lv-LV" sz="4000" dirty="0"/>
              <a:t>Christmas</a:t>
            </a:r>
            <a:r>
              <a:rPr lang="en-US" sz="4000" dirty="0"/>
              <a:t> for </a:t>
            </a:r>
            <a:r>
              <a:rPr lang="en-US" sz="4000" dirty="0" err="1"/>
              <a:t>christians</a:t>
            </a:r>
            <a:endParaRPr lang="en-US" sz="4000" dirty="0"/>
          </a:p>
        </p:txBody>
      </p:sp>
      <p:grpSp>
        <p:nvGrpSpPr>
          <p:cNvPr id="84" name="Group 8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85" name="Rectangle 8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8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246A0F-1240-4AF5-A5E1-ACB8FDBAFDEB}"/>
              </a:ext>
            </a:extLst>
          </p:cNvPr>
          <p:cNvSpPr>
            <a:spLocks noGrp="1"/>
          </p:cNvSpPr>
          <p:nvPr>
            <p:ph idx="1"/>
          </p:nvPr>
        </p:nvSpPr>
        <p:spPr>
          <a:xfrm>
            <a:off x="590719" y="2330505"/>
            <a:ext cx="5278066" cy="3979585"/>
          </a:xfrm>
        </p:spPr>
        <p:txBody>
          <a:bodyPr anchor="ctr">
            <a:normAutofit/>
          </a:bodyPr>
          <a:lstStyle/>
          <a:p>
            <a:pPr marL="0" marR="95250" indent="0">
              <a:spcBef>
                <a:spcPts val="225"/>
              </a:spcBef>
              <a:spcAft>
                <a:spcPts val="225"/>
              </a:spcAft>
              <a:buNone/>
            </a:pPr>
            <a:r>
              <a:rPr lang="en-US" sz="1600" dirty="0">
                <a:effectLst/>
                <a:latin typeface="Times New Roman" panose="02020603050405020304" pitchFamily="18" charset="0"/>
                <a:ea typeface="Times New Roman" panose="02020603050405020304" pitchFamily="18" charset="0"/>
              </a:rPr>
              <a:t>A very beautiful holiday in Latvia is Christmas. It is more a Christian holiday</a:t>
            </a:r>
            <a:r>
              <a:rPr lang="lv-LV" sz="160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nowadays, but ancient Latvians celebrated the Winter Solstice. In Latvia</a:t>
            </a:r>
            <a:r>
              <a:rPr lang="lv-LV" sz="160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Christmas celebration is a mix of ethnic, religious and modern traditions.</a:t>
            </a:r>
          </a:p>
          <a:p>
            <a:pPr marL="0" marR="95250" indent="0">
              <a:spcBef>
                <a:spcPts val="225"/>
              </a:spcBef>
              <a:spcAft>
                <a:spcPts val="225"/>
              </a:spcAft>
              <a:buNone/>
            </a:pPr>
            <a:endParaRPr lang="en-US" sz="1600" dirty="0">
              <a:effectLst/>
              <a:latin typeface="Times New Roman" panose="02020603050405020304" pitchFamily="18" charset="0"/>
              <a:ea typeface="Times New Roman" panose="02020603050405020304" pitchFamily="18" charset="0"/>
            </a:endParaRPr>
          </a:p>
          <a:p>
            <a:pPr marL="0" marR="95250" indent="0">
              <a:spcBef>
                <a:spcPts val="225"/>
              </a:spcBef>
              <a:spcAft>
                <a:spcPts val="225"/>
              </a:spcAft>
              <a:buNone/>
            </a:pPr>
            <a:r>
              <a:rPr lang="en-US" sz="1600" dirty="0">
                <a:effectLst/>
                <a:latin typeface="Times New Roman" panose="02020603050405020304" pitchFamily="18" charset="0"/>
                <a:ea typeface="Times New Roman" panose="02020603050405020304" pitchFamily="18" charset="0"/>
              </a:rPr>
              <a:t>Christian festival celebrating the birth of Jesus. December 25 has become widely</a:t>
            </a:r>
            <a:r>
              <a:rPr lang="lv-LV" sz="160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accepted as the date of Jesu</a:t>
            </a:r>
            <a:r>
              <a:rPr lang="lv-LV" sz="1600" dirty="0">
                <a:effectLst/>
                <a:latin typeface="Times New Roman" panose="02020603050405020304" pitchFamily="18" charset="0"/>
                <a:ea typeface="Times New Roman" panose="02020603050405020304" pitchFamily="18" charset="0"/>
              </a:rPr>
              <a:t>s</a:t>
            </a:r>
            <a:r>
              <a:rPr lang="en-US" sz="1600" dirty="0">
                <a:effectLst/>
                <a:latin typeface="Times New Roman" panose="02020603050405020304" pitchFamily="18" charset="0"/>
                <a:ea typeface="Times New Roman" panose="02020603050405020304" pitchFamily="18" charset="0"/>
              </a:rPr>
              <a:t> birth.</a:t>
            </a:r>
          </a:p>
          <a:p>
            <a:pPr marL="0" marR="95250" indent="0">
              <a:spcBef>
                <a:spcPts val="225"/>
              </a:spcBef>
              <a:spcAft>
                <a:spcPts val="225"/>
              </a:spcAft>
              <a:buNone/>
            </a:pPr>
            <a:r>
              <a:rPr lang="en-US" sz="1600" dirty="0">
                <a:effectLst/>
                <a:latin typeface="Times New Roman" panose="02020603050405020304" pitchFamily="18" charset="0"/>
                <a:ea typeface="Times New Roman" panose="02020603050405020304" pitchFamily="18" charset="0"/>
              </a:rPr>
              <a:t>Before the holiday, many Christians lent, go to church on the holidays. The time</a:t>
            </a:r>
            <a:r>
              <a:rPr lang="lv-LV" sz="160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before Christmas is a time of silence, reflection, and forgiveness, it is a time to</a:t>
            </a:r>
            <a:r>
              <a:rPr lang="lv-LV" sz="1600"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tidy up the inner world of each person.</a:t>
            </a:r>
            <a:endParaRPr lang="en-US" sz="1600" dirty="0"/>
          </a:p>
        </p:txBody>
      </p:sp>
      <p:sp>
        <p:nvSpPr>
          <p:cNvPr id="90" name="Rectangle 8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ziemassvētki latvijā tradīcijas">
            <a:extLst>
              <a:ext uri="{FF2B5EF4-FFF2-40B4-BE49-F238E27FC236}">
                <a16:creationId xmlns:a16="http://schemas.microsoft.com/office/drawing/2014/main" id="{F2F1BBC7-93D1-4254-B599-D57E1710C1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05" r="-2" b="-2"/>
          <a:stretch/>
        </p:blipFill>
        <p:spPr bwMode="auto">
          <a:xfrm>
            <a:off x="7083423" y="581892"/>
            <a:ext cx="4397433" cy="2518756"/>
          </a:xfrm>
          <a:prstGeom prst="rect">
            <a:avLst/>
          </a:prstGeom>
          <a:noFill/>
          <a:extLst>
            <a:ext uri="{909E8E84-426E-40DD-AFC4-6F175D3DCCD1}">
              <a14:hiddenFill xmlns:a14="http://schemas.microsoft.com/office/drawing/2010/main">
                <a:solidFill>
                  <a:srgbClr val="FFFFFF"/>
                </a:solidFill>
              </a14:hiddenFill>
            </a:ext>
          </a:extLst>
        </p:spPr>
      </p:pic>
      <p:sp>
        <p:nvSpPr>
          <p:cNvPr id="94" name="Rectangle 93">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mage result for ziemassvētki latvijā tradīcijas">
            <a:extLst>
              <a:ext uri="{FF2B5EF4-FFF2-40B4-BE49-F238E27FC236}">
                <a16:creationId xmlns:a16="http://schemas.microsoft.com/office/drawing/2014/main" id="{C089DFD3-EB35-4110-B721-3F235874F5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28" r="1" b="16807"/>
          <a:stretch/>
        </p:blipFill>
        <p:spPr bwMode="auto">
          <a:xfrm>
            <a:off x="7083423" y="3707894"/>
            <a:ext cx="4395569" cy="251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144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DC9F66-95A5-43F5-9109-85749B15626C}"/>
              </a:ext>
            </a:extLst>
          </p:cNvPr>
          <p:cNvSpPr>
            <a:spLocks noGrp="1"/>
          </p:cNvSpPr>
          <p:nvPr>
            <p:ph type="title"/>
          </p:nvPr>
        </p:nvSpPr>
        <p:spPr>
          <a:xfrm>
            <a:off x="838201" y="345810"/>
            <a:ext cx="5120561" cy="1325563"/>
          </a:xfrm>
        </p:spPr>
        <p:txBody>
          <a:bodyPr>
            <a:normAutofit/>
          </a:bodyPr>
          <a:lstStyle/>
          <a:p>
            <a:r>
              <a:rPr lang="lv-LV" dirty="0"/>
              <a:t>Christmas</a:t>
            </a:r>
            <a:r>
              <a:rPr lang="en-US" dirty="0"/>
              <a:t> with </a:t>
            </a:r>
            <a:r>
              <a:rPr lang="lv-LV" dirty="0"/>
              <a:t>Ķekatas</a:t>
            </a:r>
            <a:endParaRPr lang="en-US" dirty="0"/>
          </a:p>
        </p:txBody>
      </p:sp>
      <p:sp>
        <p:nvSpPr>
          <p:cNvPr id="3" name="Content Placeholder 2">
            <a:extLst>
              <a:ext uri="{FF2B5EF4-FFF2-40B4-BE49-F238E27FC236}">
                <a16:creationId xmlns:a16="http://schemas.microsoft.com/office/drawing/2014/main" id="{EF2E19F8-2F4B-453B-BEB1-3A35A19ECD9C}"/>
              </a:ext>
            </a:extLst>
          </p:cNvPr>
          <p:cNvSpPr>
            <a:spLocks noGrp="1"/>
          </p:cNvSpPr>
          <p:nvPr>
            <p:ph idx="1"/>
          </p:nvPr>
        </p:nvSpPr>
        <p:spPr>
          <a:xfrm>
            <a:off x="886757" y="1825624"/>
            <a:ext cx="5092194" cy="4351338"/>
          </a:xfrm>
        </p:spPr>
        <p:txBody>
          <a:bodyPr>
            <a:noAutofit/>
          </a:bodyPr>
          <a:lstStyle/>
          <a:p>
            <a:pPr marL="0" indent="0">
              <a:buNone/>
            </a:pPr>
            <a:r>
              <a:rPr lang="en-US" sz="1100" dirty="0">
                <a:latin typeface="Times New Roman" panose="02020603050405020304" pitchFamily="18" charset="0"/>
                <a:cs typeface="Times New Roman" panose="02020603050405020304" pitchFamily="18" charset="0"/>
              </a:rPr>
              <a:t>The Winter Solstice occurs when one of the Earths poles has its maximum tilt</a:t>
            </a:r>
          </a:p>
          <a:p>
            <a:pPr marL="0" indent="0">
              <a:buNone/>
            </a:pPr>
            <a:r>
              <a:rPr lang="en-US" sz="1100" dirty="0">
                <a:latin typeface="Times New Roman" panose="02020603050405020304" pitchFamily="18" charset="0"/>
                <a:cs typeface="Times New Roman" panose="02020603050405020304" pitchFamily="18" charset="0"/>
              </a:rPr>
              <a:t>away from the Sun. According to pre-Christian Latvian pagan traditions it is the</a:t>
            </a:r>
          </a:p>
          <a:p>
            <a:pPr marL="0" indent="0">
              <a:buNone/>
            </a:pPr>
            <a:r>
              <a:rPr lang="en-US" sz="1100" dirty="0">
                <a:latin typeface="Times New Roman" panose="02020603050405020304" pitchFamily="18" charset="0"/>
                <a:cs typeface="Times New Roman" panose="02020603050405020304" pitchFamily="18" charset="0"/>
              </a:rPr>
              <a:t>rebirth of the Sun.</a:t>
            </a:r>
          </a:p>
          <a:p>
            <a:pPr marL="0" indent="0">
              <a:buNone/>
            </a:pPr>
            <a:r>
              <a:rPr lang="en-US" sz="1100" dirty="0">
                <a:latin typeface="Times New Roman" panose="02020603050405020304" pitchFamily="18" charset="0"/>
                <a:cs typeface="Times New Roman" panose="02020603050405020304" pitchFamily="18" charset="0"/>
              </a:rPr>
              <a:t>This holiday Latvians have their own traditional food - boiled peas with bacon. On</a:t>
            </a:r>
          </a:p>
          <a:p>
            <a:pPr marL="0" indent="0">
              <a:buNone/>
            </a:pPr>
            <a:r>
              <a:rPr lang="en-US" sz="1100" dirty="0">
                <a:latin typeface="Times New Roman" panose="02020603050405020304" pitchFamily="18" charset="0"/>
                <a:cs typeface="Times New Roman" panose="02020603050405020304" pitchFamily="18" charset="0"/>
              </a:rPr>
              <a:t>Christmas Eve, they must be eaten to eat all the tears of the previous year and to be</a:t>
            </a:r>
          </a:p>
          <a:p>
            <a:pPr marL="0" indent="0">
              <a:buNone/>
            </a:pPr>
            <a:r>
              <a:rPr lang="en-US" sz="1100" dirty="0">
                <a:latin typeface="Times New Roman" panose="02020603050405020304" pitchFamily="18" charset="0"/>
                <a:cs typeface="Times New Roman" panose="02020603050405020304" pitchFamily="18" charset="0"/>
              </a:rPr>
              <a:t>gone.</a:t>
            </a:r>
          </a:p>
          <a:p>
            <a:pPr marL="0" indent="0">
              <a:buNone/>
            </a:pPr>
            <a:r>
              <a:rPr lang="en-US" sz="1100" dirty="0">
                <a:latin typeface="Times New Roman" panose="02020603050405020304" pitchFamily="18" charset="0"/>
                <a:cs typeface="Times New Roman" panose="02020603050405020304" pitchFamily="18" charset="0"/>
              </a:rPr>
              <a:t>Typical ethnic Christmas traditions include participation in “</a:t>
            </a:r>
            <a:r>
              <a:rPr lang="en-US" sz="1100" dirty="0" err="1">
                <a:latin typeface="Times New Roman" panose="02020603050405020304" pitchFamily="18" charset="0"/>
                <a:cs typeface="Times New Roman" panose="02020603050405020304" pitchFamily="18" charset="0"/>
              </a:rPr>
              <a:t>ķekatas</a:t>
            </a:r>
            <a:r>
              <a:rPr lang="en-US" sz="1100" dirty="0">
                <a:latin typeface="Times New Roman" panose="02020603050405020304" pitchFamily="18" charset="0"/>
                <a:cs typeface="Times New Roman" panose="02020603050405020304" pitchFamily="18" charset="0"/>
              </a:rPr>
              <a:t>” or</a:t>
            </a:r>
          </a:p>
          <a:p>
            <a:pPr marL="0" indent="0">
              <a:buNone/>
            </a:pPr>
            <a:r>
              <a:rPr lang="en-US" sz="1100" dirty="0">
                <a:latin typeface="Times New Roman" panose="02020603050405020304" pitchFamily="18" charset="0"/>
                <a:cs typeface="Times New Roman" panose="02020603050405020304" pitchFamily="18" charset="0"/>
              </a:rPr>
              <a:t>mumming. Mummers, who are costumed and wear masks of animals and such</a:t>
            </a:r>
          </a:p>
          <a:p>
            <a:pPr marL="0" indent="0">
              <a:buNone/>
            </a:pPr>
            <a:r>
              <a:rPr lang="en-US" sz="1100" dirty="0">
                <a:latin typeface="Times New Roman" panose="02020603050405020304" pitchFamily="18" charset="0"/>
                <a:cs typeface="Times New Roman" panose="02020603050405020304" pitchFamily="18" charset="0"/>
              </a:rPr>
              <a:t>macabre figures as living corpses and death, bring blessing to the households,</a:t>
            </a:r>
          </a:p>
          <a:p>
            <a:pPr marL="0" indent="0">
              <a:buNone/>
            </a:pPr>
            <a:r>
              <a:rPr lang="en-US" sz="1100" dirty="0">
                <a:latin typeface="Times New Roman" panose="02020603050405020304" pitchFamily="18" charset="0"/>
                <a:cs typeface="Times New Roman" panose="02020603050405020304" pitchFamily="18" charset="0"/>
              </a:rPr>
              <a:t>encourage fertility, and frighten away evil spirits.</a:t>
            </a:r>
          </a:p>
          <a:p>
            <a:pPr marL="0" indent="0">
              <a:buNone/>
            </a:pPr>
            <a:r>
              <a:rPr lang="en-US" sz="1100" dirty="0">
                <a:latin typeface="Times New Roman" panose="02020603050405020304" pitchFamily="18" charset="0"/>
                <a:cs typeface="Times New Roman" panose="02020603050405020304" pitchFamily="18" charset="0"/>
              </a:rPr>
              <a:t>One more tradition is ragging the Yule log. The dragging and subsequent burning</a:t>
            </a:r>
          </a:p>
          <a:p>
            <a:pPr marL="0" indent="0">
              <a:buNone/>
            </a:pPr>
            <a:r>
              <a:rPr lang="en-US" sz="1100" dirty="0">
                <a:latin typeface="Times New Roman" panose="02020603050405020304" pitchFamily="18" charset="0"/>
                <a:cs typeface="Times New Roman" panose="02020603050405020304" pitchFamily="18" charset="0"/>
              </a:rPr>
              <a:t>of the Yule log symbolizes incineration of last year problems and misfortunes. </a:t>
            </a:r>
          </a:p>
          <a:p>
            <a:pPr marL="0" indent="0">
              <a:buNone/>
            </a:pPr>
            <a:endParaRPr lang="en-US" sz="1100" dirty="0">
              <a:latin typeface="Times New Roman" panose="02020603050405020304" pitchFamily="18" charset="0"/>
              <a:cs typeface="Times New Roman" panose="02020603050405020304" pitchFamily="18" charset="0"/>
            </a:endParaRPr>
          </a:p>
          <a:p>
            <a:pPr marL="0" indent="0">
              <a:buNone/>
            </a:pPr>
            <a:r>
              <a:rPr lang="en-US" sz="1100" dirty="0">
                <a:latin typeface="Times New Roman" panose="02020603050405020304" pitchFamily="18" charset="0"/>
                <a:cs typeface="Times New Roman" panose="02020603050405020304" pitchFamily="18" charset="0"/>
              </a:rPr>
              <a:t>https://www.youtube.com/watch?v=PUz4LawbY5g&amp;amp;feature=emb_logo</a:t>
            </a:r>
          </a:p>
        </p:txBody>
      </p:sp>
      <p:sp>
        <p:nvSpPr>
          <p:cNvPr id="12" name="Oval 1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4" descr="Image result for Latviešu ziemassvētku tradīcijas">
            <a:extLst>
              <a:ext uri="{FF2B5EF4-FFF2-40B4-BE49-F238E27FC236}">
                <a16:creationId xmlns:a16="http://schemas.microsoft.com/office/drawing/2014/main" id="{4D534C68-1CF5-4A2B-8FD4-6F4D8FB179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741"/>
          <a:stretch/>
        </p:blipFill>
        <p:spPr bwMode="auto">
          <a:xfrm>
            <a:off x="7849499" y="2793044"/>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14" name="Arc 1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2" descr="Image result for Latviešu ziemassvētku tradīcijas">
            <a:extLst>
              <a:ext uri="{FF2B5EF4-FFF2-40B4-BE49-F238E27FC236}">
                <a16:creationId xmlns:a16="http://schemas.microsoft.com/office/drawing/2014/main" id="{F7BD0B45-68D4-44DF-9FAA-B74FACDA05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04" r="6985"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280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Latviešu tradīcijas">
            <a:extLst>
              <a:ext uri="{FF2B5EF4-FFF2-40B4-BE49-F238E27FC236}">
                <a16:creationId xmlns:a16="http://schemas.microsoft.com/office/drawing/2014/main" id="{26C493F9-D5EC-4DEB-91A0-02AFCC742519}"/>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573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5574EE6-8189-47AB-ADC4-BDD3D3806585}"/>
              </a:ext>
            </a:extLst>
          </p:cNvPr>
          <p:cNvSpPr>
            <a:spLocks noGrp="1"/>
          </p:cNvSpPr>
          <p:nvPr>
            <p:ph type="ctrTitle"/>
          </p:nvPr>
        </p:nvSpPr>
        <p:spPr>
          <a:xfrm>
            <a:off x="1524000" y="1122362"/>
            <a:ext cx="9144000" cy="2900518"/>
          </a:xfrm>
        </p:spPr>
        <p:txBody>
          <a:bodyPr>
            <a:normAutofit/>
          </a:bodyPr>
          <a:lstStyle/>
          <a:p>
            <a:r>
              <a:rPr lang="lv-LV" dirty="0">
                <a:solidFill>
                  <a:srgbClr val="FFFFFF"/>
                </a:solidFill>
              </a:rPr>
              <a:t>Thanks for your attention!</a:t>
            </a:r>
            <a:endParaRPr lang="en-US" dirty="0">
              <a:solidFill>
                <a:srgbClr val="FFFFFF"/>
              </a:solidFill>
            </a:endParaRPr>
          </a:p>
        </p:txBody>
      </p:sp>
      <p:sp>
        <p:nvSpPr>
          <p:cNvPr id="3" name="Subtitle 2">
            <a:extLst>
              <a:ext uri="{FF2B5EF4-FFF2-40B4-BE49-F238E27FC236}">
                <a16:creationId xmlns:a16="http://schemas.microsoft.com/office/drawing/2014/main" id="{C9A625A8-FC02-43B2-ADBB-D73DCB6F2BAD}"/>
              </a:ext>
            </a:extLst>
          </p:cNvPr>
          <p:cNvSpPr>
            <a:spLocks noGrp="1"/>
          </p:cNvSpPr>
          <p:nvPr>
            <p:ph type="subTitle" idx="1"/>
          </p:nvPr>
        </p:nvSpPr>
        <p:spPr>
          <a:xfrm>
            <a:off x="1524000" y="4159404"/>
            <a:ext cx="9144000" cy="1098395"/>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248759921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D8DC43DE08554A9255C42F54879EF3" ma:contentTypeVersion="2" ma:contentTypeDescription="Create a new document." ma:contentTypeScope="" ma:versionID="fc90f4e3b807d1ff98686aaca4f61ca7">
  <xsd:schema xmlns:xsd="http://www.w3.org/2001/XMLSchema" xmlns:xs="http://www.w3.org/2001/XMLSchema" xmlns:p="http://schemas.microsoft.com/office/2006/metadata/properties" xmlns:ns2="b99b1f11-1d42-49f1-8d68-8b3981cf6303" targetNamespace="http://schemas.microsoft.com/office/2006/metadata/properties" ma:root="true" ma:fieldsID="76c033c8a9f7eb73146aafb5800c6f7c" ns2:_="">
    <xsd:import namespace="b99b1f11-1d42-49f1-8d68-8b3981cf630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9b1f11-1d42-49f1-8d68-8b3981cf63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B16FFC-745C-4C9E-BDC9-2F4897ED5B3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E30A348-D1DE-4171-8C87-0BA9DDEC2C0D}">
  <ds:schemaRefs>
    <ds:schemaRef ds:uri="http://schemas.microsoft.com/sharepoint/v3/contenttype/forms"/>
  </ds:schemaRefs>
</ds:datastoreItem>
</file>

<file path=customXml/itemProps3.xml><?xml version="1.0" encoding="utf-8"?>
<ds:datastoreItem xmlns:ds="http://schemas.openxmlformats.org/officeDocument/2006/customXml" ds:itemID="{9BC81955-6E29-4478-A00D-61DAF8356B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9b1f11-1d42-49f1-8d68-8b3981cf63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122</TotalTime>
  <Words>717</Words>
  <Application>Microsoft Office PowerPoint</Application>
  <PresentationFormat>Platekrāna</PresentationFormat>
  <Paragraphs>40</Paragraphs>
  <Slides>8</Slides>
  <Notes>0</Notes>
  <HiddenSlides>0</HiddenSlides>
  <MMClips>0</MMClips>
  <ScaleCrop>false</ScaleCrop>
  <HeadingPairs>
    <vt:vector size="6" baseType="variant">
      <vt:variant>
        <vt:lpstr>Lietotie fonti</vt:lpstr>
      </vt:variant>
      <vt:variant>
        <vt:i4>6</vt:i4>
      </vt:variant>
      <vt:variant>
        <vt:lpstr>Dizains</vt:lpstr>
      </vt:variant>
      <vt:variant>
        <vt:i4>1</vt:i4>
      </vt:variant>
      <vt:variant>
        <vt:lpstr>Slaidu virsraksti</vt:lpstr>
      </vt:variant>
      <vt:variant>
        <vt:i4>8</vt:i4>
      </vt:variant>
    </vt:vector>
  </HeadingPairs>
  <TitlesOfParts>
    <vt:vector size="15" baseType="lpstr">
      <vt:lpstr>Algerian</vt:lpstr>
      <vt:lpstr>Arial</vt:lpstr>
      <vt:lpstr>Calibri</vt:lpstr>
      <vt:lpstr>Calibri Light</vt:lpstr>
      <vt:lpstr>roboto</vt:lpstr>
      <vt:lpstr>Times New Roman</vt:lpstr>
      <vt:lpstr>Office Theme</vt:lpstr>
      <vt:lpstr>Latvian National Holidays</vt:lpstr>
      <vt:lpstr>Latvian Holidays</vt:lpstr>
      <vt:lpstr>Spring solstics</vt:lpstr>
      <vt:lpstr>Jāņi (Midsummer)</vt:lpstr>
      <vt:lpstr>Autumn holidays</vt:lpstr>
      <vt:lpstr>Christmas for christians</vt:lpstr>
      <vt:lpstr>Christmas with Ķekatas</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Latvian National Holidays</dc:title>
  <dc:creator>Edgars Jeršovs</dc:creator>
  <cp:lastModifiedBy>Indra Jēkabsone</cp:lastModifiedBy>
  <cp:revision>16</cp:revision>
  <dcterms:created xsi:type="dcterms:W3CDTF">2021-02-18T11:23:58Z</dcterms:created>
  <dcterms:modified xsi:type="dcterms:W3CDTF">2021-02-19T07:38:04Z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0x01010030D8DC43DE08554A9255C42F54879EF3</vt:lpwstr>
  </property>
</Properties>
</file>