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9" r:id="rId1"/>
  </p:sldMasterIdLst>
  <p:notesMasterIdLst>
    <p:notesMasterId r:id="rId11"/>
  </p:notesMasterIdLst>
  <p:sldIdLst>
    <p:sldId id="256" r:id="rId2"/>
    <p:sldId id="259" r:id="rId3"/>
    <p:sldId id="257" r:id="rId4"/>
    <p:sldId id="258" r:id="rId5"/>
    <p:sldId id="264" r:id="rId6"/>
    <p:sldId id="260" r:id="rId7"/>
    <p:sldId id="262" r:id="rId8"/>
    <p:sldId id="261" r:id="rId9"/>
    <p:sldId id="263" r:id="rId10"/>
  </p:sldIdLst>
  <p:sldSz cx="9144000" cy="5143500" type="screen16x9"/>
  <p:notesSz cx="6858000" cy="9144000"/>
  <p:embeddedFontLst>
    <p:embeddedFont>
      <p:font typeface="Lora" panose="020B0604020202020204" charset="0"/>
      <p:regular r:id="rId12"/>
      <p:bold r:id="rId13"/>
      <p:italic r:id="rId14"/>
      <p:boldItalic r:id="rId15"/>
    </p:embeddedFont>
    <p:embeddedFont>
      <p:font typeface="Montserrat Light" panose="020B0604020202020204" charset="0"/>
      <p:regular r:id="rId16"/>
      <p:bold r:id="rId17"/>
      <p:italic r:id="rId18"/>
      <p:boldItalic r:id="rId19"/>
    </p:embeddedFont>
    <p:embeddedFont>
      <p:font typeface="Playfair Display" panose="020B0604020202020204" charset="0"/>
      <p:regular r:id="rId20"/>
      <p:bold r:id="rId21"/>
      <p:italic r:id="rId22"/>
      <p:boldItalic r:id="rId23"/>
    </p:embeddedFont>
    <p:embeddedFont>
      <p:font typeface="Playfair Display Regular" panose="020B0604020202020204" charset="0"/>
      <p:regular r:id="rId24"/>
      <p:bold r:id="rId25"/>
      <p:italic r:id="rId26"/>
      <p:boldItalic r:id="rId27"/>
    </p:embeddedFont>
    <p:embeddedFont>
      <p:font typeface="Questrial" panose="020B0604020202020204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E35A1D"/>
    <a:srgbClr val="CA8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DED2E31-6400-4757-8F49-CD3BA2002ECA}">
  <a:tblStyle styleId="{8DED2E31-6400-4757-8F49-CD3BA2002EC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141" autoAdjust="0"/>
  </p:normalViewPr>
  <p:slideViewPr>
    <p:cSldViewPr snapToGrid="0">
      <p:cViewPr varScale="1">
        <p:scale>
          <a:sx n="90" d="100"/>
          <a:sy n="90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297034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851708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350900" y="2046275"/>
            <a:ext cx="4664700" cy="15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Lora"/>
              <a:buNone/>
              <a:defRPr sz="55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Lora"/>
              <a:buNone/>
              <a:defRPr sz="55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Lora"/>
              <a:buNone/>
              <a:defRPr sz="55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Lora"/>
              <a:buNone/>
              <a:defRPr sz="55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Lora"/>
              <a:buNone/>
              <a:defRPr sz="55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Lora"/>
              <a:buNone/>
              <a:defRPr sz="55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Lora"/>
              <a:buNone/>
              <a:defRPr sz="55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Lora"/>
              <a:buNone/>
              <a:defRPr sz="55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350900" y="3620975"/>
            <a:ext cx="3750600" cy="2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bg>
      <p:bgPr>
        <a:solidFill>
          <a:schemeClr val="lt1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/>
          <p:nvPr/>
        </p:nvSpPr>
        <p:spPr>
          <a:xfrm>
            <a:off x="0" y="-4050"/>
            <a:ext cx="4974600" cy="1542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/>
          </p:nvPr>
        </p:nvSpPr>
        <p:spPr>
          <a:xfrm>
            <a:off x="1554200" y="3665075"/>
            <a:ext cx="28071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2" hasCustomPrompt="1"/>
          </p:nvPr>
        </p:nvSpPr>
        <p:spPr>
          <a:xfrm>
            <a:off x="1021996" y="2368650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3" hasCustomPrompt="1"/>
          </p:nvPr>
        </p:nvSpPr>
        <p:spPr>
          <a:xfrm>
            <a:off x="1021996" y="3693773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4"/>
          </p:nvPr>
        </p:nvSpPr>
        <p:spPr>
          <a:xfrm>
            <a:off x="4324475" y="3693775"/>
            <a:ext cx="27195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5"/>
          </p:nvPr>
        </p:nvSpPr>
        <p:spPr>
          <a:xfrm>
            <a:off x="1554200" y="2368650"/>
            <a:ext cx="27195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6"/>
          </p:nvPr>
        </p:nvSpPr>
        <p:spPr>
          <a:xfrm>
            <a:off x="4324475" y="2368650"/>
            <a:ext cx="27195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7" hasCustomPrompt="1"/>
          </p:nvPr>
        </p:nvSpPr>
        <p:spPr>
          <a:xfrm>
            <a:off x="3792271" y="2368650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8" hasCustomPrompt="1"/>
          </p:nvPr>
        </p:nvSpPr>
        <p:spPr>
          <a:xfrm>
            <a:off x="3792271" y="3693773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1554200" y="2768020"/>
            <a:ext cx="2454000" cy="2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9"/>
          </p:nvPr>
        </p:nvSpPr>
        <p:spPr>
          <a:xfrm>
            <a:off x="4324475" y="2768020"/>
            <a:ext cx="2454000" cy="2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3"/>
          </p:nvPr>
        </p:nvSpPr>
        <p:spPr>
          <a:xfrm>
            <a:off x="1554200" y="4011223"/>
            <a:ext cx="2454000" cy="2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4"/>
          </p:nvPr>
        </p:nvSpPr>
        <p:spPr>
          <a:xfrm>
            <a:off x="4395973" y="4039923"/>
            <a:ext cx="2454000" cy="2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15"/>
          </p:nvPr>
        </p:nvSpPr>
        <p:spPr>
          <a:xfrm>
            <a:off x="945800" y="530725"/>
            <a:ext cx="37692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1"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4958013" y="1467025"/>
            <a:ext cx="30270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4958013" y="530725"/>
            <a:ext cx="40719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Lora"/>
              <a:buNone/>
              <a:defRPr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Lora"/>
              <a:buNone/>
              <a:defRPr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Lora"/>
              <a:buNone/>
              <a:defRPr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Lora"/>
              <a:buNone/>
              <a:defRPr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Lora"/>
              <a:buNone/>
              <a:defRPr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Lora"/>
              <a:buNone/>
              <a:defRPr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Lora"/>
              <a:buNone/>
              <a:defRPr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Lora"/>
              <a:buNone/>
              <a:defRPr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4"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/>
          <p:nvPr/>
        </p:nvSpPr>
        <p:spPr>
          <a:xfrm>
            <a:off x="-137600" y="-32850"/>
            <a:ext cx="2990100" cy="5209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582175" y="2307450"/>
            <a:ext cx="1863300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6237323" y="1924225"/>
            <a:ext cx="24315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5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1035475" y="3162534"/>
            <a:ext cx="1658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ubTitle" idx="1"/>
          </p:nvPr>
        </p:nvSpPr>
        <p:spPr>
          <a:xfrm>
            <a:off x="719725" y="3373650"/>
            <a:ext cx="22902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title" idx="2"/>
          </p:nvPr>
        </p:nvSpPr>
        <p:spPr>
          <a:xfrm>
            <a:off x="6479701" y="3162534"/>
            <a:ext cx="1658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ubTitle" idx="3"/>
          </p:nvPr>
        </p:nvSpPr>
        <p:spPr>
          <a:xfrm>
            <a:off x="6163951" y="3373650"/>
            <a:ext cx="22902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title" idx="4"/>
          </p:nvPr>
        </p:nvSpPr>
        <p:spPr>
          <a:xfrm>
            <a:off x="3742650" y="3162534"/>
            <a:ext cx="1658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subTitle" idx="5"/>
          </p:nvPr>
        </p:nvSpPr>
        <p:spPr>
          <a:xfrm>
            <a:off x="3426900" y="3373650"/>
            <a:ext cx="22902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title" idx="6"/>
          </p:nvPr>
        </p:nvSpPr>
        <p:spPr>
          <a:xfrm>
            <a:off x="1687950" y="530725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CUSTOM_30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/>
          <p:nvPr/>
        </p:nvSpPr>
        <p:spPr>
          <a:xfrm>
            <a:off x="4602000" y="302850"/>
            <a:ext cx="4562400" cy="4537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title"/>
          </p:nvPr>
        </p:nvSpPr>
        <p:spPr>
          <a:xfrm>
            <a:off x="5228950" y="2565792"/>
            <a:ext cx="3423600" cy="6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layfair Display"/>
              <a:buNone/>
              <a:defRPr sz="25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layfair Display"/>
              <a:buNone/>
              <a:defRPr sz="36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layfair Display"/>
              <a:buNone/>
              <a:defRPr sz="36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layfair Display"/>
              <a:buNone/>
              <a:defRPr sz="36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layfair Display"/>
              <a:buNone/>
              <a:defRPr sz="36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layfair Display"/>
              <a:buNone/>
              <a:defRPr sz="36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layfair Display"/>
              <a:buNone/>
              <a:defRPr sz="36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layfair Display"/>
              <a:buNone/>
              <a:defRPr sz="36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layfair Display"/>
              <a:buNone/>
              <a:defRPr sz="36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title" idx="2" hasCustomPrompt="1"/>
          </p:nvPr>
        </p:nvSpPr>
        <p:spPr>
          <a:xfrm>
            <a:off x="5595250" y="1546110"/>
            <a:ext cx="3057300" cy="13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7"/>
          <p:cNvSpPr txBox="1">
            <a:spLocks noGrp="1"/>
          </p:cNvSpPr>
          <p:nvPr>
            <p:ph type="subTitle" idx="1"/>
          </p:nvPr>
        </p:nvSpPr>
        <p:spPr>
          <a:xfrm>
            <a:off x="5405650" y="3062708"/>
            <a:ext cx="3246900" cy="4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29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/>
          <p:nvPr/>
        </p:nvSpPr>
        <p:spPr>
          <a:xfrm>
            <a:off x="4758975" y="278400"/>
            <a:ext cx="4038000" cy="4586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8"/>
          <p:cNvSpPr/>
          <p:nvPr/>
        </p:nvSpPr>
        <p:spPr>
          <a:xfrm>
            <a:off x="346875" y="278400"/>
            <a:ext cx="4038000" cy="4586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ctrTitle"/>
          </p:nvPr>
        </p:nvSpPr>
        <p:spPr>
          <a:xfrm>
            <a:off x="250085" y="1588225"/>
            <a:ext cx="4230000" cy="9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ubTitle" idx="1"/>
          </p:nvPr>
        </p:nvSpPr>
        <p:spPr>
          <a:xfrm>
            <a:off x="1069919" y="2452393"/>
            <a:ext cx="2590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2"/>
          </p:nvPr>
        </p:nvSpPr>
        <p:spPr>
          <a:xfrm>
            <a:off x="5489277" y="2452393"/>
            <a:ext cx="2579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ctrTitle" idx="3"/>
          </p:nvPr>
        </p:nvSpPr>
        <p:spPr>
          <a:xfrm>
            <a:off x="4663915" y="1588225"/>
            <a:ext cx="4230000" cy="9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1_1">
    <p:bg>
      <p:bgPr>
        <a:solidFill>
          <a:schemeClr val="l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1687950" y="530725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title" idx="2"/>
          </p:nvPr>
        </p:nvSpPr>
        <p:spPr>
          <a:xfrm>
            <a:off x="594625" y="3162525"/>
            <a:ext cx="18609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subTitle" idx="1"/>
          </p:nvPr>
        </p:nvSpPr>
        <p:spPr>
          <a:xfrm>
            <a:off x="598671" y="3449850"/>
            <a:ext cx="18609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title" idx="3"/>
          </p:nvPr>
        </p:nvSpPr>
        <p:spPr>
          <a:xfrm>
            <a:off x="4652800" y="3162525"/>
            <a:ext cx="18609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subTitle" idx="4"/>
          </p:nvPr>
        </p:nvSpPr>
        <p:spPr>
          <a:xfrm>
            <a:off x="4655843" y="3449850"/>
            <a:ext cx="18609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title" idx="5"/>
          </p:nvPr>
        </p:nvSpPr>
        <p:spPr>
          <a:xfrm>
            <a:off x="2623200" y="3162525"/>
            <a:ext cx="18609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ubTitle" idx="6"/>
          </p:nvPr>
        </p:nvSpPr>
        <p:spPr>
          <a:xfrm>
            <a:off x="2627257" y="3449850"/>
            <a:ext cx="18609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title" idx="7"/>
          </p:nvPr>
        </p:nvSpPr>
        <p:spPr>
          <a:xfrm>
            <a:off x="6684425" y="3164575"/>
            <a:ext cx="18609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ora"/>
              <a:buNone/>
              <a:defRPr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subTitle" idx="8"/>
          </p:nvPr>
        </p:nvSpPr>
        <p:spPr>
          <a:xfrm>
            <a:off x="6684429" y="3449850"/>
            <a:ext cx="18609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31">
    <p:bg>
      <p:bgPr>
        <a:solidFill>
          <a:schemeClr val="lt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body" idx="1"/>
          </p:nvPr>
        </p:nvSpPr>
        <p:spPr>
          <a:xfrm>
            <a:off x="5353050" y="1695625"/>
            <a:ext cx="27522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title"/>
          </p:nvPr>
        </p:nvSpPr>
        <p:spPr>
          <a:xfrm>
            <a:off x="5147550" y="530725"/>
            <a:ext cx="34779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6">
    <p:bg>
      <p:bgPr>
        <a:solidFill>
          <a:schemeClr val="l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/>
          <p:nvPr/>
        </p:nvSpPr>
        <p:spPr>
          <a:xfrm>
            <a:off x="-42350" y="761850"/>
            <a:ext cx="9281700" cy="36198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title"/>
          </p:nvPr>
        </p:nvSpPr>
        <p:spPr>
          <a:xfrm>
            <a:off x="1059900" y="1897400"/>
            <a:ext cx="4022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Playfair Display"/>
              <a:buNone/>
              <a:defRPr sz="23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1059900" y="3539775"/>
            <a:ext cx="3699300" cy="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Light"/>
              <a:buNone/>
              <a:defRPr sz="1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2542025" y="1119875"/>
            <a:ext cx="6183600" cy="386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Barlow"/>
              <a:buAutoNum type="arabicPeriod"/>
              <a:defRPr sz="1200"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2542025" y="530725"/>
            <a:ext cx="51330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layfair Display"/>
              <a:buNone/>
              <a:defRPr sz="2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/>
          <p:nvPr/>
        </p:nvSpPr>
        <p:spPr>
          <a:xfrm>
            <a:off x="-80525" y="-31500"/>
            <a:ext cx="2112600" cy="5206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1"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 txBox="1">
            <a:spLocks noGrp="1"/>
          </p:cNvSpPr>
          <p:nvPr>
            <p:ph type="title"/>
          </p:nvPr>
        </p:nvSpPr>
        <p:spPr>
          <a:xfrm>
            <a:off x="769157" y="1868675"/>
            <a:ext cx="1602600" cy="4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subTitle" idx="1"/>
          </p:nvPr>
        </p:nvSpPr>
        <p:spPr>
          <a:xfrm>
            <a:off x="769157" y="2283158"/>
            <a:ext cx="1866600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title" idx="2"/>
          </p:nvPr>
        </p:nvSpPr>
        <p:spPr>
          <a:xfrm>
            <a:off x="769157" y="3471353"/>
            <a:ext cx="1602600" cy="4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subTitle" idx="3"/>
          </p:nvPr>
        </p:nvSpPr>
        <p:spPr>
          <a:xfrm>
            <a:off x="769157" y="3871617"/>
            <a:ext cx="1866600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title" idx="4"/>
          </p:nvPr>
        </p:nvSpPr>
        <p:spPr>
          <a:xfrm>
            <a:off x="2714775" y="1868675"/>
            <a:ext cx="1589400" cy="4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5"/>
          </p:nvPr>
        </p:nvSpPr>
        <p:spPr>
          <a:xfrm>
            <a:off x="2714775" y="2283151"/>
            <a:ext cx="1866600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title" idx="6"/>
          </p:nvPr>
        </p:nvSpPr>
        <p:spPr>
          <a:xfrm>
            <a:off x="2714775" y="3471353"/>
            <a:ext cx="1589400" cy="4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ubTitle" idx="7"/>
          </p:nvPr>
        </p:nvSpPr>
        <p:spPr>
          <a:xfrm>
            <a:off x="2714775" y="3871617"/>
            <a:ext cx="1866600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title" idx="8"/>
          </p:nvPr>
        </p:nvSpPr>
        <p:spPr>
          <a:xfrm>
            <a:off x="4666441" y="1868675"/>
            <a:ext cx="1584000" cy="4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subTitle" idx="9"/>
          </p:nvPr>
        </p:nvSpPr>
        <p:spPr>
          <a:xfrm>
            <a:off x="4666441" y="2283151"/>
            <a:ext cx="1866600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title" idx="13"/>
          </p:nvPr>
        </p:nvSpPr>
        <p:spPr>
          <a:xfrm>
            <a:off x="4666441" y="3471353"/>
            <a:ext cx="1584000" cy="4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15" name="Google Shape;115;p22"/>
          <p:cNvSpPr txBox="1">
            <a:spLocks noGrp="1"/>
          </p:cNvSpPr>
          <p:nvPr>
            <p:ph type="subTitle" idx="14"/>
          </p:nvPr>
        </p:nvSpPr>
        <p:spPr>
          <a:xfrm>
            <a:off x="4666441" y="3871617"/>
            <a:ext cx="1866600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title" idx="15"/>
          </p:nvPr>
        </p:nvSpPr>
        <p:spPr>
          <a:xfrm>
            <a:off x="713225" y="530725"/>
            <a:ext cx="74244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layfair Display"/>
              <a:buNone/>
              <a:defRPr sz="2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23">
    <p:bg>
      <p:bgPr>
        <a:solidFill>
          <a:schemeClr val="l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3"/>
          <p:cNvSpPr txBox="1">
            <a:spLocks noGrp="1"/>
          </p:cNvSpPr>
          <p:nvPr>
            <p:ph type="title" hasCustomPrompt="1"/>
          </p:nvPr>
        </p:nvSpPr>
        <p:spPr>
          <a:xfrm>
            <a:off x="4965181" y="853525"/>
            <a:ext cx="3633300" cy="7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9" name="Google Shape;119;p23"/>
          <p:cNvSpPr txBox="1">
            <a:spLocks noGrp="1"/>
          </p:cNvSpPr>
          <p:nvPr>
            <p:ph type="body" idx="1"/>
          </p:nvPr>
        </p:nvSpPr>
        <p:spPr>
          <a:xfrm>
            <a:off x="4965181" y="1428075"/>
            <a:ext cx="3633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title" idx="2" hasCustomPrompt="1"/>
          </p:nvPr>
        </p:nvSpPr>
        <p:spPr>
          <a:xfrm>
            <a:off x="4965181" y="1998925"/>
            <a:ext cx="3633300" cy="7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1" name="Google Shape;121;p23"/>
          <p:cNvSpPr txBox="1">
            <a:spLocks noGrp="1"/>
          </p:cNvSpPr>
          <p:nvPr>
            <p:ph type="body" idx="3"/>
          </p:nvPr>
        </p:nvSpPr>
        <p:spPr>
          <a:xfrm>
            <a:off x="4965181" y="2574851"/>
            <a:ext cx="3633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title" idx="4" hasCustomPrompt="1"/>
          </p:nvPr>
        </p:nvSpPr>
        <p:spPr>
          <a:xfrm>
            <a:off x="4965181" y="3147675"/>
            <a:ext cx="3633300" cy="7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3" name="Google Shape;123;p23"/>
          <p:cNvSpPr txBox="1">
            <a:spLocks noGrp="1"/>
          </p:cNvSpPr>
          <p:nvPr>
            <p:ph type="body" idx="5"/>
          </p:nvPr>
        </p:nvSpPr>
        <p:spPr>
          <a:xfrm>
            <a:off x="4965181" y="3722875"/>
            <a:ext cx="3633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26">
    <p:bg>
      <p:bgPr>
        <a:solidFill>
          <a:schemeClr val="lt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/>
          <p:nvPr/>
        </p:nvSpPr>
        <p:spPr>
          <a:xfrm>
            <a:off x="5105400" y="-72150"/>
            <a:ext cx="4783200" cy="5287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title"/>
          </p:nvPr>
        </p:nvSpPr>
        <p:spPr>
          <a:xfrm>
            <a:off x="5859150" y="1211725"/>
            <a:ext cx="18711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subTitle" idx="1"/>
          </p:nvPr>
        </p:nvSpPr>
        <p:spPr>
          <a:xfrm>
            <a:off x="5859150" y="1537150"/>
            <a:ext cx="22902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4"/>
          <p:cNvSpPr txBox="1">
            <a:spLocks noGrp="1"/>
          </p:cNvSpPr>
          <p:nvPr>
            <p:ph type="title" idx="2"/>
          </p:nvPr>
        </p:nvSpPr>
        <p:spPr>
          <a:xfrm>
            <a:off x="5859149" y="3162525"/>
            <a:ext cx="18711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29" name="Google Shape;129;p24"/>
          <p:cNvSpPr txBox="1">
            <a:spLocks noGrp="1"/>
          </p:cNvSpPr>
          <p:nvPr>
            <p:ph type="subTitle" idx="3"/>
          </p:nvPr>
        </p:nvSpPr>
        <p:spPr>
          <a:xfrm>
            <a:off x="5859151" y="3487950"/>
            <a:ext cx="22902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title" idx="4"/>
          </p:nvPr>
        </p:nvSpPr>
        <p:spPr>
          <a:xfrm>
            <a:off x="713225" y="530725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layfair Display"/>
              <a:buNone/>
              <a:defRPr sz="2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_1_1_2"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"/>
          <p:cNvSpPr/>
          <p:nvPr/>
        </p:nvSpPr>
        <p:spPr>
          <a:xfrm>
            <a:off x="4219850" y="-9200"/>
            <a:ext cx="4924200" cy="5260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5"/>
          <p:cNvSpPr txBox="1">
            <a:spLocks noGrp="1"/>
          </p:cNvSpPr>
          <p:nvPr>
            <p:ph type="title"/>
          </p:nvPr>
        </p:nvSpPr>
        <p:spPr>
          <a:xfrm>
            <a:off x="886575" y="1680525"/>
            <a:ext cx="15852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34" name="Google Shape;134;p25"/>
          <p:cNvSpPr txBox="1">
            <a:spLocks noGrp="1"/>
          </p:cNvSpPr>
          <p:nvPr>
            <p:ph type="subTitle" idx="1"/>
          </p:nvPr>
        </p:nvSpPr>
        <p:spPr>
          <a:xfrm>
            <a:off x="886575" y="2008955"/>
            <a:ext cx="2732700" cy="20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5"/>
          <p:cNvSpPr txBox="1">
            <a:spLocks noGrp="1"/>
          </p:cNvSpPr>
          <p:nvPr>
            <p:ph type="title" idx="2"/>
          </p:nvPr>
        </p:nvSpPr>
        <p:spPr>
          <a:xfrm>
            <a:off x="886575" y="3325575"/>
            <a:ext cx="15852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subTitle" idx="3"/>
          </p:nvPr>
        </p:nvSpPr>
        <p:spPr>
          <a:xfrm>
            <a:off x="886575" y="3654876"/>
            <a:ext cx="2732700" cy="20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25"/>
          <p:cNvSpPr txBox="1">
            <a:spLocks noGrp="1"/>
          </p:cNvSpPr>
          <p:nvPr>
            <p:ph type="title" idx="4"/>
          </p:nvPr>
        </p:nvSpPr>
        <p:spPr>
          <a:xfrm>
            <a:off x="5296125" y="1680525"/>
            <a:ext cx="15852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38" name="Google Shape;138;p25"/>
          <p:cNvSpPr txBox="1">
            <a:spLocks noGrp="1"/>
          </p:cNvSpPr>
          <p:nvPr>
            <p:ph type="subTitle" idx="5"/>
          </p:nvPr>
        </p:nvSpPr>
        <p:spPr>
          <a:xfrm>
            <a:off x="5296125" y="2008955"/>
            <a:ext cx="2732700" cy="20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title" idx="6"/>
          </p:nvPr>
        </p:nvSpPr>
        <p:spPr>
          <a:xfrm>
            <a:off x="5296125" y="3325725"/>
            <a:ext cx="15852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subTitle" idx="7"/>
          </p:nvPr>
        </p:nvSpPr>
        <p:spPr>
          <a:xfrm>
            <a:off x="5296125" y="3654431"/>
            <a:ext cx="2732700" cy="20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title" idx="8"/>
          </p:nvPr>
        </p:nvSpPr>
        <p:spPr>
          <a:xfrm>
            <a:off x="713225" y="530725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layfair Display"/>
              <a:buNone/>
              <a:defRPr sz="2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3">
    <p:bg>
      <p:bgPr>
        <a:solidFill>
          <a:schemeClr val="lt1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6"/>
          <p:cNvSpPr/>
          <p:nvPr/>
        </p:nvSpPr>
        <p:spPr>
          <a:xfrm>
            <a:off x="-11700" y="2887652"/>
            <a:ext cx="9167400" cy="2344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6"/>
          <p:cNvSpPr txBox="1">
            <a:spLocks noGrp="1"/>
          </p:cNvSpPr>
          <p:nvPr>
            <p:ph type="subTitle" idx="1"/>
          </p:nvPr>
        </p:nvSpPr>
        <p:spPr>
          <a:xfrm>
            <a:off x="757727" y="4004153"/>
            <a:ext cx="31008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6"/>
          <p:cNvSpPr txBox="1">
            <a:spLocks noGrp="1"/>
          </p:cNvSpPr>
          <p:nvPr>
            <p:ph type="subTitle" idx="2"/>
          </p:nvPr>
        </p:nvSpPr>
        <p:spPr>
          <a:xfrm>
            <a:off x="5361673" y="4004153"/>
            <a:ext cx="31008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26"/>
          <p:cNvSpPr txBox="1">
            <a:spLocks noGrp="1"/>
          </p:cNvSpPr>
          <p:nvPr>
            <p:ph type="title"/>
          </p:nvPr>
        </p:nvSpPr>
        <p:spPr>
          <a:xfrm>
            <a:off x="1241027" y="3705450"/>
            <a:ext cx="21342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47" name="Google Shape;147;p26"/>
          <p:cNvSpPr txBox="1">
            <a:spLocks noGrp="1"/>
          </p:cNvSpPr>
          <p:nvPr>
            <p:ph type="title" idx="3"/>
          </p:nvPr>
        </p:nvSpPr>
        <p:spPr>
          <a:xfrm>
            <a:off x="5844973" y="3705450"/>
            <a:ext cx="21342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layfair Display"/>
              <a:buNone/>
              <a:defRPr sz="17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48" name="Google Shape;148;p26"/>
          <p:cNvSpPr txBox="1">
            <a:spLocks noGrp="1"/>
          </p:cNvSpPr>
          <p:nvPr>
            <p:ph type="title" idx="4"/>
          </p:nvPr>
        </p:nvSpPr>
        <p:spPr>
          <a:xfrm>
            <a:off x="1687950" y="530725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layfair Display"/>
              <a:buNone/>
              <a:defRPr sz="2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CUSTOM_25">
    <p:bg>
      <p:bgPr>
        <a:solidFill>
          <a:schemeClr val="lt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7"/>
          <p:cNvSpPr txBox="1">
            <a:spLocks noGrp="1"/>
          </p:cNvSpPr>
          <p:nvPr>
            <p:ph type="title"/>
          </p:nvPr>
        </p:nvSpPr>
        <p:spPr>
          <a:xfrm>
            <a:off x="655750" y="3553050"/>
            <a:ext cx="25899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51" name="Google Shape;151;p27"/>
          <p:cNvSpPr txBox="1">
            <a:spLocks noGrp="1"/>
          </p:cNvSpPr>
          <p:nvPr>
            <p:ph type="subTitle" idx="1"/>
          </p:nvPr>
        </p:nvSpPr>
        <p:spPr>
          <a:xfrm>
            <a:off x="867550" y="3840375"/>
            <a:ext cx="21663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7"/>
          <p:cNvSpPr txBox="1">
            <a:spLocks noGrp="1"/>
          </p:cNvSpPr>
          <p:nvPr>
            <p:ph type="title" idx="2"/>
          </p:nvPr>
        </p:nvSpPr>
        <p:spPr>
          <a:xfrm>
            <a:off x="5893309" y="3553050"/>
            <a:ext cx="25899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53" name="Google Shape;153;p27"/>
          <p:cNvSpPr txBox="1">
            <a:spLocks noGrp="1"/>
          </p:cNvSpPr>
          <p:nvPr>
            <p:ph type="subTitle" idx="3"/>
          </p:nvPr>
        </p:nvSpPr>
        <p:spPr>
          <a:xfrm>
            <a:off x="6105107" y="3840375"/>
            <a:ext cx="21663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7"/>
          <p:cNvSpPr txBox="1">
            <a:spLocks noGrp="1"/>
          </p:cNvSpPr>
          <p:nvPr>
            <p:ph type="title" idx="4"/>
          </p:nvPr>
        </p:nvSpPr>
        <p:spPr>
          <a:xfrm>
            <a:off x="3277050" y="3553050"/>
            <a:ext cx="25899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"/>
              <a:buNone/>
              <a:defRPr sz="1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subTitle" idx="5"/>
          </p:nvPr>
        </p:nvSpPr>
        <p:spPr>
          <a:xfrm>
            <a:off x="3488850" y="3840375"/>
            <a:ext cx="21663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title" idx="6"/>
          </p:nvPr>
        </p:nvSpPr>
        <p:spPr>
          <a:xfrm>
            <a:off x="1687950" y="530725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layfair Display"/>
              <a:buNone/>
              <a:defRPr sz="2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CUSTOM_28">
    <p:bg>
      <p:bgPr>
        <a:solidFill>
          <a:schemeClr val="dk2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8"/>
          <p:cNvSpPr txBox="1">
            <a:spLocks noGrp="1"/>
          </p:cNvSpPr>
          <p:nvPr>
            <p:ph type="title"/>
          </p:nvPr>
        </p:nvSpPr>
        <p:spPr>
          <a:xfrm>
            <a:off x="5042500" y="875100"/>
            <a:ext cx="4029000" cy="29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Playfair Display"/>
              <a:buNone/>
              <a:defRPr sz="46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8">
    <p:bg>
      <p:bgPr>
        <a:solidFill>
          <a:schemeClr val="lt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 txBox="1">
            <a:spLocks noGrp="1"/>
          </p:cNvSpPr>
          <p:nvPr>
            <p:ph type="title"/>
          </p:nvPr>
        </p:nvSpPr>
        <p:spPr>
          <a:xfrm>
            <a:off x="713250" y="748938"/>
            <a:ext cx="7717500" cy="12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Playfair Display"/>
              <a:buNone/>
              <a:defRPr sz="55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29"/>
          <p:cNvSpPr txBox="1">
            <a:spLocks noGrp="1"/>
          </p:cNvSpPr>
          <p:nvPr>
            <p:ph type="body" idx="1"/>
          </p:nvPr>
        </p:nvSpPr>
        <p:spPr>
          <a:xfrm>
            <a:off x="713250" y="1958710"/>
            <a:ext cx="3007500" cy="12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p29"/>
          <p:cNvSpPr txBox="1"/>
          <p:nvPr/>
        </p:nvSpPr>
        <p:spPr>
          <a:xfrm>
            <a:off x="713250" y="3445310"/>
            <a:ext cx="2828100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CREDITS: This presentation template was created by </a:t>
            </a:r>
            <a:r>
              <a:rPr lang="en-GB" sz="900" b="1">
                <a:solidFill>
                  <a:schemeClr val="dk1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-GB" sz="9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, including icons by </a:t>
            </a:r>
            <a:r>
              <a:rPr lang="en-GB" sz="900" b="1">
                <a:solidFill>
                  <a:schemeClr val="dk1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-GB" sz="9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, infographics &amp; images by </a:t>
            </a:r>
            <a:r>
              <a:rPr lang="en-GB" sz="900" b="1">
                <a:solidFill>
                  <a:schemeClr val="dk1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-GB" sz="9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endParaRPr sz="9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63" name="Google Shape;163;p29"/>
          <p:cNvSpPr txBox="1">
            <a:spLocks noGrp="1"/>
          </p:cNvSpPr>
          <p:nvPr>
            <p:ph type="subTitle" idx="2"/>
          </p:nvPr>
        </p:nvSpPr>
        <p:spPr>
          <a:xfrm>
            <a:off x="715925" y="1595095"/>
            <a:ext cx="3007500" cy="53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dos columnas " type="twoColTx">
  <p:cSld name="TITLE_AND_TWO_COLUMNS"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/>
          <p:nvPr/>
        </p:nvSpPr>
        <p:spPr>
          <a:xfrm>
            <a:off x="-10175" y="-10975"/>
            <a:ext cx="4397400" cy="5209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1"/>
          </p:nvPr>
        </p:nvSpPr>
        <p:spPr>
          <a:xfrm>
            <a:off x="5988550" y="3624345"/>
            <a:ext cx="23880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2"/>
          </p:nvPr>
        </p:nvSpPr>
        <p:spPr>
          <a:xfrm>
            <a:off x="5988550" y="1328820"/>
            <a:ext cx="23880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5988555" y="3424155"/>
            <a:ext cx="1658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 idx="3"/>
          </p:nvPr>
        </p:nvSpPr>
        <p:spPr>
          <a:xfrm>
            <a:off x="5988555" y="1138155"/>
            <a:ext cx="1658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 idx="4"/>
          </p:nvPr>
        </p:nvSpPr>
        <p:spPr>
          <a:xfrm>
            <a:off x="582175" y="2307450"/>
            <a:ext cx="1863300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Playfair Display"/>
              <a:buNone/>
              <a:defRPr sz="26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ítulo " type="titleOnly">
  <p:cSld name="TITLE_ONLY"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1687950" y="530725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84625" y="2898800"/>
            <a:ext cx="3300600" cy="20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484625" y="1597525"/>
            <a:ext cx="35310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None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32" name="Google Shape;32;p7"/>
          <p:cNvSpPr/>
          <p:nvPr/>
        </p:nvSpPr>
        <p:spPr>
          <a:xfrm>
            <a:off x="4472500" y="485850"/>
            <a:ext cx="4857600" cy="41718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3933450" y="951300"/>
            <a:ext cx="4629900" cy="2936100"/>
          </a:xfrm>
          <a:prstGeom prst="rect">
            <a:avLst/>
          </a:prstGeom>
          <a:effectLst>
            <a:outerShdw blurRad="828675" dist="561975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Lora"/>
              <a:buNone/>
              <a:defRPr sz="55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Lora"/>
              <a:buNone/>
              <a:defRPr sz="55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Lora"/>
              <a:buNone/>
              <a:defRPr sz="55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Lora"/>
              <a:buNone/>
              <a:defRPr sz="55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Lora"/>
              <a:buNone/>
              <a:defRPr sz="55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Lora"/>
              <a:buNone/>
              <a:defRPr sz="55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Lora"/>
              <a:buNone/>
              <a:defRPr sz="55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Lora"/>
              <a:buNone/>
              <a:defRPr sz="55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lt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>
            <a:spLocks noGrp="1"/>
          </p:cNvSpPr>
          <p:nvPr>
            <p:ph type="ctrTitle"/>
          </p:nvPr>
        </p:nvSpPr>
        <p:spPr>
          <a:xfrm>
            <a:off x="624000" y="1564600"/>
            <a:ext cx="5762400" cy="11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layfair Display"/>
              <a:buNone/>
              <a:defRPr sz="10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ubTitle" idx="1"/>
          </p:nvPr>
        </p:nvSpPr>
        <p:spPr>
          <a:xfrm>
            <a:off x="624000" y="2555229"/>
            <a:ext cx="3764700" cy="7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dk2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title"/>
          </p:nvPr>
        </p:nvSpPr>
        <p:spPr>
          <a:xfrm>
            <a:off x="1248750" y="417025"/>
            <a:ext cx="6494100" cy="1462500"/>
          </a:xfrm>
          <a:prstGeom prst="rect">
            <a:avLst/>
          </a:prstGeom>
          <a:effectLst>
            <a:outerShdw blurRad="700088" dist="314325" dir="330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3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ora"/>
              <a:buNone/>
              <a:defRPr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ora"/>
              <a:buNone/>
              <a:defRPr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ora"/>
              <a:buNone/>
              <a:defRPr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ora"/>
              <a:buNone/>
              <a:defRPr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ora"/>
              <a:buNone/>
              <a:defRPr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ora"/>
              <a:buNone/>
              <a:defRPr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ora"/>
              <a:buNone/>
              <a:defRPr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ora"/>
              <a:buNone/>
              <a:defRPr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2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 hasCustomPrompt="1"/>
          </p:nvPr>
        </p:nvSpPr>
        <p:spPr>
          <a:xfrm>
            <a:off x="713250" y="105400"/>
            <a:ext cx="77175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layfair Display"/>
              <a:buNone/>
              <a:defRPr sz="6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713250" y="2151500"/>
            <a:ext cx="7717500" cy="4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Playfair Display Regular"/>
              <a:buNone/>
              <a:defRPr sz="2700">
                <a:solidFill>
                  <a:schemeClr val="hlink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Playfair Display Regular"/>
              <a:buNone/>
              <a:defRPr sz="3000">
                <a:solidFill>
                  <a:schemeClr val="hlink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Playfair Display Regular"/>
              <a:buNone/>
              <a:defRPr sz="3000">
                <a:solidFill>
                  <a:schemeClr val="hlink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Playfair Display Regular"/>
              <a:buNone/>
              <a:defRPr sz="3000">
                <a:solidFill>
                  <a:schemeClr val="hlink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Playfair Display Regular"/>
              <a:buNone/>
              <a:defRPr sz="3000">
                <a:solidFill>
                  <a:schemeClr val="hlink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Playfair Display Regular"/>
              <a:buNone/>
              <a:defRPr sz="3000">
                <a:solidFill>
                  <a:schemeClr val="hlink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Playfair Display Regular"/>
              <a:buNone/>
              <a:defRPr sz="3000">
                <a:solidFill>
                  <a:schemeClr val="hlink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Playfair Display Regular"/>
              <a:buNone/>
              <a:defRPr sz="3000">
                <a:solidFill>
                  <a:schemeClr val="hlink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Playfair Display Regular"/>
              <a:buNone/>
              <a:defRPr sz="3000">
                <a:solidFill>
                  <a:schemeClr val="hlink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Questrial"/>
              <a:buChar char="●"/>
              <a:defRPr sz="1800"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Questrial"/>
              <a:buChar char="○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Questrial"/>
              <a:buChar char="■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Questrial"/>
              <a:buChar char="●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Questrial"/>
              <a:buChar char="○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Questrial"/>
              <a:buChar char="■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Questrial"/>
              <a:buChar char="●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Questrial"/>
              <a:buChar char="○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Font typeface="Questrial"/>
              <a:buChar char="■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10.wdp"/><Relationship Id="rId5" Type="http://schemas.openxmlformats.org/officeDocument/2006/relationships/image" Target="../media/image15.png"/><Relationship Id="rId4" Type="http://schemas.microsoft.com/office/2007/relationships/hdphoto" Target="../media/hdphoto9.wdp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microsoft.com/office/2007/relationships/hdphoto" Target="../media/hdphoto16.wdp"/><Relationship Id="rId1" Type="http://schemas.openxmlformats.org/officeDocument/2006/relationships/slideLayout" Target="../slideLayouts/slideLayout11.xml"/><Relationship Id="rId6" Type="http://schemas.microsoft.com/office/2007/relationships/hdphoto" Target="../media/hdphoto13.wdp"/><Relationship Id="rId11" Type="http://schemas.microsoft.com/office/2007/relationships/hdphoto" Target="../media/hdphoto15.wdp"/><Relationship Id="rId5" Type="http://schemas.openxmlformats.org/officeDocument/2006/relationships/image" Target="../media/image19.png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microsoft.com/office/2007/relationships/hdphoto" Target="../media/hdphoto12.wdp"/><Relationship Id="rId9" Type="http://schemas.microsoft.com/office/2007/relationships/hdphoto" Target="../media/hdphoto14.wdp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12" Type="http://schemas.microsoft.com/office/2007/relationships/hdphoto" Target="../media/hdphoto20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7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microsoft.com/office/2007/relationships/hdphoto" Target="../media/hdphoto19.wdp"/><Relationship Id="rId4" Type="http://schemas.microsoft.com/office/2007/relationships/hdphoto" Target="../media/hdphoto5.wdp"/><Relationship Id="rId9" Type="http://schemas.openxmlformats.org/officeDocument/2006/relationships/image" Target="../media/image31.png"/><Relationship Id="rId14" Type="http://schemas.microsoft.com/office/2007/relationships/hdphoto" Target="../media/hdphoto2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shionmuseumriga.lv/kaleidoscope/latvian_traditional_costume/" TargetMode="External"/><Relationship Id="rId3" Type="http://schemas.openxmlformats.org/officeDocument/2006/relationships/hyperlink" Target="http://valoda.ailab.lv/kultura/kultura/lktaut01.htm" TargetMode="External"/><Relationship Id="rId7" Type="http://schemas.openxmlformats.org/officeDocument/2006/relationships/hyperlink" Target="https://www.latva.lv/tautas-terpi" TargetMode="External"/><Relationship Id="rId2" Type="http://schemas.openxmlformats.org/officeDocument/2006/relationships/hyperlink" Target="https://www.latvia.eu/lv/traditions-culture/latvian-folk-dress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://www.katramsavutautasterpu.lv/tautasterpi/" TargetMode="External"/><Relationship Id="rId5" Type="http://schemas.openxmlformats.org/officeDocument/2006/relationships/hyperlink" Target="https://slideplayer.lv/slide/15551909/" TargetMode="External"/><Relationship Id="rId10" Type="http://schemas.microsoft.com/office/2007/relationships/hdphoto" Target="../media/hdphoto22.wdp"/><Relationship Id="rId4" Type="http://schemas.openxmlformats.org/officeDocument/2006/relationships/hyperlink" Target="http://www.lnmm.lv/lv/apmekle/izstades/7708-rihards-zarins-18691939-ko-latvijas-mezi-salc" TargetMode="External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24.wdp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6608BD94-2EFE-4A99-86BC-5B9BBD1A1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532" y="217962"/>
            <a:ext cx="1962933" cy="146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0C4FA676-A8A0-49F8-9973-A4BA0E44B3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1099" y="1817550"/>
            <a:ext cx="5101801" cy="1508400"/>
          </a:xfrm>
        </p:spPr>
        <p:txBody>
          <a:bodyPr/>
          <a:lstStyle/>
          <a:p>
            <a:pPr algn="ctr"/>
            <a:r>
              <a:rPr lang="lv-LV" dirty="0" err="1"/>
              <a:t>Traditional</a:t>
            </a:r>
            <a:r>
              <a:rPr lang="lv-LV" dirty="0"/>
              <a:t> </a:t>
            </a:r>
            <a:r>
              <a:rPr lang="lv-LV" dirty="0" err="1"/>
              <a:t>garments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Latvia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8B36C0AC-B228-4DCC-90C2-BE870ED82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3874" y="4386621"/>
            <a:ext cx="6176250" cy="248400"/>
          </a:xfrm>
        </p:spPr>
        <p:txBody>
          <a:bodyPr/>
          <a:lstStyle/>
          <a:p>
            <a:pPr algn="ctr"/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Made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Elizabete Prauliņa, Elza Andersone, Alise Prokofjeva, Sofija Krūmiņa, Agita Bērziņa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6FABF888-F40B-4479-A982-C4066AE77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77" b="95717" l="8857" r="90000">
                        <a14:foregroundMark x1="44000" y1="22405" x2="35714" y2="31960"/>
                        <a14:foregroundMark x1="35714" y1="31960" x2="52857" y2="30643"/>
                        <a14:foregroundMark x1="52857" y1="30643" x2="35429" y2="28501"/>
                        <a14:foregroundMark x1="35429" y1="28501" x2="34857" y2="28830"/>
                        <a14:foregroundMark x1="68857" y1="68534" x2="72857" y2="78089"/>
                        <a14:foregroundMark x1="72857" y1="78089" x2="76286" y2="68534"/>
                        <a14:foregroundMark x1="76286" y1="68534" x2="67143" y2="75783"/>
                        <a14:foregroundMark x1="52000" y1="88303" x2="61429" y2="96211"/>
                        <a14:foregroundMark x1="61429" y1="96211" x2="78286" y2="93410"/>
                        <a14:foregroundMark x1="78286" y1="93410" x2="86571" y2="85832"/>
                        <a14:foregroundMark x1="29143" y1="88962" x2="18286" y2="96046"/>
                        <a14:foregroundMark x1="18286" y1="96046" x2="18000" y2="96046"/>
                        <a14:foregroundMark x1="24029" y1="62370" x2="23143" y2="64250"/>
                        <a14:foregroundMark x1="29429" y1="50906" x2="25177" y2="59932"/>
                        <a14:foregroundMark x1="23872" y1="62352" x2="22571" y2="64415"/>
                        <a14:foregroundMark x1="20553" y1="72323" x2="21714" y2="78254"/>
                        <a14:foregroundMark x1="18480" y1="61738" x2="20004" y2="69522"/>
                        <a14:foregroundMark x1="15714" y1="47611" x2="17966" y2="59111"/>
                        <a14:foregroundMark x1="19559" y1="72323" x2="22571" y2="88303"/>
                        <a14:foregroundMark x1="18286" y1="65568" x2="19031" y2="69522"/>
                        <a14:foregroundMark x1="20571" y1="82372" x2="23143" y2="95222"/>
                        <a14:foregroundMark x1="13429" y1="33608" x2="13714" y2="37068"/>
                        <a14:foregroundMark x1="13143" y1="25041" x2="11143" y2="29819"/>
                        <a14:foregroundMark x1="12000" y1="25206" x2="11429" y2="29984"/>
                        <a14:foregroundMark x1="10857" y1="29819" x2="12286" y2="25041"/>
                        <a14:foregroundMark x1="11468" y1="2411" x2="11429" y2="1977"/>
                        <a14:foregroundMark x1="13714" y1="27512" x2="11910" y2="7354"/>
                        <a14:foregroundMark x1="10050" y1="7499" x2="12857" y2="17957"/>
                        <a14:foregroundMark x1="9862" y1="7514" x2="12000" y2="16145"/>
                        <a14:foregroundMark x1="12000" y1="16145" x2="13143" y2="16969"/>
                        <a14:foregroundMark x1="11429" y1="7908" x2="12857" y2="16639"/>
                        <a14:foregroundMark x1="11714" y1="13344" x2="9714" y2="8072"/>
                        <a14:foregroundMark x1="9143" y1="8072" x2="12571" y2="16639"/>
                        <a14:foregroundMark x1="9429" y1="9226" x2="12286" y2="17298"/>
                        <a14:foregroundMark x1="8857" y1="9720" x2="13143" y2="18287"/>
                        <a14:foregroundMark x1="9714" y1="11367" x2="11429" y2="14992"/>
                        <a14:foregroundMark x1="18000" y1="62603" x2="19143" y2="67381"/>
                        <a14:foregroundMark x1="9143" y1="8072" x2="8857" y2="2965"/>
                        <a14:backgroundMark x1="23143" y1="69522" x2="23143" y2="72323"/>
                        <a14:backgroundMark x1="21143" y1="59473" x2="20286" y2="61944"/>
                        <a14:backgroundMark x1="10000" y1="2471" x2="10286" y2="4778"/>
                        <a14:backgroundMark x1="10286" y1="3789" x2="11143" y2="7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124" y="2821021"/>
            <a:ext cx="1285729" cy="223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B386D24-7493-49A1-861B-2E7273BFF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50" b="90781" l="9895" r="89895">
                        <a14:foregroundMark x1="44000" y1="11250" x2="52000" y2="8750"/>
                        <a14:foregroundMark x1="43368" y1="86406" x2="45053" y2="86250"/>
                        <a14:foregroundMark x1="33263" y1="83906" x2="46526" y2="90781"/>
                        <a14:foregroundMark x1="46526" y1="90781" x2="58330" y2="88944"/>
                        <a14:foregroundMark x1="58709" y1="88331" x2="51789" y2="85000"/>
                        <a14:foregroundMark x1="52211" y1="83438" x2="58638" y2="88446"/>
                        <a14:backgroundMark x1="58737" y1="91875" x2="67789" y2="87031"/>
                        <a14:backgroundMark x1="56421" y1="92031" x2="66105" y2="87031"/>
                        <a14:backgroundMark x1="69263" y1="30312" x2="68421" y2="3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45" y="2571750"/>
            <a:ext cx="1980517" cy="266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306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14B63-CDA4-4AFE-9717-90296984A6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587" y="371942"/>
            <a:ext cx="4230000" cy="946200"/>
          </a:xfrm>
        </p:spPr>
        <p:txBody>
          <a:bodyPr/>
          <a:lstStyle/>
          <a:p>
            <a:r>
              <a:rPr lang="en-US" sz="6400" dirty="0"/>
              <a:t>Overview</a:t>
            </a:r>
            <a:endParaRPr lang="lv-LV" sz="6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79A1A7B-2002-4748-8FED-13E0CFBCB728}"/>
              </a:ext>
            </a:extLst>
          </p:cNvPr>
          <p:cNvSpPr>
            <a:spLocks noGrp="1"/>
          </p:cNvSpPr>
          <p:nvPr>
            <p:ph type="ctrTitle" idx="3"/>
          </p:nvPr>
        </p:nvSpPr>
        <p:spPr>
          <a:xfrm>
            <a:off x="4733917" y="1277591"/>
            <a:ext cx="4230000" cy="946200"/>
          </a:xfrm>
        </p:spPr>
        <p:txBody>
          <a:bodyPr/>
          <a:lstStyle/>
          <a:p>
            <a:r>
              <a:rPr lang="lv-LV" sz="2000" dirty="0" err="1"/>
              <a:t>There</a:t>
            </a:r>
            <a:r>
              <a:rPr lang="lv-LV" sz="2000" dirty="0"/>
              <a:t> </a:t>
            </a:r>
            <a:r>
              <a:rPr lang="lv-LV" sz="2000" dirty="0" err="1"/>
              <a:t>are</a:t>
            </a:r>
            <a:r>
              <a:rPr lang="lv-LV" sz="2000" dirty="0"/>
              <a:t> </a:t>
            </a:r>
            <a:r>
              <a:rPr lang="lv-LV" sz="2000" dirty="0" err="1"/>
              <a:t>five</a:t>
            </a:r>
            <a:r>
              <a:rPr lang="lv-LV" sz="2000" dirty="0"/>
              <a:t> </a:t>
            </a:r>
            <a:r>
              <a:rPr lang="lv-LV" sz="2000" dirty="0" err="1"/>
              <a:t>regions</a:t>
            </a:r>
            <a:r>
              <a:rPr lang="lv-LV" sz="2000" dirty="0"/>
              <a:t> </a:t>
            </a:r>
            <a:r>
              <a:rPr lang="lv-LV" sz="2000" dirty="0" err="1"/>
              <a:t>of</a:t>
            </a:r>
            <a:r>
              <a:rPr lang="lv-LV" sz="2000" dirty="0"/>
              <a:t> Latvia. </a:t>
            </a:r>
            <a:r>
              <a:rPr lang="lv-LV" sz="2000" dirty="0" err="1"/>
              <a:t>Each</a:t>
            </a:r>
            <a:r>
              <a:rPr lang="lv-LV" sz="2000" dirty="0"/>
              <a:t> pos</a:t>
            </a:r>
            <a:r>
              <a:rPr lang="en-US" sz="2000" dirty="0"/>
              <a:t>s</a:t>
            </a:r>
            <a:r>
              <a:rPr lang="lv-LV" sz="2000" dirty="0"/>
              <a:t>es</a:t>
            </a:r>
            <a:r>
              <a:rPr lang="en-US" sz="2000" dirty="0"/>
              <a:t>s</a:t>
            </a:r>
            <a:r>
              <a:rPr lang="lv-LV" sz="2000" dirty="0" err="1"/>
              <a:t>ing</a:t>
            </a:r>
            <a:r>
              <a:rPr lang="lv-LV" sz="2000" dirty="0"/>
              <a:t> </a:t>
            </a:r>
            <a:r>
              <a:rPr lang="lv-LV" sz="2000" dirty="0" err="1"/>
              <a:t>their</a:t>
            </a:r>
            <a:r>
              <a:rPr lang="lv-LV" sz="2000" dirty="0"/>
              <a:t> </a:t>
            </a:r>
            <a:r>
              <a:rPr lang="lv-LV" sz="2000" dirty="0" err="1"/>
              <a:t>unique</a:t>
            </a:r>
            <a:r>
              <a:rPr lang="lv-LV" sz="2000" dirty="0"/>
              <a:t> </a:t>
            </a:r>
            <a:r>
              <a:rPr lang="lv-LV" sz="2000" dirty="0" err="1"/>
              <a:t>traditional</a:t>
            </a:r>
            <a:r>
              <a:rPr lang="lv-LV" sz="2000" dirty="0"/>
              <a:t> </a:t>
            </a:r>
            <a:r>
              <a:rPr lang="lv-LV" sz="2000" dirty="0" err="1"/>
              <a:t>garment</a:t>
            </a:r>
            <a:r>
              <a:rPr lang="lv-LV" sz="2000" dirty="0"/>
              <a:t> elements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A047DF9-B5BC-4B71-9AE2-578C6C0AC0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257" y="1389535"/>
            <a:ext cx="3558902" cy="1112837"/>
          </a:xfrm>
        </p:spPr>
        <p:txBody>
          <a:bodyPr>
            <a:no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700" dirty="0"/>
              <a:t>They’re </a:t>
            </a:r>
            <a:r>
              <a:rPr lang="lv-LV" sz="1700" dirty="0" err="1"/>
              <a:t>our</a:t>
            </a:r>
            <a:r>
              <a:rPr lang="lv-LV" sz="1700" dirty="0"/>
              <a:t> </a:t>
            </a:r>
            <a:r>
              <a:rPr lang="en-US" sz="1700" dirty="0"/>
              <a:t>national value</a:t>
            </a:r>
            <a:r>
              <a:rPr lang="lv-LV" sz="1700" dirty="0"/>
              <a:t> </a:t>
            </a:r>
            <a:r>
              <a:rPr lang="lv-LV" sz="1700" dirty="0" err="1"/>
              <a:t>and</a:t>
            </a:r>
            <a:r>
              <a:rPr lang="en-US" sz="1700" dirty="0"/>
              <a:t> cultural heritage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lv-LV" sz="1700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lv-LV" sz="1700" dirty="0" err="1"/>
              <a:t>These</a:t>
            </a:r>
            <a:r>
              <a:rPr lang="lv-LV" sz="1700" dirty="0"/>
              <a:t> </a:t>
            </a:r>
            <a:r>
              <a:rPr lang="lv-LV" sz="1700" dirty="0" err="1"/>
              <a:t>outfits</a:t>
            </a:r>
            <a:r>
              <a:rPr lang="lv-LV" sz="1700" dirty="0"/>
              <a:t> </a:t>
            </a:r>
            <a:r>
              <a:rPr lang="en-US" sz="1700" dirty="0"/>
              <a:t>play </a:t>
            </a:r>
            <a:r>
              <a:rPr lang="lv-LV" sz="1700" dirty="0"/>
              <a:t>a major </a:t>
            </a:r>
            <a:r>
              <a:rPr lang="lv-LV" sz="1700" dirty="0" err="1"/>
              <a:t>symbolic</a:t>
            </a:r>
            <a:r>
              <a:rPr lang="lv-LV" sz="1700" dirty="0"/>
              <a:t> </a:t>
            </a:r>
            <a:r>
              <a:rPr lang="lv-LV" sz="1700" dirty="0" err="1"/>
              <a:t>role</a:t>
            </a:r>
            <a:r>
              <a:rPr lang="lv-LV" sz="1700" dirty="0"/>
              <a:t> </a:t>
            </a:r>
            <a:r>
              <a:rPr lang="lv-LV" sz="1700" dirty="0" err="1"/>
              <a:t>in</a:t>
            </a:r>
            <a:r>
              <a:rPr lang="lv-LV" sz="1700" dirty="0"/>
              <a:t> </a:t>
            </a:r>
            <a:r>
              <a:rPr lang="lv-LV" sz="1700" dirty="0" err="1"/>
              <a:t>our</a:t>
            </a:r>
            <a:r>
              <a:rPr lang="lv-LV" sz="1700" dirty="0"/>
              <a:t> </a:t>
            </a:r>
            <a:r>
              <a:rPr lang="lv-LV" sz="1700" dirty="0" err="1"/>
              <a:t>countries</a:t>
            </a:r>
            <a:r>
              <a:rPr lang="lv-LV" sz="1700" dirty="0"/>
              <a:t> </a:t>
            </a:r>
            <a:r>
              <a:rPr lang="lv-LV" sz="1700" dirty="0" err="1"/>
              <a:t>folklore</a:t>
            </a:r>
            <a:r>
              <a:rPr lang="lv-LV" sz="1700" dirty="0"/>
              <a:t> </a:t>
            </a:r>
            <a:r>
              <a:rPr lang="lv-LV" sz="1700" dirty="0" err="1"/>
              <a:t>and</a:t>
            </a:r>
            <a:r>
              <a:rPr lang="lv-LV" sz="1700" dirty="0"/>
              <a:t> </a:t>
            </a:r>
            <a:r>
              <a:rPr lang="lv-LV" sz="1700" dirty="0" err="1"/>
              <a:t>history</a:t>
            </a:r>
            <a:r>
              <a:rPr lang="lv-LV" sz="1700" dirty="0"/>
              <a:t>.</a:t>
            </a:r>
          </a:p>
          <a:p>
            <a:pPr algn="l"/>
            <a:endParaRPr lang="lv-LV" sz="17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B0B347-B133-42D1-AF44-8AB62DD26E7C}"/>
              </a:ext>
            </a:extLst>
          </p:cNvPr>
          <p:cNvSpPr/>
          <p:nvPr/>
        </p:nvSpPr>
        <p:spPr>
          <a:xfrm>
            <a:off x="5188892" y="2982135"/>
            <a:ext cx="3176337" cy="1767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8FF427-9CAF-4279-B41D-E852C4C6ACAF}"/>
              </a:ext>
            </a:extLst>
          </p:cNvPr>
          <p:cNvSpPr txBox="1"/>
          <p:nvPr/>
        </p:nvSpPr>
        <p:spPr>
          <a:xfrm>
            <a:off x="5272719" y="2742972"/>
            <a:ext cx="2957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A </a:t>
            </a:r>
            <a:r>
              <a:rPr lang="lv-LV" sz="1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</a:t>
            </a:r>
            <a:r>
              <a:rPr lang="lv-LV" sz="1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lv-LV" sz="1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Latvia &amp; </a:t>
            </a:r>
            <a:r>
              <a:rPr lang="lv-LV" sz="1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its</a:t>
            </a:r>
            <a:r>
              <a:rPr lang="lv-LV" sz="1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historical</a:t>
            </a:r>
            <a:r>
              <a:rPr lang="lv-LV" sz="1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regions</a:t>
            </a:r>
            <a:r>
              <a:rPr lang="lv-LV" sz="1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BF7B4AA8-7A69-437D-9602-A4E333C0DB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55" b="93033" l="3014" r="93440">
                        <a14:foregroundMark x1="33688" y1="19945" x2="33511" y2="9836"/>
                        <a14:foregroundMark x1="33511" y1="9836" x2="22163" y2="15574"/>
                        <a14:foregroundMark x1="22163" y1="15574" x2="34043" y2="19809"/>
                        <a14:foregroundMark x1="34043" y1="19809" x2="35638" y2="9973"/>
                        <a14:foregroundMark x1="35638" y1="9973" x2="30609" y2="7723"/>
                        <a14:foregroundMark x1="24113" y1="17077" x2="24113" y2="17077"/>
                        <a14:foregroundMark x1="24113" y1="17077" x2="24113" y2="17077"/>
                        <a14:foregroundMark x1="25000" y1="18306" x2="14184" y2="25820"/>
                        <a14:foregroundMark x1="14184" y1="25820" x2="10993" y2="35519"/>
                        <a14:foregroundMark x1="10993" y1="35519" x2="21631" y2="43033"/>
                        <a14:foregroundMark x1="21631" y1="43033" x2="30851" y2="34290"/>
                        <a14:foregroundMark x1="30851" y1="34290" x2="31738" y2="24727"/>
                        <a14:foregroundMark x1="31738" y1="24727" x2="18262" y2="22131"/>
                        <a14:foregroundMark x1="18262" y1="22131" x2="13830" y2="27186"/>
                        <a14:foregroundMark x1="23404" y1="79781" x2="10284" y2="83060"/>
                        <a14:foregroundMark x1="10284" y1="83060" x2="22163" y2="90301"/>
                        <a14:foregroundMark x1="22163" y1="90301" x2="55490" y2="94136"/>
                        <a14:foregroundMark x1="77930" y1="89951" x2="79433" y2="89344"/>
                        <a14:foregroundMark x1="79433" y1="89344" x2="70922" y2="77049"/>
                        <a14:foregroundMark x1="70922" y1="77049" x2="48227" y2="75820"/>
                        <a14:foregroundMark x1="48227" y1="75820" x2="14184" y2="85929"/>
                        <a14:foregroundMark x1="44149" y1="79508" x2="37057" y2="88525"/>
                        <a14:foregroundMark x1="37057" y1="88525" x2="53014" y2="91667"/>
                        <a14:foregroundMark x1="53014" y1="91667" x2="69858" y2="86339"/>
                        <a14:foregroundMark x1="69858" y1="86339" x2="56915" y2="76503"/>
                        <a14:foregroundMark x1="56915" y1="76503" x2="44681" y2="77596"/>
                        <a14:foregroundMark x1="44681" y1="77596" x2="30496" y2="83060"/>
                        <a14:foregroundMark x1="30496" y1="83060" x2="29610" y2="83880"/>
                        <a14:foregroundMark x1="29078" y1="85383" x2="20390" y2="92623"/>
                        <a14:foregroundMark x1="20390" y1="92623" x2="34220" y2="92760"/>
                        <a14:foregroundMark x1="34220" y1="92760" x2="20745" y2="90710"/>
                        <a14:foregroundMark x1="20745" y1="90710" x2="19858" y2="93169"/>
                        <a14:foregroundMark x1="86744" y1="87323" x2="87104" y2="87357"/>
                        <a14:foregroundMark x1="76241" y1="86339" x2="81923" y2="86871"/>
                        <a14:foregroundMark x1="86419" y1="87989" x2="78554" y2="89114"/>
                        <a14:foregroundMark x1="86551" y1="87579" x2="86941" y2="87507"/>
                        <a14:foregroundMark x1="78611" y1="89039" x2="85857" y2="87706"/>
                        <a14:foregroundMark x1="72872" y1="46311" x2="75578" y2="42077"/>
                        <a14:foregroundMark x1="84159" y1="47602" x2="78723" y2="54781"/>
                        <a14:foregroundMark x1="78723" y1="54781" x2="70922" y2="45765"/>
                        <a14:foregroundMark x1="70922" y1="45765" x2="75355" y2="43033"/>
                        <a14:foregroundMark x1="6442" y1="75771" x2="5659" y2="74813"/>
                        <a14:foregroundMark x1="8983" y1="80601" x2="8511" y2="83743"/>
                        <a14:foregroundMark x1="9281" y1="78619" x2="8983" y2="80601"/>
                        <a14:foregroundMark x1="10461" y1="70765" x2="9554" y2="76804"/>
                        <a14:foregroundMark x1="8511" y1="83743" x2="14716" y2="75000"/>
                        <a14:foregroundMark x1="14716" y1="75000" x2="8022" y2="76719"/>
                        <a14:foregroundMark x1="6192" y1="82188" x2="7270" y2="83607"/>
                        <a14:foregroundMark x1="79787" y1="36202" x2="79787" y2="43852"/>
                        <a14:foregroundMark x1="79787" y1="36885" x2="80851" y2="40984"/>
                        <a14:foregroundMark x1="28901" y1="11475" x2="28901" y2="11475"/>
                        <a14:foregroundMark x1="28901" y1="11475" x2="28901" y2="11475"/>
                        <a14:foregroundMark x1="30851" y1="10929" x2="24113" y2="9153"/>
                        <a14:backgroundMark x1="83865" y1="84290" x2="89539" y2="83607"/>
                        <a14:backgroundMark x1="88652" y1="85929" x2="97695" y2="88661"/>
                        <a14:backgroundMark x1="60106" y1="95219" x2="75532" y2="93169"/>
                        <a14:backgroundMark x1="53901" y1="96038" x2="64362" y2="96175"/>
                        <a14:backgroundMark x1="80851" y1="34836" x2="81737" y2="36202"/>
                        <a14:backgroundMark x1="84915" y1="43852" x2="82447" y2="46858"/>
                        <a14:backgroundMark x1="87943" y1="40164" x2="85818" y2="42752"/>
                        <a14:backgroundMark x1="26170" y1="6323" x2="28723" y2="4781"/>
                        <a14:backgroundMark x1="13121" y1="14208" x2="23346" y2="8030"/>
                        <a14:backgroundMark x1="2482" y1="80464" x2="7447" y2="80738"/>
                        <a14:backgroundMark x1="2837" y1="80601" x2="2837" y2="80601"/>
                        <a14:backgroundMark x1="3723" y1="82514" x2="3723" y2="78279"/>
                        <a14:backgroundMark x1="4787" y1="82240" x2="2660" y2="77322"/>
                        <a14:backgroundMark x1="5319" y1="80874" x2="3014" y2="76093"/>
                        <a14:backgroundMark x1="2482" y1="79098" x2="3901" y2="78005"/>
                        <a14:backgroundMark x1="2305" y1="77459" x2="3014" y2="77049"/>
                        <a14:backgroundMark x1="2482" y1="77186" x2="3369" y2="78552"/>
                        <a14:backgroundMark x1="2482" y1="79098" x2="4965" y2="80601"/>
                        <a14:backgroundMark x1="28218" y1="7073" x2="31383" y2="6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84" b="8303"/>
          <a:stretch/>
        </p:blipFill>
        <p:spPr bwMode="auto">
          <a:xfrm>
            <a:off x="0" y="3033324"/>
            <a:ext cx="1834698" cy="204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C5C4026-1E3B-4084-A032-EAE810D46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38" b="92350" l="4078" r="94681">
                        <a14:foregroundMark x1="70390" y1="5738" x2="62766" y2="10519"/>
                        <a14:foregroundMark x1="43262" y1="88388" x2="40071" y2="90301"/>
                        <a14:foregroundMark x1="48936" y1="87432" x2="51596" y2="92486"/>
                        <a14:foregroundMark x1="45213" y1="88798" x2="45213" y2="88798"/>
                        <a14:foregroundMark x1="47163" y1="50546" x2="37943" y2="58470"/>
                        <a14:foregroundMark x1="37943" y1="58470" x2="48759" y2="53962"/>
                        <a14:foregroundMark x1="48759" y1="53962" x2="35993" y2="55738"/>
                        <a14:foregroundMark x1="35993" y1="55738" x2="35993" y2="56011"/>
                        <a14:foregroundMark x1="57979" y1="91120" x2="72163" y2="92077"/>
                        <a14:foregroundMark x1="72163" y1="92077" x2="87766" y2="90984"/>
                        <a14:foregroundMark x1="87766" y1="90984" x2="94858" y2="82240"/>
                        <a14:foregroundMark x1="94858" y1="82240" x2="77837" y2="79508"/>
                        <a14:foregroundMark x1="77837" y1="79508" x2="57801" y2="88661"/>
                        <a14:foregroundMark x1="14184" y1="65301" x2="11487" y2="67148"/>
                        <a14:foregroundMark x1="11948" y1="72912" x2="15071" y2="73361"/>
                        <a14:foregroundMark x1="11371" y1="65684" x2="14362" y2="63661"/>
                        <a14:foregroundMark x1="12411" y1="65027" x2="11407" y2="66139"/>
                        <a14:foregroundMark x1="14539" y1="62568" x2="10296" y2="65338"/>
                        <a14:foregroundMark x1="14184" y1="81148" x2="14184" y2="87568"/>
                        <a14:foregroundMark x1="14716" y1="64071" x2="9929" y2="67213"/>
                        <a14:foregroundMark x1="10284" y1="65027" x2="11170" y2="65984"/>
                        <a14:foregroundMark x1="10638" y1="64344" x2="6915" y2="69126"/>
                        <a14:foregroundMark x1="9574" y1="67760" x2="4433" y2="69945"/>
                        <a14:foregroundMark x1="8511" y1="69945" x2="8511" y2="69945"/>
                        <a14:backgroundMark x1="3901" y1="75683" x2="6957" y2="72019"/>
                        <a14:backgroundMark x1="6028" y1="73087" x2="2660" y2="71175"/>
                        <a14:backgroundMark x1="4681" y1="70902" x2="4433" y2="70219"/>
                        <a14:backgroundMark x1="5674" y1="73634" x2="4681" y2="70902"/>
                        <a14:backgroundMark x1="7447" y1="73361" x2="7447" y2="73361"/>
                        <a14:backgroundMark x1="5142" y1="74863" x2="6273" y2="71457"/>
                        <a14:backgroundMark x1="7092" y1="73224" x2="6537" y2="71674"/>
                        <a14:backgroundMark x1="4433" y1="71858" x2="4433" y2="72268"/>
                        <a14:backgroundMark x1="5319" y1="73907" x2="6031" y2="71258"/>
                        <a14:backgroundMark x1="4965" y1="72678" x2="7092" y2="73087"/>
                        <a14:backgroundMark x1="5142" y1="75410" x2="6028" y2="71175"/>
                        <a14:backgroundMark x1="5142" y1="73361" x2="5142" y2="73361"/>
                        <a14:backgroundMark x1="6383" y1="75273" x2="6738" y2="72541"/>
                        <a14:backgroundMark x1="4433" y1="74863" x2="7447" y2="72678"/>
                        <a14:backgroundMark x1="5754" y1="71031" x2="6028" y2="744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310" y="2826818"/>
            <a:ext cx="1600970" cy="207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latvian regions">
            <a:extLst>
              <a:ext uri="{FF2B5EF4-FFF2-40B4-BE49-F238E27FC236}">
                <a16:creationId xmlns:a16="http://schemas.microsoft.com/office/drawing/2014/main" id="{8A3FADFA-56C6-4BCD-9C07-D29831972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44" b="93130" l="2257" r="96318">
                        <a14:foregroundMark x1="12470" y1="28817" x2="8972" y2="40170"/>
                        <a14:foregroundMark x1="6235" y1="50440" x2="5154" y2="62416"/>
                        <a14:foregroundMark x1="6249" y1="71015" x2="11995" y2="67748"/>
                        <a14:foregroundMark x1="11995" y1="67748" x2="15558" y2="49046"/>
                        <a14:foregroundMark x1="15558" y1="49046" x2="15914" y2="36069"/>
                        <a14:foregroundMark x1="15914" y1="36069" x2="11216" y2="40882"/>
                        <a14:foregroundMark x1="5368" y1="49930" x2="3563" y2="57061"/>
                        <a14:foregroundMark x1="5226" y1="58779" x2="4117" y2="62475"/>
                        <a14:foregroundMark x1="6115" y1="65032" x2="7838" y2="63168"/>
                        <a14:foregroundMark x1="7838" y1="63168" x2="6136" y2="65971"/>
                        <a14:foregroundMark x1="72462" y1="90098" x2="73040" y2="93893"/>
                        <a14:foregroundMark x1="71615" y1="84542" x2="71812" y2="85832"/>
                        <a14:foregroundMark x1="73040" y1="93893" x2="79929" y2="91412"/>
                        <a14:foregroundMark x1="79929" y1="91412" x2="75178" y2="82824"/>
                        <a14:foregroundMark x1="75178" y1="82824" x2="73085" y2="86269"/>
                        <a14:foregroundMark x1="95680" y1="76505" x2="97150" y2="74237"/>
                        <a14:foregroundMark x1="93634" y1="79661" x2="93710" y2="79544"/>
                        <a14:foregroundMark x1="88242" y1="87977" x2="92142" y2="81962"/>
                        <a14:foregroundMark x1="97150" y1="74237" x2="96881" y2="65164"/>
                        <a14:foregroundMark x1="94543" y1="57718" x2="92399" y2="53435"/>
                        <a14:foregroundMark x1="92399" y1="53435" x2="85986" y2="62405"/>
                        <a14:foregroundMark x1="85986" y1="62405" x2="85511" y2="77481"/>
                        <a14:foregroundMark x1="92860" y1="78043" x2="92993" y2="78053"/>
                        <a14:foregroundMark x1="85511" y1="77481" x2="90166" y2="77837"/>
                        <a14:foregroundMark x1="94237" y1="73639" x2="95843" y2="67939"/>
                        <a14:foregroundMark x1="93832" y1="57885" x2="93705" y2="57252"/>
                        <a14:foregroundMark x1="95843" y1="67939" x2="95359" y2="65519"/>
                        <a14:foregroundMark x1="93705" y1="57252" x2="88599" y2="54962"/>
                        <a14:foregroundMark x1="58023" y1="11358" x2="55344" y2="13550"/>
                        <a14:foregroundMark x1="55344" y1="13550" x2="54623" y2="11050"/>
                        <a14:foregroundMark x1="95962" y1="70992" x2="96200" y2="69656"/>
                        <a14:foregroundMark x1="3088" y1="71756" x2="4157" y2="77290"/>
                        <a14:foregroundMark x1="94537" y1="63740" x2="96318" y2="66031"/>
                        <a14:backgroundMark x1="69240" y1="89504" x2="71140" y2="91985"/>
                        <a14:backgroundMark x1="95724" y1="57443" x2="96094" y2="61499"/>
                        <a14:backgroundMark x1="2375" y1="78435" x2="2969" y2="88359"/>
                        <a14:backgroundMark x1="2969" y1="88359" x2="2375" y2="78435"/>
                        <a14:backgroundMark x1="2375" y1="78435" x2="2257" y2="84733"/>
                        <a14:backgroundMark x1="7720" y1="40267" x2="6154" y2="43655"/>
                        <a14:backgroundMark x1="8076" y1="39885" x2="7720" y2="42748"/>
                        <a14:backgroundMark x1="9026" y1="42557" x2="6888" y2="42557"/>
                        <a14:backgroundMark x1="54869" y1="4198" x2="51425" y2="6489"/>
                        <a14:backgroundMark x1="57007" y1="3244" x2="53919" y2="4198"/>
                        <a14:backgroundMark x1="59976" y1="5534" x2="62352" y2="8969"/>
                        <a14:backgroundMark x1="57363" y1="4962" x2="58314" y2="8206"/>
                        <a14:backgroundMark x1="50475" y1="7443" x2="50475" y2="7443"/>
                        <a14:backgroundMark x1="51306" y1="6298" x2="51306" y2="6298"/>
                        <a14:backgroundMark x1="2019" y1="62595" x2="2232" y2="72169"/>
                        <a14:backgroundMark x1="51544" y1="5534" x2="51900" y2="6489"/>
                        <a14:backgroundMark x1="51306" y1="4580" x2="50356" y2="9160"/>
                        <a14:backgroundMark x1="50000" y1="7252" x2="51544" y2="6679"/>
                        <a14:backgroundMark x1="50119" y1="7061" x2="50119" y2="7061"/>
                        <a14:backgroundMark x1="50950" y1="4008" x2="49287" y2="9160"/>
                        <a14:backgroundMark x1="96556" y1="78244" x2="93824" y2="79771"/>
                        <a14:backgroundMark x1="94418" y1="81298" x2="92280" y2="82252"/>
                        <a14:backgroundMark x1="6651" y1="40458" x2="4513" y2="49427"/>
                        <a14:backgroundMark x1="4513" y1="49427" x2="4632" y2="48664"/>
                        <a14:backgroundMark x1="3021" y1="77839" x2="3444" y2="79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772" y="2894824"/>
            <a:ext cx="3068576" cy="190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2601811-2168-45D3-BC8A-3F595FFA1BB7}"/>
              </a:ext>
            </a:extLst>
          </p:cNvPr>
          <p:cNvSpPr txBox="1"/>
          <p:nvPr/>
        </p:nvSpPr>
        <p:spPr>
          <a:xfrm>
            <a:off x="5337689" y="3512541"/>
            <a:ext cx="10314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b="0" i="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Courland</a:t>
            </a:r>
            <a:endParaRPr lang="lv-LV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DD1383-5B7B-4206-861D-23037FC68378}"/>
              </a:ext>
            </a:extLst>
          </p:cNvPr>
          <p:cNvSpPr txBox="1"/>
          <p:nvPr/>
        </p:nvSpPr>
        <p:spPr>
          <a:xfrm>
            <a:off x="5898700" y="3875119"/>
            <a:ext cx="1115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i="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Semigallia</a:t>
            </a:r>
            <a:endParaRPr lang="lv-LV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ubtitle 8">
            <a:extLst>
              <a:ext uri="{FF2B5EF4-FFF2-40B4-BE49-F238E27FC236}">
                <a16:creationId xmlns:a16="http://schemas.microsoft.com/office/drawing/2014/main" id="{17199F04-4D86-49CF-AEEA-AE721EA7D187}"/>
              </a:ext>
            </a:extLst>
          </p:cNvPr>
          <p:cNvSpPr txBox="1">
            <a:spLocks/>
          </p:cNvSpPr>
          <p:nvPr/>
        </p:nvSpPr>
        <p:spPr>
          <a:xfrm>
            <a:off x="6590069" y="3418580"/>
            <a:ext cx="984617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algn="ctr"/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Vidzeme</a:t>
            </a:r>
            <a:endParaRPr lang="lv-LV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BD40EB-9413-42F2-A8B3-14B1AF18D023}"/>
              </a:ext>
            </a:extLst>
          </p:cNvPr>
          <p:cNvSpPr txBox="1"/>
          <p:nvPr/>
        </p:nvSpPr>
        <p:spPr>
          <a:xfrm>
            <a:off x="6751509" y="4116318"/>
            <a:ext cx="918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Selonia</a:t>
            </a:r>
            <a:endParaRPr lang="lv-LV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2">
            <a:extLst>
              <a:ext uri="{FF2B5EF4-FFF2-40B4-BE49-F238E27FC236}">
                <a16:creationId xmlns:a16="http://schemas.microsoft.com/office/drawing/2014/main" id="{F7579DD9-D69D-4311-8F23-856370B12126}"/>
              </a:ext>
            </a:extLst>
          </p:cNvPr>
          <p:cNvSpPr txBox="1">
            <a:spLocks/>
          </p:cNvSpPr>
          <p:nvPr/>
        </p:nvSpPr>
        <p:spPr>
          <a:xfrm>
            <a:off x="7421054" y="4056352"/>
            <a:ext cx="853595" cy="3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pPr algn="ctr"/>
            <a:r>
              <a:rPr lang="en-US" sz="14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Latgalia</a:t>
            </a:r>
            <a:endParaRPr lang="lv-LV" sz="14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252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C36586-6F1A-4C5F-A522-92B1E9B8636D}"/>
              </a:ext>
            </a:extLst>
          </p:cNvPr>
          <p:cNvSpPr/>
          <p:nvPr/>
        </p:nvSpPr>
        <p:spPr>
          <a:xfrm>
            <a:off x="271257" y="185043"/>
            <a:ext cx="4208865" cy="4732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874438-81FC-453C-8D15-82AAE7079551}"/>
              </a:ext>
            </a:extLst>
          </p:cNvPr>
          <p:cNvSpPr/>
          <p:nvPr/>
        </p:nvSpPr>
        <p:spPr>
          <a:xfrm>
            <a:off x="1241247" y="3008539"/>
            <a:ext cx="2852578" cy="1671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pic>
        <p:nvPicPr>
          <p:cNvPr id="1026" name="Picture 2" descr="Image result for tautastērpi">
            <a:extLst>
              <a:ext uri="{FF2B5EF4-FFF2-40B4-BE49-F238E27FC236}">
                <a16:creationId xmlns:a16="http://schemas.microsoft.com/office/drawing/2014/main" id="{C9F6BA0B-74F4-4D76-A033-748D2329D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277" y="3091859"/>
            <a:ext cx="2259189" cy="150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30F2198-0646-4BA3-9AF9-829D3CA39ECF}"/>
              </a:ext>
            </a:extLst>
          </p:cNvPr>
          <p:cNvSpPr/>
          <p:nvPr/>
        </p:nvSpPr>
        <p:spPr>
          <a:xfrm>
            <a:off x="2774021" y="54843"/>
            <a:ext cx="1754423" cy="31532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68AA9460-813C-4C49-98D1-133870679556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r>
              <a:rPr lang="en-US" dirty="0"/>
              <a:t> (7th - 13th centuries)</a:t>
            </a:r>
            <a:endParaRPr lang="lv-LV" dirty="0"/>
          </a:p>
          <a:p>
            <a:endParaRPr lang="lv-LV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2257E3-F745-4BAD-B0FC-65B832D90E73}"/>
              </a:ext>
            </a:extLst>
          </p:cNvPr>
          <p:cNvSpPr>
            <a:spLocks noGrp="1"/>
          </p:cNvSpPr>
          <p:nvPr>
            <p:ph type="ctrTitle" idx="3"/>
          </p:nvPr>
        </p:nvSpPr>
        <p:spPr>
          <a:xfrm>
            <a:off x="4663915" y="1452596"/>
            <a:ext cx="4230000" cy="946200"/>
          </a:xfrm>
        </p:spPr>
        <p:txBody>
          <a:bodyPr/>
          <a:lstStyle/>
          <a:p>
            <a:pPr algn="ctr"/>
            <a:r>
              <a:rPr lang="en-US" sz="6400" dirty="0"/>
              <a:t>The History</a:t>
            </a:r>
            <a:endParaRPr lang="lv-LV" sz="64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8316CCD-8380-4F53-B294-40FCE17F0455}"/>
              </a:ext>
            </a:extLst>
          </p:cNvPr>
          <p:cNvSpPr txBox="1">
            <a:spLocks/>
          </p:cNvSpPr>
          <p:nvPr/>
        </p:nvSpPr>
        <p:spPr>
          <a:xfrm>
            <a:off x="5076534" y="2924589"/>
            <a:ext cx="3404762" cy="1499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Questrial"/>
              <a:buNone/>
              <a:defRPr sz="17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algn="ctr"/>
            <a:r>
              <a:rPr lang="en-US" dirty="0"/>
              <a:t>Archaeological </a:t>
            </a:r>
            <a:r>
              <a:rPr lang="en-US" dirty="0" err="1"/>
              <a:t>garnments</a:t>
            </a:r>
            <a:endParaRPr lang="en-US" dirty="0"/>
          </a:p>
          <a:p>
            <a:pPr algn="ctr"/>
            <a:endParaRPr lang="lv-LV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Linen</a:t>
            </a:r>
            <a:r>
              <a:rPr lang="lv-LV" sz="2400" dirty="0"/>
              <a:t> </a:t>
            </a:r>
            <a:r>
              <a:rPr lang="lv-LV" sz="2400" dirty="0" err="1"/>
              <a:t>and</a:t>
            </a:r>
            <a:r>
              <a:rPr lang="lv-LV" sz="2400" dirty="0"/>
              <a:t> </a:t>
            </a:r>
            <a:r>
              <a:rPr lang="lv-LV" sz="2400" dirty="0" err="1"/>
              <a:t>wool</a:t>
            </a:r>
            <a:endParaRPr lang="lv-LV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lv-LV" sz="2400" dirty="0" err="1"/>
              <a:t>Bronze</a:t>
            </a:r>
            <a:r>
              <a:rPr lang="lv-LV" sz="2400" dirty="0"/>
              <a:t> </a:t>
            </a:r>
            <a:r>
              <a:rPr lang="lv-LV" sz="2400" dirty="0" err="1"/>
              <a:t>jewelery</a:t>
            </a:r>
            <a:endParaRPr lang="lv-LV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ABFAB3-E98F-44AC-9C0B-859AB21B1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907" y="117090"/>
            <a:ext cx="1558289" cy="30228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1B9F07-B055-45AD-A484-B1FF88C0D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36" b="97461" l="9971" r="89443">
                        <a14:foregroundMark x1="53731" y1="7227" x2="53959" y2="7031"/>
                        <a14:foregroundMark x1="44868" y1="14844" x2="53731" y2="7227"/>
                        <a14:foregroundMark x1="53578" y1="7227" x2="47507" y2="10352"/>
                        <a14:foregroundMark x1="53959" y1="7031" x2="53578" y2="7227"/>
                        <a14:foregroundMark x1="48974" y1="7813" x2="44868" y2="12695"/>
                        <a14:foregroundMark x1="45182" y1="89844" x2="52199" y2="97461"/>
                        <a14:foregroundMark x1="44822" y1="89453" x2="45182" y2="89844"/>
                        <a14:foregroundMark x1="44282" y1="88867" x2="44822" y2="89453"/>
                        <a14:foregroundMark x1="52199" y1="97461" x2="57185" y2="88086"/>
                        <a14:foregroundMark x1="50315" y1="88867" x2="45161" y2="89453"/>
                        <a14:foregroundMark x1="57185" y1="88086" x2="50315" y2="88867"/>
                        <a14:backgroundMark x1="54252" y1="6836" x2="54252" y2="6836"/>
                        <a14:backgroundMark x1="53372" y1="6836" x2="53372" y2="6836"/>
                        <a14:backgroundMark x1="53666" y1="7227" x2="53666" y2="7227"/>
                        <a14:backgroundMark x1="43402" y1="88867" x2="43402" y2="88867"/>
                        <a14:backgroundMark x1="43988" y1="89453" x2="43988" y2="89453"/>
                        <a14:backgroundMark x1="44282" y1="89844" x2="44282" y2="89844"/>
                        <a14:backgroundMark x1="44282" y1="89844" x2="44282" y2="89844"/>
                        <a14:backgroundMark x1="44282" y1="89844" x2="44282" y2="888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1865" y="2170955"/>
            <a:ext cx="1971313" cy="29598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BB5C044-10B7-42D3-9A66-48268615500A}"/>
              </a:ext>
            </a:extLst>
          </p:cNvPr>
          <p:cNvSpPr/>
          <p:nvPr/>
        </p:nvSpPr>
        <p:spPr>
          <a:xfrm>
            <a:off x="906627" y="142154"/>
            <a:ext cx="1332813" cy="2929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D435DE-170B-4063-BBE9-DBB65E0DC3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857" y="185043"/>
            <a:ext cx="1196352" cy="2809437"/>
          </a:xfrm>
          <a:prstGeom prst="rect">
            <a:avLst/>
          </a:prstGeom>
        </p:spPr>
      </p:pic>
      <p:pic>
        <p:nvPicPr>
          <p:cNvPr id="1028" name="Picture 4" descr="Image result for tautastērpi">
            <a:extLst>
              <a:ext uri="{FF2B5EF4-FFF2-40B4-BE49-F238E27FC236}">
                <a16:creationId xmlns:a16="http://schemas.microsoft.com/office/drawing/2014/main" id="{B3426AE7-1365-42EF-97DA-A61850270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17" b="98000" l="9924" r="89924">
                        <a14:foregroundMark x1="16183" y1="36583" x2="24885" y2="46000"/>
                        <a14:foregroundMark x1="24885" y1="46000" x2="22748" y2="43333"/>
                        <a14:foregroundMark x1="77405" y1="35333" x2="72366" y2="47083"/>
                        <a14:foregroundMark x1="72366" y1="47083" x2="82290" y2="39417"/>
                        <a14:foregroundMark x1="82290" y1="39417" x2="75267" y2="38667"/>
                        <a14:foregroundMark x1="76489" y1="46750" x2="73435" y2="48500"/>
                        <a14:foregroundMark x1="72519" y1="50917" x2="74198" y2="52167"/>
                        <a14:foregroundMark x1="72824" y1="50667" x2="72672" y2="50833"/>
                        <a14:foregroundMark x1="34809" y1="69333" x2="34867" y2="70750"/>
                        <a14:foregroundMark x1="30030" y1="92597" x2="25954" y2="95917"/>
                        <a14:foregroundMark x1="32704" y1="90419" x2="31408" y2="91474"/>
                        <a14:foregroundMark x1="35134" y1="88441" x2="34042" y2="89330"/>
                        <a14:foregroundMark x1="25954" y1="95917" x2="41480" y2="93856"/>
                        <a14:foregroundMark x1="42861" y1="72331" x2="36949" y2="71704"/>
                        <a14:foregroundMark x1="27878" y1="9656" x2="28562" y2="9534"/>
                        <a14:foregroundMark x1="66228" y1="8239" x2="76641" y2="10083"/>
                        <a14:foregroundMark x1="59539" y1="10377" x2="32977" y2="10833"/>
                        <a14:foregroundMark x1="76641" y1="10083" x2="59769" y2="10373"/>
                        <a14:foregroundMark x1="32977" y1="10833" x2="31930" y2="10384"/>
                        <a14:foregroundMark x1="66370" y1="95404" x2="69722" y2="91253"/>
                        <a14:foregroundMark x1="66393" y1="76720" x2="62595" y2="69250"/>
                        <a14:foregroundMark x1="62595" y1="69250" x2="55201" y2="73129"/>
                        <a14:foregroundMark x1="38575" y1="81727" x2="44733" y2="75917"/>
                        <a14:foregroundMark x1="37411" y1="82826" x2="38383" y2="81909"/>
                        <a14:foregroundMark x1="44733" y1="75917" x2="38224" y2="79727"/>
                        <a14:backgroundMark x1="89008" y1="62000" x2="75878" y2="71333"/>
                        <a14:backgroundMark x1="75878" y1="71333" x2="70229" y2="81083"/>
                        <a14:backgroundMark x1="70229" y1="81083" x2="75725" y2="92583"/>
                        <a14:backgroundMark x1="75725" y1="92583" x2="90840" y2="84750"/>
                        <a14:backgroundMark x1="90840" y1="84750" x2="94198" y2="72333"/>
                        <a14:backgroundMark x1="94198" y1="72333" x2="81069" y2="67083"/>
                        <a14:backgroundMark x1="51298" y1="93667" x2="43817" y2="96333"/>
                        <a14:backgroundMark x1="54351" y1="95833" x2="39695" y2="97000"/>
                        <a14:backgroundMark x1="47328" y1="68417" x2="50992" y2="87417"/>
                        <a14:backgroundMark x1="50992" y1="87417" x2="52214" y2="68250"/>
                        <a14:backgroundMark x1="47122" y1="78651" x2="46870" y2="79167"/>
                        <a14:backgroundMark x1="52214" y1="68250" x2="47838" y2="77189"/>
                        <a14:backgroundMark x1="47328" y1="88333" x2="47328" y2="88333"/>
                        <a14:backgroundMark x1="48702" y1="84000" x2="48702" y2="93500"/>
                        <a14:backgroundMark x1="48702" y1="93500" x2="50382" y2="84000"/>
                        <a14:backgroundMark x1="50382" y1="84000" x2="47786" y2="93417"/>
                        <a14:backgroundMark x1="54504" y1="94167" x2="58931" y2="95083"/>
                        <a14:backgroundMark x1="57405" y1="96250" x2="70229" y2="99250"/>
                        <a14:backgroundMark x1="72672" y1="75167" x2="66565" y2="86250"/>
                        <a14:backgroundMark x1="51298" y1="59833" x2="49924" y2="69250"/>
                        <a14:backgroundMark x1="49924" y1="69250" x2="55115" y2="60167"/>
                        <a14:backgroundMark x1="55115" y1="60167" x2="49008" y2="67750"/>
                        <a14:backgroundMark x1="48139" y1="78056" x2="49160" y2="93750"/>
                        <a14:backgroundMark x1="48244" y1="85333" x2="47023" y2="94250"/>
                        <a14:backgroundMark x1="47634" y1="85667" x2="45344" y2="93833"/>
                        <a14:backgroundMark x1="51450" y1="92417" x2="59542" y2="95833"/>
                        <a14:backgroundMark x1="83359" y1="53167" x2="74504" y2="51417"/>
                        <a14:backgroundMark x1="81069" y1="53250" x2="74809" y2="51417"/>
                        <a14:backgroundMark x1="30076" y1="80583" x2="28702" y2="90250"/>
                        <a14:backgroundMark x1="28702" y1="90250" x2="26870" y2="91167"/>
                        <a14:backgroundMark x1="29466" y1="79750" x2="30532" y2="78489"/>
                        <a14:backgroundMark x1="29160" y1="71500" x2="29160" y2="71500"/>
                        <a14:backgroundMark x1="29160" y1="71500" x2="29160" y2="71500"/>
                        <a14:backgroundMark x1="43511" y1="6583" x2="46412" y2="7167"/>
                        <a14:backgroundMark x1="49160" y1="5833" x2="46107" y2="7333"/>
                        <a14:backgroundMark x1="54198" y1="5667" x2="49313" y2="7917"/>
                        <a14:backgroundMark x1="55420" y1="6583" x2="58931" y2="6750"/>
                        <a14:backgroundMark x1="57557" y1="7917" x2="55725" y2="7417"/>
                        <a14:backgroundMark x1="58168" y1="6083" x2="58779" y2="7833"/>
                        <a14:backgroundMark x1="47176" y1="6583" x2="45954" y2="6500"/>
                        <a14:backgroundMark x1="63053" y1="5500" x2="68550" y2="6750"/>
                        <a14:backgroundMark x1="61679" y1="5667" x2="67634" y2="7250"/>
                        <a14:backgroundMark x1="41221" y1="4917" x2="27634" y2="7583"/>
                        <a14:backgroundMark x1="41679" y1="5667" x2="27023" y2="8500"/>
                        <a14:backgroundMark x1="19695" y1="10667" x2="32519" y2="6250"/>
                        <a14:backgroundMark x1="31756" y1="77167" x2="32672" y2="88500"/>
                        <a14:backgroundMark x1="32061" y1="74333" x2="33435" y2="82167"/>
                        <a14:backgroundMark x1="31756" y1="70750" x2="31756" y2="7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379" y="2641615"/>
            <a:ext cx="1359072" cy="24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AD939C1F-51D2-40C5-8069-AC9292EC2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314" b="89549" l="9752" r="97518">
                        <a14:foregroundMark x1="24188" y1="22095" x2="22518" y2="57720"/>
                        <a14:foregroundMark x1="24823" y1="8551" x2="24335" y2="18954"/>
                        <a14:foregroundMark x1="21454" y1="46793" x2="21809" y2="80285"/>
                        <a14:foregroundMark x1="18440" y1="53444" x2="14894" y2="65321"/>
                        <a14:foregroundMark x1="14894" y1="65321" x2="14894" y2="65796"/>
                        <a14:foregroundMark x1="17908" y1="59145" x2="20567" y2="69834"/>
                        <a14:foregroundMark x1="20922" y1="69359" x2="14362" y2="64371"/>
                        <a14:foregroundMark x1="15248" y1="64371" x2="21986" y2="70784"/>
                        <a14:foregroundMark x1="13830" y1="65796" x2="22163" y2="71971"/>
                        <a14:foregroundMark x1="22163" y1="71971" x2="23936" y2="72209"/>
                        <a14:foregroundMark x1="17199" y1="38242" x2="17199" y2="38242"/>
                        <a14:foregroundMark x1="17199" y1="38242" x2="17199" y2="38242"/>
                        <a14:foregroundMark x1="14539" y1="36817" x2="17199" y2="50119"/>
                        <a14:foregroundMark x1="17199" y1="50119" x2="17908" y2="51306"/>
                        <a14:foregroundMark x1="68440" y1="77197" x2="68440" y2="79335"/>
                        <a14:foregroundMark x1="68440" y1="76942" x2="68440" y2="77197"/>
                        <a14:foregroundMark x1="68440" y1="57957" x2="68440" y2="64712"/>
                        <a14:foregroundMark x1="65459" y1="77197" x2="65248" y2="81948"/>
                        <a14:foregroundMark x1="65488" y1="76555" x2="65459" y2="77197"/>
                        <a14:foregroundMark x1="66135" y1="61995" x2="66028" y2="64396"/>
                        <a14:foregroundMark x1="68387" y1="77197" x2="68281" y2="76921"/>
                        <a14:foregroundMark x1="70390" y1="82423" x2="68387" y2="77197"/>
                        <a14:foregroundMark x1="78546" y1="63183" x2="89007" y2="61995"/>
                        <a14:foregroundMark x1="89007" y1="61995" x2="95390" y2="65558"/>
                        <a14:foregroundMark x1="92908" y1="63420" x2="92293" y2="73659"/>
                        <a14:foregroundMark x1="82092" y1="63895" x2="80319" y2="81710"/>
                        <a14:foregroundMark x1="76773" y1="63420" x2="81738" y2="70784"/>
                        <a14:foregroundMark x1="82447" y1="68884" x2="81560" y2="80760"/>
                        <a14:foregroundMark x1="19858" y1="11401" x2="19858" y2="11401"/>
                        <a14:foregroundMark x1="19858" y1="11401" x2="19858" y2="11401"/>
                        <a14:foregroundMark x1="20213" y1="10926" x2="18972" y2="14252"/>
                        <a14:foregroundMark x1="25000" y1="43230" x2="21454" y2="30879"/>
                        <a14:foregroundMark x1="21454" y1="30879" x2="18794" y2="26603"/>
                        <a14:foregroundMark x1="65185" y1="77197" x2="65426" y2="78860"/>
                        <a14:foregroundMark x1="65084" y1="76502" x2="65185" y2="77197"/>
                        <a14:foregroundMark x1="64184" y1="70309" x2="64617" y2="73287"/>
                        <a14:foregroundMark x1="68434" y1="76289" x2="68262" y2="77672"/>
                        <a14:foregroundMark x1="69436" y1="76201" x2="69326" y2="77197"/>
                        <a14:foregroundMark x1="70745" y1="64371" x2="70662" y2="65121"/>
                        <a14:foregroundMark x1="92553" y1="73397" x2="92497" y2="76763"/>
                        <a14:foregroundMark x1="69149" y1="65321" x2="68617" y2="76247"/>
                        <a14:foregroundMark x1="93021" y1="79376" x2="92376" y2="82185"/>
                        <a14:foregroundMark x1="91489" y1="82185" x2="93617" y2="82185"/>
                        <a14:foregroundMark x1="96809" y1="75534" x2="97340" y2="81948"/>
                        <a14:foregroundMark x1="54433" y1="22090" x2="55496" y2="25891"/>
                        <a14:foregroundMark x1="54787" y1="21140" x2="54255" y2="24703"/>
                        <a14:foregroundMark x1="54965" y1="21140" x2="54255" y2="24703"/>
                        <a14:foregroundMark x1="55142" y1="21853" x2="53546" y2="24228"/>
                        <a14:foregroundMark x1="54078" y1="24228" x2="54610" y2="20665"/>
                        <a14:foregroundMark x1="54433" y1="23753" x2="54078" y2="20428"/>
                        <a14:backgroundMark x1="26773" y1="16390" x2="27837" y2="17815"/>
                        <a14:backgroundMark x1="20213" y1="16152" x2="18794" y2="17577"/>
                        <a14:backgroundMark x1="92514" y1="84506" x2="92722" y2="84543"/>
                        <a14:backgroundMark x1="71099" y1="65083" x2="71119" y2="65493"/>
                        <a14:backgroundMark x1="94216" y1="82921" x2="93617" y2="86936"/>
                        <a14:backgroundMark x1="98936" y1="74584" x2="98952" y2="75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233" y="3685997"/>
            <a:ext cx="2280217" cy="170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700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7EC54-F8E7-4945-9B82-0C9CC0A08A96}"/>
              </a:ext>
            </a:extLst>
          </p:cNvPr>
          <p:cNvSpPr/>
          <p:nvPr/>
        </p:nvSpPr>
        <p:spPr>
          <a:xfrm>
            <a:off x="293110" y="192505"/>
            <a:ext cx="4147636" cy="4814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54EC55E-364C-42BE-AF68-5B1167D05E47}"/>
              </a:ext>
            </a:extLst>
          </p:cNvPr>
          <p:cNvSpPr/>
          <p:nvPr/>
        </p:nvSpPr>
        <p:spPr>
          <a:xfrm rot="10800000">
            <a:off x="2374584" y="2527929"/>
            <a:ext cx="1828800" cy="2989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188D759-FBB6-4808-92B8-B0B4BA07B1DA}"/>
              </a:ext>
            </a:extLst>
          </p:cNvPr>
          <p:cNvSpPr/>
          <p:nvPr/>
        </p:nvSpPr>
        <p:spPr>
          <a:xfrm>
            <a:off x="127265" y="3230880"/>
            <a:ext cx="3020487" cy="17756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E98A62-CDF7-4A7A-A829-7479BE23474E}"/>
              </a:ext>
            </a:extLst>
          </p:cNvPr>
          <p:cNvSpPr/>
          <p:nvPr/>
        </p:nvSpPr>
        <p:spPr>
          <a:xfrm>
            <a:off x="557977" y="457916"/>
            <a:ext cx="1824406" cy="25817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FC2C842-A351-4333-BDE8-B807EC17DF87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5489277" y="2452393"/>
            <a:ext cx="2579400" cy="382685"/>
          </a:xfrm>
        </p:spPr>
        <p:txBody>
          <a:bodyPr/>
          <a:lstStyle/>
          <a:p>
            <a:r>
              <a:rPr lang="en-US" dirty="0"/>
              <a:t>(18 </a:t>
            </a:r>
            <a:r>
              <a:rPr lang="en-US" dirty="0" err="1"/>
              <a:t>th</a:t>
            </a:r>
            <a:r>
              <a:rPr lang="en-US" dirty="0"/>
              <a:t> - 19 </a:t>
            </a:r>
            <a:r>
              <a:rPr lang="en-US" dirty="0" err="1"/>
              <a:t>th</a:t>
            </a:r>
            <a:r>
              <a:rPr lang="en-US" dirty="0"/>
              <a:t> century)</a:t>
            </a:r>
            <a:endParaRPr lang="lv-LV" dirty="0"/>
          </a:p>
          <a:p>
            <a:endParaRPr lang="lv-LV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543876-F594-4B84-9654-642530B2E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10" y="3309833"/>
            <a:ext cx="2693610" cy="161777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898727C-E228-4406-BACA-7DB770F28B3D}"/>
              </a:ext>
            </a:extLst>
          </p:cNvPr>
          <p:cNvSpPr txBox="1">
            <a:spLocks/>
          </p:cNvSpPr>
          <p:nvPr/>
        </p:nvSpPr>
        <p:spPr>
          <a:xfrm>
            <a:off x="5076534" y="2924589"/>
            <a:ext cx="3404762" cy="1499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Questrial"/>
              <a:buNone/>
              <a:defRPr sz="17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algn="ctr"/>
            <a:r>
              <a:rPr lang="lv-LV" dirty="0" err="1"/>
              <a:t>Ethnographic</a:t>
            </a:r>
            <a:r>
              <a:rPr lang="lv-LV" dirty="0"/>
              <a:t> </a:t>
            </a:r>
            <a:r>
              <a:rPr lang="lv-LV" dirty="0" err="1"/>
              <a:t>Traditional</a:t>
            </a:r>
            <a:r>
              <a:rPr lang="en-US" dirty="0"/>
              <a:t> </a:t>
            </a:r>
            <a:r>
              <a:rPr lang="lv-LV" dirty="0" err="1"/>
              <a:t>garnments</a:t>
            </a:r>
            <a:endParaRPr lang="lv-LV" dirty="0"/>
          </a:p>
          <a:p>
            <a:pPr algn="ctr"/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lv-LV" sz="2400" dirty="0"/>
              <a:t>German influence</a:t>
            </a:r>
          </a:p>
          <a:p>
            <a:pPr marL="114300" indent="0" algn="ctr"/>
            <a:r>
              <a:rPr lang="lv-LV" sz="2400" dirty="0"/>
              <a:t>( no </a:t>
            </a:r>
            <a:r>
              <a:rPr lang="lv-LV" sz="2400" dirty="0" err="1"/>
              <a:t>bronze</a:t>
            </a:r>
            <a:r>
              <a:rPr lang="lv-LV" sz="2400" dirty="0"/>
              <a:t> </a:t>
            </a:r>
            <a:r>
              <a:rPr lang="lv-LV" sz="2400" dirty="0" err="1"/>
              <a:t>jewlery</a:t>
            </a:r>
            <a:r>
              <a:rPr lang="lv-LV" sz="2400" dirty="0"/>
              <a:t>)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134E1D5-3352-4B57-91CE-94885708F99B}"/>
              </a:ext>
            </a:extLst>
          </p:cNvPr>
          <p:cNvSpPr/>
          <p:nvPr/>
        </p:nvSpPr>
        <p:spPr>
          <a:xfrm>
            <a:off x="2620695" y="1096132"/>
            <a:ext cx="3482595" cy="1871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298653F6-9132-4651-BB04-BF1B11DA4349}"/>
              </a:ext>
            </a:extLst>
          </p:cNvPr>
          <p:cNvSpPr txBox="1">
            <a:spLocks/>
          </p:cNvSpPr>
          <p:nvPr/>
        </p:nvSpPr>
        <p:spPr>
          <a:xfrm>
            <a:off x="4663915" y="1452596"/>
            <a:ext cx="42300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 Regular"/>
              <a:buNone/>
              <a:defRPr sz="2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 Regular"/>
              <a:buNone/>
              <a:defRPr sz="2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 Regular"/>
              <a:buNone/>
              <a:defRPr sz="2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 Regular"/>
              <a:buNone/>
              <a:defRPr sz="2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 Regular"/>
              <a:buNone/>
              <a:defRPr sz="2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 Regular"/>
              <a:buNone/>
              <a:defRPr sz="2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 Regular"/>
              <a:buNone/>
              <a:defRPr sz="2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 Regular"/>
              <a:buNone/>
              <a:defRPr sz="2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 Regular"/>
              <a:buNone/>
              <a:defRPr sz="2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r>
              <a:rPr lang="en-US" sz="6400"/>
              <a:t>The History</a:t>
            </a:r>
            <a:endParaRPr lang="lv-LV" sz="6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66E8BC-92A1-40E9-826F-EF08470AE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28" b="96552" l="1563" r="94688">
                        <a14:foregroundMark x1="4317" y1="32771" x2="2344" y2="38966"/>
                        <a14:foregroundMark x1="10469" y1="13448" x2="10140" y2="14481"/>
                        <a14:foregroundMark x1="2344" y1="38966" x2="2500" y2="42003"/>
                        <a14:foregroundMark x1="6654" y1="71496" x2="17344" y2="80000"/>
                        <a14:foregroundMark x1="13370" y1="43489" x2="10625" y2="18276"/>
                        <a14:foregroundMark x1="17344" y1="80000" x2="13892" y2="48292"/>
                        <a14:foregroundMark x1="10625" y1="18276" x2="10533" y2="17909"/>
                        <a14:foregroundMark x1="7344" y1="46207" x2="7228" y2="46795"/>
                        <a14:foregroundMark x1="21719" y1="21034" x2="22188" y2="14828"/>
                        <a14:foregroundMark x1="33906" y1="11034" x2="31250" y2="28966"/>
                        <a14:foregroundMark x1="35000" y1="9655" x2="32969" y2="16897"/>
                        <a14:foregroundMark x1="36094" y1="10000" x2="32656" y2="11379"/>
                        <a14:foregroundMark x1="35625" y1="9655" x2="33906" y2="13103"/>
                        <a14:foregroundMark x1="32656" y1="11034" x2="36719" y2="10000"/>
                        <a14:foregroundMark x1="35625" y1="7931" x2="33281" y2="10000"/>
                        <a14:foregroundMark x1="36875" y1="16897" x2="36250" y2="17931"/>
                        <a14:foregroundMark x1="34531" y1="24138" x2="36406" y2="29655"/>
                        <a14:foregroundMark x1="50313" y1="4828" x2="47071" y2="8680"/>
                        <a14:foregroundMark x1="60935" y1="28231" x2="58125" y2="42759"/>
                        <a14:foregroundMark x1="61678" y1="24387" x2="61511" y2="25252"/>
                        <a14:foregroundMark x1="63594" y1="14483" x2="62203" y2="21673"/>
                        <a14:foregroundMark x1="58125" y1="42759" x2="59219" y2="33793"/>
                        <a14:foregroundMark x1="60532" y1="18800" x2="59989" y2="19920"/>
                        <a14:foregroundMark x1="61558" y1="13560" x2="60469" y2="12759"/>
                        <a14:foregroundMark x1="62344" y1="14138" x2="62145" y2="13992"/>
                        <a14:foregroundMark x1="74479" y1="16897" x2="74219" y2="17242"/>
                        <a14:foregroundMark x1="74534" y1="16825" x2="74479" y2="16897"/>
                        <a14:foregroundMark x1="78125" y1="12069" x2="75552" y2="15476"/>
                        <a14:foregroundMark x1="88079" y1="26939" x2="84688" y2="40690"/>
                        <a14:foregroundMark x1="89347" y1="21798" x2="89106" y2="22776"/>
                        <a14:foregroundMark x1="91406" y1="13448" x2="89877" y2="19647"/>
                        <a14:foregroundMark x1="84688" y1="40690" x2="84375" y2="72069"/>
                        <a14:foregroundMark x1="84375" y1="72069" x2="94688" y2="51034"/>
                        <a14:foregroundMark x1="90560" y1="18464" x2="89531" y2="10345"/>
                        <a14:foregroundMark x1="91454" y1="25517" x2="90741" y2="19890"/>
                        <a14:foregroundMark x1="91650" y1="27066" x2="91454" y2="25517"/>
                        <a14:foregroundMark x1="92235" y1="31681" x2="91991" y2="29756"/>
                        <a14:foregroundMark x1="94688" y1="51034" x2="92323" y2="32377"/>
                        <a14:foregroundMark x1="44844" y1="85172" x2="44531" y2="90000"/>
                        <a14:foregroundMark x1="51406" y1="86897" x2="51406" y2="90345"/>
                        <a14:foregroundMark x1="62969" y1="90690" x2="59375" y2="95517"/>
                        <a14:foregroundMark x1="63594" y1="89310" x2="63594" y2="89310"/>
                        <a14:foregroundMark x1="74219" y1="90000" x2="72656" y2="96207"/>
                        <a14:foregroundMark x1="78438" y1="88966" x2="80938" y2="96552"/>
                        <a14:foregroundMark x1="6094" y1="80000" x2="6406" y2="93793"/>
                        <a14:foregroundMark x1="60938" y1="19655" x2="59375" y2="23793"/>
                        <a14:foregroundMark x1="62656" y1="15172" x2="63750" y2="18621"/>
                        <a14:foregroundMark x1="63438" y1="15517" x2="64219" y2="18276"/>
                        <a14:backgroundMark x1="1250" y1="47241" x2="469" y2="67586"/>
                        <a14:backgroundMark x1="54375" y1="47586" x2="54844" y2="50345"/>
                        <a14:backgroundMark x1="55156" y1="56207" x2="55156" y2="56207"/>
                        <a14:backgroundMark x1="73438" y1="17586" x2="73438" y2="17586"/>
                        <a14:backgroundMark x1="72500" y1="17241" x2="72813" y2="18966"/>
                        <a14:backgroundMark x1="73125" y1="14828" x2="74219" y2="16552"/>
                        <a14:backgroundMark x1="72656" y1="16897" x2="72656" y2="16897"/>
                        <a14:backgroundMark x1="72656" y1="16897" x2="72656" y2="16897"/>
                        <a14:backgroundMark x1="72813" y1="16207" x2="74219" y2="17241"/>
                        <a14:backgroundMark x1="73281" y1="16897" x2="73750" y2="17931"/>
                        <a14:backgroundMark x1="74063" y1="18276" x2="74063" y2="18276"/>
                        <a14:backgroundMark x1="72813" y1="18276" x2="74219" y2="16207"/>
                        <a14:backgroundMark x1="71563" y1="17931" x2="73906" y2="16897"/>
                        <a14:backgroundMark x1="6406" y1="21724" x2="6875" y2="23103"/>
                        <a14:backgroundMark x1="5469" y1="23448" x2="5469" y2="23448"/>
                        <a14:backgroundMark x1="5469" y1="23448" x2="5469" y2="23448"/>
                        <a14:backgroundMark x1="5469" y1="21724" x2="6250" y2="23448"/>
                        <a14:backgroundMark x1="5938" y1="25172" x2="5938" y2="25172"/>
                        <a14:backgroundMark x1="4844" y1="20000" x2="7031" y2="23793"/>
                        <a14:backgroundMark x1="6406" y1="22759" x2="7656" y2="22069"/>
                        <a14:backgroundMark x1="1875" y1="48276" x2="1563" y2="48276"/>
                        <a14:backgroundMark x1="2031" y1="50345" x2="3281" y2="55172"/>
                        <a14:backgroundMark x1="2813" y1="63448" x2="3281" y2="63103"/>
                        <a14:backgroundMark x1="1719" y1="66897" x2="313" y2="77931"/>
                        <a14:backgroundMark x1="3281" y1="49310" x2="1563" y2="44483"/>
                        <a14:backgroundMark x1="12812" y1="44138" x2="13906" y2="48276"/>
                        <a14:backgroundMark x1="5469" y1="38966" x2="6406" y2="43103"/>
                        <a14:backgroundMark x1="26875" y1="37241" x2="26094" y2="41724"/>
                        <a14:backgroundMark x1="53438" y1="34483" x2="52656" y2="38276"/>
                        <a14:backgroundMark x1="43906" y1="34828" x2="44844" y2="38966"/>
                        <a14:backgroundMark x1="43125" y1="44138" x2="44063" y2="47241"/>
                        <a14:backgroundMark x1="34375" y1="86897" x2="34375" y2="90345"/>
                        <a14:backgroundMark x1="88281" y1="22414" x2="88594" y2="23103"/>
                        <a14:backgroundMark x1="88906" y1="23793" x2="88438" y2="25517"/>
                        <a14:backgroundMark x1="87969" y1="25517" x2="87969" y2="25517"/>
                        <a14:backgroundMark x1="88125" y1="25172" x2="88438" y2="25517"/>
                        <a14:backgroundMark x1="88281" y1="24828" x2="87656" y2="26207"/>
                        <a14:backgroundMark x1="87656" y1="25517" x2="87656" y2="25517"/>
                        <a14:backgroundMark x1="74063" y1="14828" x2="73906" y2="16552"/>
                        <a14:backgroundMark x1="46094" y1="6897" x2="45625" y2="6552"/>
                        <a14:backgroundMark x1="46406" y1="5862" x2="47031" y2="7931"/>
                        <a14:backgroundMark x1="45625" y1="7586" x2="47031" y2="7586"/>
                        <a14:backgroundMark x1="45469" y1="8276" x2="47188" y2="8276"/>
                        <a14:backgroundMark x1="58130" y1="21884" x2="57656" y2="231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9977" y="60751"/>
            <a:ext cx="2704581" cy="12255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AE6DA9-8675-4A8A-8EBF-DF2BBBCE9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03" b="91402" l="6560" r="90603">
                        <a14:foregroundMark x1="28901" y1="22968" x2="25355" y2="32155"/>
                        <a14:foregroundMark x1="25355" y1="32155" x2="18085" y2="40165"/>
                        <a14:foregroundMark x1="18085" y1="40165" x2="31915" y2="41696"/>
                        <a14:foregroundMark x1="31915" y1="41696" x2="37766" y2="31920"/>
                        <a14:foregroundMark x1="37766" y1="31920" x2="28901" y2="25324"/>
                        <a14:foregroundMark x1="80674" y1="61131" x2="80851" y2="64193"/>
                        <a14:foregroundMark x1="85106" y1="56655" x2="81915" y2="59717"/>
                        <a14:foregroundMark x1="87057" y1="56890" x2="85284" y2="61955"/>
                        <a14:foregroundMark x1="12057" y1="58186" x2="7801" y2="67373"/>
                        <a14:foregroundMark x1="7801" y1="67373" x2="15603" y2="67256"/>
                        <a14:foregroundMark x1="44149" y1="87868" x2="42908" y2="91402"/>
                        <a14:foregroundMark x1="77837" y1="40283" x2="77837" y2="38751"/>
                        <a14:foregroundMark x1="78369" y1="39458" x2="76950" y2="40165"/>
                        <a14:foregroundMark x1="81915" y1="39576" x2="86702" y2="40047"/>
                        <a14:foregroundMark x1="86348" y1="39812" x2="86348" y2="39812"/>
                        <a14:foregroundMark x1="85816" y1="40165" x2="88121" y2="40400"/>
                        <a14:foregroundMark x1="38652" y1="16608" x2="41844" y2="7420"/>
                        <a14:foregroundMark x1="41844" y1="7420" x2="45035" y2="16726"/>
                        <a14:foregroundMark x1="45035" y1="16726" x2="43972" y2="18021"/>
                        <a14:foregroundMark x1="87589" y1="64193" x2="89539" y2="63015"/>
                        <a14:foregroundMark x1="87943" y1="63840" x2="90780" y2="62780"/>
                        <a14:foregroundMark x1="89716" y1="63251" x2="87234" y2="65842"/>
                        <a14:foregroundMark x1="6560" y1="69847" x2="19681" y2="712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6906" y="2571750"/>
            <a:ext cx="1866976" cy="2810395"/>
          </a:xfrm>
          <a:prstGeom prst="rect">
            <a:avLst/>
          </a:prstGeom>
        </p:spPr>
      </p:pic>
      <p:pic>
        <p:nvPicPr>
          <p:cNvPr id="2056" name="Picture 8" descr="FolkCostume&amp;Embroidery: Rekko costumes of the Karelian Isthmus and Ingria">
            <a:extLst>
              <a:ext uri="{FF2B5EF4-FFF2-40B4-BE49-F238E27FC236}">
                <a16:creationId xmlns:a16="http://schemas.microsoft.com/office/drawing/2014/main" id="{CCEB6D05-BAB4-4B60-B529-24C042FCD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78" b="90000" l="5932" r="92797">
                        <a14:foregroundMark x1="16949" y1="22778" x2="11441" y2="32222"/>
                        <a14:foregroundMark x1="18220" y1="20000" x2="18220" y2="13333"/>
                        <a14:foregroundMark x1="16949" y1="13889" x2="16949" y2="20000"/>
                        <a14:foregroundMark x1="16525" y1="17222" x2="14407" y2="20000"/>
                        <a14:foregroundMark x1="8525" y1="61111" x2="8354" y2="61491"/>
                        <a14:foregroundMark x1="8619" y1="60901" x2="8525" y2="61111"/>
                        <a14:foregroundMark x1="56780" y1="77222" x2="55508" y2="82778"/>
                        <a14:foregroundMark x1="75847" y1="77222" x2="74153" y2="82222"/>
                        <a14:foregroundMark x1="76035" y1="23333" x2="76695" y2="27222"/>
                        <a14:foregroundMark x1="75847" y1="22222" x2="76035" y2="23333"/>
                        <a14:foregroundMark x1="78390" y1="22778" x2="84746" y2="20556"/>
                        <a14:foregroundMark x1="87712" y1="14444" x2="88136" y2="11111"/>
                        <a14:foregroundMark x1="88559" y1="8333" x2="88136" y2="7778"/>
                        <a14:foregroundMark x1="88559" y1="56111" x2="89407" y2="58333"/>
                        <a14:foregroundMark x1="91102" y1="66667" x2="93220" y2="63333"/>
                        <a14:foregroundMark x1="55508" y1="11111" x2="55508" y2="11111"/>
                        <a14:foregroundMark x1="55508" y1="11111" x2="55508" y2="11111"/>
                        <a14:foregroundMark x1="55932" y1="11111" x2="55508" y2="14444"/>
                        <a14:foregroundMark x1="55932" y1="11111" x2="54661" y2="13889"/>
                        <a14:foregroundMark x1="12288" y1="66111" x2="12288" y2="66111"/>
                        <a14:foregroundMark x1="12288" y1="66111" x2="12288" y2="66111"/>
                        <a14:foregroundMark x1="11388" y1="62222" x2="10593" y2="65000"/>
                        <a14:foregroundMark x1="11691" y1="61162" x2="11388" y2="62222"/>
                        <a14:foregroundMark x1="8475" y1="70000" x2="5932" y2="70000"/>
                        <a14:backgroundMark x1="28814" y1="54444" x2="28814" y2="57222"/>
                        <a14:backgroundMark x1="48729" y1="50556" x2="48305" y2="53889"/>
                        <a14:backgroundMark x1="67373" y1="50556" x2="68220" y2="53333"/>
                        <a14:backgroundMark x1="69068" y1="61667" x2="69068" y2="61667"/>
                        <a14:backgroundMark x1="72458" y1="35000" x2="72034" y2="37222"/>
                        <a14:backgroundMark x1="67797" y1="21667" x2="68220" y2="22778"/>
                        <a14:backgroundMark x1="68644" y1="23333" x2="68644" y2="23333"/>
                        <a14:backgroundMark x1="69915" y1="22222" x2="68220" y2="25556"/>
                        <a14:backgroundMark x1="47458" y1="25556" x2="46610" y2="29444"/>
                        <a14:backgroundMark x1="48729" y1="47222" x2="48729" y2="51111"/>
                        <a14:backgroundMark x1="49576" y1="41667" x2="49153" y2="43889"/>
                        <a14:backgroundMark x1="50847" y1="37222" x2="49576" y2="41667"/>
                        <a14:backgroundMark x1="26695" y1="48333" x2="26695" y2="48333"/>
                        <a14:backgroundMark x1="5967" y1="62824" x2="5451" y2="63772"/>
                        <a14:backgroundMark x1="8223" y1="58843" x2="9322" y2="57222"/>
                        <a14:backgroundMark x1="8051" y1="56111" x2="8051" y2="58889"/>
                        <a14:backgroundMark x1="8475" y1="59444" x2="8475" y2="59444"/>
                        <a14:backgroundMark x1="3390" y1="41667" x2="3390" y2="41667"/>
                        <a14:backgroundMark x1="6780" y1="57778" x2="8051" y2="60556"/>
                        <a14:backgroundMark x1="6780" y1="59444" x2="7627" y2="60556"/>
                        <a14:backgroundMark x1="7203" y1="62222" x2="7203" y2="62222"/>
                        <a14:backgroundMark x1="7627" y1="57222" x2="7203" y2="60000"/>
                        <a14:backgroundMark x1="7203" y1="57778" x2="8051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712" y="1573256"/>
            <a:ext cx="1824406" cy="139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tautastērpi">
            <a:extLst>
              <a:ext uri="{FF2B5EF4-FFF2-40B4-BE49-F238E27FC236}">
                <a16:creationId xmlns:a16="http://schemas.microsoft.com/office/drawing/2014/main" id="{864B6289-7112-4899-BD6C-91E83C6CF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59" y="532813"/>
            <a:ext cx="1622043" cy="243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79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1B0555BD-8882-4779-A3E1-040ECC7390AA}"/>
              </a:ext>
            </a:extLst>
          </p:cNvPr>
          <p:cNvSpPr/>
          <p:nvPr/>
        </p:nvSpPr>
        <p:spPr>
          <a:xfrm rot="5400000">
            <a:off x="7734316" y="393489"/>
            <a:ext cx="1084824" cy="1365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2728FD-367C-4A91-9435-AEC6CAE284C7}"/>
              </a:ext>
            </a:extLst>
          </p:cNvPr>
          <p:cNvSpPr/>
          <p:nvPr/>
        </p:nvSpPr>
        <p:spPr>
          <a:xfrm rot="5400000">
            <a:off x="7939368" y="1165210"/>
            <a:ext cx="1133156" cy="14159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E2575A4-388E-4464-8FC3-6958A2EC32A8}"/>
              </a:ext>
            </a:extLst>
          </p:cNvPr>
          <p:cNvSpPr/>
          <p:nvPr/>
        </p:nvSpPr>
        <p:spPr>
          <a:xfrm>
            <a:off x="7053454" y="1420952"/>
            <a:ext cx="1133156" cy="14159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2B95D1C-2AF1-4F7C-AE9A-3CD69E8B510B}"/>
              </a:ext>
            </a:extLst>
          </p:cNvPr>
          <p:cNvSpPr/>
          <p:nvPr/>
        </p:nvSpPr>
        <p:spPr>
          <a:xfrm rot="5400000">
            <a:off x="7819018" y="3570671"/>
            <a:ext cx="1133156" cy="14159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4496D70-422D-460F-96D1-51CDDECE3614}"/>
              </a:ext>
            </a:extLst>
          </p:cNvPr>
          <p:cNvSpPr/>
          <p:nvPr/>
        </p:nvSpPr>
        <p:spPr>
          <a:xfrm>
            <a:off x="6857030" y="3377583"/>
            <a:ext cx="1061283" cy="1711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820CBD1-5608-4335-9415-8995BA82731A}"/>
              </a:ext>
            </a:extLst>
          </p:cNvPr>
          <p:cNvSpPr/>
          <p:nvPr/>
        </p:nvSpPr>
        <p:spPr>
          <a:xfrm>
            <a:off x="4684195" y="1053056"/>
            <a:ext cx="1133156" cy="14159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0809BD-AB18-4B13-818F-54515C6C0F49}"/>
              </a:ext>
            </a:extLst>
          </p:cNvPr>
          <p:cNvSpPr/>
          <p:nvPr/>
        </p:nvSpPr>
        <p:spPr>
          <a:xfrm>
            <a:off x="5152001" y="3338685"/>
            <a:ext cx="1133156" cy="14159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D794674-553A-4DDA-B150-DAB71F3C85EA}"/>
              </a:ext>
            </a:extLst>
          </p:cNvPr>
          <p:cNvSpPr/>
          <p:nvPr/>
        </p:nvSpPr>
        <p:spPr>
          <a:xfrm rot="16200000">
            <a:off x="594143" y="3275661"/>
            <a:ext cx="1133156" cy="14159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34F82E-91D9-4A1A-8A3D-642BF51A8E82}"/>
              </a:ext>
            </a:extLst>
          </p:cNvPr>
          <p:cNvSpPr/>
          <p:nvPr/>
        </p:nvSpPr>
        <p:spPr>
          <a:xfrm>
            <a:off x="2788358" y="3338685"/>
            <a:ext cx="1133156" cy="14159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ADE6E-3C5C-4E32-8BF8-233612DB8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623" y="350008"/>
            <a:ext cx="1593414" cy="192719"/>
          </a:xfrm>
        </p:spPr>
        <p:txBody>
          <a:bodyPr/>
          <a:lstStyle/>
          <a:p>
            <a:pPr algn="ctr"/>
            <a:r>
              <a:rPr lang="lv-LV" dirty="0" err="1"/>
              <a:t>Double</a:t>
            </a:r>
            <a:r>
              <a:rPr lang="lv-LV" dirty="0"/>
              <a:t> </a:t>
            </a:r>
            <a:r>
              <a:rPr lang="lv-LV" dirty="0" err="1"/>
              <a:t>cross</a:t>
            </a:r>
            <a:br>
              <a:rPr lang="lv-LV" dirty="0"/>
            </a:br>
            <a:endParaRPr lang="lv-LV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89E31A-3BAF-460F-830E-5FCEF04F911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11971" y="1771102"/>
            <a:ext cx="684600" cy="290400"/>
          </a:xfrm>
        </p:spPr>
        <p:txBody>
          <a:bodyPr/>
          <a:lstStyle/>
          <a:p>
            <a:r>
              <a:rPr lang="lv-LV" dirty="0"/>
              <a:t>1.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568E34C-C917-453C-ADBC-0615911A23AA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2571870" y="2963359"/>
            <a:ext cx="1593414" cy="325200"/>
          </a:xfrm>
        </p:spPr>
        <p:txBody>
          <a:bodyPr/>
          <a:lstStyle/>
          <a:p>
            <a:pPr algn="ctr"/>
            <a:r>
              <a:rPr lang="lv-LV" dirty="0"/>
              <a:t>Austras </a:t>
            </a:r>
            <a:r>
              <a:rPr lang="lv-LV" dirty="0" err="1"/>
              <a:t>cross</a:t>
            </a:r>
            <a:endParaRPr lang="lv-LV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3E93103-969C-48E7-8D2C-E7E1770A4F5B}"/>
              </a:ext>
            </a:extLst>
          </p:cNvPr>
          <p:cNvSpPr>
            <a:spLocks noGrp="1"/>
          </p:cNvSpPr>
          <p:nvPr>
            <p:ph type="title" idx="5"/>
          </p:nvPr>
        </p:nvSpPr>
        <p:spPr>
          <a:xfrm>
            <a:off x="452765" y="1793578"/>
            <a:ext cx="3538439" cy="777548"/>
          </a:xfrm>
        </p:spPr>
        <p:txBody>
          <a:bodyPr/>
          <a:lstStyle/>
          <a:p>
            <a:r>
              <a:rPr lang="lv-LV" dirty="0" err="1"/>
              <a:t>Over</a:t>
            </a:r>
            <a:r>
              <a:rPr lang="lv-LV" dirty="0"/>
              <a:t> </a:t>
            </a:r>
            <a:r>
              <a:rPr lang="lv-LV" dirty="0" err="1"/>
              <a:t>centuries</a:t>
            </a:r>
            <a:r>
              <a:rPr lang="lv-LV" dirty="0"/>
              <a:t> </a:t>
            </a:r>
            <a:r>
              <a:rPr lang="lv-LV" dirty="0" err="1"/>
              <a:t>traditional</a:t>
            </a:r>
            <a:r>
              <a:rPr lang="lv-LV" dirty="0"/>
              <a:t> </a:t>
            </a:r>
            <a:r>
              <a:rPr lang="lv-LV" dirty="0" err="1"/>
              <a:t>garments</a:t>
            </a:r>
            <a:r>
              <a:rPr lang="lv-LV" dirty="0"/>
              <a:t> </a:t>
            </a:r>
            <a:r>
              <a:rPr lang="lv-LV" dirty="0" err="1"/>
              <a:t>have</a:t>
            </a:r>
            <a:r>
              <a:rPr lang="lv-LV" dirty="0"/>
              <a:t> </a:t>
            </a:r>
            <a:r>
              <a:rPr lang="lv-LV" dirty="0" err="1"/>
              <a:t>evolved</a:t>
            </a:r>
            <a:r>
              <a:rPr lang="lv-LV" dirty="0"/>
              <a:t> </a:t>
            </a:r>
            <a:r>
              <a:rPr lang="lv-LV" dirty="0" err="1"/>
              <a:t>reflecting</a:t>
            </a:r>
            <a:r>
              <a:rPr lang="lv-LV" dirty="0"/>
              <a:t> </a:t>
            </a:r>
            <a:r>
              <a:rPr lang="lv-LV" dirty="0" err="1"/>
              <a:t>local</a:t>
            </a:r>
            <a:r>
              <a:rPr lang="lv-LV" dirty="0"/>
              <a:t> </a:t>
            </a:r>
            <a:r>
              <a:rPr lang="lv-LV" dirty="0" err="1"/>
              <a:t>culture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its</a:t>
            </a:r>
            <a:r>
              <a:rPr lang="lv-LV" dirty="0"/>
              <a:t> </a:t>
            </a:r>
            <a:r>
              <a:rPr lang="lv-LV" dirty="0" err="1"/>
              <a:t>changes</a:t>
            </a:r>
            <a:endParaRPr lang="lv-LV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06C6FC2-33F2-4917-82A3-B0A09D47D3D1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778226" y="3093423"/>
            <a:ext cx="763788" cy="325200"/>
          </a:xfrm>
        </p:spPr>
        <p:txBody>
          <a:bodyPr/>
          <a:lstStyle/>
          <a:p>
            <a:r>
              <a:rPr lang="lv-LV" dirty="0"/>
              <a:t>Jumis</a:t>
            </a:r>
            <a:br>
              <a:rPr lang="lv-LV" dirty="0"/>
            </a:br>
            <a:endParaRPr lang="lv-LV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14A3BEA2-F099-42C3-90B9-703E544709A9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906424" y="350008"/>
            <a:ext cx="2974307" cy="706963"/>
          </a:xfrm>
        </p:spPr>
        <p:txBody>
          <a:bodyPr/>
          <a:lstStyle/>
          <a:p>
            <a:pPr algn="ctr"/>
            <a:r>
              <a:rPr lang="lv-LV" sz="4000" dirty="0" err="1"/>
              <a:t>Symbols</a:t>
            </a:r>
            <a:endParaRPr lang="lv-LV" sz="4000" dirty="0"/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DF0484E9-1C53-4F66-A0FF-11FCE95426CF}"/>
              </a:ext>
            </a:extLst>
          </p:cNvPr>
          <p:cNvSpPr txBox="1">
            <a:spLocks/>
          </p:cNvSpPr>
          <p:nvPr/>
        </p:nvSpPr>
        <p:spPr>
          <a:xfrm>
            <a:off x="7271875" y="2963359"/>
            <a:ext cx="1518864" cy="3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r>
              <a:rPr lang="lv-LV" dirty="0"/>
              <a:t>Mārtiņa </a:t>
            </a:r>
            <a:r>
              <a:rPr lang="lv-LV" dirty="0" err="1"/>
              <a:t>sign</a:t>
            </a:r>
            <a:endParaRPr lang="lv-LV" dirty="0"/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F9287D84-2336-42C0-B705-F044F399BA74}"/>
              </a:ext>
            </a:extLst>
          </p:cNvPr>
          <p:cNvSpPr txBox="1">
            <a:spLocks/>
          </p:cNvSpPr>
          <p:nvPr/>
        </p:nvSpPr>
        <p:spPr>
          <a:xfrm>
            <a:off x="7620032" y="161369"/>
            <a:ext cx="2719500" cy="3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r>
              <a:rPr lang="lv-LV" dirty="0" err="1"/>
              <a:t>Lunar</a:t>
            </a:r>
            <a:r>
              <a:rPr lang="lv-LV" dirty="0"/>
              <a:t> </a:t>
            </a:r>
            <a:r>
              <a:rPr lang="lv-LV" dirty="0" err="1"/>
              <a:t>cross</a:t>
            </a:r>
            <a:r>
              <a:rPr lang="lv-LV" dirty="0"/>
              <a:t> </a:t>
            </a:r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59B5B9FE-546A-4584-980A-FFBBD181C96B}"/>
              </a:ext>
            </a:extLst>
          </p:cNvPr>
          <p:cNvSpPr txBox="1">
            <a:spLocks/>
          </p:cNvSpPr>
          <p:nvPr/>
        </p:nvSpPr>
        <p:spPr>
          <a:xfrm>
            <a:off x="5195140" y="2963359"/>
            <a:ext cx="1046879" cy="3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pPr algn="ctr"/>
            <a:r>
              <a:rPr lang="lv-LV" dirty="0"/>
              <a:t>Auseklis</a:t>
            </a:r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0145A5DE-2EAE-48DD-A787-B422CE88C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3760" y1="48322" x2="53904" y2="48258"/>
                        <a14:foregroundMark x1="52256" y1="48993" x2="53760" y2="48322"/>
                        <a14:foregroundMark x1="51755" y1="49217" x2="52256" y2="48993"/>
                        <a14:foregroundMark x1="50752" y1="49664" x2="51107" y2="49506"/>
                        <a14:foregroundMark x1="50421" y1="47584" x2="50074" y2="48101"/>
                        <a14:foregroundMark x1="49197" y1="49005" x2="51380" y2="52381"/>
                        <a14:foregroundMark x1="47455" y1="46309" x2="47721" y2="46720"/>
                        <a14:foregroundMark x1="47021" y1="45638" x2="47455" y2="46309"/>
                        <a14:foregroundMark x1="46587" y1="44966" x2="47021" y2="45638"/>
                        <a14:foregroundMark x1="45720" y1="43624" x2="46587" y2="44966"/>
                        <a14:foregroundMark x1="43985" y1="40940" x2="45720" y2="43624"/>
                        <a14:foregroundMark x1="50821" y1="48705" x2="48120" y2="55034"/>
                        <a14:foregroundMark x1="51557" y1="46980" x2="51230" y2="47746"/>
                        <a14:foregroundMark x1="52130" y1="45638" x2="51557" y2="46980"/>
                        <a14:foregroundMark x1="53759" y1="46980" x2="54180" y2="47807"/>
                        <a14:foregroundMark x1="53091" y1="46980" x2="53726" y2="48549"/>
                        <a14:foregroundMark x1="52415" y1="45309" x2="53091" y2="46980"/>
                        <a14:foregroundMark x1="50376" y1="40268" x2="51316" y2="42591"/>
                        <a14:foregroundMark x1="54523" y1="46980" x2="62406" y2="63758"/>
                        <a14:foregroundMark x1="53577" y1="44966" x2="54523" y2="46980"/>
                        <a14:foregroundMark x1="52947" y1="43624" x2="53577" y2="44966"/>
                        <a14:foregroundMark x1="52632" y1="42953" x2="52947" y2="43624"/>
                        <a14:foregroundMark x1="47431" y1="43624" x2="51504" y2="36913"/>
                        <a14:foregroundMark x1="46617" y1="44966" x2="47431" y2="43624"/>
                        <a14:foregroundMark x1="53276" y1="46980" x2="53759" y2="48322"/>
                        <a14:foregroundMark x1="52551" y1="44966" x2="53276" y2="46980"/>
                        <a14:foregroundMark x1="52068" y1="43624" x2="52551" y2="44966"/>
                        <a14:foregroundMark x1="50376" y1="38926" x2="52068" y2="43624"/>
                        <a14:backgroundMark x1="61359" y1="65063" x2="63910" y2="69799"/>
                        <a14:backgroundMark x1="60526" y1="24161" x2="56595" y2="32583"/>
                        <a14:backgroundMark x1="60526" y1="26174" x2="57961" y2="31189"/>
                        <a14:backgroundMark x1="49624" y1="43624" x2="49624" y2="43624"/>
                        <a14:backgroundMark x1="49624" y1="43624" x2="49624" y2="43624"/>
                        <a14:backgroundMark x1="50000" y1="44966" x2="50000" y2="44966"/>
                        <a14:backgroundMark x1="50000" y1="46980" x2="50000" y2="46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2" y="3418623"/>
            <a:ext cx="1834116" cy="1021269"/>
          </a:xfrm>
          <a:prstGeom prst="rect">
            <a:avLst/>
          </a:prstGeom>
        </p:spPr>
      </p:pic>
      <p:pic>
        <p:nvPicPr>
          <p:cNvPr id="32" name="Picture 5">
            <a:extLst>
              <a:ext uri="{FF2B5EF4-FFF2-40B4-BE49-F238E27FC236}">
                <a16:creationId xmlns:a16="http://schemas.microsoft.com/office/drawing/2014/main" id="{9298C534-EEAA-4B78-8B8D-198E548B7F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0" b="90332" l="9018" r="89936">
                        <a14:foregroundMark x1="28261" y1="16012" x2="28663" y2="22356"/>
                        <a14:foregroundMark x1="27134" y1="19335" x2="29952" y2="18127"/>
                        <a14:foregroundMark x1="28583" y1="13897" x2="28905" y2="26586"/>
                        <a14:foregroundMark x1="28422" y1="19940" x2="28019" y2="27492"/>
                        <a14:foregroundMark x1="28805" y1="34859" x2="27456" y2="40483"/>
                        <a14:foregroundMark x1="28730" y1="41225" x2="29630" y2="44713"/>
                        <a14:foregroundMark x1="27214" y1="35347" x2="28544" y2="40505"/>
                        <a14:foregroundMark x1="28299" y1="45174" x2="30323" y2="37578"/>
                        <a14:foregroundMark x1="29072" y1="59558" x2="29630" y2="59819"/>
                        <a14:foregroundMark x1="28785" y1="57398" x2="30676" y2="58006"/>
                        <a14:foregroundMark x1="28868" y1="61980" x2="28647" y2="65935"/>
                        <a14:foregroundMark x1="13949" y1="18421" x2="14446" y2="19065"/>
                        <a14:foregroundMark x1="12904" y1="32082" x2="12319" y2="35045"/>
                        <a14:foregroundMark x1="14898" y1="21966" x2="14490" y2="24035"/>
                        <a14:foregroundMark x1="14126" y1="34197" x2="13292" y2="37381"/>
                        <a14:foregroundMark x1="15729" y1="28076" x2="15556" y2="28736"/>
                        <a14:foregroundMark x1="16198" y1="26284" x2="15924" y2="27331"/>
                        <a14:foregroundMark x1="15217" y1="26284" x2="15738" y2="28154"/>
                        <a14:foregroundMark x1="11292" y1="32071" x2="10950" y2="33233"/>
                        <a14:foregroundMark x1="13366" y1="25378" x2="11952" y2="20606"/>
                        <a14:foregroundMark x1="15056" y1="34139" x2="15056" y2="34139"/>
                        <a14:foregroundMark x1="14493" y1="30816" x2="16264" y2="36858"/>
                        <a14:foregroundMark x1="15378" y1="35952" x2="15298" y2="30816"/>
                        <a14:foregroundMark x1="14654" y1="31118" x2="16586" y2="32628"/>
                        <a14:foregroundMark x1="15217" y1="29909" x2="16425" y2="35347"/>
                        <a14:foregroundMark x1="16103" y1="37462" x2="16828" y2="34441"/>
                        <a14:foregroundMark x1="15539" y1="24169" x2="16264" y2="22054"/>
                        <a14:foregroundMark x1="12007" y1="20348" x2="12963" y2="23263"/>
                        <a14:foregroundMark x1="12560" y1="18127" x2="13366" y2="20242"/>
                        <a14:foregroundMark x1="13366" y1="20242" x2="12480" y2="16314"/>
                        <a14:foregroundMark x1="11031" y1="20242" x2="12560" y2="15408"/>
                        <a14:foregroundMark x1="11031" y1="33233" x2="12480" y2="30211"/>
                        <a14:foregroundMark x1="12319" y1="37160" x2="11514" y2="34743"/>
                        <a14:foregroundMark x1="15459" y1="38973" x2="16586" y2="33535"/>
                        <a14:foregroundMark x1="16747" y1="20544" x2="15459" y2="16918"/>
                        <a14:foregroundMark x1="29549" y1="58308" x2="28583" y2="61934"/>
                        <a14:foregroundMark x1="29066" y1="55287" x2="29066" y2="61027"/>
                        <a14:foregroundMark x1="29066" y1="63142" x2="28502" y2="65559"/>
                        <a14:foregroundMark x1="28583" y1="62840" x2="28422" y2="63142"/>
                        <a14:foregroundMark x1="28180" y1="61329" x2="27375" y2="58006"/>
                        <a14:foregroundMark x1="28986" y1="60423" x2="27939" y2="56798"/>
                        <a14:foregroundMark x1="29388" y1="59215" x2="27858" y2="54079"/>
                        <a14:foregroundMark x1="28341" y1="58308" x2="27456" y2="61027"/>
                        <a14:foregroundMark x1="28905" y1="59517" x2="28905" y2="59517"/>
                        <a14:foregroundMark x1="29066" y1="77341" x2="27697" y2="87009"/>
                        <a14:foregroundMark x1="28744" y1="77946" x2="28502" y2="72810"/>
                        <a14:foregroundMark x1="28744" y1="76737" x2="26490" y2="79758"/>
                        <a14:foregroundMark x1="28422" y1="82175" x2="26570" y2="82175"/>
                        <a14:foregroundMark x1="28180" y1="82175" x2="28915" y2="81851"/>
                        <a14:foregroundMark x1="29066" y1="82175" x2="28663" y2="90332"/>
                        <a14:foregroundMark x1="28583" y1="83082" x2="30032" y2="82477"/>
                        <a14:foregroundMark x1="28180" y1="76435" x2="28180" y2="76435"/>
                        <a14:backgroundMark x1="14251" y1="26284" x2="14251" y2="26284"/>
                        <a14:backgroundMark x1="14461" y1="25341" x2="14090" y2="24471"/>
                        <a14:backgroundMark x1="14734" y1="25982" x2="14522" y2="25485"/>
                        <a14:backgroundMark x1="14112" y1="28455" x2="13824" y2="29345"/>
                        <a14:backgroundMark x1="14548" y1="27110" x2="14225" y2="28108"/>
                        <a14:backgroundMark x1="14815" y1="26284" x2="14600" y2="26949"/>
                        <a14:backgroundMark x1="18196" y1="20846" x2="17267" y2="23605"/>
                        <a14:backgroundMark x1="17120" y1="13445" x2="15912" y2="13604"/>
                        <a14:backgroundMark x1="18277" y1="13293" x2="17295" y2="13422"/>
                        <a14:backgroundMark x1="18438" y1="41088" x2="16667" y2="35598"/>
                        <a14:backgroundMark x1="16747" y1="40483" x2="16343" y2="38827"/>
                        <a14:backgroundMark x1="17552" y1="40483" x2="16437" y2="37973"/>
                        <a14:backgroundMark x1="16828" y1="41088" x2="16266" y2="39521"/>
                        <a14:backgroundMark x1="8374" y1="24471" x2="10258" y2="26827"/>
                        <a14:backgroundMark x1="26327" y1="61922" x2="26812" y2="65559"/>
                        <a14:backgroundMark x1="26006" y1="59517" x2="26208" y2="61027"/>
                        <a14:backgroundMark x1="25845" y1="58308" x2="26006" y2="59517"/>
                        <a14:backgroundMark x1="31804" y1="29305" x2="30596" y2="38066"/>
                        <a14:backgroundMark x1="27134" y1="51662" x2="28019" y2="47734"/>
                        <a14:backgroundMark x1="26096" y1="88568" x2="26087" y2="90937"/>
                        <a14:backgroundMark x1="28766" y1="90844" x2="28502" y2="93958"/>
                        <a14:backgroundMark x1="30676" y1="68278" x2="30274" y2="73026"/>
                        <a14:backgroundMark x1="32850" y1="74622" x2="31159" y2="86103"/>
                        <a14:backgroundMark x1="40741" y1="9970" x2="40982" y2="69184"/>
                        <a14:backgroundMark x1="40982" y1="69184" x2="40580" y2="14804"/>
                        <a14:backgroundMark x1="40580" y1="14804" x2="39533" y2="74622"/>
                        <a14:backgroundMark x1="39533" y1="74622" x2="41143" y2="17523"/>
                        <a14:backgroundMark x1="41143" y1="17523" x2="39533" y2="66465"/>
                        <a14:backgroundMark x1="39533" y1="66465" x2="39855" y2="16012"/>
                        <a14:backgroundMark x1="39855" y1="16012" x2="39614" y2="70997"/>
                        <a14:backgroundMark x1="39614" y1="70997" x2="50966" y2="44713"/>
                        <a14:backgroundMark x1="50966" y1="44713" x2="62399" y2="71601"/>
                        <a14:backgroundMark x1="62399" y1="71601" x2="57568" y2="83686"/>
                        <a14:backgroundMark x1="44444" y1="8761" x2="49275" y2="45619"/>
                        <a14:backgroundMark x1="51771" y1="49245" x2="40016" y2="77644"/>
                        <a14:backgroundMark x1="40016" y1="77644" x2="53382" y2="98792"/>
                        <a14:backgroundMark x1="53382" y1="98792" x2="42110" y2="68278"/>
                        <a14:backgroundMark x1="42110" y1="68278" x2="40741" y2="70393"/>
                        <a14:backgroundMark x1="60064" y1="18127" x2="46699" y2="30514"/>
                        <a14:backgroundMark x1="46699" y1="30514" x2="57810" y2="62236"/>
                        <a14:backgroundMark x1="57810" y1="62236" x2="59420" y2="12991"/>
                        <a14:backgroundMark x1="59420" y1="12991" x2="46538" y2="217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172196" y="-1111292"/>
            <a:ext cx="5468269" cy="1311114"/>
          </a:xfrm>
          <a:prstGeom prst="rect">
            <a:avLst/>
          </a:prstGeom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65611EC4-4914-4FB7-AC06-E39C4462C0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36" b="90030" l="41063" r="86876">
                        <a14:foregroundMark x1="49470" y1="20414" x2="41787" y2="50453"/>
                        <a14:foregroundMark x1="41787" y1="50453" x2="50616" y2="78405"/>
                        <a14:foregroundMark x1="52324" y1="81966" x2="60548" y2="42296"/>
                        <a14:foregroundMark x1="60548" y1="42296" x2="47504" y2="22659"/>
                        <a14:foregroundMark x1="47504" y1="22659" x2="46055" y2="29003"/>
                        <a14:foregroundMark x1="53394" y1="20719" x2="61031" y2="43202"/>
                        <a14:foregroundMark x1="61031" y1="43202" x2="56043" y2="78230"/>
                        <a14:foregroundMark x1="42298" y1="62024" x2="44769" y2="20049"/>
                        <a14:foregroundMark x1="52675" y1="82698" x2="53805" y2="82873"/>
                        <a14:foregroundMark x1="48063" y1="20305" x2="41063" y2="54985"/>
                        <a14:foregroundMark x1="41063" y1="54985" x2="41935" y2="63474"/>
                        <a14:foregroundMark x1="43383" y1="63328" x2="45646" y2="20117"/>
                        <a14:foregroundMark x1="46561" y1="20188" x2="41546" y2="58308"/>
                        <a14:foregroundMark x1="41546" y1="58308" x2="42174" y2="62522"/>
                        <a14:foregroundMark x1="45177" y1="20080" x2="43277" y2="63106"/>
                        <a14:foregroundMark x1="52580" y1="82501" x2="54076" y2="82311"/>
                        <a14:foregroundMark x1="72615" y1="19205" x2="70150" y2="47124"/>
                        <a14:foregroundMark x1="71423" y1="62037" x2="75890" y2="71536"/>
                        <a14:foregroundMark x1="81449" y1="82003" x2="86876" y2="36556"/>
                        <a14:foregroundMark x1="80265" y1="22145" x2="79308" y2="20058"/>
                        <a14:foregroundMark x1="86876" y1="36556" x2="81012" y2="23772"/>
                        <a14:foregroundMark x1="72947" y1="19637" x2="73510" y2="71299"/>
                        <a14:foregroundMark x1="73510" y1="71299" x2="75728" y2="50014"/>
                        <a14:foregroundMark x1="75565" y1="28205" x2="71578" y2="33837"/>
                        <a14:foregroundMark x1="71337" y1="45921" x2="71006" y2="49519"/>
                        <a14:foregroundMark x1="71464" y1="68602" x2="70692" y2="71299"/>
                        <a14:foregroundMark x1="73027" y1="63142" x2="71623" y2="68046"/>
                        <a14:foregroundMark x1="74316" y1="70997" x2="71256" y2="74622"/>
                        <a14:foregroundMark x1="72866" y1="74018" x2="70048" y2="79758"/>
                        <a14:foregroundMark x1="74074" y1="70997" x2="70612" y2="78550"/>
                        <a14:foregroundMark x1="69887" y1="84290" x2="70034" y2="84256"/>
                        <a14:foregroundMark x1="81475" y1="85426" x2="85346" y2="85196"/>
                        <a14:foregroundMark x1="77134" y1="35650" x2="70531" y2="29607"/>
                        <a14:foregroundMark x1="74155" y1="15106" x2="71337" y2="29003"/>
                        <a14:foregroundMark x1="79549" y1="64350" x2="83092" y2="83384"/>
                        <a14:foregroundMark x1="69726" y1="84290" x2="71466" y2="84498"/>
                        <a14:foregroundMark x1="80032" y1="67674" x2="81562" y2="82477"/>
                        <a14:foregroundMark x1="79469" y1="83384" x2="84300" y2="82779"/>
                        <a14:foregroundMark x1="71256" y1="83082" x2="73814" y2="84324"/>
                        <a14:backgroundMark x1="68196" y1="48036" x2="68921" y2="69789"/>
                        <a14:backgroundMark x1="77858" y1="11782" x2="78502" y2="20846"/>
                        <a14:backgroundMark x1="77456" y1="13595" x2="71095" y2="0"/>
                        <a14:backgroundMark x1="71758" y1="10002" x2="68680" y2="14502"/>
                        <a14:backgroundMark x1="74879" y1="5438" x2="71949" y2="9722"/>
                        <a14:backgroundMark x1="78719" y1="83390" x2="78744" y2="86707"/>
                        <a14:backgroundMark x1="78428" y1="44618" x2="78593" y2="66540"/>
                        <a14:backgroundMark x1="78261" y1="22356" x2="78427" y2="44432"/>
                        <a14:backgroundMark x1="77295" y1="90757" x2="77858" y2="90937"/>
                        <a14:backgroundMark x1="40580" y1="68882" x2="52174" y2="93051"/>
                        <a14:backgroundMark x1="52174" y1="93051" x2="62802" y2="70997"/>
                        <a14:backgroundMark x1="61031" y1="79154" x2="64171" y2="30816"/>
                        <a14:backgroundMark x1="64171" y1="30816" x2="59984" y2="10272"/>
                        <a14:backgroundMark x1="59420" y1="5438" x2="63205" y2="35347"/>
                        <a14:backgroundMark x1="56683" y1="12387" x2="41143" y2="11178"/>
                        <a14:backgroundMark x1="41143" y1="11178" x2="39936" y2="13595"/>
                        <a14:backgroundMark x1="76959" y1="92579" x2="77536" y2="92749"/>
                        <a14:backgroundMark x1="69485" y1="93958" x2="77778" y2="91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03" r="7657"/>
          <a:stretch/>
        </p:blipFill>
        <p:spPr>
          <a:xfrm>
            <a:off x="4499272" y="1077339"/>
            <a:ext cx="1476398" cy="1351408"/>
          </a:xfrm>
          <a:prstGeom prst="rect">
            <a:avLst/>
          </a:prstGeom>
        </p:spPr>
      </p:pic>
      <p:pic>
        <p:nvPicPr>
          <p:cNvPr id="35" name="Picture 9">
            <a:extLst>
              <a:ext uri="{FF2B5EF4-FFF2-40B4-BE49-F238E27FC236}">
                <a16:creationId xmlns:a16="http://schemas.microsoft.com/office/drawing/2014/main" id="{6AE95657-194E-4B4E-A1CB-535C6D91A0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55" b="99718" l="9073" r="92110">
                        <a14:foregroundMark x1="47724" y1="11081" x2="47574" y2="12293"/>
                        <a14:foregroundMark x1="48055" y1="8394" x2="47788" y2="10561"/>
                        <a14:foregroundMark x1="50929" y1="7750" x2="51248" y2="9210"/>
                        <a14:foregroundMark x1="12623" y1="59322" x2="12623" y2="59322"/>
                        <a14:foregroundMark x1="12623" y1="59322" x2="12623" y2="59322"/>
                        <a14:foregroundMark x1="13063" y1="58912" x2="10567" y2="61113"/>
                        <a14:foregroundMark x1="50099" y1="85452" x2="49310" y2="99718"/>
                        <a14:foregroundMark x1="88166" y1="59887" x2="92110" y2="59887"/>
                        <a14:foregroundMark x1="46351" y1="15537" x2="50493" y2="17655"/>
                        <a14:foregroundMark x1="51677" y1="17090" x2="49901" y2="18785"/>
                        <a14:foregroundMark x1="49901" y1="17232" x2="48915" y2="20339"/>
                        <a14:foregroundMark x1="48915" y1="21751" x2="48915" y2="21751"/>
                        <a14:foregroundMark x1="12426" y1="58051" x2="9467" y2="56780"/>
                        <a14:foregroundMark x1="12426" y1="61582" x2="9270" y2="63559"/>
                        <a14:backgroundMark x1="38856" y1="62994" x2="37081" y2="65537"/>
                        <a14:backgroundMark x1="44181" y1="67373" x2="46154" y2="68644"/>
                        <a14:backgroundMark x1="50296" y1="63277" x2="50296" y2="64266"/>
                        <a14:backgroundMark x1="54635" y1="59322" x2="53846" y2="60876"/>
                        <a14:backgroundMark x1="50493" y1="56780" x2="50493" y2="56780"/>
                        <a14:backgroundMark x1="45365" y1="59463" x2="45365" y2="59463"/>
                        <a14:backgroundMark x1="46351" y1="59887" x2="44181" y2="60452"/>
                        <a14:backgroundMark x1="56213" y1="67938" x2="53057" y2="70198"/>
                        <a14:backgroundMark x1="79290" y1="60452" x2="79290" y2="60452"/>
                        <a14:backgroundMark x1="61933" y1="58616" x2="67850" y2="58192"/>
                        <a14:backgroundMark x1="63314" y1="40395" x2="63314" y2="40395"/>
                        <a14:backgroundMark x1="63314" y1="40395" x2="63314" y2="40395"/>
                        <a14:backgroundMark x1="36489" y1="34887" x2="36489" y2="34887"/>
                        <a14:backgroundMark x1="22485" y1="50706" x2="25641" y2="50282"/>
                        <a14:backgroundMark x1="20118" y1="59181" x2="19527" y2="60734"/>
                        <a14:backgroundMark x1="13412" y1="56638" x2="14990" y2="57910"/>
                        <a14:backgroundMark x1="7298" y1="62853" x2="7776" y2="62648"/>
                        <a14:backgroundMark x1="78501" y1="39548" x2="78501" y2="39548"/>
                        <a14:backgroundMark x1="22485" y1="39124" x2="22485" y2="39124"/>
                        <a14:backgroundMark x1="22485" y1="39124" x2="22485" y2="39124"/>
                        <a14:backgroundMark x1="22485" y1="39831" x2="22485" y2="39831"/>
                        <a14:backgroundMark x1="22485" y1="39831" x2="22485" y2="39831"/>
                        <a14:backgroundMark x1="50099" y1="29096" x2="50099" y2="29096"/>
                        <a14:backgroundMark x1="46943" y1="20056" x2="46943" y2="21751"/>
                        <a14:backgroundMark x1="44576" y1="13277" x2="44576" y2="13277"/>
                        <a14:backgroundMark x1="47732" y1="13701" x2="43590" y2="13418"/>
                        <a14:backgroundMark x1="42604" y1="17514" x2="42946" y2="17469"/>
                        <a14:backgroundMark x1="58383" y1="11723" x2="53760" y2="13529"/>
                        <a14:backgroundMark x1="46351" y1="5226" x2="47535" y2="7627"/>
                        <a14:backgroundMark x1="49901" y1="3390" x2="49901" y2="3390"/>
                        <a14:backgroundMark x1="52663" y1="3390" x2="46943" y2="3814"/>
                        <a14:backgroundMark x1="44970" y1="3955" x2="48323" y2="7910"/>
                        <a14:backgroundMark x1="45365" y1="2966" x2="47732" y2="7627"/>
                        <a14:backgroundMark x1="46154" y1="3531" x2="48323" y2="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477" y="3307733"/>
            <a:ext cx="932918" cy="1310808"/>
          </a:xfrm>
          <a:prstGeom prst="rect">
            <a:avLst/>
          </a:prstGeom>
        </p:spPr>
      </p:pic>
      <p:pic>
        <p:nvPicPr>
          <p:cNvPr id="36" name="Picture 6">
            <a:extLst>
              <a:ext uri="{FF2B5EF4-FFF2-40B4-BE49-F238E27FC236}">
                <a16:creationId xmlns:a16="http://schemas.microsoft.com/office/drawing/2014/main" id="{D53F62F2-BD85-4654-BF75-095EFFC368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892" b="85946" l="5717" r="26167">
                        <a14:foregroundMark x1="9903" y1="74595" x2="11433" y2="86486"/>
                        <a14:foregroundMark x1="10950" y1="16757" x2="6844" y2="48108"/>
                        <a14:foregroundMark x1="6844" y1="48108" x2="8454" y2="63784"/>
                        <a14:foregroundMark x1="10789" y1="19459" x2="10950" y2="12973"/>
                        <a14:foregroundMark x1="7649" y1="42703" x2="5797" y2="51892"/>
                        <a14:foregroundMark x1="19485" y1="17838" x2="20209" y2="11892"/>
                        <a14:foregroundMark x1="23269" y1="34595" x2="25201" y2="43243"/>
                        <a14:foregroundMark x1="25443" y1="44324" x2="26167" y2="42162"/>
                        <a14:foregroundMark x1="11514" y1="16757" x2="11031" y2="11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6" t="7291" r="73144" b="8009"/>
          <a:stretch/>
        </p:blipFill>
        <p:spPr>
          <a:xfrm>
            <a:off x="7759235" y="574810"/>
            <a:ext cx="1185064" cy="681943"/>
          </a:xfrm>
          <a:prstGeom prst="rect">
            <a:avLst/>
          </a:prstGeom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C9E8AAB2-CE41-498E-B24C-E07A3A494E1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1" b="87568" l="75604" r="89533">
                        <a14:foregroundMark x1="83011" y1="2162" x2="76731" y2="32973"/>
                        <a14:foregroundMark x1="76967" y1="35676" x2="80505" y2="76255"/>
                        <a14:foregroundMark x1="76731" y1="32973" x2="76967" y2="35676"/>
                        <a14:foregroundMark x1="76758" y1="35676" x2="75845" y2="44865"/>
                        <a14:foregroundMark x1="80032" y1="2703" x2="76758" y2="35676"/>
                        <a14:foregroundMark x1="75845" y1="44865" x2="76409" y2="56216"/>
                        <a14:foregroundMark x1="76924" y1="35676" x2="76892" y2="36216"/>
                        <a14:foregroundMark x1="78422" y1="10270" x2="76924" y2="35676"/>
                        <a14:foregroundMark x1="76876" y1="35676" x2="76167" y2="47568"/>
                        <a14:foregroundMark x1="78422" y1="9730" x2="76876" y2="35676"/>
                        <a14:foregroundMark x1="76570" y1="35676" x2="79388" y2="541"/>
                        <a14:foregroundMark x1="76006" y1="42703" x2="76570" y2="35676"/>
                        <a14:foregroundMark x1="76815" y1="35676" x2="76087" y2="48649"/>
                        <a14:foregroundMark x1="78422" y1="7027" x2="76815" y2="35676"/>
                        <a14:foregroundMark x1="76238" y1="35676" x2="78986" y2="1622"/>
                        <a14:foregroundMark x1="75845" y1="40541" x2="76238" y2="35676"/>
                        <a14:foregroundMark x1="76836" y1="35676" x2="75604" y2="52432"/>
                        <a14:foregroundMark x1="78744" y1="9730" x2="76836" y2="35676"/>
                        <a14:foregroundMark x1="76674" y1="35676" x2="77817" y2="9427"/>
                        <a14:foregroundMark x1="76651" y1="36216" x2="76674" y2="35676"/>
                        <a14:foregroundMark x1="83352" y1="80236" x2="84395" y2="80458"/>
                        <a14:foregroundMark x1="79710" y1="79459" x2="80163" y2="79556"/>
                        <a14:foregroundMark x1="83483" y1="78969" x2="84578" y2="77903"/>
                        <a14:foregroundMark x1="83536" y1="78458" x2="85821" y2="71377"/>
                        <a14:foregroundMark x1="83772" y1="76182" x2="85817" y2="71393"/>
                        <a14:foregroundMark x1="86052" y1="70516" x2="88567" y2="30811"/>
                        <a14:foregroundMark x1="88567" y1="30811" x2="88406" y2="22162"/>
                        <a14:foregroundMark x1="88084" y1="25946" x2="86637" y2="68335"/>
                        <a14:foregroundMark x1="86413" y1="69169" x2="88567" y2="23243"/>
                        <a14:foregroundMark x1="88478" y1="19344" x2="88450" y2="18137"/>
                        <a14:foregroundMark x1="88567" y1="23243" x2="88498" y2="20246"/>
                        <a14:foregroundMark x1="88889" y1="28108" x2="86576" y2="68561"/>
                        <a14:foregroundMark x1="87312" y1="65815" x2="88647" y2="29189"/>
                        <a14:foregroundMark x1="88647" y1="29189" x2="88567" y2="25405"/>
                        <a14:foregroundMark x1="88728" y1="31351" x2="86426" y2="69120"/>
                        <a14:foregroundMark x1="89211" y1="28649" x2="87598" y2="64750"/>
                        <a14:foregroundMark x1="89533" y1="38378" x2="87828" y2="63891"/>
                        <a14:foregroundMark x1="88365" y1="61886" x2="88969" y2="30270"/>
                        <a14:backgroundMark x1="88567" y1="5946" x2="86715" y2="0"/>
                        <a14:backgroundMark x1="87440" y1="3784" x2="86715" y2="0"/>
                        <a14:backgroundMark x1="79388" y1="87027" x2="82367" y2="89730"/>
                        <a14:backgroundMark x1="83575" y1="91892" x2="87923" y2="75676"/>
                        <a14:backgroundMark x1="75201" y1="35676" x2="75201" y2="35676"/>
                        <a14:backgroundMark x1="75201" y1="35676" x2="75201" y2="35676"/>
                        <a14:backgroundMark x1="76570" y1="68649" x2="75201" y2="41622"/>
                        <a14:backgroundMark x1="75926" y1="61622" x2="75443" y2="33514"/>
                        <a14:backgroundMark x1="76490" y1="9730" x2="78422" y2="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15" t="-1740" r="8954" b="9598"/>
          <a:stretch/>
        </p:blipFill>
        <p:spPr>
          <a:xfrm rot="5400000">
            <a:off x="8197584" y="1470457"/>
            <a:ext cx="1046879" cy="891690"/>
          </a:xfrm>
          <a:prstGeom prst="rect">
            <a:avLst/>
          </a:prstGeom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519EF272-AF2A-4515-BAF2-C3CA3CF5427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30" b="89730" l="55153" r="67150">
                        <a14:foregroundMark x1="55153" y1="26486" x2="55925" y2="28622"/>
                        <a14:foregroundMark x1="65137" y1="39459" x2="66103" y2="27027"/>
                        <a14:foregroundMark x1="66506" y1="28108" x2="66506" y2="34222"/>
                        <a14:foregroundMark x1="66506" y1="62982" x2="66506" y2="71123"/>
                        <a14:foregroundMark x1="57488" y1="61081" x2="55314" y2="74595"/>
                        <a14:foregroundMark x1="57729" y1="86486" x2="59259" y2="84865"/>
                        <a14:foregroundMark x1="62802" y1="89189" x2="64793" y2="89189"/>
                        <a14:foregroundMark x1="67150" y1="64865" x2="67119" y2="66652"/>
                        <a14:backgroundMark x1="57649" y1="27027" x2="56119" y2="30270"/>
                        <a14:backgroundMark x1="64573" y1="50811" x2="68357" y2="46486"/>
                        <a14:backgroundMark x1="65459" y1="82162" x2="67633" y2="82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34" r="32508"/>
          <a:stretch/>
        </p:blipFill>
        <p:spPr>
          <a:xfrm>
            <a:off x="7193281" y="1830596"/>
            <a:ext cx="823576" cy="895607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F5812285-0B2B-4B10-9EEA-1271CC83A48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052" y="3529250"/>
            <a:ext cx="2197054" cy="1034778"/>
          </a:xfrm>
          <a:prstGeom prst="rect">
            <a:avLst/>
          </a:prstGeom>
        </p:spPr>
      </p:pic>
      <p:pic>
        <p:nvPicPr>
          <p:cNvPr id="40" name="Picture 7">
            <a:extLst>
              <a:ext uri="{FF2B5EF4-FFF2-40B4-BE49-F238E27FC236}">
                <a16:creationId xmlns:a16="http://schemas.microsoft.com/office/drawing/2014/main" id="{03F5D40F-4219-4F3C-8C55-EF9088CCC25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690" b="72031" l="10709" r="26731">
                        <a14:foregroundMark x1="12480" y1="40230" x2="10789" y2="49808"/>
                        <a14:foregroundMark x1="23671" y1="37548" x2="24116" y2="39857"/>
                        <a14:backgroundMark x1="26973" y1="31418" x2="26570" y2="61686"/>
                        <a14:backgroundMark x1="19968" y1="34866" x2="19968" y2="34866"/>
                        <a14:backgroundMark x1="20209" y1="32567" x2="20934" y2="34483"/>
                        <a14:backgroundMark x1="12882" y1="33333" x2="12882" y2="33333"/>
                        <a14:backgroundMark x1="16023" y1="34100" x2="16023" y2="34100"/>
                        <a14:backgroundMark x1="15378" y1="35632" x2="15378" y2="356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76" t="14627" r="72905" b="21578"/>
          <a:stretch/>
        </p:blipFill>
        <p:spPr>
          <a:xfrm>
            <a:off x="7998060" y="3864224"/>
            <a:ext cx="1061283" cy="828802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3EB78409-4AD7-4E69-8532-2A32190F1A7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64" b="88889" l="50886" r="67874">
                        <a14:foregroundMark x1="54106" y1="18391" x2="51852" y2="63602"/>
                        <a14:foregroundMark x1="51852" y1="63602" x2="52093" y2="67433"/>
                        <a14:foregroundMark x1="52657" y1="68966" x2="53060" y2="25287"/>
                        <a14:foregroundMark x1="53060" y1="25287" x2="54267" y2="16475"/>
                        <a14:foregroundMark x1="54509" y1="16475" x2="51449" y2="60920"/>
                        <a14:foregroundMark x1="51449" y1="60920" x2="52174" y2="68582"/>
                        <a14:foregroundMark x1="51530" y1="55939" x2="54911" y2="14943"/>
                        <a14:foregroundMark x1="54911" y1="14943" x2="55233" y2="13410"/>
                        <a14:foregroundMark x1="55072" y1="14176" x2="51610" y2="54023"/>
                        <a14:foregroundMark x1="51610" y1="54023" x2="52496" y2="61686"/>
                        <a14:foregroundMark x1="51691" y1="59387" x2="54509" y2="9962"/>
                        <a14:foregroundMark x1="54509" y1="9962" x2="56039" y2="5364"/>
                        <a14:foregroundMark x1="53704" y1="18391" x2="51530" y2="66284"/>
                        <a14:foregroundMark x1="51530" y1="66284" x2="51852" y2="69349"/>
                        <a14:foregroundMark x1="57005" y1="87739" x2="63205" y2="86973"/>
                        <a14:foregroundMark x1="53784" y1="18391" x2="53784" y2="18391"/>
                        <a14:foregroundMark x1="53784" y1="18391" x2="53784" y2="18391"/>
                        <a14:foregroundMark x1="52335" y1="53640" x2="54750" y2="17625"/>
                        <a14:foregroundMark x1="54670" y1="18774" x2="54670" y2="18774"/>
                        <a14:foregroundMark x1="54670" y1="18774" x2="54670" y2="18774"/>
                        <a14:foregroundMark x1="51610" y1="52107" x2="56200" y2="10728"/>
                        <a14:foregroundMark x1="50886" y1="47893" x2="52013" y2="52874"/>
                        <a14:foregroundMark x1="66023" y1="16475" x2="67150" y2="62835"/>
                        <a14:foregroundMark x1="67150" y1="62835" x2="65539" y2="77778"/>
                        <a14:foregroundMark x1="67874" y1="35632" x2="66586" y2="67050"/>
                        <a14:foregroundMark x1="57246" y1="85057" x2="62480" y2="85824"/>
                        <a14:foregroundMark x1="57246" y1="85057" x2="63366" y2="83142"/>
                        <a14:foregroundMark x1="63285" y1="83525" x2="57327" y2="8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86" r="30937"/>
          <a:stretch/>
        </p:blipFill>
        <p:spPr>
          <a:xfrm>
            <a:off x="6918753" y="3417037"/>
            <a:ext cx="932649" cy="973284"/>
          </a:xfrm>
          <a:prstGeom prst="rect">
            <a:avLst/>
          </a:prstGeom>
        </p:spPr>
      </p:pic>
      <p:pic>
        <p:nvPicPr>
          <p:cNvPr id="42" name="Picture 7">
            <a:extLst>
              <a:ext uri="{FF2B5EF4-FFF2-40B4-BE49-F238E27FC236}">
                <a16:creationId xmlns:a16="http://schemas.microsoft.com/office/drawing/2014/main" id="{21C8E486-0473-4F96-BFEC-FFC65F7DB43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625" b="66667" l="72142" r="88164">
                        <a14:foregroundMark x1="74638" y1="28736" x2="72222" y2="27203"/>
                        <a14:foregroundMark x1="86795" y1="56705" x2="88003" y2="55556"/>
                        <a14:foregroundMark x1="86393" y1="58621" x2="86393" y2="66667"/>
                        <a14:foregroundMark x1="87359" y1="59387" x2="88164" y2="55172"/>
                        <a14:foregroundMark x1="74557" y1="21073" x2="74557" y2="21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46" t="11875" r="10375" b="27275"/>
          <a:stretch/>
        </p:blipFill>
        <p:spPr>
          <a:xfrm flipH="1">
            <a:off x="6939231" y="4393938"/>
            <a:ext cx="891691" cy="69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73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5FE8FDA3-7610-4E5E-9657-DB67B53735FF}"/>
              </a:ext>
            </a:extLst>
          </p:cNvPr>
          <p:cNvSpPr>
            <a:spLocks noGrp="1"/>
          </p:cNvSpPr>
          <p:nvPr>
            <p:ph type="title" idx="5"/>
          </p:nvPr>
        </p:nvSpPr>
        <p:spPr>
          <a:xfrm>
            <a:off x="7448023" y="1833620"/>
            <a:ext cx="1582881" cy="325200"/>
          </a:xfrm>
        </p:spPr>
        <p:txBody>
          <a:bodyPr/>
          <a:lstStyle/>
          <a:p>
            <a:pPr algn="ctr"/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Latgalia</a:t>
            </a:r>
            <a:endParaRPr lang="lv-LV" sz="200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B562A42D-5BC5-42CA-8438-181C3D3700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3903" y="1766105"/>
            <a:ext cx="1359630" cy="236700"/>
          </a:xfrm>
        </p:spPr>
        <p:txBody>
          <a:bodyPr/>
          <a:lstStyle/>
          <a:p>
            <a:pPr algn="ctr"/>
            <a:r>
              <a:rPr lang="en-US" sz="2000" dirty="0">
                <a:solidFill>
                  <a:srgbClr val="E35A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Vidzeme</a:t>
            </a:r>
            <a:endParaRPr lang="lv-LV" sz="2000" dirty="0">
              <a:solidFill>
                <a:srgbClr val="E35A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B797E080-E39A-46A0-B7D4-C57D83756F70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-729515" y="296975"/>
            <a:ext cx="6474047" cy="528600"/>
          </a:xfrm>
        </p:spPr>
        <p:txBody>
          <a:bodyPr/>
          <a:lstStyle/>
          <a:p>
            <a:pPr algn="ctr"/>
            <a:r>
              <a:rPr lang="en-US" sz="4000" dirty="0"/>
              <a:t>Regional Differences</a:t>
            </a:r>
            <a:endParaRPr lang="lv-LV" sz="4000" dirty="0"/>
          </a:p>
        </p:txBody>
      </p:sp>
      <p:pic>
        <p:nvPicPr>
          <p:cNvPr id="1028" name="Picture 4" descr="Image result for latvian regions">
            <a:extLst>
              <a:ext uri="{FF2B5EF4-FFF2-40B4-BE49-F238E27FC236}">
                <a16:creationId xmlns:a16="http://schemas.microsoft.com/office/drawing/2014/main" id="{100DD619-06A1-4E47-B72B-8CBD97F63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44" b="93130" l="2257" r="96318">
                        <a14:foregroundMark x1="12470" y1="28817" x2="8972" y2="40170"/>
                        <a14:foregroundMark x1="6235" y1="50440" x2="5154" y2="62416"/>
                        <a14:foregroundMark x1="6249" y1="71015" x2="11995" y2="67748"/>
                        <a14:foregroundMark x1="11995" y1="67748" x2="15558" y2="49046"/>
                        <a14:foregroundMark x1="15558" y1="49046" x2="15914" y2="36069"/>
                        <a14:foregroundMark x1="15914" y1="36069" x2="11216" y2="40882"/>
                        <a14:foregroundMark x1="5368" y1="49930" x2="3563" y2="57061"/>
                        <a14:foregroundMark x1="5226" y1="58779" x2="4117" y2="62475"/>
                        <a14:foregroundMark x1="6115" y1="65032" x2="7838" y2="63168"/>
                        <a14:foregroundMark x1="7838" y1="63168" x2="6136" y2="65971"/>
                        <a14:foregroundMark x1="72462" y1="90098" x2="73040" y2="93893"/>
                        <a14:foregroundMark x1="71615" y1="84542" x2="71812" y2="85832"/>
                        <a14:foregroundMark x1="73040" y1="93893" x2="79929" y2="91412"/>
                        <a14:foregroundMark x1="79929" y1="91412" x2="75178" y2="82824"/>
                        <a14:foregroundMark x1="75178" y1="82824" x2="73085" y2="86269"/>
                        <a14:foregroundMark x1="95680" y1="76505" x2="97150" y2="74237"/>
                        <a14:foregroundMark x1="93634" y1="79661" x2="93710" y2="79544"/>
                        <a14:foregroundMark x1="88242" y1="87977" x2="92142" y2="81962"/>
                        <a14:foregroundMark x1="97150" y1="74237" x2="96881" y2="65164"/>
                        <a14:foregroundMark x1="94543" y1="57718" x2="92399" y2="53435"/>
                        <a14:foregroundMark x1="92399" y1="53435" x2="85986" y2="62405"/>
                        <a14:foregroundMark x1="85986" y1="62405" x2="85511" y2="77481"/>
                        <a14:foregroundMark x1="92860" y1="78043" x2="92993" y2="78053"/>
                        <a14:foregroundMark x1="85511" y1="77481" x2="90166" y2="77837"/>
                        <a14:foregroundMark x1="94237" y1="73639" x2="95843" y2="67939"/>
                        <a14:foregroundMark x1="93832" y1="57885" x2="93705" y2="57252"/>
                        <a14:foregroundMark x1="95843" y1="67939" x2="95359" y2="65519"/>
                        <a14:foregroundMark x1="93705" y1="57252" x2="88599" y2="54962"/>
                        <a14:foregroundMark x1="58023" y1="11358" x2="55344" y2="13550"/>
                        <a14:foregroundMark x1="55344" y1="13550" x2="54623" y2="11050"/>
                        <a14:foregroundMark x1="95962" y1="70992" x2="96200" y2="69656"/>
                        <a14:foregroundMark x1="3088" y1="71756" x2="4157" y2="77290"/>
                        <a14:foregroundMark x1="94537" y1="63740" x2="96318" y2="66031"/>
                        <a14:backgroundMark x1="69240" y1="89504" x2="71140" y2="91985"/>
                        <a14:backgroundMark x1="95724" y1="57443" x2="96094" y2="61499"/>
                        <a14:backgroundMark x1="2375" y1="78435" x2="2969" y2="88359"/>
                        <a14:backgroundMark x1="2969" y1="88359" x2="2375" y2="78435"/>
                        <a14:backgroundMark x1="2375" y1="78435" x2="2257" y2="84733"/>
                        <a14:backgroundMark x1="7720" y1="40267" x2="6154" y2="43655"/>
                        <a14:backgroundMark x1="8076" y1="39885" x2="7720" y2="42748"/>
                        <a14:backgroundMark x1="9026" y1="42557" x2="6888" y2="42557"/>
                        <a14:backgroundMark x1="54869" y1="4198" x2="51425" y2="6489"/>
                        <a14:backgroundMark x1="57007" y1="3244" x2="53919" y2="4198"/>
                        <a14:backgroundMark x1="59976" y1="5534" x2="62352" y2="8969"/>
                        <a14:backgroundMark x1="57363" y1="4962" x2="58314" y2="8206"/>
                        <a14:backgroundMark x1="50475" y1="7443" x2="50475" y2="7443"/>
                        <a14:backgroundMark x1="51306" y1="6298" x2="51306" y2="6298"/>
                        <a14:backgroundMark x1="2019" y1="62595" x2="2232" y2="72169"/>
                        <a14:backgroundMark x1="51544" y1="5534" x2="51900" y2="6489"/>
                        <a14:backgroundMark x1="51306" y1="4580" x2="50356" y2="9160"/>
                        <a14:backgroundMark x1="50000" y1="7252" x2="51544" y2="6679"/>
                        <a14:backgroundMark x1="50119" y1="7061" x2="50119" y2="7061"/>
                        <a14:backgroundMark x1="50950" y1="4008" x2="49287" y2="9160"/>
                        <a14:backgroundMark x1="96556" y1="78244" x2="93824" y2="79771"/>
                        <a14:backgroundMark x1="94418" y1="81298" x2="92280" y2="82252"/>
                        <a14:backgroundMark x1="6651" y1="40458" x2="4513" y2="49427"/>
                        <a14:backgroundMark x1="4513" y1="49427" x2="4632" y2="48664"/>
                        <a14:backgroundMark x1="3021" y1="77839" x2="3444" y2="79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532" y="-114753"/>
            <a:ext cx="3402642" cy="211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3C8F970-F1F7-494B-A86A-794A0BA12EDF}"/>
              </a:ext>
            </a:extLst>
          </p:cNvPr>
          <p:cNvSpPr txBox="1"/>
          <p:nvPr/>
        </p:nvSpPr>
        <p:spPr>
          <a:xfrm>
            <a:off x="6524550" y="997128"/>
            <a:ext cx="1115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Semigallia</a:t>
            </a:r>
            <a:endParaRPr lang="lv-LV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54C88D-BC63-40F8-8893-DBC4E45378D3}"/>
              </a:ext>
            </a:extLst>
          </p:cNvPr>
          <p:cNvSpPr txBox="1"/>
          <p:nvPr/>
        </p:nvSpPr>
        <p:spPr>
          <a:xfrm>
            <a:off x="3644475" y="1673620"/>
            <a:ext cx="185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000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Semigallia</a:t>
            </a:r>
            <a:endParaRPr lang="lv-LV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B7ED1B-FD79-40F8-B872-55179704E202}"/>
              </a:ext>
            </a:extLst>
          </p:cNvPr>
          <p:cNvSpPr txBox="1"/>
          <p:nvPr/>
        </p:nvSpPr>
        <p:spPr>
          <a:xfrm>
            <a:off x="7452515" y="1229337"/>
            <a:ext cx="918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Selonia</a:t>
            </a:r>
            <a:endParaRPr lang="lv-LV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1B5602-1613-4A1D-B29D-2B881319932B}"/>
              </a:ext>
            </a:extLst>
          </p:cNvPr>
          <p:cNvSpPr txBox="1"/>
          <p:nvPr/>
        </p:nvSpPr>
        <p:spPr>
          <a:xfrm>
            <a:off x="5499525" y="1807984"/>
            <a:ext cx="185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Selonia</a:t>
            </a:r>
            <a:endParaRPr lang="lv-LV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itle 12">
            <a:extLst>
              <a:ext uri="{FF2B5EF4-FFF2-40B4-BE49-F238E27FC236}">
                <a16:creationId xmlns:a16="http://schemas.microsoft.com/office/drawing/2014/main" id="{00D9DF61-731B-4FCD-BE2B-4EC760B80DA6}"/>
              </a:ext>
            </a:extLst>
          </p:cNvPr>
          <p:cNvSpPr txBox="1">
            <a:spLocks/>
          </p:cNvSpPr>
          <p:nvPr/>
        </p:nvSpPr>
        <p:spPr>
          <a:xfrm>
            <a:off x="8221701" y="1179060"/>
            <a:ext cx="853595" cy="3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layfair Display Regular"/>
              <a:buNone/>
              <a:defRPr sz="17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pPr algn="ctr"/>
            <a:r>
              <a:rPr lang="en-US" sz="1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Latgalia</a:t>
            </a:r>
            <a:endParaRPr lang="lv-LV" sz="140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70DA765-F9D8-4DCA-BEE6-CEFFAA22E979}"/>
              </a:ext>
            </a:extLst>
          </p:cNvPr>
          <p:cNvSpPr txBox="1"/>
          <p:nvPr/>
        </p:nvSpPr>
        <p:spPr>
          <a:xfrm>
            <a:off x="5898700" y="589774"/>
            <a:ext cx="10314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b="0" i="0" dirty="0" err="1">
                <a:solidFill>
                  <a:srgbClr val="CC99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Courland</a:t>
            </a:r>
            <a:endParaRPr lang="lv-LV" dirty="0">
              <a:solidFill>
                <a:srgbClr val="CC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BB7652F-07E4-4AF5-8428-5CF554241C60}"/>
              </a:ext>
            </a:extLst>
          </p:cNvPr>
          <p:cNvSpPr txBox="1"/>
          <p:nvPr/>
        </p:nvSpPr>
        <p:spPr>
          <a:xfrm>
            <a:off x="227526" y="1673620"/>
            <a:ext cx="11754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2000" b="0" i="0" dirty="0" err="1">
                <a:solidFill>
                  <a:srgbClr val="CC99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Courland</a:t>
            </a:r>
            <a:endParaRPr lang="lv-LV" sz="2000" dirty="0">
              <a:solidFill>
                <a:srgbClr val="CC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Subtitle 8">
            <a:extLst>
              <a:ext uri="{FF2B5EF4-FFF2-40B4-BE49-F238E27FC236}">
                <a16:creationId xmlns:a16="http://schemas.microsoft.com/office/drawing/2014/main" id="{0CD10D56-1E67-426B-93F5-AB54D5F5DC8D}"/>
              </a:ext>
            </a:extLst>
          </p:cNvPr>
          <p:cNvSpPr txBox="1">
            <a:spLocks/>
          </p:cNvSpPr>
          <p:nvPr/>
        </p:nvSpPr>
        <p:spPr>
          <a:xfrm>
            <a:off x="7386673" y="561275"/>
            <a:ext cx="984617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algn="ctr"/>
            <a:r>
              <a:rPr lang="en-US" dirty="0">
                <a:solidFill>
                  <a:srgbClr val="E35A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Vidzeme</a:t>
            </a:r>
            <a:endParaRPr lang="lv-LV" dirty="0">
              <a:solidFill>
                <a:srgbClr val="E35A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72AAF1E-864A-4BF1-8486-B1370179CC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50" b="97250" l="9738" r="89888">
                        <a14:foregroundMark x1="49064" y1="89250" x2="49064" y2="89750"/>
                        <a14:foregroundMark x1="50000" y1="87125" x2="53371" y2="97250"/>
                        <a14:foregroundMark x1="53371" y1="97250" x2="53933" y2="97250"/>
                        <a14:foregroundMark x1="42693" y1="14749" x2="42169" y2="14938"/>
                        <a14:foregroundMark x1="51239" y1="11671" x2="45987" y2="13563"/>
                        <a14:foregroundMark x1="51242" y1="11853" x2="46814" y2="12145"/>
                        <a14:foregroundMark x1="49186" y1="14375" x2="48689" y2="14750"/>
                        <a14:foregroundMark x1="51259" y1="12811" x2="49186" y2="14375"/>
                        <a14:foregroundMark x1="51235" y1="11452" x2="45800" y2="12756"/>
                        <a14:foregroundMark x1="47077" y1="14303" x2="51274" y2="13629"/>
                        <a14:foregroundMark x1="51206" y1="9834" x2="49996" y2="9577"/>
                        <a14:foregroundMark x1="47528" y1="11602" x2="51873" y2="18000"/>
                        <a14:foregroundMark x1="51873" y1="18000" x2="54784" y2="15523"/>
                        <a14:foregroundMark x1="51220" y1="10632" x2="48915" y2="10803"/>
                        <a14:foregroundMark x1="46650" y1="11367" x2="51243" y2="11902"/>
                        <a14:foregroundMark x1="51259" y1="12808" x2="45895" y2="12698"/>
                        <a14:foregroundMark x1="46415" y1="12385" x2="51247" y2="12101"/>
                        <a14:foregroundMark x1="49293" y1="10374" x2="51238" y2="11612"/>
                        <a14:backgroundMark x1="58801" y1="9875" x2="58801" y2="9875"/>
                        <a14:backgroundMark x1="58801" y1="9875" x2="58801" y2="9875"/>
                        <a14:backgroundMark x1="57491" y1="5000" x2="57678" y2="15500"/>
                        <a14:backgroundMark x1="57678" y1="15500" x2="63483" y2="16000"/>
                        <a14:backgroundMark x1="52809" y1="4625" x2="54682" y2="7125"/>
                        <a14:backgroundMark x1="43820" y1="6250" x2="54307" y2="6250"/>
                        <a14:backgroundMark x1="42697" y1="8625" x2="51498" y2="7875"/>
                        <a14:backgroundMark x1="31086" y1="9625" x2="37079" y2="19125"/>
                        <a14:backgroundMark x1="37079" y1="19125" x2="38764" y2="11500"/>
                        <a14:backgroundMark x1="40075" y1="11000" x2="39513" y2="9875"/>
                        <a14:backgroundMark x1="40262" y1="10750" x2="38764" y2="10000"/>
                        <a14:backgroundMark x1="39888" y1="10250" x2="38577" y2="10000"/>
                        <a14:backgroundMark x1="38202" y1="9125" x2="38390" y2="8875"/>
                        <a14:backgroundMark x1="37266" y1="13125" x2="41199" y2="15000"/>
                        <a14:backgroundMark x1="42322" y1="14375" x2="42322" y2="14375"/>
                        <a14:backgroundMark x1="39326" y1="13625" x2="39700" y2="13750"/>
                        <a14:backgroundMark x1="40824" y1="13250" x2="40637" y2="14625"/>
                        <a14:backgroundMark x1="39139" y1="12750" x2="42697" y2="14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0840" y="1871576"/>
            <a:ext cx="1898364" cy="270977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6A9F9C0-4F26-4324-B603-2BB880A4FD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96875" l="9810" r="89898">
                        <a14:foregroundMark x1="47438" y1="29590" x2="39403" y2="36712"/>
                        <a14:foregroundMark x1="34373" y1="47352" x2="49195" y2="40234"/>
                        <a14:foregroundMark x1="49195" y1="40234" x2="53294" y2="29395"/>
                        <a14:foregroundMark x1="53294" y1="29395" x2="40556" y2="36816"/>
                        <a14:foregroundMark x1="40556" y1="36816" x2="36867" y2="42077"/>
                        <a14:foregroundMark x1="34993" y1="47070" x2="33932" y2="48284"/>
                        <a14:foregroundMark x1="32991" y1="50275" x2="36164" y2="47070"/>
                        <a14:foregroundMark x1="36164" y1="47070" x2="33560" y2="49073"/>
                        <a14:foregroundMark x1="46120" y1="28906" x2="39538" y2="35241"/>
                        <a14:foregroundMark x1="45534" y1="30664" x2="45534" y2="30664"/>
                        <a14:foregroundMark x1="45534" y1="30664" x2="45534" y2="30664"/>
                        <a14:foregroundMark x1="43398" y1="30349" x2="37387" y2="34803"/>
                        <a14:foregroundMark x1="39007" y1="35133" x2="46852" y2="31348"/>
                        <a14:foregroundMark x1="46852" y1="31348" x2="34993" y2="38379"/>
                        <a14:foregroundMark x1="48187" y1="29254" x2="38704" y2="35071"/>
                        <a14:foregroundMark x1="37788" y1="40129" x2="38653" y2="41797"/>
                        <a14:foregroundMark x1="41288" y1="30078" x2="39385" y2="40234"/>
                        <a14:foregroundMark x1="46108" y1="28980" x2="41728" y2="36328"/>
                        <a14:foregroundMark x1="39971" y1="33105" x2="39971" y2="33105"/>
                        <a14:foregroundMark x1="39971" y1="33105" x2="39971" y2="33105"/>
                        <a14:foregroundMark x1="43109" y1="30249" x2="43631" y2="37207"/>
                        <a14:foregroundMark x1="57540" y1="32031" x2="66911" y2="42285"/>
                        <a14:foregroundMark x1="69182" y1="48069" x2="71742" y2="54590"/>
                        <a14:foregroundMark x1="71742" y1="54590" x2="55783" y2="40137"/>
                        <a14:foregroundMark x1="55783" y1="40137" x2="63397" y2="49121"/>
                        <a14:foregroundMark x1="66037" y1="41377" x2="66179" y2="42383"/>
                        <a14:foregroundMark x1="65295" y1="36133" x2="65956" y2="40804"/>
                        <a14:foregroundMark x1="66179" y1="42383" x2="63250" y2="37012"/>
                        <a14:foregroundMark x1="65532" y1="36034" x2="67231" y2="41220"/>
                        <a14:foregroundMark x1="63836" y1="30859" x2="64179" y2="31904"/>
                        <a14:foregroundMark x1="67556" y1="35184" x2="70031" y2="40851"/>
                        <a14:foregroundMark x1="71889" y1="57813" x2="71889" y2="57813"/>
                        <a14:foregroundMark x1="71889" y1="57813" x2="71889" y2="57813"/>
                        <a14:foregroundMark x1="69253" y1="52734" x2="65300" y2="63086"/>
                        <a14:foregroundMark x1="65300" y1="63086" x2="74378" y2="53418"/>
                        <a14:foregroundMark x1="74378" y1="53418" x2="66618" y2="65430"/>
                        <a14:foregroundMark x1="28111" y1="86523" x2="35209" y2="92629"/>
                        <a14:foregroundMark x1="42760" y1="95336" x2="52040" y2="95581"/>
                        <a14:foregroundMark x1="56662" y1="95703" x2="70717" y2="89355"/>
                        <a14:foregroundMark x1="70717" y1="89355" x2="54026" y2="84961"/>
                        <a14:foregroundMark x1="54026" y1="84961" x2="30893" y2="90723"/>
                        <a14:foregroundMark x1="44768" y1="91835" x2="53004" y2="95109"/>
                        <a14:foregroundMark x1="42460" y1="90918" x2="44674" y2="91798"/>
                        <a14:foregroundMark x1="45950" y1="95117" x2="43152" y2="94719"/>
                        <a14:foregroundMark x1="51405" y1="95892" x2="45950" y2="95117"/>
                        <a14:foregroundMark x1="49488" y1="94141" x2="45681" y2="96875"/>
                        <a14:foregroundMark x1="49780" y1="94238" x2="52081" y2="95561"/>
                        <a14:foregroundMark x1="24451" y1="62329" x2="24451" y2="70605"/>
                        <a14:foregroundMark x1="29527" y1="54935" x2="26647" y2="58008"/>
                        <a14:foregroundMark x1="28772" y1="54781" x2="26647" y2="58008"/>
                        <a14:foregroundMark x1="28511" y1="54728" x2="25329" y2="58887"/>
                        <a14:foregroundMark x1="28046" y1="54633" x2="25622" y2="58887"/>
                        <a14:foregroundMark x1="35432" y1="46094" x2="27818" y2="55371"/>
                        <a14:foregroundMark x1="27818" y1="55371" x2="30893" y2="49707"/>
                        <a14:foregroundMark x1="34261" y1="47461" x2="32064" y2="50586"/>
                        <a14:foregroundMark x1="34553" y1="47266" x2="31040" y2="50000"/>
                        <a14:foregroundMark x1="31186" y1="50293" x2="35871" y2="45996"/>
                        <a14:foregroundMark x1="34846" y1="46289" x2="30747" y2="52148"/>
                        <a14:foregroundMark x1="62811" y1="31250" x2="67936" y2="36719"/>
                        <a14:foregroundMark x1="62665" y1="31348" x2="68082" y2="37305"/>
                        <a14:foregroundMark x1="63836" y1="31250" x2="68375" y2="37793"/>
                        <a14:foregroundMark x1="63397" y1="31152" x2="69107" y2="38477"/>
                        <a14:foregroundMark x1="62079" y1="30664" x2="68082" y2="37500"/>
                        <a14:foregroundMark x1="43338" y1="30371" x2="35725" y2="39551"/>
                        <a14:foregroundMark x1="35725" y1="39551" x2="36457" y2="41699"/>
                        <a14:foregroundMark x1="37042" y1="39648" x2="37335" y2="38770"/>
                        <a14:foregroundMark x1="41581" y1="30273" x2="35871" y2="38379"/>
                        <a14:foregroundMark x1="40117" y1="30566" x2="36018" y2="38086"/>
                        <a14:foregroundMark x1="39092" y1="30957" x2="37042" y2="39746"/>
                        <a14:foregroundMark x1="39239" y1="31250" x2="35139" y2="40820"/>
                        <a14:foregroundMark x1="38507" y1="32129" x2="36750" y2="43066"/>
                        <a14:foregroundMark x1="36750" y1="43066" x2="37335" y2="43750"/>
                        <a14:foregroundMark x1="39385" y1="31250" x2="37042" y2="41895"/>
                        <a14:foregroundMark x1="37042" y1="41895" x2="38799" y2="43457"/>
                        <a14:foregroundMark x1="39678" y1="31055" x2="35725" y2="41504"/>
                        <a14:foregroundMark x1="35725" y1="41504" x2="37921" y2="43359"/>
                        <a14:foregroundMark x1="35286" y1="39844" x2="39239" y2="36035"/>
                        <a14:foregroundMark x1="37189" y1="33008" x2="37189" y2="38672"/>
                        <a14:foregroundMark x1="39971" y1="33008" x2="35725" y2="37988"/>
                        <a14:foregroundMark x1="37482" y1="33203" x2="36750" y2="37207"/>
                        <a14:foregroundMark x1="32357" y1="47363" x2="32357" y2="47363"/>
                        <a14:foregroundMark x1="32357" y1="47363" x2="32357" y2="47363"/>
                        <a14:foregroundMark x1="34261" y1="45898" x2="30454" y2="51367"/>
                        <a14:foregroundMark x1="33236" y1="46875" x2="32504" y2="49707"/>
                        <a14:foregroundMark x1="34700" y1="43359" x2="34553" y2="47754"/>
                        <a14:foregroundMark x1="38360" y1="32715" x2="36603" y2="39453"/>
                        <a14:foregroundMark x1="40849" y1="35156" x2="40849" y2="35156"/>
                        <a14:foregroundMark x1="36164" y1="35156" x2="36164" y2="35156"/>
                        <a14:foregroundMark x1="36164" y1="35156" x2="36164" y2="35156"/>
                        <a14:foregroundMark x1="36164" y1="34570" x2="34993" y2="37793"/>
                        <a14:foregroundMark x1="35725" y1="36621" x2="35725" y2="36621"/>
                        <a14:foregroundMark x1="38507" y1="31445" x2="36603" y2="33984"/>
                        <a14:foregroundMark x1="38653" y1="31055" x2="36310" y2="34277"/>
                        <a14:foregroundMark x1="40264" y1="30078" x2="38214" y2="31348"/>
                        <a14:foregroundMark x1="35139" y1="38770" x2="35139" y2="41602"/>
                        <a14:foregroundMark x1="34993" y1="41113" x2="34993" y2="45605"/>
                        <a14:foregroundMark x1="32796" y1="48242" x2="29722" y2="51758"/>
                        <a14:foregroundMark x1="27672" y1="55273" x2="31040" y2="50488"/>
                        <a14:foregroundMark x1="30454" y1="51855" x2="33382" y2="46973"/>
                        <a14:backgroundMark x1="23350" y1="58264" x2="21230" y2="61426"/>
                        <a14:backgroundMark x1="71010" y1="40723" x2="73060" y2="47559"/>
                        <a14:backgroundMark x1="44070" y1="26563" x2="43045" y2="27539"/>
                        <a14:backgroundMark x1="42606" y1="26465" x2="46852" y2="27930"/>
                        <a14:backgroundMark x1="44949" y1="28320" x2="44802" y2="28809"/>
                        <a14:backgroundMark x1="38214" y1="95898" x2="41435" y2="95996"/>
                        <a14:backgroundMark x1="37921" y1="95703" x2="40556" y2="95020"/>
                        <a14:backgroundMark x1="41581" y1="95117" x2="41581" y2="95117"/>
                        <a14:backgroundMark x1="40849" y1="95996" x2="42899" y2="94727"/>
                        <a14:backgroundMark x1="39531" y1="95020" x2="34846" y2="95898"/>
                        <a14:backgroundMark x1="40996" y1="96387" x2="42899" y2="95117"/>
                        <a14:backgroundMark x1="58272" y1="96582" x2="53880" y2="987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2847" y="1670587"/>
            <a:ext cx="2001889" cy="30013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7303D1-556E-4823-AE11-E2CBB3B929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89" b="94336" l="9971" r="89443">
                        <a14:foregroundMark x1="45748" y1="77344" x2="40469" y2="89453"/>
                        <a14:foregroundMark x1="40469" y1="89453" x2="57771" y2="92969"/>
                        <a14:foregroundMark x1="57771" y1="92969" x2="50440" y2="80469"/>
                        <a14:foregroundMark x1="50440" y1="80469" x2="44282" y2="87891"/>
                        <a14:foregroundMark x1="55718" y1="92383" x2="53666" y2="91992"/>
                        <a14:foregroundMark x1="53959" y1="91016" x2="61290" y2="94336"/>
                        <a14:foregroundMark x1="56012" y1="92578" x2="60117" y2="94141"/>
                        <a14:foregroundMark x1="44868" y1="12695" x2="53959" y2="8789"/>
                        <a14:foregroundMark x1="45748" y1="11328" x2="43402" y2="18555"/>
                        <a14:foregroundMark x1="48387" y1="23047" x2="52199" y2="25781"/>
                        <a14:backgroundMark x1="47052" y1="97269" x2="47214" y2="97852"/>
                        <a14:backgroundMark x1="47214" y1="97852" x2="47467" y2="97353"/>
                        <a14:backgroundMark x1="55121" y1="98337" x2="55132" y2="98438"/>
                        <a14:backgroundMark x1="55132" y1="98438" x2="59824" y2="98633"/>
                        <a14:backgroundMark x1="39749" y1="95785" x2="39589" y2="96289"/>
                        <a14:backgroundMark x1="39589" y1="96289" x2="41495" y2="961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0032" y="1993232"/>
            <a:ext cx="1894543" cy="274252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3C543EE-904D-4C6A-B940-F20A85BF35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1" b="96094" l="9810" r="89898">
                        <a14:foregroundMark x1="25476" y1="51367" x2="24012" y2="63574"/>
                        <a14:foregroundMark x1="24012" y1="63574" x2="31040" y2="53027"/>
                        <a14:foregroundMark x1="31040" y1="53027" x2="23280" y2="58887"/>
                        <a14:foregroundMark x1="65447" y1="88379" x2="61933" y2="92676"/>
                        <a14:foregroundMark x1="65593" y1="91699" x2="64861" y2="92480"/>
                        <a14:foregroundMark x1="36750" y1="88281" x2="36981" y2="91989"/>
                        <a14:foregroundMark x1="40849" y1="19043" x2="35286" y2="28906"/>
                        <a14:foregroundMark x1="35286" y1="28906" x2="43924" y2="20215"/>
                        <a14:foregroundMark x1="43924" y1="20215" x2="34114" y2="29199"/>
                        <a14:foregroundMark x1="40117" y1="18066" x2="34700" y2="23926"/>
                        <a14:foregroundMark x1="39239" y1="28613" x2="33382" y2="32520"/>
                        <a14:foregroundMark x1="45095" y1="32129" x2="37775" y2="38672"/>
                        <a14:foregroundMark x1="67057" y1="26758" x2="57101" y2="34375"/>
                        <a14:foregroundMark x1="57101" y1="34375" x2="71303" y2="31055"/>
                        <a14:foregroundMark x1="71303" y1="31055" x2="59151" y2="30957"/>
                        <a14:foregroundMark x1="67057" y1="15137" x2="61693" y2="17692"/>
                        <a14:foregroundMark x1="64129" y1="16895" x2="62135" y2="21343"/>
                        <a14:foregroundMark x1="61971" y1="27457" x2="61786" y2="28516"/>
                        <a14:foregroundMark x1="63543" y1="18457" x2="62839" y2="22489"/>
                        <a14:foregroundMark x1="64411" y1="25186" x2="69253" y2="19043"/>
                        <a14:foregroundMark x1="64112" y1="25566" x2="64315" y2="25309"/>
                        <a14:foregroundMark x1="61786" y1="28516" x2="62728" y2="27322"/>
                        <a14:foregroundMark x1="69253" y1="19043" x2="62638" y2="22004"/>
                        <a14:foregroundMark x1="66032" y1="16602" x2="60772" y2="23180"/>
                        <a14:foregroundMark x1="63982" y1="18652" x2="63982" y2="18652"/>
                        <a14:foregroundMark x1="63982" y1="18652" x2="63982" y2="18652"/>
                        <a14:foregroundMark x1="62079" y1="19727" x2="62079" y2="19727"/>
                        <a14:foregroundMark x1="62665" y1="18262" x2="61089" y2="21531"/>
                        <a14:foregroundMark x1="62372" y1="17773" x2="61289" y2="21495"/>
                        <a14:foregroundMark x1="64275" y1="16602" x2="60008" y2="21725"/>
                        <a14:foregroundMark x1="63982" y1="16797" x2="59313" y2="21850"/>
                        <a14:foregroundMark x1="62141" y1="17229" x2="61895" y2="21386"/>
                        <a14:foregroundMark x1="63691" y1="24550" x2="66764" y2="22852"/>
                        <a14:foregroundMark x1="62518" y1="17871" x2="60897" y2="21566"/>
                        <a14:foregroundMark x1="62518" y1="18652" x2="60029" y2="20605"/>
                        <a14:foregroundMark x1="61640" y1="18359" x2="60214" y2="21688"/>
                        <a14:foregroundMark x1="61832" y1="17548" x2="60761" y2="21387"/>
                        <a14:foregroundMark x1="65886" y1="16113" x2="61493" y2="18555"/>
                        <a14:foregroundMark x1="65779" y1="15993" x2="65739" y2="16797"/>
                        <a14:foregroundMark x1="61933" y1="18262" x2="60439" y2="21648"/>
                        <a14:foregroundMark x1="59771" y1="19676" x2="59440" y2="21827"/>
                        <a14:foregroundMark x1="60265" y1="19166" x2="59980" y2="21730"/>
                        <a14:foregroundMark x1="59603" y1="19850" x2="59679" y2="21784"/>
                        <a14:foregroundMark x1="59563" y1="21805" x2="59991" y2="19449"/>
                        <a14:foregroundMark x1="59554" y1="19900" x2="59487" y2="21819"/>
                        <a14:foregroundMark x1="58991" y1="20481" x2="59645" y2="21790"/>
                        <a14:foregroundMark x1="59883" y1="20215" x2="59741" y2="21773"/>
                        <a14:foregroundMark x1="39239" y1="17773" x2="36603" y2="19531"/>
                        <a14:foregroundMark x1="64568" y1="13965" x2="67496" y2="16309"/>
                        <a14:foregroundMark x1="64861" y1="14355" x2="59444" y2="20117"/>
                        <a14:foregroundMark x1="59444" y1="20898" x2="60761" y2="24121"/>
                        <a14:foregroundMark x1="59590" y1="20410" x2="60761" y2="24414"/>
                        <a14:foregroundMark x1="59736" y1="23340" x2="59004" y2="21094"/>
                        <a14:foregroundMark x1="63690" y1="95898" x2="66032" y2="95898"/>
                        <a14:foregroundMark x1="64422" y1="95801" x2="66764" y2="95703"/>
                        <a14:foregroundMark x1="63982" y1="95801" x2="66618" y2="96094"/>
                        <a14:foregroundMark x1="38360" y1="17676" x2="33968" y2="19629"/>
                        <a14:backgroundMark x1="59004" y1="27441" x2="57974" y2="24773"/>
                        <a14:backgroundMark x1="58585" y1="24694" x2="59883" y2="27832"/>
                        <a14:backgroundMark x1="58623" y1="24689" x2="59590" y2="26367"/>
                        <a14:backgroundMark x1="64034" y1="14047" x2="65154" y2="12891"/>
                        <a14:backgroundMark x1="57621" y1="20664" x2="58494" y2="19763"/>
                        <a14:backgroundMark x1="65593" y1="13086" x2="65593" y2="13086"/>
                        <a14:backgroundMark x1="65593" y1="13086" x2="65593" y2="13086"/>
                        <a14:backgroundMark x1="65593" y1="13281" x2="65741" y2="13422"/>
                        <a14:backgroundMark x1="39678" y1="91895" x2="39824" y2="93750"/>
                        <a14:backgroundMark x1="73060" y1="92383" x2="71010" y2="94727"/>
                        <a14:backgroundMark x1="69985" y1="92676" x2="70425" y2="94824"/>
                        <a14:backgroundMark x1="69985" y1="94531" x2="69107" y2="966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1861" y="1601393"/>
            <a:ext cx="2229260" cy="3219462"/>
          </a:xfrm>
          <a:prstGeom prst="rect">
            <a:avLst/>
          </a:prstGeom>
        </p:spPr>
      </p:pic>
      <p:pic>
        <p:nvPicPr>
          <p:cNvPr id="1034" name="Picture 10" descr="Image result for tautastērpi latgale">
            <a:extLst>
              <a:ext uri="{FF2B5EF4-FFF2-40B4-BE49-F238E27FC236}">
                <a16:creationId xmlns:a16="http://schemas.microsoft.com/office/drawing/2014/main" id="{FF0977DA-A103-4969-8881-6682EEF4B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48" b="96680" l="9971" r="89443">
                        <a14:foregroundMark x1="69208" y1="47461" x2="64809" y2="57813"/>
                        <a14:foregroundMark x1="64809" y1="57813" x2="73314" y2="49219"/>
                        <a14:foregroundMark x1="73314" y1="49219" x2="63050" y2="54102"/>
                        <a14:foregroundMark x1="68915" y1="53320" x2="68328" y2="59570"/>
                        <a14:foregroundMark x1="70674" y1="51367" x2="67742" y2="56055"/>
                        <a14:foregroundMark x1="71554" y1="52148" x2="65982" y2="58594"/>
                        <a14:foregroundMark x1="63930" y1="94336" x2="66569" y2="96094"/>
                        <a14:foregroundMark x1="54545" y1="2148" x2="54545" y2="2148"/>
                        <a14:foregroundMark x1="54545" y1="2148" x2="54545" y2="2148"/>
                        <a14:foregroundMark x1="35777" y1="26563" x2="31965" y2="39453"/>
                        <a14:foregroundMark x1="31965" y1="39453" x2="34018" y2="50586"/>
                        <a14:foregroundMark x1="34018" y1="50586" x2="36950" y2="54688"/>
                        <a14:foregroundMark x1="57771" y1="14453" x2="57771" y2="16602"/>
                        <a14:foregroundMark x1="35777" y1="55664" x2="32551" y2="75586"/>
                        <a14:foregroundMark x1="34311" y1="56445" x2="33138" y2="76367"/>
                        <a14:foregroundMark x1="33138" y1="76367" x2="33724" y2="77539"/>
                        <a14:foregroundMark x1="68915" y1="55664" x2="77713" y2="75391"/>
                        <a14:foregroundMark x1="35484" y1="53906" x2="32845" y2="76953"/>
                        <a14:foregroundMark x1="34018" y1="56641" x2="33138" y2="75781"/>
                        <a14:foregroundMark x1="32258" y1="71875" x2="35484" y2="51953"/>
                        <a14:foregroundMark x1="32845" y1="71875" x2="35484" y2="52734"/>
                        <a14:foregroundMark x1="32845" y1="71680" x2="34311" y2="51953"/>
                        <a14:foregroundMark x1="32258" y1="71484" x2="34018" y2="54297"/>
                        <a14:foregroundMark x1="42197" y1="95349" x2="41935" y2="95898"/>
                        <a14:foregroundMark x1="39544" y1="81836" x2="42229" y2="88867"/>
                        <a14:foregroundMark x1="37830" y1="77344" x2="38264" y2="78482"/>
                        <a14:foregroundMark x1="42229" y1="88867" x2="50147" y2="80469"/>
                        <a14:foregroundMark x1="50147" y1="80469" x2="42229" y2="89453"/>
                        <a14:backgroundMark x1="55286" y1="87750" x2="55132" y2="94727"/>
                        <a14:backgroundMark x1="55425" y1="81445" x2="55406" y2="82327"/>
                        <a14:backgroundMark x1="39883" y1="97266" x2="44575" y2="99414"/>
                        <a14:backgroundMark x1="52096" y1="91370" x2="52199" y2="96680"/>
                        <a14:backgroundMark x1="35484" y1="80078" x2="37537" y2="81250"/>
                        <a14:backgroundMark x1="37537" y1="79102" x2="37537" y2="81836"/>
                        <a14:backgroundMark x1="37243" y1="79102" x2="37243" y2="79102"/>
                        <a14:backgroundMark x1="51906" y1="78906" x2="51906" y2="78906"/>
                        <a14:backgroundMark x1="51906" y1="78906" x2="51906" y2="78906"/>
                        <a14:backgroundMark x1="36657" y1="78906" x2="36657" y2="78906"/>
                        <a14:backgroundMark x1="37830" y1="80078" x2="38123" y2="78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551" y="2177739"/>
            <a:ext cx="1631419" cy="24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F94F4E2-F2D7-4A77-A257-CD3057C87FD6}"/>
              </a:ext>
            </a:extLst>
          </p:cNvPr>
          <p:cNvCxnSpPr>
            <a:cxnSpLocks/>
          </p:cNvCxnSpPr>
          <p:nvPr/>
        </p:nvCxnSpPr>
        <p:spPr>
          <a:xfrm flipV="1">
            <a:off x="6825187" y="1434626"/>
            <a:ext cx="955266" cy="610294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E55B337-F4F6-4382-89D8-CB86BC24193D}"/>
              </a:ext>
            </a:extLst>
          </p:cNvPr>
          <p:cNvCxnSpPr>
            <a:cxnSpLocks/>
          </p:cNvCxnSpPr>
          <p:nvPr/>
        </p:nvCxnSpPr>
        <p:spPr>
          <a:xfrm flipV="1">
            <a:off x="8676609" y="1434626"/>
            <a:ext cx="184499" cy="635899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775DFA5-E809-49E7-AC11-226E8758FD3A}"/>
              </a:ext>
            </a:extLst>
          </p:cNvPr>
          <p:cNvCxnSpPr>
            <a:cxnSpLocks/>
            <a:endCxn id="35" idx="2"/>
          </p:cNvCxnSpPr>
          <p:nvPr/>
        </p:nvCxnSpPr>
        <p:spPr>
          <a:xfrm flipV="1">
            <a:off x="1268785" y="897551"/>
            <a:ext cx="5145633" cy="776069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5CC21F2-77D3-4545-8BBA-18C6610CAB02}"/>
              </a:ext>
            </a:extLst>
          </p:cNvPr>
          <p:cNvCxnSpPr>
            <a:cxnSpLocks/>
          </p:cNvCxnSpPr>
          <p:nvPr/>
        </p:nvCxnSpPr>
        <p:spPr>
          <a:xfrm flipV="1">
            <a:off x="5017582" y="1229338"/>
            <a:ext cx="1902769" cy="553329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5B20274-43D3-48CE-90C5-7E7C36FE4B4E}"/>
              </a:ext>
            </a:extLst>
          </p:cNvPr>
          <p:cNvCxnSpPr>
            <a:cxnSpLocks/>
          </p:cNvCxnSpPr>
          <p:nvPr/>
        </p:nvCxnSpPr>
        <p:spPr>
          <a:xfrm flipV="1">
            <a:off x="3022822" y="724910"/>
            <a:ext cx="4670372" cy="111297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92AF47F-7FC6-48AC-9A35-628CB96F123F}"/>
              </a:ext>
            </a:extLst>
          </p:cNvPr>
          <p:cNvSpPr txBox="1"/>
          <p:nvPr/>
        </p:nvSpPr>
        <p:spPr>
          <a:xfrm>
            <a:off x="3772625" y="4620280"/>
            <a:ext cx="1600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 err="1">
                <a:solidFill>
                  <a:schemeClr val="tx1"/>
                </a:solidFill>
                <a:latin typeface="Questrial" panose="020B0604020202020204" charset="-70"/>
              </a:rPr>
              <a:t>Flower</a:t>
            </a:r>
            <a:r>
              <a:rPr lang="lv-LV" dirty="0">
                <a:solidFill>
                  <a:schemeClr val="tx1"/>
                </a:solidFill>
                <a:latin typeface="Questrial" panose="020B0604020202020204" charset="-70"/>
              </a:rPr>
              <a:t> </a:t>
            </a:r>
            <a:r>
              <a:rPr lang="lv-LV" dirty="0" err="1">
                <a:solidFill>
                  <a:schemeClr val="tx1"/>
                </a:solidFill>
                <a:latin typeface="Questrial" panose="020B0604020202020204" charset="-70"/>
              </a:rPr>
              <a:t>and</a:t>
            </a:r>
            <a:r>
              <a:rPr lang="lv-LV" dirty="0">
                <a:solidFill>
                  <a:schemeClr val="tx1"/>
                </a:solidFill>
                <a:latin typeface="Questrial" panose="020B0604020202020204" charset="-70"/>
              </a:rPr>
              <a:t> </a:t>
            </a:r>
            <a:r>
              <a:rPr lang="lv-LV" dirty="0" err="1">
                <a:solidFill>
                  <a:schemeClr val="tx1"/>
                </a:solidFill>
                <a:latin typeface="Questrial" panose="020B0604020202020204" charset="-70"/>
              </a:rPr>
              <a:t>colour</a:t>
            </a:r>
            <a:r>
              <a:rPr lang="lv-LV" dirty="0">
                <a:solidFill>
                  <a:schemeClr val="tx1"/>
                </a:solidFill>
                <a:latin typeface="Questrial" panose="020B0604020202020204" charset="-70"/>
              </a:rPr>
              <a:t> </a:t>
            </a:r>
            <a:r>
              <a:rPr lang="lv-LV" dirty="0" err="1">
                <a:solidFill>
                  <a:schemeClr val="tx1"/>
                </a:solidFill>
                <a:latin typeface="Questrial" panose="020B0604020202020204" charset="-70"/>
              </a:rPr>
              <a:t>patterns</a:t>
            </a:r>
            <a:endParaRPr lang="lv-LV" dirty="0">
              <a:solidFill>
                <a:schemeClr val="tx1"/>
              </a:solidFill>
              <a:latin typeface="Questrial" panose="020B0604020202020204" charset="-7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8633C7-8424-4642-B5CD-A41CD836013A}"/>
              </a:ext>
            </a:extLst>
          </p:cNvPr>
          <p:cNvSpPr txBox="1"/>
          <p:nvPr/>
        </p:nvSpPr>
        <p:spPr>
          <a:xfrm>
            <a:off x="5577797" y="4620280"/>
            <a:ext cx="1753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 err="1">
                <a:solidFill>
                  <a:schemeClr val="accent1">
                    <a:lumMod val="50000"/>
                  </a:schemeClr>
                </a:solidFill>
                <a:latin typeface="Questrial" panose="020B0604020202020204" charset="-70"/>
              </a:rPr>
              <a:t>Plain</a:t>
            </a:r>
            <a:r>
              <a:rPr lang="lv-LV" dirty="0">
                <a:solidFill>
                  <a:schemeClr val="accent1">
                    <a:lumMod val="50000"/>
                  </a:schemeClr>
                </a:solidFill>
                <a:latin typeface="Questrial" panose="020B0604020202020204" charset="-70"/>
              </a:rPr>
              <a:t> </a:t>
            </a:r>
            <a:r>
              <a:rPr lang="lv-LV" dirty="0" err="1">
                <a:solidFill>
                  <a:schemeClr val="accent1">
                    <a:lumMod val="50000"/>
                  </a:schemeClr>
                </a:solidFill>
                <a:latin typeface="Questrial" panose="020B0604020202020204" charset="-70"/>
              </a:rPr>
              <a:t>colour</a:t>
            </a:r>
            <a:r>
              <a:rPr lang="lv-LV" dirty="0">
                <a:solidFill>
                  <a:schemeClr val="accent1">
                    <a:lumMod val="50000"/>
                  </a:schemeClr>
                </a:solidFill>
                <a:latin typeface="Questrial" panose="020B0604020202020204" charset="-70"/>
              </a:rPr>
              <a:t> </a:t>
            </a:r>
            <a:r>
              <a:rPr lang="lv-LV" dirty="0" err="1">
                <a:solidFill>
                  <a:schemeClr val="accent1">
                    <a:lumMod val="50000"/>
                  </a:schemeClr>
                </a:solidFill>
                <a:latin typeface="Questrial" panose="020B0604020202020204" charset="-70"/>
              </a:rPr>
              <a:t>or</a:t>
            </a:r>
            <a:r>
              <a:rPr lang="lv-LV" dirty="0">
                <a:solidFill>
                  <a:schemeClr val="accent1">
                    <a:lumMod val="50000"/>
                  </a:schemeClr>
                </a:solidFill>
                <a:latin typeface="Questrial" panose="020B0604020202020204" charset="-70"/>
              </a:rPr>
              <a:t> </a:t>
            </a:r>
            <a:r>
              <a:rPr lang="lv-LV" dirty="0" err="1">
                <a:solidFill>
                  <a:schemeClr val="accent1">
                    <a:lumMod val="50000"/>
                  </a:schemeClr>
                </a:solidFill>
                <a:latin typeface="Questrial" panose="020B0604020202020204" charset="-70"/>
              </a:rPr>
              <a:t>checkered</a:t>
            </a:r>
            <a:r>
              <a:rPr lang="lv-LV" dirty="0">
                <a:solidFill>
                  <a:schemeClr val="accent1">
                    <a:lumMod val="50000"/>
                  </a:schemeClr>
                </a:solidFill>
                <a:latin typeface="Questrial" panose="020B0604020202020204" charset="-70"/>
              </a:rPr>
              <a:t> </a:t>
            </a:r>
            <a:r>
              <a:rPr lang="lv-LV" dirty="0" err="1">
                <a:solidFill>
                  <a:schemeClr val="accent1">
                    <a:lumMod val="50000"/>
                  </a:schemeClr>
                </a:solidFill>
                <a:latin typeface="Questrial" panose="020B0604020202020204" charset="-70"/>
              </a:rPr>
              <a:t>pattern</a:t>
            </a:r>
            <a:endParaRPr lang="lv-LV" dirty="0">
              <a:solidFill>
                <a:schemeClr val="accent1">
                  <a:lumMod val="50000"/>
                </a:schemeClr>
              </a:solidFill>
              <a:latin typeface="Questrial" panose="020B0604020202020204" charset="-7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63B215-D676-4FA6-AE68-2B58586D1A3B}"/>
              </a:ext>
            </a:extLst>
          </p:cNvPr>
          <p:cNvSpPr txBox="1"/>
          <p:nvPr/>
        </p:nvSpPr>
        <p:spPr>
          <a:xfrm>
            <a:off x="7024836" y="4545412"/>
            <a:ext cx="2429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200" dirty="0" err="1">
                <a:solidFill>
                  <a:schemeClr val="bg1">
                    <a:lumMod val="25000"/>
                  </a:schemeClr>
                </a:solidFill>
                <a:latin typeface="Questrial" panose="020B0604020202020204" charset="-70"/>
              </a:rPr>
              <a:t>Hemlines</a:t>
            </a:r>
            <a:r>
              <a:rPr lang="lv-LV" sz="1200" dirty="0">
                <a:solidFill>
                  <a:schemeClr val="bg1">
                    <a:lumMod val="25000"/>
                  </a:schemeClr>
                </a:solidFill>
                <a:latin typeface="Questrial" panose="020B0604020202020204" charset="-70"/>
              </a:rPr>
              <a:t> </a:t>
            </a:r>
            <a:r>
              <a:rPr lang="lv-LV" sz="1200" dirty="0" err="1">
                <a:solidFill>
                  <a:schemeClr val="bg1">
                    <a:lumMod val="25000"/>
                  </a:schemeClr>
                </a:solidFill>
                <a:latin typeface="Questrial" panose="020B0604020202020204" charset="-70"/>
              </a:rPr>
              <a:t>have</a:t>
            </a:r>
            <a:r>
              <a:rPr lang="lv-LV" sz="1200" dirty="0">
                <a:solidFill>
                  <a:schemeClr val="bg1">
                    <a:lumMod val="25000"/>
                  </a:schemeClr>
                </a:solidFill>
                <a:latin typeface="Questrial" panose="020B0604020202020204" charset="-70"/>
              </a:rPr>
              <a:t> </a:t>
            </a:r>
            <a:r>
              <a:rPr lang="lv-LV" sz="1200" dirty="0" err="1">
                <a:solidFill>
                  <a:schemeClr val="bg1">
                    <a:lumMod val="25000"/>
                  </a:schemeClr>
                </a:solidFill>
                <a:latin typeface="Questrial" panose="020B0604020202020204" charset="-70"/>
              </a:rPr>
              <a:t>striped</a:t>
            </a:r>
            <a:r>
              <a:rPr lang="lv-LV" sz="1200" dirty="0">
                <a:solidFill>
                  <a:schemeClr val="bg1">
                    <a:lumMod val="25000"/>
                  </a:schemeClr>
                </a:solidFill>
                <a:latin typeface="Questrial" panose="020B0604020202020204" charset="-70"/>
              </a:rPr>
              <a:t>/ </a:t>
            </a:r>
            <a:r>
              <a:rPr lang="lv-LV" sz="1200" dirty="0" err="1">
                <a:solidFill>
                  <a:schemeClr val="bg1">
                    <a:lumMod val="25000"/>
                  </a:schemeClr>
                </a:solidFill>
                <a:latin typeface="Questrial" panose="020B0604020202020204" charset="-70"/>
              </a:rPr>
              <a:t>checkered</a:t>
            </a:r>
            <a:r>
              <a:rPr lang="lv-LV" sz="1200" dirty="0">
                <a:solidFill>
                  <a:schemeClr val="bg1">
                    <a:lumMod val="25000"/>
                  </a:schemeClr>
                </a:solidFill>
                <a:latin typeface="Questrial" panose="020B0604020202020204" charset="-70"/>
              </a:rPr>
              <a:t> </a:t>
            </a:r>
            <a:r>
              <a:rPr lang="lv-LV" sz="1200" dirty="0" err="1">
                <a:solidFill>
                  <a:schemeClr val="bg1">
                    <a:lumMod val="25000"/>
                  </a:schemeClr>
                </a:solidFill>
                <a:latin typeface="Questrial" panose="020B0604020202020204" charset="-70"/>
              </a:rPr>
              <a:t>paterns</a:t>
            </a:r>
            <a:r>
              <a:rPr lang="lv-LV" sz="1200" dirty="0">
                <a:solidFill>
                  <a:schemeClr val="bg1">
                    <a:lumMod val="25000"/>
                  </a:schemeClr>
                </a:solidFill>
                <a:latin typeface="Questrial" panose="020B0604020202020204" charset="-70"/>
              </a:rPr>
              <a:t>, </a:t>
            </a:r>
            <a:r>
              <a:rPr lang="lv-LV" sz="1200" dirty="0" err="1">
                <a:solidFill>
                  <a:schemeClr val="bg1">
                    <a:lumMod val="25000"/>
                  </a:schemeClr>
                </a:solidFill>
                <a:latin typeface="Questrial" panose="020B0604020202020204" charset="-70"/>
              </a:rPr>
              <a:t>aren’t</a:t>
            </a:r>
            <a:r>
              <a:rPr lang="lv-LV" sz="1200" dirty="0">
                <a:solidFill>
                  <a:schemeClr val="bg1">
                    <a:lumMod val="25000"/>
                  </a:schemeClr>
                </a:solidFill>
                <a:latin typeface="Questrial" panose="020B0604020202020204" charset="-70"/>
              </a:rPr>
              <a:t> </a:t>
            </a:r>
            <a:r>
              <a:rPr lang="lv-LV" sz="1200" dirty="0" err="1">
                <a:solidFill>
                  <a:schemeClr val="bg1">
                    <a:lumMod val="25000"/>
                  </a:schemeClr>
                </a:solidFill>
                <a:latin typeface="Questrial" panose="020B0604020202020204" charset="-70"/>
              </a:rPr>
              <a:t>colourful</a:t>
            </a:r>
            <a:endParaRPr lang="lv-LV" sz="1200" dirty="0">
              <a:solidFill>
                <a:schemeClr val="bg1">
                  <a:lumMod val="25000"/>
                </a:schemeClr>
              </a:solidFill>
              <a:latin typeface="Questrial" panose="020B0604020202020204" charset="-7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75050B-B8EB-43B2-AC7F-3F16A359A033}"/>
              </a:ext>
            </a:extLst>
          </p:cNvPr>
          <p:cNvSpPr txBox="1"/>
          <p:nvPr/>
        </p:nvSpPr>
        <p:spPr>
          <a:xfrm>
            <a:off x="1376769" y="4656193"/>
            <a:ext cx="2559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 err="1">
                <a:solidFill>
                  <a:srgbClr val="E35A1D"/>
                </a:solidFill>
                <a:latin typeface="Questrial" panose="020B0604020202020204" charset="-70"/>
              </a:rPr>
              <a:t>Small</a:t>
            </a:r>
            <a:r>
              <a:rPr lang="lv-LV" dirty="0">
                <a:solidFill>
                  <a:srgbClr val="E35A1D"/>
                </a:solidFill>
                <a:latin typeface="Questrial" panose="020B0604020202020204" charset="-70"/>
              </a:rPr>
              <a:t>, </a:t>
            </a:r>
            <a:r>
              <a:rPr lang="lv-LV" dirty="0" err="1">
                <a:solidFill>
                  <a:srgbClr val="E35A1D"/>
                </a:solidFill>
                <a:latin typeface="Questrial" panose="020B0604020202020204" charset="-70"/>
              </a:rPr>
              <a:t>checkered</a:t>
            </a:r>
            <a:r>
              <a:rPr lang="lv-LV" dirty="0">
                <a:solidFill>
                  <a:srgbClr val="E35A1D"/>
                </a:solidFill>
                <a:latin typeface="Questrial" panose="020B0604020202020204" charset="-70"/>
              </a:rPr>
              <a:t> </a:t>
            </a:r>
            <a:r>
              <a:rPr lang="lv-LV" dirty="0" err="1">
                <a:solidFill>
                  <a:srgbClr val="E35A1D"/>
                </a:solidFill>
                <a:latin typeface="Questrial" panose="020B0604020202020204" charset="-70"/>
              </a:rPr>
              <a:t>patterns</a:t>
            </a:r>
            <a:r>
              <a:rPr lang="lv-LV" dirty="0">
                <a:solidFill>
                  <a:srgbClr val="E35A1D"/>
                </a:solidFill>
                <a:latin typeface="Questrial" panose="020B0604020202020204" charset="-70"/>
              </a:rPr>
              <a:t>. </a:t>
            </a:r>
            <a:r>
              <a:rPr lang="lv-LV" dirty="0" err="1">
                <a:solidFill>
                  <a:srgbClr val="E35A1D"/>
                </a:solidFill>
                <a:latin typeface="Questrial" panose="020B0604020202020204" charset="-70"/>
              </a:rPr>
              <a:t>Symbols</a:t>
            </a:r>
            <a:r>
              <a:rPr lang="lv-LV" dirty="0">
                <a:solidFill>
                  <a:srgbClr val="E35A1D"/>
                </a:solidFill>
                <a:latin typeface="Questrial" panose="020B0604020202020204" charset="-70"/>
              </a:rPr>
              <a:t> </a:t>
            </a:r>
            <a:r>
              <a:rPr lang="lv-LV" dirty="0" err="1">
                <a:solidFill>
                  <a:srgbClr val="E35A1D"/>
                </a:solidFill>
                <a:latin typeface="Questrial" panose="020B0604020202020204" charset="-70"/>
              </a:rPr>
              <a:t>are</a:t>
            </a:r>
            <a:r>
              <a:rPr lang="lv-LV" dirty="0">
                <a:solidFill>
                  <a:srgbClr val="E35A1D"/>
                </a:solidFill>
                <a:latin typeface="Questrial" panose="020B0604020202020204" charset="-70"/>
              </a:rPr>
              <a:t> </a:t>
            </a:r>
            <a:r>
              <a:rPr lang="lv-LV" dirty="0" err="1">
                <a:solidFill>
                  <a:srgbClr val="E35A1D"/>
                </a:solidFill>
                <a:latin typeface="Questrial" panose="020B0604020202020204" charset="-70"/>
              </a:rPr>
              <a:t>colourful</a:t>
            </a:r>
            <a:endParaRPr lang="lv-LV" dirty="0">
              <a:solidFill>
                <a:srgbClr val="E35A1D"/>
              </a:solidFill>
              <a:latin typeface="Questrial" panose="020B0604020202020204" charset="-7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EA96DA-D9F7-44A5-B4A4-5257742C0229}"/>
              </a:ext>
            </a:extLst>
          </p:cNvPr>
          <p:cNvSpPr txBox="1"/>
          <p:nvPr/>
        </p:nvSpPr>
        <p:spPr>
          <a:xfrm>
            <a:off x="15902" y="4523359"/>
            <a:ext cx="1689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200" dirty="0" err="1">
                <a:solidFill>
                  <a:srgbClr val="CC9900"/>
                </a:solidFill>
                <a:latin typeface="Questrial" panose="020B0604020202020204" charset="-70"/>
              </a:rPr>
              <a:t>Patterns</a:t>
            </a:r>
            <a:r>
              <a:rPr lang="lv-LV" sz="1200" dirty="0">
                <a:solidFill>
                  <a:srgbClr val="CC9900"/>
                </a:solidFill>
                <a:latin typeface="Questrial" panose="020B0604020202020204" charset="-70"/>
              </a:rPr>
              <a:t>, </a:t>
            </a:r>
            <a:r>
              <a:rPr lang="lv-LV" sz="1200" dirty="0" err="1">
                <a:solidFill>
                  <a:srgbClr val="CC9900"/>
                </a:solidFill>
                <a:latin typeface="Questrial" panose="020B0604020202020204" charset="-70"/>
              </a:rPr>
              <a:t>plain</a:t>
            </a:r>
            <a:r>
              <a:rPr lang="lv-LV" sz="1200" dirty="0">
                <a:solidFill>
                  <a:srgbClr val="CC9900"/>
                </a:solidFill>
                <a:latin typeface="Questrial" panose="020B0604020202020204" charset="-70"/>
              </a:rPr>
              <a:t> </a:t>
            </a:r>
            <a:r>
              <a:rPr lang="lv-LV" sz="1200" dirty="0" err="1">
                <a:solidFill>
                  <a:srgbClr val="CC9900"/>
                </a:solidFill>
                <a:latin typeface="Questrial" panose="020B0604020202020204" charset="-70"/>
              </a:rPr>
              <a:t>colours</a:t>
            </a:r>
            <a:r>
              <a:rPr lang="lv-LV" sz="1200" dirty="0">
                <a:solidFill>
                  <a:srgbClr val="CC9900"/>
                </a:solidFill>
                <a:latin typeface="Questrial" panose="020B0604020202020204" charset="-70"/>
              </a:rPr>
              <a:t> </a:t>
            </a:r>
            <a:r>
              <a:rPr lang="lv-LV" sz="1200" dirty="0" err="1">
                <a:solidFill>
                  <a:srgbClr val="CC9900"/>
                </a:solidFill>
                <a:latin typeface="Questrial" panose="020B0604020202020204" charset="-70"/>
              </a:rPr>
              <a:t>at</a:t>
            </a:r>
            <a:r>
              <a:rPr lang="lv-LV" sz="1200" dirty="0">
                <a:solidFill>
                  <a:srgbClr val="CC9900"/>
                </a:solidFill>
                <a:latin typeface="Questrial" panose="020B0604020202020204" charset="-70"/>
              </a:rPr>
              <a:t> </a:t>
            </a:r>
            <a:r>
              <a:rPr lang="lv-LV" sz="1200" dirty="0" err="1">
                <a:solidFill>
                  <a:srgbClr val="CC9900"/>
                </a:solidFill>
                <a:latin typeface="Questrial" panose="020B0604020202020204" charset="-70"/>
              </a:rPr>
              <a:t>the</a:t>
            </a:r>
            <a:r>
              <a:rPr lang="lv-LV" sz="1200" dirty="0">
                <a:solidFill>
                  <a:srgbClr val="CC9900"/>
                </a:solidFill>
                <a:latin typeface="Questrial" panose="020B0604020202020204" charset="-70"/>
              </a:rPr>
              <a:t> </a:t>
            </a:r>
            <a:r>
              <a:rPr lang="lv-LV" sz="1200" dirty="0" err="1">
                <a:solidFill>
                  <a:srgbClr val="CC9900"/>
                </a:solidFill>
                <a:latin typeface="Questrial" panose="020B0604020202020204" charset="-70"/>
              </a:rPr>
              <a:t>hemline</a:t>
            </a:r>
            <a:r>
              <a:rPr lang="lv-LV" sz="1200" dirty="0">
                <a:solidFill>
                  <a:srgbClr val="CC9900"/>
                </a:solidFill>
                <a:latin typeface="Questrial" panose="020B0604020202020204" charset="-70"/>
              </a:rPr>
              <a:t> </a:t>
            </a:r>
            <a:r>
              <a:rPr lang="lv-LV" sz="1200" dirty="0" err="1">
                <a:solidFill>
                  <a:srgbClr val="CC9900"/>
                </a:solidFill>
                <a:latin typeface="Questrial" panose="020B0604020202020204" charset="-70"/>
              </a:rPr>
              <a:t>with</a:t>
            </a:r>
            <a:r>
              <a:rPr lang="lv-LV" sz="1200" dirty="0">
                <a:solidFill>
                  <a:srgbClr val="CC9900"/>
                </a:solidFill>
                <a:latin typeface="Questrial" panose="020B0604020202020204" charset="-70"/>
              </a:rPr>
              <a:t> </a:t>
            </a:r>
            <a:r>
              <a:rPr lang="lv-LV" sz="1200" dirty="0" err="1">
                <a:solidFill>
                  <a:srgbClr val="CC9900"/>
                </a:solidFill>
                <a:latin typeface="Questrial" panose="020B0604020202020204" charset="-70"/>
              </a:rPr>
              <a:t>symbols</a:t>
            </a:r>
            <a:endParaRPr lang="lv-LV" sz="1200" dirty="0">
              <a:solidFill>
                <a:srgbClr val="CC9900"/>
              </a:solidFill>
              <a:latin typeface="Questrial" panose="020B0604020202020204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319207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A523B0D-4D39-4943-B6EE-30A14281C3F9}"/>
              </a:ext>
            </a:extLst>
          </p:cNvPr>
          <p:cNvSpPr/>
          <p:nvPr/>
        </p:nvSpPr>
        <p:spPr>
          <a:xfrm>
            <a:off x="7960212" y="1403850"/>
            <a:ext cx="1126875" cy="16006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A4ADFF-9645-4A74-9B96-9A70192AA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630" y="578061"/>
            <a:ext cx="3564690" cy="325200"/>
          </a:xfrm>
        </p:spPr>
        <p:txBody>
          <a:bodyPr/>
          <a:lstStyle/>
          <a:p>
            <a:pPr algn="ctr"/>
            <a:r>
              <a:rPr lang="lv-LV" dirty="0" err="1"/>
              <a:t>Today</a:t>
            </a:r>
            <a:r>
              <a:rPr lang="lv-LV" dirty="0"/>
              <a:t> </a:t>
            </a:r>
            <a:r>
              <a:rPr lang="lv-LV" dirty="0" err="1"/>
              <a:t>many</a:t>
            </a:r>
            <a:r>
              <a:rPr lang="lv-LV" dirty="0"/>
              <a:t> </a:t>
            </a:r>
            <a:r>
              <a:rPr lang="lv-LV" dirty="0" err="1"/>
              <a:t>people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Latvia </a:t>
            </a:r>
            <a:r>
              <a:rPr lang="lv-LV" dirty="0" err="1"/>
              <a:t>wear</a:t>
            </a:r>
            <a:r>
              <a:rPr lang="lv-LV" dirty="0"/>
              <a:t> </a:t>
            </a:r>
            <a:r>
              <a:rPr lang="lv-LV" dirty="0" err="1"/>
              <a:t>these</a:t>
            </a:r>
            <a:r>
              <a:rPr lang="lv-LV" dirty="0"/>
              <a:t> </a:t>
            </a:r>
            <a:r>
              <a:rPr lang="lv-LV" dirty="0" err="1"/>
              <a:t>garments</a:t>
            </a:r>
            <a:r>
              <a:rPr lang="lv-LV" dirty="0"/>
              <a:t> </a:t>
            </a:r>
            <a:r>
              <a:rPr lang="lv-LV" dirty="0" err="1"/>
              <a:t>both</a:t>
            </a:r>
            <a:r>
              <a:rPr lang="lv-LV" dirty="0"/>
              <a:t> </a:t>
            </a:r>
            <a:r>
              <a:rPr lang="lv-LV" dirty="0" err="1"/>
              <a:t>on</a:t>
            </a:r>
            <a:r>
              <a:rPr lang="lv-LV" dirty="0"/>
              <a:t> </a:t>
            </a:r>
            <a:r>
              <a:rPr lang="lv-LV" dirty="0" err="1"/>
              <a:t>private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public</a:t>
            </a:r>
            <a:r>
              <a:rPr lang="lv-LV" dirty="0"/>
              <a:t> </a:t>
            </a:r>
            <a:r>
              <a:rPr lang="lv-LV" dirty="0" err="1"/>
              <a:t>events</a:t>
            </a:r>
            <a:endParaRPr lang="lv-LV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D528B3-110F-40F6-9828-919297A9553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86976" y="2027391"/>
            <a:ext cx="684600" cy="290400"/>
          </a:xfrm>
        </p:spPr>
        <p:txBody>
          <a:bodyPr/>
          <a:lstStyle/>
          <a:p>
            <a:r>
              <a:rPr lang="lv-LV" dirty="0"/>
              <a:t>1.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E196467-19B8-4783-BF91-C70C5717AAE8}"/>
              </a:ext>
            </a:extLst>
          </p:cNvPr>
          <p:cNvSpPr>
            <a:spLocks noGrp="1"/>
          </p:cNvSpPr>
          <p:nvPr>
            <p:ph type="title" idx="5"/>
          </p:nvPr>
        </p:nvSpPr>
        <p:spPr>
          <a:xfrm>
            <a:off x="734556" y="2022652"/>
            <a:ext cx="3502416" cy="830382"/>
          </a:xfrm>
        </p:spPr>
        <p:txBody>
          <a:bodyPr/>
          <a:lstStyle/>
          <a:p>
            <a:r>
              <a:rPr lang="lv-LV" dirty="0">
                <a:latin typeface="Questrial" panose="020B0604020202020204" charset="-70"/>
              </a:rPr>
              <a:t> </a:t>
            </a:r>
            <a:r>
              <a:rPr lang="lv-LV" dirty="0" err="1">
                <a:latin typeface="Questrial" panose="020B0604020202020204" charset="-70"/>
              </a:rPr>
              <a:t>The</a:t>
            </a:r>
            <a:r>
              <a:rPr lang="lv-LV" dirty="0">
                <a:latin typeface="Questrial" panose="020B0604020202020204" charset="-70"/>
              </a:rPr>
              <a:t> </a:t>
            </a:r>
            <a:r>
              <a:rPr lang="lv-LV" dirty="0" err="1">
                <a:latin typeface="Questrial" panose="020B0604020202020204" charset="-70"/>
              </a:rPr>
              <a:t>traditional</a:t>
            </a:r>
            <a:r>
              <a:rPr lang="lv-LV" dirty="0">
                <a:latin typeface="Questrial" panose="020B0604020202020204" charset="-70"/>
              </a:rPr>
              <a:t> </a:t>
            </a:r>
            <a:r>
              <a:rPr lang="lv-LV" dirty="0" err="1">
                <a:latin typeface="Questrial" panose="020B0604020202020204" charset="-70"/>
              </a:rPr>
              <a:t>garments</a:t>
            </a:r>
            <a:r>
              <a:rPr lang="lv-LV" dirty="0">
                <a:latin typeface="Questrial" panose="020B0604020202020204" charset="-70"/>
              </a:rPr>
              <a:t> </a:t>
            </a:r>
            <a:r>
              <a:rPr lang="lv-LV" dirty="0" err="1">
                <a:latin typeface="Questrial" panose="020B0604020202020204" charset="-70"/>
              </a:rPr>
              <a:t>are</a:t>
            </a:r>
            <a:r>
              <a:rPr lang="lv-LV" dirty="0">
                <a:latin typeface="Questrial" panose="020B0604020202020204" charset="-70"/>
              </a:rPr>
              <a:t> </a:t>
            </a:r>
            <a:r>
              <a:rPr lang="lv-LV" dirty="0" err="1">
                <a:latin typeface="Questrial" panose="020B0604020202020204" charset="-70"/>
              </a:rPr>
              <a:t>usualy</a:t>
            </a:r>
            <a:r>
              <a:rPr lang="lv-LV" dirty="0">
                <a:latin typeface="Questrial" panose="020B0604020202020204" charset="-70"/>
              </a:rPr>
              <a:t>  </a:t>
            </a:r>
            <a:r>
              <a:rPr lang="lv-LV" dirty="0" err="1">
                <a:latin typeface="Questrial" panose="020B0604020202020204" charset="-70"/>
              </a:rPr>
              <a:t>worn</a:t>
            </a:r>
            <a:r>
              <a:rPr lang="lv-LV" dirty="0">
                <a:latin typeface="Questrial" panose="020B0604020202020204" charset="-70"/>
              </a:rPr>
              <a:t> </a:t>
            </a:r>
            <a:r>
              <a:rPr lang="lv-LV" dirty="0" err="1">
                <a:latin typeface="Questrial" panose="020B0604020202020204" charset="-70"/>
              </a:rPr>
              <a:t>on</a:t>
            </a:r>
            <a:r>
              <a:rPr lang="lv-LV" dirty="0">
                <a:latin typeface="Questrial" panose="020B0604020202020204" charset="-70"/>
              </a:rPr>
              <a:t> </a:t>
            </a:r>
            <a:r>
              <a:rPr lang="en-US" dirty="0">
                <a:latin typeface="Questrial" panose="020B0604020202020204" charset="-70"/>
              </a:rPr>
              <a:t>events </a:t>
            </a:r>
            <a:r>
              <a:rPr lang="lv-LV" dirty="0" err="1">
                <a:latin typeface="Questrial" panose="020B0604020202020204" charset="-70"/>
              </a:rPr>
              <a:t>with</a:t>
            </a:r>
            <a:r>
              <a:rPr lang="lv-LV" dirty="0">
                <a:latin typeface="Questrial" panose="020B0604020202020204" charset="-70"/>
              </a:rPr>
              <a:t> </a:t>
            </a:r>
            <a:r>
              <a:rPr lang="lv-LV" dirty="0" err="1">
                <a:latin typeface="Questrial" panose="020B0604020202020204" charset="-70"/>
              </a:rPr>
              <a:t>cultural</a:t>
            </a:r>
            <a:r>
              <a:rPr lang="lv-LV" dirty="0">
                <a:latin typeface="Questrial" panose="020B0604020202020204" charset="-70"/>
              </a:rPr>
              <a:t> </a:t>
            </a:r>
            <a:r>
              <a:rPr lang="lv-LV" dirty="0" err="1">
                <a:latin typeface="Questrial" panose="020B0604020202020204" charset="-70"/>
              </a:rPr>
              <a:t>significance</a:t>
            </a:r>
            <a:r>
              <a:rPr lang="lv-LV" dirty="0">
                <a:latin typeface="Questrial" panose="020B0604020202020204" charset="-70"/>
              </a:rPr>
              <a:t> : 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5638961-5653-4E83-8DE0-BF30E5993E5B}"/>
              </a:ext>
            </a:extLst>
          </p:cNvPr>
          <p:cNvSpPr>
            <a:spLocks noGrp="1"/>
          </p:cNvSpPr>
          <p:nvPr>
            <p:ph type="title" idx="7"/>
          </p:nvPr>
        </p:nvSpPr>
        <p:spPr>
          <a:xfrm>
            <a:off x="3959483" y="2027391"/>
            <a:ext cx="684600" cy="290400"/>
          </a:xfrm>
        </p:spPr>
        <p:txBody>
          <a:bodyPr/>
          <a:lstStyle/>
          <a:p>
            <a:r>
              <a:rPr lang="lv-LV" dirty="0"/>
              <a:t>2.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798BE08B-33D7-4DF0-A41D-DB3D61867D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556" y="3098198"/>
            <a:ext cx="2454000" cy="2367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lv-LV" b="0" i="0" dirty="0" err="1">
                <a:solidFill>
                  <a:schemeClr val="tx1"/>
                </a:solidFill>
                <a:effectLst/>
                <a:latin typeface="Questrial" panose="020B0604020202020204" charset="-70"/>
              </a:rPr>
              <a:t>Independence</a:t>
            </a:r>
            <a:r>
              <a:rPr lang="lv-LV" b="0" i="0" dirty="0">
                <a:solidFill>
                  <a:schemeClr val="tx1"/>
                </a:solidFill>
                <a:effectLst/>
                <a:latin typeface="Questrial" panose="020B0604020202020204" charset="-70"/>
              </a:rPr>
              <a:t> </a:t>
            </a:r>
            <a:r>
              <a:rPr lang="lv-LV" b="0" i="0" dirty="0" err="1">
                <a:solidFill>
                  <a:schemeClr val="tx1"/>
                </a:solidFill>
                <a:effectLst/>
                <a:latin typeface="Questrial" panose="020B0604020202020204" charset="-70"/>
              </a:rPr>
              <a:t>Day</a:t>
            </a:r>
            <a:r>
              <a:rPr lang="lv-LV" b="0" i="0" dirty="0">
                <a:solidFill>
                  <a:schemeClr val="tx1"/>
                </a:solidFill>
                <a:effectLst/>
                <a:latin typeface="Questrial" panose="020B0604020202020204" charset="-70"/>
              </a:rPr>
              <a:t> (18th </a:t>
            </a:r>
            <a:r>
              <a:rPr lang="lv-LV" b="0" i="0" dirty="0" err="1">
                <a:solidFill>
                  <a:schemeClr val="tx1"/>
                </a:solidFill>
                <a:effectLst/>
                <a:latin typeface="Questrial" panose="020B0604020202020204" charset="-70"/>
              </a:rPr>
              <a:t>November</a:t>
            </a:r>
            <a:r>
              <a:rPr lang="lv-LV" b="0" i="0" dirty="0">
                <a:solidFill>
                  <a:schemeClr val="tx1"/>
                </a:solidFill>
                <a:effectLst/>
                <a:latin typeface="Questrial" panose="020B0604020202020204" charset="-70"/>
              </a:rPr>
              <a:t>)</a:t>
            </a:r>
            <a:endParaRPr lang="lv-LV" dirty="0">
              <a:solidFill>
                <a:schemeClr val="tx1"/>
              </a:solidFill>
              <a:latin typeface="Questrial" panose="020B0604020202020204" charset="-70"/>
            </a:endParaRP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80A37600-5E38-427E-85F4-F2AAA2EE446C}"/>
              </a:ext>
            </a:extLst>
          </p:cNvPr>
          <p:cNvSpPr>
            <a:spLocks noGrp="1"/>
          </p:cNvSpPr>
          <p:nvPr>
            <p:ph type="subTitle" idx="9"/>
          </p:nvPr>
        </p:nvSpPr>
        <p:spPr>
          <a:xfrm>
            <a:off x="3928857" y="2204240"/>
            <a:ext cx="3928858" cy="721302"/>
          </a:xfrm>
        </p:spPr>
        <p:txBody>
          <a:bodyPr/>
          <a:lstStyle/>
          <a:p>
            <a:r>
              <a:rPr lang="lv-LV" sz="1700" dirty="0"/>
              <a:t>       </a:t>
            </a:r>
            <a:r>
              <a:rPr lang="en-US" sz="1700" dirty="0"/>
              <a:t>T</a:t>
            </a:r>
            <a:r>
              <a:rPr lang="lv-LV" sz="1700" dirty="0" err="1"/>
              <a:t>he</a:t>
            </a:r>
            <a:r>
              <a:rPr lang="lv-LV" sz="1700" dirty="0"/>
              <a:t> first </a:t>
            </a:r>
            <a:r>
              <a:rPr lang="lv-LV" sz="1700" dirty="0" err="1"/>
              <a:t>time</a:t>
            </a:r>
            <a:r>
              <a:rPr lang="lv-LV" sz="1700" dirty="0"/>
              <a:t> </a:t>
            </a:r>
            <a:r>
              <a:rPr lang="lv-LV" sz="1700" dirty="0" err="1"/>
              <a:t>they</a:t>
            </a:r>
            <a:r>
              <a:rPr lang="en-US" sz="1700" dirty="0"/>
              <a:t> were worn as a </a:t>
            </a:r>
            <a:r>
              <a:rPr lang="en-US" sz="1700" dirty="0" err="1"/>
              <a:t>sybol</a:t>
            </a:r>
            <a:r>
              <a:rPr lang="en-US" sz="1700" dirty="0"/>
              <a:t> was at the song and dance festival. The tradition still stands to this day.</a:t>
            </a:r>
            <a:endParaRPr lang="lv-LV" sz="1700" dirty="0"/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BC68DBA3-0121-48BF-B735-B42457CA860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34556" y="3745912"/>
            <a:ext cx="2454000" cy="2367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lv-LV" dirty="0" err="1"/>
              <a:t>Summer</a:t>
            </a:r>
            <a:r>
              <a:rPr lang="lv-LV" dirty="0"/>
              <a:t> </a:t>
            </a:r>
            <a:r>
              <a:rPr lang="lv-LV" dirty="0" err="1"/>
              <a:t>solstice</a:t>
            </a:r>
            <a:r>
              <a:rPr lang="lv-LV" dirty="0"/>
              <a:t> (20th/21st/22nd </a:t>
            </a:r>
            <a:r>
              <a:rPr lang="lv-LV" dirty="0" err="1"/>
              <a:t>June</a:t>
            </a:r>
            <a:r>
              <a:rPr lang="lv-LV" dirty="0"/>
              <a:t>)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2B6C9D3-1A7A-435B-9CC4-D568D8C94E47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-35001" y="49461"/>
            <a:ext cx="5270640" cy="528600"/>
          </a:xfrm>
        </p:spPr>
        <p:txBody>
          <a:bodyPr/>
          <a:lstStyle/>
          <a:p>
            <a:r>
              <a:rPr lang="lv-LV" sz="4000" dirty="0" err="1"/>
              <a:t>The</a:t>
            </a:r>
            <a:r>
              <a:rPr lang="lv-LV" sz="4000" dirty="0"/>
              <a:t> </a:t>
            </a:r>
            <a:r>
              <a:rPr lang="lv-LV" sz="4000" dirty="0" err="1"/>
              <a:t>use</a:t>
            </a:r>
            <a:r>
              <a:rPr lang="lv-LV" sz="4000" dirty="0"/>
              <a:t> </a:t>
            </a:r>
            <a:r>
              <a:rPr lang="lv-LV" sz="4000" dirty="0" err="1"/>
              <a:t>of</a:t>
            </a:r>
            <a:r>
              <a:rPr lang="lv-LV" sz="4000" dirty="0"/>
              <a:t> </a:t>
            </a:r>
            <a:r>
              <a:rPr lang="lv-LV" sz="4000" dirty="0" err="1"/>
              <a:t>traditional</a:t>
            </a:r>
            <a:r>
              <a:rPr lang="lv-LV" sz="4000" dirty="0"/>
              <a:t> </a:t>
            </a:r>
            <a:r>
              <a:rPr lang="lv-LV" sz="4000" dirty="0" err="1"/>
              <a:t>garments</a:t>
            </a:r>
            <a:endParaRPr lang="lv-LV" sz="4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142C8E-4F7F-4AA3-94EA-33CC9EE0CCA8}"/>
              </a:ext>
            </a:extLst>
          </p:cNvPr>
          <p:cNvSpPr/>
          <p:nvPr/>
        </p:nvSpPr>
        <p:spPr>
          <a:xfrm>
            <a:off x="5955446" y="2996957"/>
            <a:ext cx="3074801" cy="1933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pic>
        <p:nvPicPr>
          <p:cNvPr id="18" name="Satura vietturis 4">
            <a:extLst>
              <a:ext uri="{FF2B5EF4-FFF2-40B4-BE49-F238E27FC236}">
                <a16:creationId xmlns:a16="http://schemas.microsoft.com/office/drawing/2014/main" id="{C1F2911D-69F9-4690-B042-426225A73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973" y="3053833"/>
            <a:ext cx="2972846" cy="182761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085C12C-795A-4F49-B665-4F3A6F52B117}"/>
              </a:ext>
            </a:extLst>
          </p:cNvPr>
          <p:cNvSpPr/>
          <p:nvPr/>
        </p:nvSpPr>
        <p:spPr>
          <a:xfrm>
            <a:off x="3766978" y="3583224"/>
            <a:ext cx="2454000" cy="147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2050" name="Picture 2" descr="Attēlu rezultāti vaicājumam “dziesmu un deju svētki”">
            <a:extLst>
              <a:ext uri="{FF2B5EF4-FFF2-40B4-BE49-F238E27FC236}">
                <a16:creationId xmlns:a16="http://schemas.microsoft.com/office/drawing/2014/main" id="{8929CEB3-FB1F-46F9-924C-BB17FACE1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601" y="3643994"/>
            <a:ext cx="2376817" cy="135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20BF47-D7AD-4CA2-940E-21A7B3BED3F3}"/>
              </a:ext>
            </a:extLst>
          </p:cNvPr>
          <p:cNvSpPr/>
          <p:nvPr/>
        </p:nvSpPr>
        <p:spPr>
          <a:xfrm>
            <a:off x="2235686" y="4108237"/>
            <a:ext cx="1573915" cy="1035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1026" name="Picture 2" descr="Image result for dziesmu un deju svētki">
            <a:extLst>
              <a:ext uri="{FF2B5EF4-FFF2-40B4-BE49-F238E27FC236}">
                <a16:creationId xmlns:a16="http://schemas.microsoft.com/office/drawing/2014/main" id="{875408C9-D484-4A69-B111-4243722CA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331" y="4144568"/>
            <a:ext cx="1462624" cy="9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A223CF5-070E-416A-BA02-5C14B1A84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243" y="1469013"/>
            <a:ext cx="1022811" cy="149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309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D727CDA2-AF5C-43D4-B980-1FC2C77B9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99" y="576114"/>
            <a:ext cx="4022100" cy="528600"/>
          </a:xfrm>
        </p:spPr>
        <p:txBody>
          <a:bodyPr/>
          <a:lstStyle/>
          <a:p>
            <a:r>
              <a:rPr lang="lv-LV" sz="6000" dirty="0" err="1"/>
              <a:t>Sources</a:t>
            </a:r>
            <a:endParaRPr lang="lv-LV" sz="6000" dirty="0"/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E596BB34-6DEE-44A9-B4A4-ACBA005D6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2390" y="1496594"/>
            <a:ext cx="3699300" cy="290453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lv-LV" dirty="0">
                <a:hlinkClick r:id="rId2"/>
              </a:rPr>
              <a:t>https://www.latvia.eu/lv/traditions-culture/latvian-folk-dress</a:t>
            </a:r>
            <a:r>
              <a:rPr lang="lv-LV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v-LV" dirty="0">
                <a:hlinkClick r:id="rId3"/>
              </a:rPr>
              <a:t>http://valoda.ailab.lv/kultura/kultura/lktaut01.htm</a:t>
            </a:r>
            <a:r>
              <a:rPr lang="lv-LV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v-LV" dirty="0">
                <a:hlinkClick r:id="rId4"/>
              </a:rPr>
              <a:t>http://www.lnmm.lv/lv/apmekle/izstades/7708-rihards-zarins-18691939-ko-latvijas-mezi-salc</a:t>
            </a:r>
            <a:r>
              <a:rPr lang="lv-LV" dirty="0"/>
              <a:t>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v-LV" dirty="0">
                <a:hlinkClick r:id="rId5"/>
              </a:rPr>
              <a:t>https://slideplayer.lv/slide/15551909/</a:t>
            </a:r>
            <a:endParaRPr lang="lv-LV" dirty="0"/>
          </a:p>
          <a:p>
            <a:pPr>
              <a:buFont typeface="Arial" panose="020B0604020202020204" pitchFamily="34" charset="0"/>
              <a:buChar char="•"/>
            </a:pPr>
            <a:r>
              <a:rPr lang="lv-LV" dirty="0">
                <a:hlinkClick r:id="rId6"/>
              </a:rPr>
              <a:t>http://www.katramsavutautasterpu.lv/tautasterpi/</a:t>
            </a:r>
            <a:endParaRPr lang="lv-LV" dirty="0"/>
          </a:p>
          <a:p>
            <a:pPr>
              <a:buFont typeface="Arial" panose="020B0604020202020204" pitchFamily="34" charset="0"/>
              <a:buChar char="•"/>
            </a:pPr>
            <a:endParaRPr lang="lv-LV" dirty="0"/>
          </a:p>
          <a:p>
            <a:pPr>
              <a:buFont typeface="Arial" panose="020B0604020202020204" pitchFamily="34" charset="0"/>
              <a:buChar char="•"/>
            </a:pPr>
            <a:endParaRPr lang="lv-LV" dirty="0"/>
          </a:p>
          <a:p>
            <a:endParaRPr lang="lv-LV" dirty="0"/>
          </a:p>
        </p:txBody>
      </p:sp>
      <p:sp>
        <p:nvSpPr>
          <p:cNvPr id="5" name="Subtitle 15">
            <a:extLst>
              <a:ext uri="{FF2B5EF4-FFF2-40B4-BE49-F238E27FC236}">
                <a16:creationId xmlns:a16="http://schemas.microsoft.com/office/drawing/2014/main" id="{363667EF-245E-4A65-9DDB-2E36BC382AF7}"/>
              </a:ext>
            </a:extLst>
          </p:cNvPr>
          <p:cNvSpPr txBox="1">
            <a:spLocks/>
          </p:cNvSpPr>
          <p:nvPr/>
        </p:nvSpPr>
        <p:spPr>
          <a:xfrm>
            <a:off x="4752312" y="1496593"/>
            <a:ext cx="3699300" cy="2904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Light"/>
              <a:buNone/>
              <a:defRPr sz="14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400050" indent="-285750">
              <a:buFont typeface="Arial" panose="020B0604020202020204" pitchFamily="34" charset="0"/>
              <a:buChar char="•"/>
            </a:pPr>
            <a:r>
              <a:rPr lang="lv-LV" dirty="0">
                <a:hlinkClick r:id="rId7"/>
              </a:rPr>
              <a:t>https://www.latva.lv/tautas-terpi</a:t>
            </a:r>
            <a:endParaRPr lang="lv-LV" dirty="0"/>
          </a:p>
          <a:p>
            <a:pPr>
              <a:buFont typeface="Arial" panose="020B0604020202020204" pitchFamily="34" charset="0"/>
              <a:buChar char="•"/>
            </a:pPr>
            <a:r>
              <a:rPr lang="lv-LV" dirty="0">
                <a:hlinkClick r:id="rId8"/>
              </a:rPr>
              <a:t>https://www.fashionmuseumriga.lv/kaleidoscope/latvian_traditional_costume/</a:t>
            </a:r>
            <a:endParaRPr lang="lv-LV" dirty="0"/>
          </a:p>
          <a:p>
            <a:pPr>
              <a:buFont typeface="Arial" panose="020B0604020202020204" pitchFamily="34" charset="0"/>
              <a:buChar char="•"/>
            </a:pPr>
            <a:endParaRPr lang="lv-LV" dirty="0"/>
          </a:p>
          <a:p>
            <a:pPr>
              <a:buFont typeface="Arial" panose="020B0604020202020204" pitchFamily="34" charset="0"/>
              <a:buChar char="•"/>
            </a:pPr>
            <a:endParaRPr lang="lv-LV" dirty="0"/>
          </a:p>
          <a:p>
            <a:endParaRPr lang="lv-LV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53092E8-EC01-464D-86AA-2533EC8BB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25" b="94452" l="3901" r="93085">
                        <a14:foregroundMark x1="20035" y1="39919" x2="10816" y2="47632"/>
                        <a14:foregroundMark x1="10816" y1="47632" x2="6915" y2="56428"/>
                        <a14:foregroundMark x1="6915" y1="56428" x2="18794" y2="63735"/>
                        <a14:foregroundMark x1="18794" y1="63735" x2="33156" y2="65765"/>
                        <a14:foregroundMark x1="33156" y1="65765" x2="46099" y2="62923"/>
                        <a14:foregroundMark x1="46522" y1="61028" x2="48759" y2="51015"/>
                        <a14:foregroundMark x1="46099" y1="62923" x2="46522" y2="61028"/>
                        <a14:foregroundMark x1="48759" y1="51015" x2="33688" y2="45061"/>
                        <a14:foregroundMark x1="33688" y1="45061" x2="11879" y2="47767"/>
                        <a14:foregroundMark x1="24468" y1="49391" x2="20745" y2="63599"/>
                        <a14:foregroundMark x1="20745" y1="63599" x2="37057" y2="58999"/>
                        <a14:foregroundMark x1="37057" y1="58999" x2="20567" y2="53857"/>
                        <a14:foregroundMark x1="20567" y1="53857" x2="11525" y2="60081"/>
                        <a14:foregroundMark x1="8865" y1="66847" x2="6220" y2="77240"/>
                        <a14:foregroundMark x1="6778" y1="92688" x2="7092" y2="93505"/>
                        <a14:foregroundMark x1="87057" y1="71854" x2="93262" y2="92287"/>
                        <a14:foregroundMark x1="93262" y1="92287" x2="91489" y2="94452"/>
                        <a14:foregroundMark x1="60993" y1="29905" x2="53369" y2="38566"/>
                        <a14:foregroundMark x1="53369" y1="38566" x2="71631" y2="37618"/>
                        <a14:foregroundMark x1="71631" y1="37618" x2="59574" y2="35183"/>
                        <a14:foregroundMark x1="59574" y1="35183" x2="56560" y2="39242"/>
                        <a14:foregroundMark x1="50177" y1="12991" x2="50177" y2="12991"/>
                        <a14:foregroundMark x1="50177" y1="12991" x2="50177" y2="12991"/>
                        <a14:foregroundMark x1="60284" y1="10419" x2="48227" y2="13667"/>
                        <a14:foregroundMark x1="48227" y1="13667" x2="47518" y2="14073"/>
                        <a14:foregroundMark x1="43262" y1="6766" x2="35816" y2="6225"/>
                        <a14:backgroundMark x1="4610" y1="77131" x2="2837" y2="92422"/>
                        <a14:backgroundMark x1="47518" y1="61028" x2="47518" y2="61028"/>
                        <a14:backgroundMark x1="65248" y1="27876" x2="65248" y2="27876"/>
                        <a14:backgroundMark x1="47695" y1="23545" x2="48227" y2="22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257" y="3207803"/>
            <a:ext cx="1561533" cy="204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454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C9306-F0A8-49F7-991F-43E3F4A98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17" y="1037569"/>
            <a:ext cx="7883966" cy="3068361"/>
          </a:xfrm>
        </p:spPr>
        <p:txBody>
          <a:bodyPr/>
          <a:lstStyle/>
          <a:p>
            <a:pPr algn="ctr"/>
            <a:r>
              <a:rPr lang="lv-LV" sz="8800" dirty="0" err="1"/>
              <a:t>Thank</a:t>
            </a:r>
            <a:r>
              <a:rPr lang="lv-LV" sz="8800" dirty="0"/>
              <a:t> </a:t>
            </a:r>
            <a:r>
              <a:rPr lang="lv-LV" sz="8800" dirty="0" err="1"/>
              <a:t>you</a:t>
            </a:r>
            <a:r>
              <a:rPr lang="lv-LV" sz="8800" dirty="0"/>
              <a:t> </a:t>
            </a:r>
            <a:r>
              <a:rPr lang="lv-LV" sz="8800" dirty="0" err="1"/>
              <a:t>for</a:t>
            </a:r>
            <a:r>
              <a:rPr lang="lv-LV" sz="8800" dirty="0"/>
              <a:t> </a:t>
            </a:r>
            <a:r>
              <a:rPr lang="lv-LV" sz="8800" dirty="0" err="1"/>
              <a:t>your</a:t>
            </a:r>
            <a:r>
              <a:rPr lang="lv-LV" sz="8800" dirty="0"/>
              <a:t> </a:t>
            </a:r>
            <a:r>
              <a:rPr lang="lv-LV" sz="8800" dirty="0" err="1"/>
              <a:t>attention</a:t>
            </a:r>
            <a:r>
              <a:rPr lang="lv-LV" sz="8800" dirty="0"/>
              <a:t>!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7C101EE-90BD-4ADE-B473-8E780A6DB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71" b="90611" l="9752" r="89894">
                        <a14:foregroundMark x1="50355" y1="8484" x2="50355" y2="8484"/>
                        <a14:foregroundMark x1="50355" y1="8484" x2="50355" y2="8484"/>
                        <a14:foregroundMark x1="50532" y1="8824" x2="50532" y2="8824"/>
                        <a14:foregroundMark x1="43262" y1="87783" x2="43262" y2="87783"/>
                        <a14:foregroundMark x1="43085" y1="87217" x2="39539" y2="90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738" y="3258711"/>
            <a:ext cx="1317917" cy="206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9847AA4-99AA-403A-B5C2-8D43635B2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4" b="92049" l="5674" r="98050">
                        <a14:foregroundMark x1="29610" y1="10108" x2="22083" y2="12174"/>
                        <a14:foregroundMark x1="24113" y1="14960" x2="12766" y2="24663"/>
                        <a14:foregroundMark x1="12766" y1="24663" x2="5851" y2="36253"/>
                        <a14:foregroundMark x1="5851" y1="36253" x2="7979" y2="64151"/>
                        <a14:foregroundMark x1="22163" y1="16846" x2="9397" y2="24124"/>
                        <a14:foregroundMark x1="9397" y1="24124" x2="6560" y2="42453"/>
                        <a14:foregroundMark x1="14539" y1="90027" x2="45390" y2="92318"/>
                        <a14:foregroundMark x1="45390" y1="92318" x2="50709" y2="91375"/>
                        <a14:foregroundMark x1="82270" y1="83827" x2="97518" y2="78437"/>
                        <a14:foregroundMark x1="92553" y1="79515" x2="98050" y2="80323"/>
                        <a14:foregroundMark x1="74823" y1="48518" x2="85106" y2="43261"/>
                        <a14:foregroundMark x1="85106" y1="43261" x2="85106" y2="43261"/>
                        <a14:foregroundMark x1="86348" y1="44340" x2="86348" y2="44340"/>
                        <a14:foregroundMark x1="86348" y1="44340" x2="86348" y2="44340"/>
                        <a14:foregroundMark x1="56028" y1="28571" x2="61525" y2="22237"/>
                        <a14:foregroundMark x1="60106" y1="23450" x2="64716" y2="21294"/>
                        <a14:backgroundMark x1="15426" y1="11186" x2="17021" y2="1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49" y="3386644"/>
            <a:ext cx="1383096" cy="181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982636"/>
      </p:ext>
    </p:extLst>
  </p:cSld>
  <p:clrMapOvr>
    <a:masterClrMapping/>
  </p:clrMapOvr>
</p:sld>
</file>

<file path=ppt/theme/theme1.xml><?xml version="1.0" encoding="utf-8"?>
<a:theme xmlns:a="http://schemas.openxmlformats.org/drawingml/2006/main" name="New Year, New Prospect by Slidesgo">
  <a:themeElements>
    <a:clrScheme name="Simple Light">
      <a:dk1>
        <a:srgbClr val="604431"/>
      </a:dk1>
      <a:lt1>
        <a:srgbClr val="EEE7E1"/>
      </a:lt1>
      <a:dk2>
        <a:srgbClr val="8A6443"/>
      </a:dk2>
      <a:lt2>
        <a:srgbClr val="A5866F"/>
      </a:lt2>
      <a:accent1>
        <a:srgbClr val="CEB099"/>
      </a:accent1>
      <a:accent2>
        <a:srgbClr val="DBC4B2"/>
      </a:accent2>
      <a:accent3>
        <a:srgbClr val="E2D5BC"/>
      </a:accent3>
      <a:accent4>
        <a:srgbClr val="BF9000"/>
      </a:accent4>
      <a:accent5>
        <a:srgbClr val="FFFFFF"/>
      </a:accent5>
      <a:accent6>
        <a:srgbClr val="FFFFFF"/>
      </a:accent6>
      <a:hlink>
        <a:srgbClr val="25252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362</Words>
  <Application>Microsoft Office PowerPoint</Application>
  <PresentationFormat>Slaidrāde ekrānā (16:9)</PresentationFormat>
  <Paragraphs>69</Paragraphs>
  <Slides>9</Slides>
  <Notes>2</Notes>
  <HiddenSlides>0</HiddenSlides>
  <MMClips>0</MMClips>
  <ScaleCrop>false</ScaleCrop>
  <HeadingPairs>
    <vt:vector size="6" baseType="variant">
      <vt:variant>
        <vt:lpstr>Lietotie fonti</vt:lpstr>
      </vt:variant>
      <vt:variant>
        <vt:i4>8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9</vt:i4>
      </vt:variant>
    </vt:vector>
  </HeadingPairs>
  <TitlesOfParts>
    <vt:vector size="18" baseType="lpstr">
      <vt:lpstr>Playfair Display Regular</vt:lpstr>
      <vt:lpstr>Barlow</vt:lpstr>
      <vt:lpstr>Times New Roman</vt:lpstr>
      <vt:lpstr>Questrial</vt:lpstr>
      <vt:lpstr>Playfair Display</vt:lpstr>
      <vt:lpstr>Arial</vt:lpstr>
      <vt:lpstr>Lora</vt:lpstr>
      <vt:lpstr>Montserrat Light</vt:lpstr>
      <vt:lpstr>New Year, New Prospect by Slidesgo</vt:lpstr>
      <vt:lpstr>Traditional garments of Latvia</vt:lpstr>
      <vt:lpstr>Overview</vt:lpstr>
      <vt:lpstr>The History</vt:lpstr>
      <vt:lpstr>PowerPoint prezentācija</vt:lpstr>
      <vt:lpstr>Double cross </vt:lpstr>
      <vt:lpstr>Latgalia</vt:lpstr>
      <vt:lpstr>Today many people in Latvia wear these garments both on private and public events</vt:lpstr>
      <vt:lpstr>Sources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Traditional garments of Latvia</dc:title>
  <dc:creator>Aigars</dc:creator>
  <cp:lastModifiedBy>Indra Jēkabsone</cp:lastModifiedBy>
  <cp:revision>65</cp:revision>
  <dcterms:modified xsi:type="dcterms:W3CDTF">2021-02-15T14:13:23Z</dcterms:modified>
</cp:coreProperties>
</file>