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1"/>
  </p:notesMasterIdLst>
  <p:sldIdLst>
    <p:sldId id="311" r:id="rId2"/>
    <p:sldId id="307" r:id="rId3"/>
    <p:sldId id="257" r:id="rId4"/>
    <p:sldId id="260" r:id="rId5"/>
    <p:sldId id="261" r:id="rId6"/>
    <p:sldId id="308" r:id="rId7"/>
    <p:sldId id="310" r:id="rId8"/>
    <p:sldId id="309" r:id="rId9"/>
    <p:sldId id="312" r:id="rId10"/>
  </p:sldIdLst>
  <p:sldSz cx="9144000" cy="5143500" type="screen16x9"/>
  <p:notesSz cx="6858000" cy="9144000"/>
  <p:embeddedFontLst>
    <p:embeddedFont>
      <p:font typeface="Passero One" charset="0"/>
      <p:regular r:id="rId12"/>
    </p:embeddedFont>
    <p:embeddedFont>
      <p:font typeface="Fira Sans Extra Condensed Medium" charset="0"/>
      <p:regular r:id="rId13"/>
      <p:bold r:id="rId14"/>
      <p:italic r:id="rId15"/>
      <p:boldItalic r:id="rId16"/>
    </p:embeddedFont>
    <p:embeddedFont>
      <p:font typeface="Roboto Light" charset="0"/>
      <p:regular r:id="rId17"/>
      <p:bold r:id="rId18"/>
      <p:italic r:id="rId19"/>
      <p:boldItalic r:id="rId20"/>
    </p:embeddedFont>
    <p:embeddedFont>
      <p:font typeface="Arial Rounded MT Bold" pitchFamily="34" charset="0"/>
      <p:regular r:id="rId21"/>
    </p:embeddedFont>
    <p:embeddedFont>
      <p:font typeface="Roboto Slab Regular"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C1D"/>
    <a:srgbClr val="FFFFFF"/>
    <a:srgbClr val="8E5432"/>
    <a:srgbClr val="657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DEDA716-C1F3-4233-8987-CAA1258472D3}">
  <a:tblStyle styleId="{CDEDA716-C1F3-4233-8987-CAA1258472D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7" d="100"/>
          <a:sy n="157" d="100"/>
        </p:scale>
        <p:origin x="-282"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435026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6e272b147d_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6e272b147d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6bd56c9061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6bd56c9061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bd56c9061_0_2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bd56c9061_0_2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322534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flipH="1">
            <a:off x="4442275" y="1586525"/>
            <a:ext cx="2760000" cy="2187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1294A"/>
              </a:buClr>
              <a:buSzPts val="4200"/>
              <a:buNone/>
              <a:defRPr sz="4800">
                <a:solidFill>
                  <a:schemeClr val="accent1"/>
                </a:solidFill>
              </a:defRPr>
            </a:lvl1pPr>
            <a:lvl2pPr lvl="1" rtl="0">
              <a:spcBef>
                <a:spcPts val="0"/>
              </a:spcBef>
              <a:spcAft>
                <a:spcPts val="0"/>
              </a:spcAft>
              <a:buClr>
                <a:srgbClr val="41294A"/>
              </a:buClr>
              <a:buSzPts val="4200"/>
              <a:buNone/>
              <a:defRPr sz="4200">
                <a:solidFill>
                  <a:srgbClr val="41294A"/>
                </a:solidFill>
              </a:defRPr>
            </a:lvl2pPr>
            <a:lvl3pPr lvl="2" rtl="0">
              <a:spcBef>
                <a:spcPts val="0"/>
              </a:spcBef>
              <a:spcAft>
                <a:spcPts val="0"/>
              </a:spcAft>
              <a:buClr>
                <a:srgbClr val="41294A"/>
              </a:buClr>
              <a:buSzPts val="4200"/>
              <a:buNone/>
              <a:defRPr sz="4200">
                <a:solidFill>
                  <a:srgbClr val="41294A"/>
                </a:solidFill>
              </a:defRPr>
            </a:lvl3pPr>
            <a:lvl4pPr lvl="3" rtl="0">
              <a:spcBef>
                <a:spcPts val="0"/>
              </a:spcBef>
              <a:spcAft>
                <a:spcPts val="0"/>
              </a:spcAft>
              <a:buClr>
                <a:srgbClr val="41294A"/>
              </a:buClr>
              <a:buSzPts val="4200"/>
              <a:buNone/>
              <a:defRPr sz="4200">
                <a:solidFill>
                  <a:srgbClr val="41294A"/>
                </a:solidFill>
              </a:defRPr>
            </a:lvl4pPr>
            <a:lvl5pPr lvl="4" rtl="0">
              <a:spcBef>
                <a:spcPts val="0"/>
              </a:spcBef>
              <a:spcAft>
                <a:spcPts val="0"/>
              </a:spcAft>
              <a:buClr>
                <a:srgbClr val="41294A"/>
              </a:buClr>
              <a:buSzPts val="4200"/>
              <a:buNone/>
              <a:defRPr sz="4200">
                <a:solidFill>
                  <a:srgbClr val="41294A"/>
                </a:solidFill>
              </a:defRPr>
            </a:lvl5pPr>
            <a:lvl6pPr lvl="5" rtl="0">
              <a:spcBef>
                <a:spcPts val="0"/>
              </a:spcBef>
              <a:spcAft>
                <a:spcPts val="0"/>
              </a:spcAft>
              <a:buClr>
                <a:srgbClr val="41294A"/>
              </a:buClr>
              <a:buSzPts val="4200"/>
              <a:buNone/>
              <a:defRPr sz="4200">
                <a:solidFill>
                  <a:srgbClr val="41294A"/>
                </a:solidFill>
              </a:defRPr>
            </a:lvl6pPr>
            <a:lvl7pPr lvl="6" rtl="0">
              <a:spcBef>
                <a:spcPts val="0"/>
              </a:spcBef>
              <a:spcAft>
                <a:spcPts val="0"/>
              </a:spcAft>
              <a:buClr>
                <a:srgbClr val="41294A"/>
              </a:buClr>
              <a:buSzPts val="4200"/>
              <a:buNone/>
              <a:defRPr sz="4200">
                <a:solidFill>
                  <a:srgbClr val="41294A"/>
                </a:solidFill>
              </a:defRPr>
            </a:lvl7pPr>
            <a:lvl8pPr lvl="7" rtl="0">
              <a:spcBef>
                <a:spcPts val="0"/>
              </a:spcBef>
              <a:spcAft>
                <a:spcPts val="0"/>
              </a:spcAft>
              <a:buClr>
                <a:srgbClr val="41294A"/>
              </a:buClr>
              <a:buSzPts val="4200"/>
              <a:buNone/>
              <a:defRPr sz="4200">
                <a:solidFill>
                  <a:srgbClr val="41294A"/>
                </a:solidFill>
              </a:defRPr>
            </a:lvl8pPr>
            <a:lvl9pPr lvl="8" rtl="0">
              <a:spcBef>
                <a:spcPts val="0"/>
              </a:spcBef>
              <a:spcAft>
                <a:spcPts val="0"/>
              </a:spcAft>
              <a:buClr>
                <a:srgbClr val="41294A"/>
              </a:buClr>
              <a:buSzPts val="4200"/>
              <a:buNone/>
              <a:defRPr sz="4200">
                <a:solidFill>
                  <a:srgbClr val="41294A"/>
                </a:solidFill>
              </a:defRPr>
            </a:lvl9pPr>
          </a:lstStyle>
          <a:p>
            <a:endParaRPr/>
          </a:p>
        </p:txBody>
      </p:sp>
      <p:sp>
        <p:nvSpPr>
          <p:cNvPr id="13" name="Google Shape;13;p3"/>
          <p:cNvSpPr txBox="1">
            <a:spLocks noGrp="1"/>
          </p:cNvSpPr>
          <p:nvPr>
            <p:ph type="subTitle" idx="1"/>
          </p:nvPr>
        </p:nvSpPr>
        <p:spPr>
          <a:xfrm flipH="1">
            <a:off x="4442425" y="3773975"/>
            <a:ext cx="2760000" cy="70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1294A"/>
              </a:buClr>
              <a:buSzPts val="2100"/>
              <a:buNone/>
              <a:defRPr sz="1400"/>
            </a:lvl1pPr>
            <a:lvl2pPr lvl="1" rtl="0">
              <a:lnSpc>
                <a:spcPct val="100000"/>
              </a:lnSpc>
              <a:spcBef>
                <a:spcPts val="0"/>
              </a:spcBef>
              <a:spcAft>
                <a:spcPts val="0"/>
              </a:spcAft>
              <a:buClr>
                <a:srgbClr val="41294A"/>
              </a:buClr>
              <a:buSzPts val="2100"/>
              <a:buNone/>
              <a:defRPr sz="2100">
                <a:solidFill>
                  <a:srgbClr val="41294A"/>
                </a:solidFill>
              </a:defRPr>
            </a:lvl2pPr>
            <a:lvl3pPr lvl="2" rtl="0">
              <a:lnSpc>
                <a:spcPct val="100000"/>
              </a:lnSpc>
              <a:spcBef>
                <a:spcPts val="0"/>
              </a:spcBef>
              <a:spcAft>
                <a:spcPts val="0"/>
              </a:spcAft>
              <a:buClr>
                <a:srgbClr val="41294A"/>
              </a:buClr>
              <a:buSzPts val="2100"/>
              <a:buNone/>
              <a:defRPr sz="2100">
                <a:solidFill>
                  <a:srgbClr val="41294A"/>
                </a:solidFill>
              </a:defRPr>
            </a:lvl3pPr>
            <a:lvl4pPr lvl="3" rtl="0">
              <a:lnSpc>
                <a:spcPct val="100000"/>
              </a:lnSpc>
              <a:spcBef>
                <a:spcPts val="0"/>
              </a:spcBef>
              <a:spcAft>
                <a:spcPts val="0"/>
              </a:spcAft>
              <a:buClr>
                <a:srgbClr val="41294A"/>
              </a:buClr>
              <a:buSzPts val="2100"/>
              <a:buNone/>
              <a:defRPr sz="2100">
                <a:solidFill>
                  <a:srgbClr val="41294A"/>
                </a:solidFill>
              </a:defRPr>
            </a:lvl4pPr>
            <a:lvl5pPr lvl="4" rtl="0">
              <a:lnSpc>
                <a:spcPct val="100000"/>
              </a:lnSpc>
              <a:spcBef>
                <a:spcPts val="0"/>
              </a:spcBef>
              <a:spcAft>
                <a:spcPts val="0"/>
              </a:spcAft>
              <a:buClr>
                <a:srgbClr val="41294A"/>
              </a:buClr>
              <a:buSzPts val="2100"/>
              <a:buNone/>
              <a:defRPr sz="2100">
                <a:solidFill>
                  <a:srgbClr val="41294A"/>
                </a:solidFill>
              </a:defRPr>
            </a:lvl5pPr>
            <a:lvl6pPr lvl="5" rtl="0">
              <a:lnSpc>
                <a:spcPct val="100000"/>
              </a:lnSpc>
              <a:spcBef>
                <a:spcPts val="0"/>
              </a:spcBef>
              <a:spcAft>
                <a:spcPts val="0"/>
              </a:spcAft>
              <a:buClr>
                <a:srgbClr val="41294A"/>
              </a:buClr>
              <a:buSzPts val="2100"/>
              <a:buNone/>
              <a:defRPr sz="2100">
                <a:solidFill>
                  <a:srgbClr val="41294A"/>
                </a:solidFill>
              </a:defRPr>
            </a:lvl6pPr>
            <a:lvl7pPr lvl="6" rtl="0">
              <a:lnSpc>
                <a:spcPct val="100000"/>
              </a:lnSpc>
              <a:spcBef>
                <a:spcPts val="0"/>
              </a:spcBef>
              <a:spcAft>
                <a:spcPts val="0"/>
              </a:spcAft>
              <a:buClr>
                <a:srgbClr val="41294A"/>
              </a:buClr>
              <a:buSzPts val="2100"/>
              <a:buNone/>
              <a:defRPr sz="2100">
                <a:solidFill>
                  <a:srgbClr val="41294A"/>
                </a:solidFill>
              </a:defRPr>
            </a:lvl7pPr>
            <a:lvl8pPr lvl="7" rtl="0">
              <a:lnSpc>
                <a:spcPct val="100000"/>
              </a:lnSpc>
              <a:spcBef>
                <a:spcPts val="0"/>
              </a:spcBef>
              <a:spcAft>
                <a:spcPts val="0"/>
              </a:spcAft>
              <a:buClr>
                <a:srgbClr val="41294A"/>
              </a:buClr>
              <a:buSzPts val="2100"/>
              <a:buNone/>
              <a:defRPr sz="2100">
                <a:solidFill>
                  <a:srgbClr val="41294A"/>
                </a:solidFill>
              </a:defRPr>
            </a:lvl8pPr>
            <a:lvl9pPr lvl="8" rtl="0">
              <a:lnSpc>
                <a:spcPct val="100000"/>
              </a:lnSpc>
              <a:spcBef>
                <a:spcPts val="0"/>
              </a:spcBef>
              <a:spcAft>
                <a:spcPts val="0"/>
              </a:spcAft>
              <a:buClr>
                <a:srgbClr val="41294A"/>
              </a:buClr>
              <a:buSzPts val="2100"/>
              <a:buNone/>
              <a:defRPr sz="2100">
                <a:solidFill>
                  <a:srgbClr val="41294A"/>
                </a:solidFill>
              </a:defRPr>
            </a:lvl9pPr>
          </a:lstStyle>
          <a:p>
            <a:endParaRPr/>
          </a:p>
        </p:txBody>
      </p:sp>
      <p:sp>
        <p:nvSpPr>
          <p:cNvPr id="14" name="Google Shape;14;p3"/>
          <p:cNvSpPr txBox="1">
            <a:spLocks noGrp="1"/>
          </p:cNvSpPr>
          <p:nvPr>
            <p:ph type="title" idx="2" hasCustomPrompt="1"/>
          </p:nvPr>
        </p:nvSpPr>
        <p:spPr>
          <a:xfrm flipH="1">
            <a:off x="4442425" y="664225"/>
            <a:ext cx="2760000" cy="705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999999"/>
              </a:buClr>
              <a:buSzPts val="3600"/>
              <a:buNone/>
              <a:defRPr sz="4800" b="0">
                <a:solidFill>
                  <a:schemeClr val="lt1"/>
                </a:solidFill>
              </a:defRPr>
            </a:lvl1pPr>
            <a:lvl2pPr lvl="1"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flipH="1">
            <a:off x="720050" y="2463450"/>
            <a:ext cx="6699600" cy="208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solidFill>
                  <a:schemeClr val="lt2"/>
                </a:solidFill>
              </a:defRPr>
            </a:lvl1pPr>
            <a:lvl2pPr lvl="1" rtl="0">
              <a:lnSpc>
                <a:spcPct val="100000"/>
              </a:lnSpc>
              <a:spcBef>
                <a:spcPts val="0"/>
              </a:spcBef>
              <a:spcAft>
                <a:spcPts val="0"/>
              </a:spcAft>
              <a:buNone/>
              <a:defRPr sz="1400">
                <a:solidFill>
                  <a:schemeClr val="lt2"/>
                </a:solidFill>
              </a:defRPr>
            </a:lvl2pPr>
            <a:lvl3pPr lvl="2" rtl="0">
              <a:lnSpc>
                <a:spcPct val="100000"/>
              </a:lnSpc>
              <a:spcBef>
                <a:spcPts val="0"/>
              </a:spcBef>
              <a:spcAft>
                <a:spcPts val="0"/>
              </a:spcAft>
              <a:buNone/>
              <a:defRPr sz="1400">
                <a:solidFill>
                  <a:schemeClr val="lt2"/>
                </a:solidFill>
              </a:defRPr>
            </a:lvl3pPr>
            <a:lvl4pPr lvl="3" rtl="0">
              <a:lnSpc>
                <a:spcPct val="100000"/>
              </a:lnSpc>
              <a:spcBef>
                <a:spcPts val="0"/>
              </a:spcBef>
              <a:spcAft>
                <a:spcPts val="0"/>
              </a:spcAft>
              <a:buNone/>
              <a:defRPr sz="1400">
                <a:solidFill>
                  <a:schemeClr val="lt2"/>
                </a:solidFill>
              </a:defRPr>
            </a:lvl4pPr>
            <a:lvl5pPr lvl="4" rtl="0">
              <a:lnSpc>
                <a:spcPct val="100000"/>
              </a:lnSpc>
              <a:spcBef>
                <a:spcPts val="0"/>
              </a:spcBef>
              <a:spcAft>
                <a:spcPts val="0"/>
              </a:spcAft>
              <a:buNone/>
              <a:defRPr sz="1400">
                <a:solidFill>
                  <a:schemeClr val="lt2"/>
                </a:solidFill>
              </a:defRPr>
            </a:lvl5pPr>
            <a:lvl6pPr lvl="5" rtl="0">
              <a:lnSpc>
                <a:spcPct val="100000"/>
              </a:lnSpc>
              <a:spcBef>
                <a:spcPts val="0"/>
              </a:spcBef>
              <a:spcAft>
                <a:spcPts val="0"/>
              </a:spcAft>
              <a:buNone/>
              <a:defRPr sz="1400">
                <a:solidFill>
                  <a:schemeClr val="lt2"/>
                </a:solidFill>
              </a:defRPr>
            </a:lvl6pPr>
            <a:lvl7pPr lvl="6" rtl="0">
              <a:lnSpc>
                <a:spcPct val="100000"/>
              </a:lnSpc>
              <a:spcBef>
                <a:spcPts val="0"/>
              </a:spcBef>
              <a:spcAft>
                <a:spcPts val="0"/>
              </a:spcAft>
              <a:buNone/>
              <a:defRPr sz="1400">
                <a:solidFill>
                  <a:schemeClr val="lt2"/>
                </a:solidFill>
              </a:defRPr>
            </a:lvl7pPr>
            <a:lvl8pPr lvl="7" rtl="0">
              <a:lnSpc>
                <a:spcPct val="100000"/>
              </a:lnSpc>
              <a:spcBef>
                <a:spcPts val="0"/>
              </a:spcBef>
              <a:spcAft>
                <a:spcPts val="0"/>
              </a:spcAft>
              <a:buNone/>
              <a:defRPr sz="1400">
                <a:solidFill>
                  <a:schemeClr val="lt2"/>
                </a:solidFill>
              </a:defRPr>
            </a:lvl8pPr>
            <a:lvl9pPr lvl="8" rtl="0">
              <a:lnSpc>
                <a:spcPct val="100000"/>
              </a:lnSpc>
              <a:spcBef>
                <a:spcPts val="0"/>
              </a:spcBef>
              <a:spcAft>
                <a:spcPts val="0"/>
              </a:spcAft>
              <a:buNone/>
              <a:defRPr sz="1400">
                <a:solidFill>
                  <a:schemeClr val="lt2"/>
                </a:solidFill>
              </a:defRPr>
            </a:lvl9pPr>
          </a:lstStyle>
          <a:p>
            <a:endParaRPr/>
          </a:p>
        </p:txBody>
      </p:sp>
      <p:sp>
        <p:nvSpPr>
          <p:cNvPr id="17" name="Google Shape;17;p4"/>
          <p:cNvSpPr txBox="1">
            <a:spLocks noGrp="1"/>
          </p:cNvSpPr>
          <p:nvPr>
            <p:ph type="title"/>
          </p:nvPr>
        </p:nvSpPr>
        <p:spPr>
          <a:xfrm>
            <a:off x="4690975" y="1046150"/>
            <a:ext cx="3732900" cy="12933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3600" b="0"/>
            </a:lvl1pPr>
            <a:lvl2pPr lvl="1" algn="r" rtl="0">
              <a:spcBef>
                <a:spcPts val="0"/>
              </a:spcBef>
              <a:spcAft>
                <a:spcPts val="0"/>
              </a:spcAft>
              <a:buNone/>
              <a:defRPr sz="3600" b="0">
                <a:latin typeface="Roboto Slab Regular"/>
                <a:ea typeface="Roboto Slab Regular"/>
                <a:cs typeface="Roboto Slab Regular"/>
                <a:sym typeface="Roboto Slab Regular"/>
              </a:defRPr>
            </a:lvl2pPr>
            <a:lvl3pPr lvl="2" algn="r" rtl="0">
              <a:spcBef>
                <a:spcPts val="0"/>
              </a:spcBef>
              <a:spcAft>
                <a:spcPts val="0"/>
              </a:spcAft>
              <a:buNone/>
              <a:defRPr sz="3600" b="0">
                <a:latin typeface="Roboto Slab Regular"/>
                <a:ea typeface="Roboto Slab Regular"/>
                <a:cs typeface="Roboto Slab Regular"/>
                <a:sym typeface="Roboto Slab Regular"/>
              </a:defRPr>
            </a:lvl3pPr>
            <a:lvl4pPr lvl="3" algn="r" rtl="0">
              <a:spcBef>
                <a:spcPts val="0"/>
              </a:spcBef>
              <a:spcAft>
                <a:spcPts val="0"/>
              </a:spcAft>
              <a:buNone/>
              <a:defRPr sz="3600" b="0">
                <a:latin typeface="Roboto Slab Regular"/>
                <a:ea typeface="Roboto Slab Regular"/>
                <a:cs typeface="Roboto Slab Regular"/>
                <a:sym typeface="Roboto Slab Regular"/>
              </a:defRPr>
            </a:lvl4pPr>
            <a:lvl5pPr lvl="4" algn="r" rtl="0">
              <a:spcBef>
                <a:spcPts val="0"/>
              </a:spcBef>
              <a:spcAft>
                <a:spcPts val="0"/>
              </a:spcAft>
              <a:buNone/>
              <a:defRPr sz="3600" b="0">
                <a:latin typeface="Roboto Slab Regular"/>
                <a:ea typeface="Roboto Slab Regular"/>
                <a:cs typeface="Roboto Slab Regular"/>
                <a:sym typeface="Roboto Slab Regular"/>
              </a:defRPr>
            </a:lvl5pPr>
            <a:lvl6pPr lvl="5" algn="r" rtl="0">
              <a:spcBef>
                <a:spcPts val="0"/>
              </a:spcBef>
              <a:spcAft>
                <a:spcPts val="0"/>
              </a:spcAft>
              <a:buNone/>
              <a:defRPr sz="3600" b="0">
                <a:latin typeface="Roboto Slab Regular"/>
                <a:ea typeface="Roboto Slab Regular"/>
                <a:cs typeface="Roboto Slab Regular"/>
                <a:sym typeface="Roboto Slab Regular"/>
              </a:defRPr>
            </a:lvl6pPr>
            <a:lvl7pPr lvl="6" algn="r" rtl="0">
              <a:spcBef>
                <a:spcPts val="0"/>
              </a:spcBef>
              <a:spcAft>
                <a:spcPts val="0"/>
              </a:spcAft>
              <a:buNone/>
              <a:defRPr sz="3600" b="0">
                <a:latin typeface="Roboto Slab Regular"/>
                <a:ea typeface="Roboto Slab Regular"/>
                <a:cs typeface="Roboto Slab Regular"/>
                <a:sym typeface="Roboto Slab Regular"/>
              </a:defRPr>
            </a:lvl7pPr>
            <a:lvl8pPr lvl="7" algn="r" rtl="0">
              <a:spcBef>
                <a:spcPts val="0"/>
              </a:spcBef>
              <a:spcAft>
                <a:spcPts val="0"/>
              </a:spcAft>
              <a:buNone/>
              <a:defRPr sz="3600" b="0">
                <a:latin typeface="Roboto Slab Regular"/>
                <a:ea typeface="Roboto Slab Regular"/>
                <a:cs typeface="Roboto Slab Regular"/>
                <a:sym typeface="Roboto Slab Regular"/>
              </a:defRPr>
            </a:lvl8pPr>
            <a:lvl9pPr lvl="8" algn="r" rtl="0">
              <a:spcBef>
                <a:spcPts val="0"/>
              </a:spcBef>
              <a:spcAft>
                <a:spcPts val="0"/>
              </a:spcAft>
              <a:buNone/>
              <a:defRPr sz="3600" b="0">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
  <p:cSld name="ONE_COLUMN_TEXT_1_1">
    <p:bg>
      <p:bgPr>
        <a:solidFill>
          <a:schemeClr val="lt1"/>
        </a:solidFill>
        <a:effectLst/>
      </p:bgPr>
    </p:bg>
    <p:spTree>
      <p:nvGrpSpPr>
        <p:cNvPr id="1" name="Shape 54"/>
        <p:cNvGrpSpPr/>
        <p:nvPr/>
      </p:nvGrpSpPr>
      <p:grpSpPr>
        <a:xfrm>
          <a:off x="0" y="0"/>
          <a:ext cx="0" cy="0"/>
          <a:chOff x="0" y="0"/>
          <a:chExt cx="0" cy="0"/>
        </a:xfrm>
      </p:grpSpPr>
      <p:sp>
        <p:nvSpPr>
          <p:cNvPr id="55" name="Google Shape;55;p13"/>
          <p:cNvSpPr/>
          <p:nvPr/>
        </p:nvSpPr>
        <p:spPr>
          <a:xfrm rot="-5400000">
            <a:off x="987072" y="1557481"/>
            <a:ext cx="5545022" cy="2156816"/>
          </a:xfrm>
          <a:custGeom>
            <a:avLst/>
            <a:gdLst/>
            <a:ahLst/>
            <a:cxnLst/>
            <a:rect l="l" t="t" r="r" b="b"/>
            <a:pathLst>
              <a:path w="19643" h="14170" extrusionOk="0">
                <a:moveTo>
                  <a:pt x="16346" y="0"/>
                </a:moveTo>
                <a:cubicBezTo>
                  <a:pt x="15900" y="0"/>
                  <a:pt x="15455" y="23"/>
                  <a:pt x="15012" y="47"/>
                </a:cubicBezTo>
                <a:cubicBezTo>
                  <a:pt x="13909" y="104"/>
                  <a:pt x="12805" y="168"/>
                  <a:pt x="11702" y="231"/>
                </a:cubicBezTo>
                <a:cubicBezTo>
                  <a:pt x="9528" y="351"/>
                  <a:pt x="7351" y="455"/>
                  <a:pt x="5177" y="603"/>
                </a:cubicBezTo>
                <a:cubicBezTo>
                  <a:pt x="4104" y="676"/>
                  <a:pt x="3034" y="773"/>
                  <a:pt x="1967" y="920"/>
                </a:cubicBezTo>
                <a:cubicBezTo>
                  <a:pt x="1526" y="977"/>
                  <a:pt x="1031" y="1007"/>
                  <a:pt x="636" y="1231"/>
                </a:cubicBezTo>
                <a:cubicBezTo>
                  <a:pt x="299" y="1422"/>
                  <a:pt x="115" y="1753"/>
                  <a:pt x="75" y="2124"/>
                </a:cubicBezTo>
                <a:cubicBezTo>
                  <a:pt x="48" y="2348"/>
                  <a:pt x="68" y="2575"/>
                  <a:pt x="108" y="2802"/>
                </a:cubicBezTo>
                <a:cubicBezTo>
                  <a:pt x="1" y="4722"/>
                  <a:pt x="18" y="6645"/>
                  <a:pt x="169" y="8564"/>
                </a:cubicBezTo>
                <a:cubicBezTo>
                  <a:pt x="252" y="9604"/>
                  <a:pt x="372" y="10644"/>
                  <a:pt x="533" y="11681"/>
                </a:cubicBezTo>
                <a:cubicBezTo>
                  <a:pt x="607" y="12165"/>
                  <a:pt x="660" y="12670"/>
                  <a:pt x="794" y="13142"/>
                </a:cubicBezTo>
                <a:cubicBezTo>
                  <a:pt x="908" y="13547"/>
                  <a:pt x="1148" y="13844"/>
                  <a:pt x="1570" y="13957"/>
                </a:cubicBezTo>
                <a:cubicBezTo>
                  <a:pt x="2027" y="14085"/>
                  <a:pt x="2539" y="14102"/>
                  <a:pt x="3014" y="14132"/>
                </a:cubicBezTo>
                <a:cubicBezTo>
                  <a:pt x="3473" y="14160"/>
                  <a:pt x="3932" y="14169"/>
                  <a:pt x="4392" y="14169"/>
                </a:cubicBezTo>
                <a:cubicBezTo>
                  <a:pt x="4471" y="14169"/>
                  <a:pt x="4550" y="14169"/>
                  <a:pt x="4629" y="14168"/>
                </a:cubicBezTo>
                <a:cubicBezTo>
                  <a:pt x="5723" y="14158"/>
                  <a:pt x="6819" y="14118"/>
                  <a:pt x="7913" y="14078"/>
                </a:cubicBezTo>
                <a:cubicBezTo>
                  <a:pt x="10117" y="14002"/>
                  <a:pt x="12316" y="13884"/>
                  <a:pt x="14517" y="13737"/>
                </a:cubicBezTo>
                <a:cubicBezTo>
                  <a:pt x="15594" y="13664"/>
                  <a:pt x="16670" y="13583"/>
                  <a:pt x="17747" y="13493"/>
                </a:cubicBezTo>
                <a:cubicBezTo>
                  <a:pt x="18172" y="13460"/>
                  <a:pt x="18710" y="13490"/>
                  <a:pt x="19068" y="13226"/>
                </a:cubicBezTo>
                <a:cubicBezTo>
                  <a:pt x="19399" y="12978"/>
                  <a:pt x="19459" y="12543"/>
                  <a:pt x="19509" y="12169"/>
                </a:cubicBezTo>
                <a:cubicBezTo>
                  <a:pt x="19643" y="11142"/>
                  <a:pt x="19610" y="10105"/>
                  <a:pt x="19549" y="9076"/>
                </a:cubicBezTo>
                <a:cubicBezTo>
                  <a:pt x="19486" y="8026"/>
                  <a:pt x="19392" y="6980"/>
                  <a:pt x="19265" y="5936"/>
                </a:cubicBezTo>
                <a:cubicBezTo>
                  <a:pt x="19141" y="4923"/>
                  <a:pt x="18991" y="3913"/>
                  <a:pt x="18814" y="2910"/>
                </a:cubicBezTo>
                <a:cubicBezTo>
                  <a:pt x="18720" y="2392"/>
                  <a:pt x="18619" y="1873"/>
                  <a:pt x="18509" y="1358"/>
                </a:cubicBezTo>
                <a:cubicBezTo>
                  <a:pt x="18429" y="967"/>
                  <a:pt x="18403" y="439"/>
                  <a:pt x="18008" y="211"/>
                </a:cubicBezTo>
                <a:cubicBezTo>
                  <a:pt x="17847" y="118"/>
                  <a:pt x="17656" y="84"/>
                  <a:pt x="17476" y="61"/>
                </a:cubicBezTo>
                <a:cubicBezTo>
                  <a:pt x="17199" y="27"/>
                  <a:pt x="16924" y="14"/>
                  <a:pt x="16644" y="4"/>
                </a:cubicBezTo>
                <a:cubicBezTo>
                  <a:pt x="16544" y="2"/>
                  <a:pt x="16445" y="0"/>
                  <a:pt x="16346" y="0"/>
                </a:cubicBezTo>
                <a:close/>
              </a:path>
            </a:pathLst>
          </a:custGeom>
          <a:solidFill>
            <a:srgbClr val="657D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a:spLocks noGrp="1"/>
          </p:cNvSpPr>
          <p:nvPr>
            <p:ph type="ctrTitle"/>
          </p:nvPr>
        </p:nvSpPr>
        <p:spPr>
          <a:xfrm>
            <a:off x="720000" y="764100"/>
            <a:ext cx="40125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600" b="0">
                <a:solidFill>
                  <a:schemeClr val="dk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7" name="Google Shape;57;p13"/>
          <p:cNvSpPr txBox="1">
            <a:spLocks noGrp="1"/>
          </p:cNvSpPr>
          <p:nvPr>
            <p:ph type="subTitle" idx="1"/>
          </p:nvPr>
        </p:nvSpPr>
        <p:spPr>
          <a:xfrm>
            <a:off x="720000" y="2458500"/>
            <a:ext cx="3290400" cy="16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accent3"/>
                </a:solidFill>
              </a:defRPr>
            </a:lvl1pPr>
            <a:lvl2pPr lvl="1" rtl="0">
              <a:lnSpc>
                <a:spcPct val="100000"/>
              </a:lnSpc>
              <a:spcBef>
                <a:spcPts val="1600"/>
              </a:spcBef>
              <a:spcAft>
                <a:spcPts val="0"/>
              </a:spcAft>
              <a:buNone/>
              <a:defRPr sz="1400">
                <a:solidFill>
                  <a:schemeClr val="accent3"/>
                </a:solidFill>
              </a:defRPr>
            </a:lvl2pPr>
            <a:lvl3pPr lvl="2" rtl="0">
              <a:lnSpc>
                <a:spcPct val="100000"/>
              </a:lnSpc>
              <a:spcBef>
                <a:spcPts val="1600"/>
              </a:spcBef>
              <a:spcAft>
                <a:spcPts val="0"/>
              </a:spcAft>
              <a:buNone/>
              <a:defRPr sz="1400">
                <a:solidFill>
                  <a:schemeClr val="accent3"/>
                </a:solidFill>
              </a:defRPr>
            </a:lvl3pPr>
            <a:lvl4pPr lvl="3" rtl="0">
              <a:lnSpc>
                <a:spcPct val="100000"/>
              </a:lnSpc>
              <a:spcBef>
                <a:spcPts val="1600"/>
              </a:spcBef>
              <a:spcAft>
                <a:spcPts val="0"/>
              </a:spcAft>
              <a:buNone/>
              <a:defRPr sz="1400">
                <a:solidFill>
                  <a:schemeClr val="accent3"/>
                </a:solidFill>
              </a:defRPr>
            </a:lvl4pPr>
            <a:lvl5pPr lvl="4" rtl="0">
              <a:lnSpc>
                <a:spcPct val="100000"/>
              </a:lnSpc>
              <a:spcBef>
                <a:spcPts val="1600"/>
              </a:spcBef>
              <a:spcAft>
                <a:spcPts val="0"/>
              </a:spcAft>
              <a:buNone/>
              <a:defRPr sz="1400">
                <a:solidFill>
                  <a:schemeClr val="accent3"/>
                </a:solidFill>
              </a:defRPr>
            </a:lvl5pPr>
            <a:lvl6pPr lvl="5" rtl="0">
              <a:lnSpc>
                <a:spcPct val="100000"/>
              </a:lnSpc>
              <a:spcBef>
                <a:spcPts val="1600"/>
              </a:spcBef>
              <a:spcAft>
                <a:spcPts val="0"/>
              </a:spcAft>
              <a:buNone/>
              <a:defRPr sz="1400">
                <a:solidFill>
                  <a:schemeClr val="accent3"/>
                </a:solidFill>
              </a:defRPr>
            </a:lvl6pPr>
            <a:lvl7pPr lvl="6" rtl="0">
              <a:lnSpc>
                <a:spcPct val="100000"/>
              </a:lnSpc>
              <a:spcBef>
                <a:spcPts val="1600"/>
              </a:spcBef>
              <a:spcAft>
                <a:spcPts val="0"/>
              </a:spcAft>
              <a:buNone/>
              <a:defRPr sz="1400">
                <a:solidFill>
                  <a:schemeClr val="accent3"/>
                </a:solidFill>
              </a:defRPr>
            </a:lvl7pPr>
            <a:lvl8pPr lvl="7" rtl="0">
              <a:lnSpc>
                <a:spcPct val="100000"/>
              </a:lnSpc>
              <a:spcBef>
                <a:spcPts val="1600"/>
              </a:spcBef>
              <a:spcAft>
                <a:spcPts val="0"/>
              </a:spcAft>
              <a:buNone/>
              <a:defRPr sz="1400">
                <a:solidFill>
                  <a:schemeClr val="accent3"/>
                </a:solidFill>
              </a:defRPr>
            </a:lvl8pPr>
            <a:lvl9pPr lvl="8" rtl="0">
              <a:lnSpc>
                <a:spcPct val="100000"/>
              </a:lnSpc>
              <a:spcBef>
                <a:spcPts val="1600"/>
              </a:spcBef>
              <a:spcAft>
                <a:spcPts val="1600"/>
              </a:spcAft>
              <a:buNone/>
              <a:defRPr sz="1400">
                <a:solidFill>
                  <a:schemeClr val="accent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long list">
  <p:cSld name="CUSTOM_8">
    <p:bg>
      <p:bgPr>
        <a:solidFill>
          <a:schemeClr val="dk1"/>
        </a:solid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body" idx="1"/>
          </p:nvPr>
        </p:nvSpPr>
        <p:spPr>
          <a:xfrm>
            <a:off x="741725" y="1249325"/>
            <a:ext cx="7682100" cy="32061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dk2"/>
              </a:buClr>
              <a:buSzPts val="1400"/>
              <a:buChar char="●"/>
              <a:defRPr>
                <a:solidFill>
                  <a:schemeClr val="dk2"/>
                </a:solidFill>
              </a:defRPr>
            </a:lvl1pPr>
            <a:lvl2pPr marL="914400" lvl="1" indent="-317500" rtl="0">
              <a:spcBef>
                <a:spcPts val="1600"/>
              </a:spcBef>
              <a:spcAft>
                <a:spcPts val="0"/>
              </a:spcAft>
              <a:buClr>
                <a:schemeClr val="dk2"/>
              </a:buClr>
              <a:buSzPts val="1400"/>
              <a:buChar char="○"/>
              <a:defRPr>
                <a:solidFill>
                  <a:schemeClr val="dk2"/>
                </a:solidFill>
              </a:defRPr>
            </a:lvl2pPr>
            <a:lvl3pPr marL="1371600" lvl="2" indent="-317500" rtl="0">
              <a:spcBef>
                <a:spcPts val="1600"/>
              </a:spcBef>
              <a:spcAft>
                <a:spcPts val="0"/>
              </a:spcAft>
              <a:buClr>
                <a:schemeClr val="dk2"/>
              </a:buClr>
              <a:buSzPts val="1400"/>
              <a:buChar char="■"/>
              <a:defRPr>
                <a:solidFill>
                  <a:schemeClr val="dk2"/>
                </a:solidFill>
              </a:defRPr>
            </a:lvl3pPr>
            <a:lvl4pPr marL="1828800" lvl="3" indent="-317500" rtl="0">
              <a:spcBef>
                <a:spcPts val="1600"/>
              </a:spcBef>
              <a:spcAft>
                <a:spcPts val="0"/>
              </a:spcAft>
              <a:buClr>
                <a:schemeClr val="dk2"/>
              </a:buClr>
              <a:buSzPts val="1400"/>
              <a:buChar char="●"/>
              <a:defRPr>
                <a:solidFill>
                  <a:schemeClr val="dk2"/>
                </a:solidFill>
              </a:defRPr>
            </a:lvl4pPr>
            <a:lvl5pPr marL="2286000" lvl="4" indent="-317500" rtl="0">
              <a:spcBef>
                <a:spcPts val="1600"/>
              </a:spcBef>
              <a:spcAft>
                <a:spcPts val="0"/>
              </a:spcAft>
              <a:buClr>
                <a:schemeClr val="dk2"/>
              </a:buClr>
              <a:buSzPts val="1400"/>
              <a:buChar char="○"/>
              <a:defRPr>
                <a:solidFill>
                  <a:schemeClr val="dk2"/>
                </a:solidFill>
              </a:defRPr>
            </a:lvl5pPr>
            <a:lvl6pPr marL="2743200" lvl="5" indent="-317500" rtl="0">
              <a:spcBef>
                <a:spcPts val="1600"/>
              </a:spcBef>
              <a:spcAft>
                <a:spcPts val="0"/>
              </a:spcAft>
              <a:buClr>
                <a:schemeClr val="dk2"/>
              </a:buClr>
              <a:buSzPts val="1400"/>
              <a:buChar char="■"/>
              <a:defRPr>
                <a:solidFill>
                  <a:schemeClr val="dk2"/>
                </a:solidFill>
              </a:defRPr>
            </a:lvl6pPr>
            <a:lvl7pPr marL="3200400" lvl="6" indent="-317500" rtl="0">
              <a:spcBef>
                <a:spcPts val="1600"/>
              </a:spcBef>
              <a:spcAft>
                <a:spcPts val="0"/>
              </a:spcAft>
              <a:buClr>
                <a:schemeClr val="dk2"/>
              </a:buClr>
              <a:buSzPts val="1400"/>
              <a:buChar char="●"/>
              <a:defRPr>
                <a:solidFill>
                  <a:schemeClr val="dk2"/>
                </a:solidFill>
              </a:defRPr>
            </a:lvl7pPr>
            <a:lvl8pPr marL="3657600" lvl="7" indent="-317500" rtl="0">
              <a:spcBef>
                <a:spcPts val="1600"/>
              </a:spcBef>
              <a:spcAft>
                <a:spcPts val="0"/>
              </a:spcAft>
              <a:buClr>
                <a:schemeClr val="dk2"/>
              </a:buClr>
              <a:buSzPts val="1400"/>
              <a:buChar char="○"/>
              <a:defRPr>
                <a:solidFill>
                  <a:schemeClr val="dk2"/>
                </a:solidFill>
              </a:defRPr>
            </a:lvl8pPr>
            <a:lvl9pPr marL="4114800" lvl="8" indent="-317500" rtl="0">
              <a:spcBef>
                <a:spcPts val="1600"/>
              </a:spcBef>
              <a:spcAft>
                <a:spcPts val="1600"/>
              </a:spcAft>
              <a:buClr>
                <a:schemeClr val="dk2"/>
              </a:buClr>
              <a:buSzPts val="1400"/>
              <a:buChar char="■"/>
              <a:defRPr>
                <a:solidFill>
                  <a:schemeClr val="dk2"/>
                </a:solidFill>
              </a:defRPr>
            </a:lvl9pPr>
          </a:lstStyle>
          <a:p>
            <a:endParaRPr/>
          </a:p>
        </p:txBody>
      </p:sp>
      <p:sp>
        <p:nvSpPr>
          <p:cNvPr id="60" name="Google Shape;60;p14"/>
          <p:cNvSpPr txBox="1">
            <a:spLocks noGrp="1"/>
          </p:cNvSpPr>
          <p:nvPr>
            <p:ph type="ctrTitle"/>
          </p:nvPr>
        </p:nvSpPr>
        <p:spPr>
          <a:xfrm>
            <a:off x="741725" y="359450"/>
            <a:ext cx="76821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
  <p:cSld name="CUSTOM_9_1_1_1">
    <p:bg>
      <p:bgPr>
        <a:solidFill>
          <a:schemeClr val="dk1"/>
        </a:solidFill>
        <a:effectLst/>
      </p:bgPr>
    </p:bg>
    <p:spTree>
      <p:nvGrpSpPr>
        <p:cNvPr id="1" name="Shape 11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_1_1_1">
    <p:bg>
      <p:bgPr>
        <a:solidFill>
          <a:schemeClr val="lt1"/>
        </a:solidFill>
        <a:effectLst/>
      </p:bgPr>
    </p:bg>
    <p:spTree>
      <p:nvGrpSpPr>
        <p:cNvPr id="1" name="Shape 11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assero One"/>
              <a:buNone/>
              <a:defRPr sz="2800">
                <a:solidFill>
                  <a:schemeClr val="dk2"/>
                </a:solidFill>
                <a:latin typeface="Passero One"/>
                <a:ea typeface="Passero One"/>
                <a:cs typeface="Passero One"/>
                <a:sym typeface="Passero One"/>
              </a:defRPr>
            </a:lvl1pPr>
            <a:lvl2pPr lvl="1">
              <a:spcBef>
                <a:spcPts val="0"/>
              </a:spcBef>
              <a:spcAft>
                <a:spcPts val="0"/>
              </a:spcAft>
              <a:buClr>
                <a:schemeClr val="dk2"/>
              </a:buClr>
              <a:buSzPts val="2800"/>
              <a:buFont typeface="Passero One"/>
              <a:buNone/>
              <a:defRPr sz="2800">
                <a:solidFill>
                  <a:schemeClr val="dk2"/>
                </a:solidFill>
                <a:latin typeface="Passero One"/>
                <a:ea typeface="Passero One"/>
                <a:cs typeface="Passero One"/>
                <a:sym typeface="Passero One"/>
              </a:defRPr>
            </a:lvl2pPr>
            <a:lvl3pPr lvl="2">
              <a:spcBef>
                <a:spcPts val="0"/>
              </a:spcBef>
              <a:spcAft>
                <a:spcPts val="0"/>
              </a:spcAft>
              <a:buClr>
                <a:schemeClr val="dk2"/>
              </a:buClr>
              <a:buSzPts val="2800"/>
              <a:buFont typeface="Passero One"/>
              <a:buNone/>
              <a:defRPr sz="2800">
                <a:solidFill>
                  <a:schemeClr val="dk2"/>
                </a:solidFill>
                <a:latin typeface="Passero One"/>
                <a:ea typeface="Passero One"/>
                <a:cs typeface="Passero One"/>
                <a:sym typeface="Passero One"/>
              </a:defRPr>
            </a:lvl3pPr>
            <a:lvl4pPr lvl="3">
              <a:spcBef>
                <a:spcPts val="0"/>
              </a:spcBef>
              <a:spcAft>
                <a:spcPts val="0"/>
              </a:spcAft>
              <a:buClr>
                <a:schemeClr val="dk2"/>
              </a:buClr>
              <a:buSzPts val="2800"/>
              <a:buFont typeface="Passero One"/>
              <a:buNone/>
              <a:defRPr sz="2800">
                <a:solidFill>
                  <a:schemeClr val="dk2"/>
                </a:solidFill>
                <a:latin typeface="Passero One"/>
                <a:ea typeface="Passero One"/>
                <a:cs typeface="Passero One"/>
                <a:sym typeface="Passero One"/>
              </a:defRPr>
            </a:lvl4pPr>
            <a:lvl5pPr lvl="4">
              <a:spcBef>
                <a:spcPts val="0"/>
              </a:spcBef>
              <a:spcAft>
                <a:spcPts val="0"/>
              </a:spcAft>
              <a:buClr>
                <a:schemeClr val="dk2"/>
              </a:buClr>
              <a:buSzPts val="2800"/>
              <a:buFont typeface="Passero One"/>
              <a:buNone/>
              <a:defRPr sz="2800">
                <a:solidFill>
                  <a:schemeClr val="dk2"/>
                </a:solidFill>
                <a:latin typeface="Passero One"/>
                <a:ea typeface="Passero One"/>
                <a:cs typeface="Passero One"/>
                <a:sym typeface="Passero One"/>
              </a:defRPr>
            </a:lvl5pPr>
            <a:lvl6pPr lvl="5">
              <a:spcBef>
                <a:spcPts val="0"/>
              </a:spcBef>
              <a:spcAft>
                <a:spcPts val="0"/>
              </a:spcAft>
              <a:buClr>
                <a:schemeClr val="dk2"/>
              </a:buClr>
              <a:buSzPts val="2800"/>
              <a:buFont typeface="Passero One"/>
              <a:buNone/>
              <a:defRPr sz="2800">
                <a:solidFill>
                  <a:schemeClr val="dk2"/>
                </a:solidFill>
                <a:latin typeface="Passero One"/>
                <a:ea typeface="Passero One"/>
                <a:cs typeface="Passero One"/>
                <a:sym typeface="Passero One"/>
              </a:defRPr>
            </a:lvl6pPr>
            <a:lvl7pPr lvl="6">
              <a:spcBef>
                <a:spcPts val="0"/>
              </a:spcBef>
              <a:spcAft>
                <a:spcPts val="0"/>
              </a:spcAft>
              <a:buClr>
                <a:schemeClr val="dk2"/>
              </a:buClr>
              <a:buSzPts val="2800"/>
              <a:buFont typeface="Passero One"/>
              <a:buNone/>
              <a:defRPr sz="2800">
                <a:solidFill>
                  <a:schemeClr val="dk2"/>
                </a:solidFill>
                <a:latin typeface="Passero One"/>
                <a:ea typeface="Passero One"/>
                <a:cs typeface="Passero One"/>
                <a:sym typeface="Passero One"/>
              </a:defRPr>
            </a:lvl7pPr>
            <a:lvl8pPr lvl="7">
              <a:spcBef>
                <a:spcPts val="0"/>
              </a:spcBef>
              <a:spcAft>
                <a:spcPts val="0"/>
              </a:spcAft>
              <a:buClr>
                <a:schemeClr val="dk2"/>
              </a:buClr>
              <a:buSzPts val="2800"/>
              <a:buFont typeface="Passero One"/>
              <a:buNone/>
              <a:defRPr sz="2800">
                <a:solidFill>
                  <a:schemeClr val="dk2"/>
                </a:solidFill>
                <a:latin typeface="Passero One"/>
                <a:ea typeface="Passero One"/>
                <a:cs typeface="Passero One"/>
                <a:sym typeface="Passero One"/>
              </a:defRPr>
            </a:lvl8pPr>
            <a:lvl9pPr lvl="8">
              <a:spcBef>
                <a:spcPts val="0"/>
              </a:spcBef>
              <a:spcAft>
                <a:spcPts val="0"/>
              </a:spcAft>
              <a:buClr>
                <a:schemeClr val="dk2"/>
              </a:buClr>
              <a:buSzPts val="2800"/>
              <a:buFont typeface="Passero One"/>
              <a:buNone/>
              <a:defRPr sz="2800">
                <a:solidFill>
                  <a:schemeClr val="dk2"/>
                </a:solidFill>
                <a:latin typeface="Passero One"/>
                <a:ea typeface="Passero One"/>
                <a:cs typeface="Passero One"/>
                <a:sym typeface="Passero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1pPr>
            <a:lvl2pPr marL="914400" lvl="1"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2pPr>
            <a:lvl3pPr marL="1371600" lvl="2"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3pPr>
            <a:lvl4pPr marL="1828800" lvl="3"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4pPr>
            <a:lvl5pPr marL="2286000" lvl="4"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5pPr>
            <a:lvl6pPr marL="2743200" lvl="5"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6pPr>
            <a:lvl7pPr marL="3200400" lvl="6"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7pPr>
            <a:lvl8pPr marL="3657600" lvl="7"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8pPr>
            <a:lvl9pPr marL="4114800" lvl="8" indent="-317500">
              <a:lnSpc>
                <a:spcPct val="115000"/>
              </a:lnSpc>
              <a:spcBef>
                <a:spcPts val="1600"/>
              </a:spcBef>
              <a:spcAft>
                <a:spcPts val="1600"/>
              </a:spcAft>
              <a:buClr>
                <a:schemeClr val="dk2"/>
              </a:buClr>
              <a:buSzPts val="1400"/>
              <a:buFont typeface="Roboto Light"/>
              <a:buChar char="■"/>
              <a:defRPr>
                <a:solidFill>
                  <a:schemeClr val="dk2"/>
                </a:solidFill>
                <a:latin typeface="Roboto Light"/>
                <a:ea typeface="Roboto Light"/>
                <a:cs typeface="Roboto Light"/>
                <a:sym typeface="Roboto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8" r:id="rId5"/>
    <p:sldLayoutId id="2147483669" r:id="rId6"/>
    <p:sldLayoutId id="214748367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hyperlink" Target="https://youtu.be/Nh054FlHU20" TargetMode="External"/><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video" Target="https://www.youtube.com/embed/Nh054FlHU20?feature=oembed" TargetMode="Externa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p:cNvSpPr>
            <a:spLocks noGrp="1"/>
          </p:cNvSpPr>
          <p:nvPr>
            <p:ph type="subTitle" idx="1"/>
          </p:nvPr>
        </p:nvSpPr>
        <p:spPr>
          <a:xfrm flipH="1">
            <a:off x="720050" y="3724212"/>
            <a:ext cx="6699600" cy="823938"/>
          </a:xfrm>
        </p:spPr>
        <p:txBody>
          <a:bodyPr/>
          <a:lstStyle/>
          <a:p>
            <a:r>
              <a:rPr lang="it-IT" sz="2800" b="1" dirty="0" smtClean="0">
                <a:solidFill>
                  <a:srgbClr val="FF0000"/>
                </a:solidFill>
              </a:rPr>
              <a:t>Local </a:t>
            </a:r>
            <a:r>
              <a:rPr lang="it-IT" sz="2800" b="1" dirty="0" err="1" smtClean="0">
                <a:solidFill>
                  <a:srgbClr val="FF0000"/>
                </a:solidFill>
              </a:rPr>
              <a:t>Traditions</a:t>
            </a:r>
            <a:r>
              <a:rPr lang="it-IT" sz="2800" b="1" dirty="0" smtClean="0">
                <a:solidFill>
                  <a:srgbClr val="FF0000"/>
                </a:solidFill>
              </a:rPr>
              <a:t> and </a:t>
            </a:r>
            <a:r>
              <a:rPr lang="it-IT" sz="2800" b="1" dirty="0" err="1" smtClean="0">
                <a:solidFill>
                  <a:srgbClr val="FF0000"/>
                </a:solidFill>
              </a:rPr>
              <a:t>Festivals</a:t>
            </a:r>
            <a:r>
              <a:rPr lang="it-IT" sz="2800" b="1" dirty="0" smtClean="0">
                <a:solidFill>
                  <a:srgbClr val="FF0000"/>
                </a:solidFill>
              </a:rPr>
              <a:t> </a:t>
            </a:r>
            <a:endParaRPr lang="it-IT" sz="2800" b="1" dirty="0">
              <a:solidFill>
                <a:srgbClr val="FF0000"/>
              </a:solidFill>
            </a:endParaRPr>
          </a:p>
        </p:txBody>
      </p:sp>
      <p:sp>
        <p:nvSpPr>
          <p:cNvPr id="3" name="Titolo 2"/>
          <p:cNvSpPr>
            <a:spLocks noGrp="1"/>
          </p:cNvSpPr>
          <p:nvPr>
            <p:ph type="title"/>
          </p:nvPr>
        </p:nvSpPr>
        <p:spPr>
          <a:xfrm>
            <a:off x="4390331" y="629785"/>
            <a:ext cx="4033544" cy="3009647"/>
          </a:xfrm>
        </p:spPr>
        <p:txBody>
          <a:bodyPr/>
          <a:lstStyle/>
          <a:p>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
            </a:r>
            <a:br>
              <a:rPr lang="en-US" sz="2400" dirty="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
            </a:r>
            <a:br>
              <a:rPr lang="en-US" sz="2400" dirty="0" smtClean="0">
                <a:latin typeface="Calibri Light" panose="020F0302020204030204" pitchFamily="34" charset="0"/>
                <a:cs typeface="Calibri Light" panose="020F0302020204030204" pitchFamily="34" charset="0"/>
              </a:rPr>
            </a:br>
            <a:r>
              <a:rPr lang="en-US" sz="2400" dirty="0" smtClean="0">
                <a:latin typeface="Calibri Light" panose="020F0302020204030204" pitchFamily="34" charset="0"/>
                <a:cs typeface="Calibri Light" panose="020F0302020204030204" pitchFamily="34" charset="0"/>
              </a:rPr>
              <a:t>Erasmus </a:t>
            </a:r>
            <a:r>
              <a:rPr lang="en-US" sz="2400" dirty="0">
                <a:latin typeface="Calibri Light" panose="020F0302020204030204" pitchFamily="34" charset="0"/>
                <a:cs typeface="Calibri Light" panose="020F0302020204030204" pitchFamily="34" charset="0"/>
              </a:rPr>
              <a:t>Plus </a:t>
            </a:r>
            <a:br>
              <a:rPr lang="en-US" sz="2400" dirty="0">
                <a:latin typeface="Calibri Light" panose="020F0302020204030204" pitchFamily="34" charset="0"/>
                <a:cs typeface="Calibri Light" panose="020F0302020204030204" pitchFamily="34" charset="0"/>
              </a:rPr>
            </a:br>
            <a:r>
              <a:rPr lang="en-US" sz="2400" dirty="0" err="1">
                <a:latin typeface="Calibri Light" panose="020F0302020204030204" pitchFamily="34" charset="0"/>
                <a:cs typeface="Calibri Light" panose="020F0302020204030204" pitchFamily="34" charset="0"/>
              </a:rPr>
              <a:t>Azione</a:t>
            </a:r>
            <a:r>
              <a:rPr lang="en-US" sz="2400" dirty="0">
                <a:latin typeface="Calibri Light" panose="020F0302020204030204" pitchFamily="34" charset="0"/>
                <a:cs typeface="Calibri Light" panose="020F0302020204030204" pitchFamily="34" charset="0"/>
              </a:rPr>
              <a:t> K2</a:t>
            </a:r>
            <a:br>
              <a:rPr lang="en-US" sz="24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Cultural heritage: </a:t>
            </a:r>
            <a:br>
              <a:rPr lang="en-US" sz="24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a precious treasure to be preserved, shared and passed on to future generations</a:t>
            </a:r>
            <a:r>
              <a:rPr lang="en-US" dirty="0">
                <a:latin typeface="Calibri Light" panose="020F0302020204030204" pitchFamily="34" charset="0"/>
                <a:cs typeface="Calibri Light" panose="020F0302020204030204" pitchFamily="34" charset="0"/>
              </a:rPr>
              <a:t/>
            </a:r>
            <a:br>
              <a:rPr lang="en-US" dirty="0">
                <a:latin typeface="Calibri Light" panose="020F0302020204030204" pitchFamily="34" charset="0"/>
                <a:cs typeface="Calibri Light" panose="020F0302020204030204" pitchFamily="34" charset="0"/>
              </a:rPr>
            </a:br>
            <a:endParaRPr lang="it-IT" dirty="0"/>
          </a:p>
        </p:txBody>
      </p:sp>
      <p:pic>
        <p:nvPicPr>
          <p:cNvPr id="4" name="Segnaposto immagine 6"/>
          <p:cNvPicPr>
            <a:picLocks noChangeAspect="1"/>
          </p:cNvPicPr>
          <p:nvPr/>
        </p:nvPicPr>
        <p:blipFill>
          <a:blip r:embed="rId2"/>
          <a:srcRect t="22039" b="22039"/>
          <a:stretch>
            <a:fillRect/>
          </a:stretch>
        </p:blipFill>
        <p:spPr>
          <a:xfrm>
            <a:off x="823566" y="363339"/>
            <a:ext cx="2943035" cy="2634198"/>
          </a:xfrm>
          <a:prstGeom prst="rect">
            <a:avLst/>
          </a:prstGeom>
        </p:spPr>
      </p:pic>
    </p:spTree>
    <p:extLst>
      <p:ext uri="{BB962C8B-B14F-4D97-AF65-F5344CB8AC3E}">
        <p14:creationId xmlns:p14="http://schemas.microsoft.com/office/powerpoint/2010/main" val="3452525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B658848E-71B8-45C5-A8CA-960F1F617692}"/>
              </a:ext>
            </a:extLst>
          </p:cNvPr>
          <p:cNvPicPr>
            <a:picLocks noChangeAspect="1"/>
          </p:cNvPicPr>
          <p:nvPr/>
        </p:nvPicPr>
        <p:blipFill>
          <a:blip r:embed="rId2"/>
          <a:stretch>
            <a:fillRect/>
          </a:stretch>
        </p:blipFill>
        <p:spPr>
          <a:xfrm>
            <a:off x="206885" y="175814"/>
            <a:ext cx="8730229" cy="4791871"/>
          </a:xfrm>
          <a:prstGeom prst="rect">
            <a:avLst/>
          </a:prstGeom>
        </p:spPr>
      </p:pic>
      <p:sp>
        <p:nvSpPr>
          <p:cNvPr id="8" name="CasellaDiTesto 7">
            <a:extLst>
              <a:ext uri="{FF2B5EF4-FFF2-40B4-BE49-F238E27FC236}">
                <a16:creationId xmlns:a16="http://schemas.microsoft.com/office/drawing/2014/main" xmlns="" id="{945896F7-1E15-482F-BCC3-0B2F38B014B9}"/>
              </a:ext>
            </a:extLst>
          </p:cNvPr>
          <p:cNvSpPr txBox="1"/>
          <p:nvPr/>
        </p:nvSpPr>
        <p:spPr>
          <a:xfrm>
            <a:off x="1945757" y="1694586"/>
            <a:ext cx="5252483" cy="2585323"/>
          </a:xfrm>
          <a:prstGeom prst="rect">
            <a:avLst/>
          </a:prstGeom>
          <a:noFill/>
        </p:spPr>
        <p:txBody>
          <a:bodyPr wrap="square" rtlCol="0">
            <a:spAutoFit/>
          </a:bodyPr>
          <a:lstStyle/>
          <a:p>
            <a:pPr algn="ctr"/>
            <a:r>
              <a:rPr lang="it-IT" sz="5400" b="1" dirty="0">
                <a:solidFill>
                  <a:srgbClr val="000C1D"/>
                </a:solidFill>
                <a:effectLst>
                  <a:outerShdw blurRad="38100" dist="38100" dir="2700000" algn="tl">
                    <a:srgbClr val="000000">
                      <a:alpha val="43137"/>
                    </a:srgbClr>
                  </a:outerShdw>
                </a:effectLst>
                <a:latin typeface="Arial Rounded MT Bold" panose="020F0704030504030204" pitchFamily="34" charset="0"/>
              </a:rPr>
              <a:t>The Festival of</a:t>
            </a:r>
          </a:p>
          <a:p>
            <a:pPr algn="ctr"/>
            <a:r>
              <a:rPr lang="it-IT" sz="5400" b="1" dirty="0" smtClean="0">
                <a:solidFill>
                  <a:srgbClr val="000C1D"/>
                </a:solidFill>
                <a:effectLst>
                  <a:outerShdw blurRad="38100" dist="38100" dir="2700000" algn="tl">
                    <a:srgbClr val="000000">
                      <a:alpha val="43137"/>
                    </a:srgbClr>
                  </a:outerShdw>
                </a:effectLst>
                <a:latin typeface="Arial Rounded MT Bold" panose="020F0704030504030204" pitchFamily="34" charset="0"/>
              </a:rPr>
              <a:t>Sant’Antuono</a:t>
            </a:r>
          </a:p>
          <a:p>
            <a:pPr algn="ctr"/>
            <a:r>
              <a:rPr lang="it-IT" sz="5400" b="1" smtClean="0">
                <a:solidFill>
                  <a:srgbClr val="000C1D"/>
                </a:solidFill>
                <a:effectLst>
                  <a:outerShdw blurRad="38100" dist="38100" dir="2700000" algn="tl">
                    <a:srgbClr val="000000">
                      <a:alpha val="43137"/>
                    </a:srgbClr>
                  </a:outerShdw>
                </a:effectLst>
                <a:latin typeface="Arial Rounded MT Bold" panose="020F0704030504030204" pitchFamily="34" charset="0"/>
              </a:rPr>
              <a:t>ITALY</a:t>
            </a:r>
            <a:endParaRPr lang="it-IT" sz="5400" b="1" dirty="0">
              <a:solidFill>
                <a:srgbClr val="000C1D"/>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4105295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0"/>
        <p:cNvGrpSpPr/>
        <p:nvPr/>
      </p:nvGrpSpPr>
      <p:grpSpPr>
        <a:xfrm>
          <a:off x="0" y="0"/>
          <a:ext cx="0" cy="0"/>
          <a:chOff x="0" y="0"/>
          <a:chExt cx="0" cy="0"/>
        </a:xfrm>
      </p:grpSpPr>
      <p:pic>
        <p:nvPicPr>
          <p:cNvPr id="2" name="Immagine 1">
            <a:extLst>
              <a:ext uri="{FF2B5EF4-FFF2-40B4-BE49-F238E27FC236}">
                <a16:creationId xmlns:a16="http://schemas.microsoft.com/office/drawing/2014/main" xmlns="" id="{11D1E45E-7C78-40FA-9338-4A54A9D12587}"/>
              </a:ext>
            </a:extLst>
          </p:cNvPr>
          <p:cNvPicPr>
            <a:picLocks noChangeAspect="1"/>
          </p:cNvPicPr>
          <p:nvPr/>
        </p:nvPicPr>
        <p:blipFill>
          <a:blip r:embed="rId3"/>
          <a:stretch>
            <a:fillRect/>
          </a:stretch>
        </p:blipFill>
        <p:spPr>
          <a:xfrm>
            <a:off x="209992" y="178251"/>
            <a:ext cx="8724015" cy="4786997"/>
          </a:xfrm>
          <a:prstGeom prst="rect">
            <a:avLst/>
          </a:prstGeom>
        </p:spPr>
      </p:pic>
      <p:sp>
        <p:nvSpPr>
          <p:cNvPr id="131" name="Google Shape;131;p28"/>
          <p:cNvSpPr txBox="1">
            <a:spLocks noGrp="1"/>
          </p:cNvSpPr>
          <p:nvPr>
            <p:ph type="body" idx="1"/>
          </p:nvPr>
        </p:nvSpPr>
        <p:spPr>
          <a:xfrm>
            <a:off x="430063" y="927061"/>
            <a:ext cx="7710000" cy="3206100"/>
          </a:xfrm>
          <a:prstGeom prst="rect">
            <a:avLst/>
          </a:prstGeom>
        </p:spPr>
        <p:txBody>
          <a:bodyPr spcFirstLastPara="1" wrap="square" lIns="91425" tIns="91425" rIns="91425" bIns="91425" anchor="t" anchorCtr="0">
            <a:noAutofit/>
          </a:bodyPr>
          <a:lstStyle/>
          <a:p>
            <a:pPr marL="323850" indent="-171450">
              <a:lnSpc>
                <a:spcPct val="100000"/>
              </a:lnSpc>
              <a:spcBef>
                <a:spcPts val="1600"/>
              </a:spcBef>
              <a:buSzPts val="1200"/>
            </a:pPr>
            <a:r>
              <a:rPr lang="it-IT" sz="2000" b="1" dirty="0" smtClean="0">
                <a:solidFill>
                  <a:srgbClr val="000C1D"/>
                </a:solidFill>
                <a:latin typeface="+mn-lt"/>
              </a:rPr>
              <a:t>Festival </a:t>
            </a:r>
            <a:r>
              <a:rPr lang="it-IT" sz="2000" b="1" dirty="0">
                <a:solidFill>
                  <a:srgbClr val="000C1D"/>
                </a:solidFill>
                <a:latin typeface="+mn-lt"/>
              </a:rPr>
              <a:t>of </a:t>
            </a:r>
            <a:r>
              <a:rPr lang="it-IT" sz="2000" b="1" dirty="0" smtClean="0">
                <a:solidFill>
                  <a:srgbClr val="000C1D"/>
                </a:solidFill>
                <a:latin typeface="+mn-lt"/>
              </a:rPr>
              <a:t>Sant’Antuono</a:t>
            </a:r>
          </a:p>
          <a:p>
            <a:pPr marL="323850" indent="-171450">
              <a:lnSpc>
                <a:spcPct val="100000"/>
              </a:lnSpc>
              <a:spcBef>
                <a:spcPts val="1600"/>
              </a:spcBef>
              <a:buSzPts val="1200"/>
            </a:pPr>
            <a:r>
              <a:rPr lang="it-IT" sz="2000" b="1" dirty="0" err="1" smtClean="0">
                <a:solidFill>
                  <a:srgbClr val="000C1D"/>
                </a:solidFill>
              </a:rPr>
              <a:t>Bottari</a:t>
            </a:r>
            <a:endParaRPr lang="it-IT" sz="2000" b="1" dirty="0">
              <a:solidFill>
                <a:srgbClr val="000C1D"/>
              </a:solidFill>
              <a:latin typeface="+mn-lt"/>
            </a:endParaRPr>
          </a:p>
          <a:p>
            <a:pPr marL="323850" indent="-171450">
              <a:lnSpc>
                <a:spcPct val="100000"/>
              </a:lnSpc>
              <a:spcBef>
                <a:spcPts val="1600"/>
              </a:spcBef>
              <a:buSzPts val="1200"/>
            </a:pPr>
            <a:r>
              <a:rPr lang="it-IT" sz="2000" b="1" dirty="0" err="1">
                <a:solidFill>
                  <a:srgbClr val="000C1D"/>
                </a:solidFill>
                <a:latin typeface="+mn-lt"/>
              </a:rPr>
              <a:t>Pastelessa</a:t>
            </a:r>
            <a:endParaRPr lang="it-IT" sz="2000" b="1" dirty="0">
              <a:solidFill>
                <a:srgbClr val="000C1D"/>
              </a:solidFill>
              <a:latin typeface="+mn-lt"/>
            </a:endParaRPr>
          </a:p>
          <a:p>
            <a:pPr marL="323850" indent="-171450">
              <a:lnSpc>
                <a:spcPct val="100000"/>
              </a:lnSpc>
              <a:spcBef>
                <a:spcPts val="1600"/>
              </a:spcBef>
              <a:buSzPts val="1200"/>
            </a:pPr>
            <a:r>
              <a:rPr lang="it-IT" sz="2000" b="1" dirty="0">
                <a:solidFill>
                  <a:srgbClr val="000C1D"/>
                </a:solidFill>
                <a:latin typeface="+mn-lt"/>
              </a:rPr>
              <a:t>The parts of the festival</a:t>
            </a:r>
          </a:p>
          <a:p>
            <a:pPr marL="323850" indent="-171450">
              <a:lnSpc>
                <a:spcPct val="100000"/>
              </a:lnSpc>
              <a:spcBef>
                <a:spcPts val="1600"/>
              </a:spcBef>
              <a:buSzPts val="1200"/>
            </a:pPr>
            <a:r>
              <a:rPr lang="it-IT" sz="2000" b="1" dirty="0" err="1" smtClean="0">
                <a:solidFill>
                  <a:srgbClr val="000C1D"/>
                </a:solidFill>
                <a:latin typeface="+mn-lt"/>
              </a:rPr>
              <a:t>Raffle</a:t>
            </a:r>
            <a:r>
              <a:rPr lang="it-IT" sz="2000" b="1" dirty="0" smtClean="0">
                <a:solidFill>
                  <a:srgbClr val="000C1D"/>
                </a:solidFill>
                <a:latin typeface="+mn-lt"/>
              </a:rPr>
              <a:t> </a:t>
            </a:r>
            <a:endParaRPr lang="en-GB" sz="2000" b="1" dirty="0">
              <a:solidFill>
                <a:srgbClr val="000C1D"/>
              </a:solidFill>
              <a:latin typeface="+mn-lt"/>
            </a:endParaRPr>
          </a:p>
          <a:p>
            <a:pPr marL="323850" indent="-171450">
              <a:lnSpc>
                <a:spcPct val="100000"/>
              </a:lnSpc>
              <a:spcBef>
                <a:spcPts val="1600"/>
              </a:spcBef>
              <a:buSzPts val="1200"/>
            </a:pPr>
            <a:endParaRPr lang="en-GB" sz="2000" b="1" dirty="0">
              <a:solidFill>
                <a:srgbClr val="000C1D"/>
              </a:solidFill>
              <a:latin typeface="Arial Rounded MT Bold" panose="020F0704030504030204" pitchFamily="34" charset="0"/>
            </a:endParaRPr>
          </a:p>
          <a:p>
            <a:pPr marL="323850" indent="-171450">
              <a:lnSpc>
                <a:spcPct val="100000"/>
              </a:lnSpc>
              <a:spcBef>
                <a:spcPts val="1600"/>
              </a:spcBef>
              <a:buSzPts val="1200"/>
            </a:pPr>
            <a:endParaRPr lang="it-IT" sz="2000" b="1" dirty="0">
              <a:solidFill>
                <a:schemeClr val="tx1">
                  <a:lumMod val="90000"/>
                  <a:lumOff val="10000"/>
                </a:schemeClr>
              </a:solidFill>
            </a:endParaRPr>
          </a:p>
          <a:p>
            <a:pPr marL="323850" indent="-171450">
              <a:lnSpc>
                <a:spcPct val="100000"/>
              </a:lnSpc>
              <a:spcBef>
                <a:spcPts val="1600"/>
              </a:spcBef>
              <a:buSzPts val="1200"/>
            </a:pPr>
            <a:endParaRPr sz="1200" dirty="0"/>
          </a:p>
        </p:txBody>
      </p:sp>
      <p:sp>
        <p:nvSpPr>
          <p:cNvPr id="132" name="Google Shape;132;p28"/>
          <p:cNvSpPr txBox="1">
            <a:spLocks noGrp="1"/>
          </p:cNvSpPr>
          <p:nvPr>
            <p:ph type="ctrTitle"/>
          </p:nvPr>
        </p:nvSpPr>
        <p:spPr>
          <a:xfrm>
            <a:off x="444013" y="263756"/>
            <a:ext cx="76821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3600" b="1" dirty="0" smtClean="0">
                <a:solidFill>
                  <a:schemeClr val="tx1">
                    <a:lumMod val="90000"/>
                    <a:lumOff val="10000"/>
                  </a:schemeClr>
                </a:solidFill>
                <a:latin typeface="Arial Rounded MT Bold" panose="020F0704030504030204" pitchFamily="34" charset="0"/>
              </a:rPr>
              <a:t>OVERVIEW:</a:t>
            </a:r>
            <a:endParaRPr sz="3600" b="1" dirty="0">
              <a:solidFill>
                <a:schemeClr val="tx1">
                  <a:lumMod val="90000"/>
                  <a:lumOff val="10000"/>
                </a:schemeClr>
              </a:solidFill>
              <a:latin typeface="Arial Rounded MT Bold" panose="020F07040305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0"/>
        <p:cNvGrpSpPr/>
        <p:nvPr/>
      </p:nvGrpSpPr>
      <p:grpSpPr>
        <a:xfrm>
          <a:off x="0" y="0"/>
          <a:ext cx="0" cy="0"/>
          <a:chOff x="0" y="0"/>
          <a:chExt cx="0" cy="0"/>
        </a:xfrm>
      </p:grpSpPr>
      <p:pic>
        <p:nvPicPr>
          <p:cNvPr id="2" name="Immagine 1">
            <a:extLst>
              <a:ext uri="{FF2B5EF4-FFF2-40B4-BE49-F238E27FC236}">
                <a16:creationId xmlns:a16="http://schemas.microsoft.com/office/drawing/2014/main" xmlns="" id="{E03E0F1A-7E88-4F82-9415-9B3E86663D8E}"/>
              </a:ext>
            </a:extLst>
          </p:cNvPr>
          <p:cNvPicPr>
            <a:picLocks noChangeAspect="1"/>
          </p:cNvPicPr>
          <p:nvPr/>
        </p:nvPicPr>
        <p:blipFill>
          <a:blip r:embed="rId3"/>
          <a:stretch>
            <a:fillRect/>
          </a:stretch>
        </p:blipFill>
        <p:spPr>
          <a:xfrm>
            <a:off x="206885" y="175814"/>
            <a:ext cx="8730229" cy="4791871"/>
          </a:xfrm>
          <a:prstGeom prst="rect">
            <a:avLst/>
          </a:prstGeom>
        </p:spPr>
      </p:pic>
      <p:sp>
        <p:nvSpPr>
          <p:cNvPr id="3" name="CasellaDiTesto 2">
            <a:extLst>
              <a:ext uri="{FF2B5EF4-FFF2-40B4-BE49-F238E27FC236}">
                <a16:creationId xmlns:a16="http://schemas.microsoft.com/office/drawing/2014/main" xmlns="" id="{3952EF7D-F1D7-4D52-A8C3-53394D9C37F1}"/>
              </a:ext>
            </a:extLst>
          </p:cNvPr>
          <p:cNvSpPr txBox="1"/>
          <p:nvPr/>
        </p:nvSpPr>
        <p:spPr>
          <a:xfrm>
            <a:off x="320157" y="831300"/>
            <a:ext cx="4589425" cy="3416320"/>
          </a:xfrm>
          <a:prstGeom prst="rect">
            <a:avLst/>
          </a:prstGeom>
          <a:noFill/>
        </p:spPr>
        <p:txBody>
          <a:bodyPr wrap="square" rtlCol="0">
            <a:spAutoFit/>
          </a:bodyPr>
          <a:lstStyle/>
          <a:p>
            <a:pPr algn="just"/>
            <a:r>
              <a:rPr lang="en-GB" sz="1200" dirty="0">
                <a:solidFill>
                  <a:schemeClr val="accent6">
                    <a:lumMod val="20000"/>
                    <a:lumOff val="80000"/>
                  </a:schemeClr>
                </a:solidFill>
              </a:rPr>
              <a:t>The festival in honour of </a:t>
            </a:r>
            <a:r>
              <a:rPr lang="en-GB" sz="1200" dirty="0" err="1">
                <a:solidFill>
                  <a:schemeClr val="accent6">
                    <a:lumMod val="20000"/>
                    <a:lumOff val="80000"/>
                  </a:schemeClr>
                </a:solidFill>
              </a:rPr>
              <a:t>Sant’Antuono</a:t>
            </a:r>
            <a:r>
              <a:rPr lang="en-GB" sz="1200" dirty="0">
                <a:solidFill>
                  <a:schemeClr val="accent6">
                    <a:lumMod val="20000"/>
                    <a:lumOff val="80000"/>
                  </a:schemeClr>
                </a:solidFill>
              </a:rPr>
              <a:t> (or Sant’Antonio Abate) is the most important and certainly the most heartfelt </a:t>
            </a:r>
            <a:r>
              <a:rPr lang="en-GB" sz="1200" dirty="0" smtClean="0">
                <a:solidFill>
                  <a:schemeClr val="accent6">
                    <a:lumMod val="20000"/>
                    <a:lumOff val="80000"/>
                  </a:schemeClr>
                </a:solidFill>
              </a:rPr>
              <a:t>festival  in </a:t>
            </a:r>
            <a:r>
              <a:rPr lang="en-GB" sz="1200" dirty="0" err="1" smtClean="0">
                <a:solidFill>
                  <a:schemeClr val="accent6">
                    <a:lumMod val="20000"/>
                    <a:lumOff val="80000"/>
                  </a:schemeClr>
                </a:solidFill>
              </a:rPr>
              <a:t>Macerata</a:t>
            </a:r>
            <a:r>
              <a:rPr lang="en-GB" sz="1200" dirty="0" smtClean="0">
                <a:solidFill>
                  <a:schemeClr val="accent6">
                    <a:lumMod val="20000"/>
                    <a:lumOff val="80000"/>
                  </a:schemeClr>
                </a:solidFill>
              </a:rPr>
              <a:t> </a:t>
            </a:r>
            <a:r>
              <a:rPr lang="en-GB" sz="1200" dirty="0">
                <a:solidFill>
                  <a:schemeClr val="accent6">
                    <a:lumMod val="20000"/>
                    <a:lumOff val="80000"/>
                  </a:schemeClr>
                </a:solidFill>
              </a:rPr>
              <a:t>Campania </a:t>
            </a:r>
            <a:r>
              <a:rPr lang="en-GB" sz="1200" dirty="0" smtClean="0">
                <a:solidFill>
                  <a:schemeClr val="accent6">
                    <a:lumMod val="20000"/>
                    <a:lumOff val="80000"/>
                  </a:schemeClr>
                </a:solidFill>
              </a:rPr>
              <a:t>a little town near Caserta </a:t>
            </a:r>
          </a:p>
          <a:p>
            <a:pPr marL="171450" indent="-171450" algn="just">
              <a:buFont typeface="Arial" pitchFamily="34" charset="0"/>
              <a:buChar char="•"/>
            </a:pPr>
            <a:r>
              <a:rPr lang="en-GB" sz="1200" dirty="0" smtClean="0">
                <a:solidFill>
                  <a:schemeClr val="accent6">
                    <a:lumMod val="20000"/>
                    <a:lumOff val="80000"/>
                  </a:schemeClr>
                </a:solidFill>
              </a:rPr>
              <a:t>It </a:t>
            </a:r>
            <a:r>
              <a:rPr lang="en-GB" sz="1200" dirty="0">
                <a:solidFill>
                  <a:schemeClr val="accent6">
                    <a:lumMod val="20000"/>
                    <a:lumOff val="80000"/>
                  </a:schemeClr>
                </a:solidFill>
              </a:rPr>
              <a:t>represents a historical, cultural, artistic-folkloric moment of the entire citizenship and is celebrated on January 17th each year. </a:t>
            </a:r>
            <a:endParaRPr lang="en-GB" sz="1200" dirty="0" smtClean="0">
              <a:solidFill>
                <a:schemeClr val="accent6">
                  <a:lumMod val="20000"/>
                  <a:lumOff val="80000"/>
                </a:schemeClr>
              </a:solidFill>
            </a:endParaRPr>
          </a:p>
          <a:p>
            <a:pPr marL="171450" indent="-171450" algn="just">
              <a:buFont typeface="Arial" pitchFamily="34" charset="0"/>
              <a:buChar char="•"/>
            </a:pPr>
            <a:r>
              <a:rPr lang="en-GB" sz="1200" dirty="0" smtClean="0">
                <a:solidFill>
                  <a:schemeClr val="accent6">
                    <a:lumMod val="20000"/>
                    <a:lumOff val="80000"/>
                  </a:schemeClr>
                </a:solidFill>
              </a:rPr>
              <a:t>A mix </a:t>
            </a:r>
            <a:r>
              <a:rPr lang="en-GB" sz="1200" dirty="0">
                <a:solidFill>
                  <a:schemeClr val="accent6">
                    <a:lumMod val="20000"/>
                    <a:lumOff val="80000"/>
                  </a:schemeClr>
                </a:solidFill>
              </a:rPr>
              <a:t>of religiosity, folklore, traditions and popular participation, the festival of </a:t>
            </a:r>
            <a:r>
              <a:rPr lang="en-GB" sz="1200" dirty="0" err="1">
                <a:solidFill>
                  <a:schemeClr val="accent6">
                    <a:lumMod val="20000"/>
                    <a:lumOff val="80000"/>
                  </a:schemeClr>
                </a:solidFill>
              </a:rPr>
              <a:t>Sant'Antonio</a:t>
            </a:r>
            <a:r>
              <a:rPr lang="en-GB" sz="1200" dirty="0">
                <a:solidFill>
                  <a:schemeClr val="accent6">
                    <a:lumMod val="20000"/>
                    <a:lumOff val="80000"/>
                  </a:schemeClr>
                </a:solidFill>
              </a:rPr>
              <a:t> </a:t>
            </a:r>
            <a:endParaRPr lang="en-GB" sz="1200" dirty="0">
              <a:solidFill>
                <a:schemeClr val="accent6">
                  <a:lumMod val="20000"/>
                  <a:lumOff val="80000"/>
                </a:schemeClr>
              </a:solidFill>
            </a:endParaRPr>
          </a:p>
          <a:p>
            <a:pPr algn="just"/>
            <a:r>
              <a:rPr lang="en-GB" sz="1200" dirty="0" smtClean="0">
                <a:solidFill>
                  <a:schemeClr val="accent6">
                    <a:lumMod val="20000"/>
                    <a:lumOff val="80000"/>
                  </a:schemeClr>
                </a:solidFill>
              </a:rPr>
              <a:t>The </a:t>
            </a:r>
            <a:r>
              <a:rPr lang="en-GB" sz="1200" dirty="0">
                <a:solidFill>
                  <a:schemeClr val="accent6">
                    <a:lumMod val="20000"/>
                    <a:lumOff val="80000"/>
                  </a:schemeClr>
                </a:solidFill>
              </a:rPr>
              <a:t>event </a:t>
            </a:r>
            <a:r>
              <a:rPr lang="en-GB" sz="1200" dirty="0" smtClean="0">
                <a:solidFill>
                  <a:schemeClr val="accent6">
                    <a:lumMod val="20000"/>
                    <a:lumOff val="80000"/>
                  </a:schemeClr>
                </a:solidFill>
              </a:rPr>
              <a:t>is </a:t>
            </a:r>
            <a:r>
              <a:rPr lang="en-GB" sz="1200" dirty="0">
                <a:solidFill>
                  <a:schemeClr val="accent6">
                    <a:lumMod val="20000"/>
                    <a:lumOff val="80000"/>
                  </a:schemeClr>
                </a:solidFill>
              </a:rPr>
              <a:t>characterized both by moments dedicated to the cult of the Saint, and by moments of pure and historical popular folklore. </a:t>
            </a:r>
            <a:endParaRPr lang="en-GB" sz="1200" dirty="0" smtClean="0">
              <a:solidFill>
                <a:schemeClr val="accent6">
                  <a:lumMod val="20000"/>
                  <a:lumOff val="80000"/>
                </a:schemeClr>
              </a:solidFill>
            </a:endParaRPr>
          </a:p>
          <a:p>
            <a:pPr algn="just"/>
            <a:r>
              <a:rPr lang="en-GB" sz="1200" dirty="0" smtClean="0">
                <a:solidFill>
                  <a:schemeClr val="accent6">
                    <a:lumMod val="20000"/>
                    <a:lumOff val="80000"/>
                  </a:schemeClr>
                </a:solidFill>
              </a:rPr>
              <a:t>The </a:t>
            </a:r>
            <a:r>
              <a:rPr lang="en-GB" sz="1200" dirty="0">
                <a:solidFill>
                  <a:schemeClr val="accent6">
                    <a:lumMod val="20000"/>
                    <a:lumOff val="80000"/>
                  </a:schemeClr>
                </a:solidFill>
              </a:rPr>
              <a:t>cult is understood as devotion and veneration, the </a:t>
            </a:r>
            <a:r>
              <a:rPr lang="en-GB" sz="1200" dirty="0" smtClean="0">
                <a:solidFill>
                  <a:schemeClr val="accent6">
                    <a:lumMod val="20000"/>
                    <a:lumOff val="80000"/>
                  </a:schemeClr>
                </a:solidFill>
              </a:rPr>
              <a:t>local inhabitants pay as a </a:t>
            </a:r>
            <a:r>
              <a:rPr lang="en-GB" sz="1200" dirty="0">
                <a:solidFill>
                  <a:schemeClr val="accent6">
                    <a:lumMod val="20000"/>
                    <a:lumOff val="80000"/>
                  </a:schemeClr>
                </a:solidFill>
              </a:rPr>
              <a:t>tribute to Sant’Antonio Abate </a:t>
            </a:r>
            <a:endParaRPr lang="en-GB" sz="1200" dirty="0" smtClean="0">
              <a:solidFill>
                <a:schemeClr val="accent6">
                  <a:lumMod val="20000"/>
                  <a:lumOff val="80000"/>
                </a:schemeClr>
              </a:solidFill>
            </a:endParaRPr>
          </a:p>
          <a:p>
            <a:pPr algn="just"/>
            <a:r>
              <a:rPr lang="en-GB" sz="1200" dirty="0" smtClean="0">
                <a:solidFill>
                  <a:schemeClr val="accent6">
                    <a:lumMod val="20000"/>
                    <a:lumOff val="80000"/>
                  </a:schemeClr>
                </a:solidFill>
              </a:rPr>
              <a:t>It is characterized by folklore with the </a:t>
            </a:r>
            <a:r>
              <a:rPr lang="en-GB" sz="1200" dirty="0">
                <a:solidFill>
                  <a:schemeClr val="accent6">
                    <a:lumMod val="20000"/>
                    <a:lumOff val="80000"/>
                  </a:schemeClr>
                </a:solidFill>
              </a:rPr>
              <a:t>typical and incomparable parade of the "Battuglie di Pastellessa", or "Carri di  </a:t>
            </a:r>
            <a:r>
              <a:rPr lang="en-GB" sz="1200" dirty="0" err="1">
                <a:solidFill>
                  <a:schemeClr val="accent6">
                    <a:lumMod val="20000"/>
                    <a:lumOff val="80000"/>
                  </a:schemeClr>
                </a:solidFill>
              </a:rPr>
              <a:t>Sant'Antuono</a:t>
            </a:r>
            <a:r>
              <a:rPr lang="en-GB" sz="1200" dirty="0">
                <a:solidFill>
                  <a:schemeClr val="accent6">
                    <a:lumMod val="20000"/>
                    <a:lumOff val="80000"/>
                  </a:schemeClr>
                </a:solidFill>
              </a:rPr>
              <a:t>" on which there are the so-called "Bottari di Macerata Campania", which reproduce the ancient </a:t>
            </a:r>
            <a:r>
              <a:rPr lang="en-GB" sz="1200" dirty="0" smtClean="0">
                <a:solidFill>
                  <a:schemeClr val="accent6">
                    <a:lumMod val="20000"/>
                    <a:lumOff val="80000"/>
                  </a:schemeClr>
                </a:solidFill>
              </a:rPr>
              <a:t>local music </a:t>
            </a:r>
            <a:r>
              <a:rPr lang="en-GB" sz="1200" dirty="0">
                <a:solidFill>
                  <a:schemeClr val="accent6">
                    <a:lumMod val="20000"/>
                    <a:lumOff val="80000"/>
                  </a:schemeClr>
                </a:solidFill>
              </a:rPr>
              <a:t>from the homonymous name the "Pastellessa" (or "</a:t>
            </a:r>
            <a:r>
              <a:rPr lang="en-GB" sz="1200" dirty="0" err="1">
                <a:solidFill>
                  <a:schemeClr val="accent6">
                    <a:lumMod val="20000"/>
                    <a:lumOff val="80000"/>
                  </a:schemeClr>
                </a:solidFill>
              </a:rPr>
              <a:t>Pastellesse</a:t>
            </a:r>
            <a:r>
              <a:rPr lang="en-GB" sz="1200" dirty="0">
                <a:solidFill>
                  <a:schemeClr val="accent6">
                    <a:lumMod val="20000"/>
                    <a:lumOff val="80000"/>
                  </a:schemeClr>
                </a:solidFill>
              </a:rPr>
              <a:t>").</a:t>
            </a:r>
          </a:p>
        </p:txBody>
      </p:sp>
      <p:pic>
        <p:nvPicPr>
          <p:cNvPr id="4" name="Immagine 3">
            <a:extLst>
              <a:ext uri="{FF2B5EF4-FFF2-40B4-BE49-F238E27FC236}">
                <a16:creationId xmlns:a16="http://schemas.microsoft.com/office/drawing/2014/main" xmlns="" id="{9281633A-D015-4727-810E-EB533FB3F4CA}"/>
              </a:ext>
            </a:extLst>
          </p:cNvPr>
          <p:cNvPicPr>
            <a:picLocks noChangeAspect="1"/>
          </p:cNvPicPr>
          <p:nvPr/>
        </p:nvPicPr>
        <p:blipFill>
          <a:blip r:embed="rId4"/>
          <a:stretch>
            <a:fillRect/>
          </a:stretch>
        </p:blipFill>
        <p:spPr>
          <a:xfrm>
            <a:off x="5344951" y="2413517"/>
            <a:ext cx="3759200" cy="2584869"/>
          </a:xfrm>
          <a:prstGeom prst="rect">
            <a:avLst/>
          </a:prstGeom>
          <a:ln>
            <a:noFill/>
          </a:ln>
          <a:effectLst>
            <a:softEdge rad="112500"/>
          </a:effectLst>
        </p:spPr>
      </p:pic>
      <p:pic>
        <p:nvPicPr>
          <p:cNvPr id="5" name="Immagine 4">
            <a:extLst>
              <a:ext uri="{FF2B5EF4-FFF2-40B4-BE49-F238E27FC236}">
                <a16:creationId xmlns:a16="http://schemas.microsoft.com/office/drawing/2014/main" xmlns="" id="{5FA432E9-060C-453A-84E3-3AADF4437ECF}"/>
              </a:ext>
            </a:extLst>
          </p:cNvPr>
          <p:cNvPicPr>
            <a:picLocks noChangeAspect="1"/>
          </p:cNvPicPr>
          <p:nvPr/>
        </p:nvPicPr>
        <p:blipFill rotWithShape="1">
          <a:blip r:embed="rId5"/>
          <a:srcRect t="5446" r="14995"/>
          <a:stretch/>
        </p:blipFill>
        <p:spPr>
          <a:xfrm>
            <a:off x="5679408" y="52701"/>
            <a:ext cx="3424743" cy="2584869"/>
          </a:xfrm>
          <a:prstGeom prst="rect">
            <a:avLst/>
          </a:prstGeom>
          <a:ln>
            <a:noFill/>
          </a:ln>
          <a:effectLst>
            <a:softEdge rad="112500"/>
          </a:effectLst>
        </p:spPr>
      </p:pic>
      <p:sp>
        <p:nvSpPr>
          <p:cNvPr id="12" name="Google Shape;185;p32">
            <a:extLst>
              <a:ext uri="{FF2B5EF4-FFF2-40B4-BE49-F238E27FC236}">
                <a16:creationId xmlns:a16="http://schemas.microsoft.com/office/drawing/2014/main" xmlns="" id="{259B78E0-CB1D-4272-8E4F-575488259F48}"/>
              </a:ext>
            </a:extLst>
          </p:cNvPr>
          <p:cNvSpPr/>
          <p:nvPr/>
        </p:nvSpPr>
        <p:spPr>
          <a:xfrm rot="16751538">
            <a:off x="2267929" y="2160825"/>
            <a:ext cx="6804085" cy="821849"/>
          </a:xfrm>
          <a:custGeom>
            <a:avLst/>
            <a:gdLst/>
            <a:ahLst/>
            <a:cxnLst/>
            <a:rect l="l" t="t" r="r" b="b"/>
            <a:pathLst>
              <a:path w="19643" h="14170" extrusionOk="0">
                <a:moveTo>
                  <a:pt x="16346" y="0"/>
                </a:moveTo>
                <a:cubicBezTo>
                  <a:pt x="15900" y="0"/>
                  <a:pt x="15455" y="23"/>
                  <a:pt x="15012" y="47"/>
                </a:cubicBezTo>
                <a:cubicBezTo>
                  <a:pt x="13909" y="104"/>
                  <a:pt x="12805" y="168"/>
                  <a:pt x="11702" y="231"/>
                </a:cubicBezTo>
                <a:cubicBezTo>
                  <a:pt x="9528" y="351"/>
                  <a:pt x="7351" y="455"/>
                  <a:pt x="5177" y="603"/>
                </a:cubicBezTo>
                <a:cubicBezTo>
                  <a:pt x="4104" y="676"/>
                  <a:pt x="3034" y="773"/>
                  <a:pt x="1967" y="920"/>
                </a:cubicBezTo>
                <a:cubicBezTo>
                  <a:pt x="1526" y="977"/>
                  <a:pt x="1031" y="1007"/>
                  <a:pt x="636" y="1231"/>
                </a:cubicBezTo>
                <a:cubicBezTo>
                  <a:pt x="299" y="1422"/>
                  <a:pt x="115" y="1753"/>
                  <a:pt x="75" y="2124"/>
                </a:cubicBezTo>
                <a:cubicBezTo>
                  <a:pt x="48" y="2348"/>
                  <a:pt x="68" y="2575"/>
                  <a:pt x="108" y="2802"/>
                </a:cubicBezTo>
                <a:cubicBezTo>
                  <a:pt x="1" y="4722"/>
                  <a:pt x="18" y="6645"/>
                  <a:pt x="169" y="8564"/>
                </a:cubicBezTo>
                <a:cubicBezTo>
                  <a:pt x="252" y="9604"/>
                  <a:pt x="372" y="10644"/>
                  <a:pt x="533" y="11681"/>
                </a:cubicBezTo>
                <a:cubicBezTo>
                  <a:pt x="607" y="12165"/>
                  <a:pt x="660" y="12670"/>
                  <a:pt x="794" y="13142"/>
                </a:cubicBezTo>
                <a:cubicBezTo>
                  <a:pt x="908" y="13547"/>
                  <a:pt x="1148" y="13844"/>
                  <a:pt x="1570" y="13957"/>
                </a:cubicBezTo>
                <a:cubicBezTo>
                  <a:pt x="2027" y="14085"/>
                  <a:pt x="2539" y="14102"/>
                  <a:pt x="3014" y="14132"/>
                </a:cubicBezTo>
                <a:cubicBezTo>
                  <a:pt x="3473" y="14160"/>
                  <a:pt x="3932" y="14169"/>
                  <a:pt x="4392" y="14169"/>
                </a:cubicBezTo>
                <a:cubicBezTo>
                  <a:pt x="4471" y="14169"/>
                  <a:pt x="4550" y="14169"/>
                  <a:pt x="4629" y="14168"/>
                </a:cubicBezTo>
                <a:cubicBezTo>
                  <a:pt x="5723" y="14158"/>
                  <a:pt x="6819" y="14118"/>
                  <a:pt x="7913" y="14078"/>
                </a:cubicBezTo>
                <a:cubicBezTo>
                  <a:pt x="10117" y="14002"/>
                  <a:pt x="12316" y="13884"/>
                  <a:pt x="14517" y="13737"/>
                </a:cubicBezTo>
                <a:cubicBezTo>
                  <a:pt x="15594" y="13664"/>
                  <a:pt x="16670" y="13583"/>
                  <a:pt x="17747" y="13493"/>
                </a:cubicBezTo>
                <a:cubicBezTo>
                  <a:pt x="18172" y="13460"/>
                  <a:pt x="18710" y="13490"/>
                  <a:pt x="19068" y="13226"/>
                </a:cubicBezTo>
                <a:cubicBezTo>
                  <a:pt x="19399" y="12978"/>
                  <a:pt x="19459" y="12543"/>
                  <a:pt x="19509" y="12169"/>
                </a:cubicBezTo>
                <a:cubicBezTo>
                  <a:pt x="19643" y="11142"/>
                  <a:pt x="19610" y="10105"/>
                  <a:pt x="19549" y="9076"/>
                </a:cubicBezTo>
                <a:cubicBezTo>
                  <a:pt x="19486" y="8026"/>
                  <a:pt x="19392" y="6980"/>
                  <a:pt x="19265" y="5936"/>
                </a:cubicBezTo>
                <a:cubicBezTo>
                  <a:pt x="19141" y="4923"/>
                  <a:pt x="18991" y="3913"/>
                  <a:pt x="18814" y="2910"/>
                </a:cubicBezTo>
                <a:cubicBezTo>
                  <a:pt x="18720" y="2392"/>
                  <a:pt x="18619" y="1873"/>
                  <a:pt x="18509" y="1358"/>
                </a:cubicBezTo>
                <a:cubicBezTo>
                  <a:pt x="18429" y="967"/>
                  <a:pt x="18403" y="439"/>
                  <a:pt x="18008" y="211"/>
                </a:cubicBezTo>
                <a:cubicBezTo>
                  <a:pt x="17847" y="118"/>
                  <a:pt x="17656" y="84"/>
                  <a:pt x="17476" y="61"/>
                </a:cubicBezTo>
                <a:cubicBezTo>
                  <a:pt x="17199" y="27"/>
                  <a:pt x="16924" y="14"/>
                  <a:pt x="16644" y="4"/>
                </a:cubicBezTo>
                <a:cubicBezTo>
                  <a:pt x="16544" y="2"/>
                  <a:pt x="16445" y="0"/>
                  <a:pt x="16346" y="0"/>
                </a:cubicBezTo>
                <a:close/>
              </a:path>
            </a:pathLst>
          </a:custGeom>
          <a:solidFill>
            <a:srgbClr val="000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CasellaDiTesto 5">
            <a:extLst>
              <a:ext uri="{FF2B5EF4-FFF2-40B4-BE49-F238E27FC236}">
                <a16:creationId xmlns:a16="http://schemas.microsoft.com/office/drawing/2014/main" xmlns="" id="{3AEA9C06-26D8-49A1-A24A-2172FEF5773E}"/>
              </a:ext>
            </a:extLst>
          </p:cNvPr>
          <p:cNvSpPr txBox="1"/>
          <p:nvPr/>
        </p:nvSpPr>
        <p:spPr>
          <a:xfrm>
            <a:off x="320157" y="261777"/>
            <a:ext cx="5024794" cy="523220"/>
          </a:xfrm>
          <a:prstGeom prst="rect">
            <a:avLst/>
          </a:prstGeom>
          <a:noFill/>
        </p:spPr>
        <p:txBody>
          <a:bodyPr wrap="square" rtlCol="0">
            <a:spAutoFit/>
          </a:bodyPr>
          <a:lstStyle/>
          <a:p>
            <a:r>
              <a:rPr lang="it-IT" sz="2800" b="1" dirty="0">
                <a:solidFill>
                  <a:srgbClr val="000C1D"/>
                </a:solidFill>
                <a:latin typeface="Arial Rounded MT Bold" panose="020F0704030504030204" pitchFamily="34" charset="0"/>
              </a:rPr>
              <a:t>Festival of «Sant’Antuono»</a:t>
            </a:r>
            <a:endParaRPr lang="en-GB" sz="2800" b="1" dirty="0">
              <a:solidFill>
                <a:srgbClr val="000C1D"/>
              </a:solidFill>
              <a:latin typeface="Arial Rounded MT Bold" panose="020F07040305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pic>
        <p:nvPicPr>
          <p:cNvPr id="6" name="Immagine 5">
            <a:extLst>
              <a:ext uri="{FF2B5EF4-FFF2-40B4-BE49-F238E27FC236}">
                <a16:creationId xmlns:a16="http://schemas.microsoft.com/office/drawing/2014/main" xmlns="" id="{F5F9221D-F315-4DDF-A1CE-6DEF5169BC92}"/>
              </a:ext>
            </a:extLst>
          </p:cNvPr>
          <p:cNvPicPr>
            <a:picLocks noChangeAspect="1"/>
          </p:cNvPicPr>
          <p:nvPr/>
        </p:nvPicPr>
        <p:blipFill>
          <a:blip r:embed="rId4"/>
          <a:stretch>
            <a:fillRect/>
          </a:stretch>
        </p:blipFill>
        <p:spPr>
          <a:xfrm>
            <a:off x="-26062" y="-9297"/>
            <a:ext cx="9170061" cy="5152797"/>
          </a:xfrm>
          <a:prstGeom prst="rect">
            <a:avLst/>
          </a:prstGeom>
        </p:spPr>
      </p:pic>
      <p:pic>
        <p:nvPicPr>
          <p:cNvPr id="2" name="Immagine 1">
            <a:extLst>
              <a:ext uri="{FF2B5EF4-FFF2-40B4-BE49-F238E27FC236}">
                <a16:creationId xmlns:a16="http://schemas.microsoft.com/office/drawing/2014/main" xmlns="" id="{81891D39-8D0D-474E-A123-CE605113A629}"/>
              </a:ext>
            </a:extLst>
          </p:cNvPr>
          <p:cNvPicPr>
            <a:picLocks noChangeAspect="1"/>
          </p:cNvPicPr>
          <p:nvPr/>
        </p:nvPicPr>
        <p:blipFill>
          <a:blip r:embed="rId5"/>
          <a:stretch>
            <a:fillRect/>
          </a:stretch>
        </p:blipFill>
        <p:spPr>
          <a:xfrm>
            <a:off x="134333" y="106409"/>
            <a:ext cx="8730229" cy="4901526"/>
          </a:xfrm>
          <a:prstGeom prst="rect">
            <a:avLst/>
          </a:prstGeom>
        </p:spPr>
      </p:pic>
      <p:sp>
        <p:nvSpPr>
          <p:cNvPr id="187" name="Google Shape;187;p32"/>
          <p:cNvSpPr txBox="1">
            <a:spLocks noGrp="1"/>
          </p:cNvSpPr>
          <p:nvPr>
            <p:ph type="subTitle" idx="1"/>
          </p:nvPr>
        </p:nvSpPr>
        <p:spPr>
          <a:xfrm>
            <a:off x="289547" y="587558"/>
            <a:ext cx="3290400" cy="169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b="1" dirty="0">
                <a:latin typeface="Arial Rounded MT Bold" panose="020F0704030504030204" pitchFamily="34" charset="0"/>
              </a:rPr>
              <a:t>A traditional local festival</a:t>
            </a:r>
          </a:p>
        </p:txBody>
      </p:sp>
      <p:sp>
        <p:nvSpPr>
          <p:cNvPr id="188" name="Google Shape;188;p32"/>
          <p:cNvSpPr/>
          <p:nvPr/>
        </p:nvSpPr>
        <p:spPr>
          <a:xfrm>
            <a:off x="5137103" y="1201554"/>
            <a:ext cx="250901" cy="340106"/>
          </a:xfrm>
          <a:custGeom>
            <a:avLst/>
            <a:gdLst/>
            <a:ahLst/>
            <a:cxnLst/>
            <a:rect l="l" t="t" r="r" b="b"/>
            <a:pathLst>
              <a:path w="3558" h="4823" extrusionOk="0">
                <a:moveTo>
                  <a:pt x="2259" y="320"/>
                </a:moveTo>
                <a:cubicBezTo>
                  <a:pt x="2284" y="320"/>
                  <a:pt x="2296" y="338"/>
                  <a:pt x="2307" y="367"/>
                </a:cubicBezTo>
                <a:cubicBezTo>
                  <a:pt x="2328" y="417"/>
                  <a:pt x="2351" y="467"/>
                  <a:pt x="2374" y="517"/>
                </a:cubicBezTo>
                <a:cubicBezTo>
                  <a:pt x="2411" y="618"/>
                  <a:pt x="2518" y="721"/>
                  <a:pt x="2485" y="808"/>
                </a:cubicBezTo>
                <a:cubicBezTo>
                  <a:pt x="2454" y="885"/>
                  <a:pt x="2321" y="925"/>
                  <a:pt x="2230" y="975"/>
                </a:cubicBezTo>
                <a:cubicBezTo>
                  <a:pt x="1739" y="1253"/>
                  <a:pt x="1247" y="1530"/>
                  <a:pt x="726" y="1754"/>
                </a:cubicBezTo>
                <a:cubicBezTo>
                  <a:pt x="676" y="1774"/>
                  <a:pt x="625" y="1791"/>
                  <a:pt x="572" y="1811"/>
                </a:cubicBezTo>
                <a:cubicBezTo>
                  <a:pt x="568" y="1812"/>
                  <a:pt x="564" y="1812"/>
                  <a:pt x="561" y="1812"/>
                </a:cubicBezTo>
                <a:cubicBezTo>
                  <a:pt x="528" y="1812"/>
                  <a:pt x="510" y="1785"/>
                  <a:pt x="499" y="1761"/>
                </a:cubicBezTo>
                <a:cubicBezTo>
                  <a:pt x="431" y="1634"/>
                  <a:pt x="368" y="1504"/>
                  <a:pt x="298" y="1376"/>
                </a:cubicBezTo>
                <a:cubicBezTo>
                  <a:pt x="267" y="1316"/>
                  <a:pt x="284" y="1289"/>
                  <a:pt x="341" y="1263"/>
                </a:cubicBezTo>
                <a:cubicBezTo>
                  <a:pt x="970" y="955"/>
                  <a:pt x="1595" y="644"/>
                  <a:pt x="2221" y="330"/>
                </a:cubicBezTo>
                <a:cubicBezTo>
                  <a:pt x="2236" y="323"/>
                  <a:pt x="2249" y="320"/>
                  <a:pt x="2259" y="320"/>
                </a:cubicBezTo>
                <a:close/>
                <a:moveTo>
                  <a:pt x="3027" y="2453"/>
                </a:moveTo>
                <a:cubicBezTo>
                  <a:pt x="3120" y="2456"/>
                  <a:pt x="3207" y="2443"/>
                  <a:pt x="3230" y="2500"/>
                </a:cubicBezTo>
                <a:cubicBezTo>
                  <a:pt x="3250" y="2550"/>
                  <a:pt x="3173" y="2590"/>
                  <a:pt x="3130" y="2630"/>
                </a:cubicBezTo>
                <a:cubicBezTo>
                  <a:pt x="3030" y="2720"/>
                  <a:pt x="2929" y="2817"/>
                  <a:pt x="2795" y="2854"/>
                </a:cubicBezTo>
                <a:cubicBezTo>
                  <a:pt x="2767" y="2863"/>
                  <a:pt x="2735" y="2872"/>
                  <a:pt x="2706" y="2872"/>
                </a:cubicBezTo>
                <a:cubicBezTo>
                  <a:pt x="2676" y="2872"/>
                  <a:pt x="2649" y="2863"/>
                  <a:pt x="2628" y="2834"/>
                </a:cubicBezTo>
                <a:cubicBezTo>
                  <a:pt x="2595" y="2781"/>
                  <a:pt x="2612" y="2720"/>
                  <a:pt x="2642" y="2667"/>
                </a:cubicBezTo>
                <a:cubicBezTo>
                  <a:pt x="2735" y="2504"/>
                  <a:pt x="2893" y="2473"/>
                  <a:pt x="3027" y="2453"/>
                </a:cubicBezTo>
                <a:close/>
                <a:moveTo>
                  <a:pt x="1599" y="4277"/>
                </a:moveTo>
                <a:cubicBezTo>
                  <a:pt x="1617" y="4277"/>
                  <a:pt x="1631" y="4281"/>
                  <a:pt x="1635" y="4296"/>
                </a:cubicBezTo>
                <a:cubicBezTo>
                  <a:pt x="1652" y="4345"/>
                  <a:pt x="1585" y="4356"/>
                  <a:pt x="1552" y="4379"/>
                </a:cubicBezTo>
                <a:cubicBezTo>
                  <a:pt x="1434" y="4459"/>
                  <a:pt x="1311" y="4523"/>
                  <a:pt x="1178" y="4566"/>
                </a:cubicBezTo>
                <a:cubicBezTo>
                  <a:pt x="1150" y="4575"/>
                  <a:pt x="1115" y="4587"/>
                  <a:pt x="1088" y="4587"/>
                </a:cubicBezTo>
                <a:cubicBezTo>
                  <a:pt x="1071" y="4587"/>
                  <a:pt x="1057" y="4582"/>
                  <a:pt x="1050" y="4570"/>
                </a:cubicBezTo>
                <a:cubicBezTo>
                  <a:pt x="1017" y="4523"/>
                  <a:pt x="1077" y="4479"/>
                  <a:pt x="1110" y="4450"/>
                </a:cubicBezTo>
                <a:cubicBezTo>
                  <a:pt x="1220" y="4346"/>
                  <a:pt x="1344" y="4281"/>
                  <a:pt x="1502" y="4281"/>
                </a:cubicBezTo>
                <a:cubicBezTo>
                  <a:pt x="1513" y="4281"/>
                  <a:pt x="1524" y="4281"/>
                  <a:pt x="1535" y="4282"/>
                </a:cubicBezTo>
                <a:cubicBezTo>
                  <a:pt x="1537" y="4282"/>
                  <a:pt x="1539" y="4282"/>
                  <a:pt x="1541" y="4282"/>
                </a:cubicBezTo>
                <a:cubicBezTo>
                  <a:pt x="1557" y="4282"/>
                  <a:pt x="1580" y="4277"/>
                  <a:pt x="1599" y="4277"/>
                </a:cubicBezTo>
                <a:close/>
                <a:moveTo>
                  <a:pt x="2302" y="1"/>
                </a:moveTo>
                <a:cubicBezTo>
                  <a:pt x="2276" y="1"/>
                  <a:pt x="2246" y="8"/>
                  <a:pt x="2214" y="22"/>
                </a:cubicBezTo>
                <a:cubicBezTo>
                  <a:pt x="1505" y="333"/>
                  <a:pt x="826" y="704"/>
                  <a:pt x="158" y="1095"/>
                </a:cubicBezTo>
                <a:cubicBezTo>
                  <a:pt x="34" y="1166"/>
                  <a:pt x="0" y="1273"/>
                  <a:pt x="44" y="1410"/>
                </a:cubicBezTo>
                <a:cubicBezTo>
                  <a:pt x="90" y="1553"/>
                  <a:pt x="154" y="1687"/>
                  <a:pt x="224" y="1822"/>
                </a:cubicBezTo>
                <a:cubicBezTo>
                  <a:pt x="612" y="2544"/>
                  <a:pt x="997" y="3269"/>
                  <a:pt x="1471" y="3938"/>
                </a:cubicBezTo>
                <a:cubicBezTo>
                  <a:pt x="1519" y="4001"/>
                  <a:pt x="1539" y="4028"/>
                  <a:pt x="1431" y="4044"/>
                </a:cubicBezTo>
                <a:cubicBezTo>
                  <a:pt x="1194" y="4085"/>
                  <a:pt x="993" y="4192"/>
                  <a:pt x="860" y="4402"/>
                </a:cubicBezTo>
                <a:cubicBezTo>
                  <a:pt x="800" y="4500"/>
                  <a:pt x="783" y="4610"/>
                  <a:pt x="846" y="4711"/>
                </a:cubicBezTo>
                <a:cubicBezTo>
                  <a:pt x="895" y="4786"/>
                  <a:pt x="971" y="4823"/>
                  <a:pt x="1052" y="4823"/>
                </a:cubicBezTo>
                <a:cubicBezTo>
                  <a:pt x="1070" y="4823"/>
                  <a:pt x="1088" y="4821"/>
                  <a:pt x="1107" y="4817"/>
                </a:cubicBezTo>
                <a:cubicBezTo>
                  <a:pt x="1462" y="4747"/>
                  <a:pt x="1755" y="4566"/>
                  <a:pt x="1993" y="4296"/>
                </a:cubicBezTo>
                <a:cubicBezTo>
                  <a:pt x="2064" y="4219"/>
                  <a:pt x="2053" y="4152"/>
                  <a:pt x="1986" y="4072"/>
                </a:cubicBezTo>
                <a:cubicBezTo>
                  <a:pt x="1795" y="3841"/>
                  <a:pt x="1605" y="3614"/>
                  <a:pt x="1434" y="3370"/>
                </a:cubicBezTo>
                <a:cubicBezTo>
                  <a:pt x="1187" y="3012"/>
                  <a:pt x="987" y="2624"/>
                  <a:pt x="776" y="2246"/>
                </a:cubicBezTo>
                <a:cubicBezTo>
                  <a:pt x="739" y="2175"/>
                  <a:pt x="662" y="2098"/>
                  <a:pt x="676" y="2045"/>
                </a:cubicBezTo>
                <a:cubicBezTo>
                  <a:pt x="692" y="1982"/>
                  <a:pt x="809" y="1982"/>
                  <a:pt x="880" y="1948"/>
                </a:cubicBezTo>
                <a:cubicBezTo>
                  <a:pt x="1442" y="1697"/>
                  <a:pt x="1976" y="1390"/>
                  <a:pt x="2502" y="1069"/>
                </a:cubicBezTo>
                <a:cubicBezTo>
                  <a:pt x="2535" y="1048"/>
                  <a:pt x="2560" y="1036"/>
                  <a:pt x="2581" y="1036"/>
                </a:cubicBezTo>
                <a:cubicBezTo>
                  <a:pt x="2609" y="1036"/>
                  <a:pt x="2631" y="1057"/>
                  <a:pt x="2655" y="1112"/>
                </a:cubicBezTo>
                <a:cubicBezTo>
                  <a:pt x="2803" y="1427"/>
                  <a:pt x="2959" y="1737"/>
                  <a:pt x="3116" y="2049"/>
                </a:cubicBezTo>
                <a:cubicBezTo>
                  <a:pt x="3217" y="2249"/>
                  <a:pt x="3217" y="2246"/>
                  <a:pt x="2999" y="2263"/>
                </a:cubicBezTo>
                <a:cubicBezTo>
                  <a:pt x="2692" y="2283"/>
                  <a:pt x="2485" y="2443"/>
                  <a:pt x="2421" y="2704"/>
                </a:cubicBezTo>
                <a:cubicBezTo>
                  <a:pt x="2371" y="2925"/>
                  <a:pt x="2494" y="3078"/>
                  <a:pt x="2746" y="3078"/>
                </a:cubicBezTo>
                <a:cubicBezTo>
                  <a:pt x="2755" y="3078"/>
                  <a:pt x="2786" y="3075"/>
                  <a:pt x="2815" y="3069"/>
                </a:cubicBezTo>
                <a:cubicBezTo>
                  <a:pt x="3157" y="2965"/>
                  <a:pt x="3377" y="2728"/>
                  <a:pt x="3528" y="2419"/>
                </a:cubicBezTo>
                <a:cubicBezTo>
                  <a:pt x="3558" y="2363"/>
                  <a:pt x="3541" y="2306"/>
                  <a:pt x="3514" y="2249"/>
                </a:cubicBezTo>
                <a:cubicBezTo>
                  <a:pt x="3184" y="1521"/>
                  <a:pt x="2843" y="794"/>
                  <a:pt x="2437" y="99"/>
                </a:cubicBezTo>
                <a:cubicBezTo>
                  <a:pt x="2400" y="32"/>
                  <a:pt x="2357" y="1"/>
                  <a:pt x="2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magine 2">
            <a:extLst>
              <a:ext uri="{FF2B5EF4-FFF2-40B4-BE49-F238E27FC236}">
                <a16:creationId xmlns:a16="http://schemas.microsoft.com/office/drawing/2014/main" xmlns="" id="{90A1D5DC-73B1-453D-A4F6-A564F92EDB96}"/>
              </a:ext>
            </a:extLst>
          </p:cNvPr>
          <p:cNvPicPr>
            <a:picLocks noChangeAspect="1"/>
          </p:cNvPicPr>
          <p:nvPr/>
        </p:nvPicPr>
        <p:blipFill rotWithShape="1">
          <a:blip r:embed="rId6"/>
          <a:srcRect l="552" t="16978" r="3259" b="2692"/>
          <a:stretch/>
        </p:blipFill>
        <p:spPr>
          <a:xfrm>
            <a:off x="4736638" y="-8462"/>
            <a:ext cx="4349525" cy="2760138"/>
          </a:xfrm>
          <a:prstGeom prst="rect">
            <a:avLst/>
          </a:prstGeom>
          <a:ln>
            <a:noFill/>
          </a:ln>
          <a:effectLst>
            <a:softEdge rad="112500"/>
          </a:effectLst>
        </p:spPr>
      </p:pic>
      <p:pic>
        <p:nvPicPr>
          <p:cNvPr id="4" name="Immagine 3">
            <a:extLst>
              <a:ext uri="{FF2B5EF4-FFF2-40B4-BE49-F238E27FC236}">
                <a16:creationId xmlns:a16="http://schemas.microsoft.com/office/drawing/2014/main" xmlns="" id="{F42667D1-B6CB-426D-8AF1-B68AF89CB9F9}"/>
              </a:ext>
            </a:extLst>
          </p:cNvPr>
          <p:cNvPicPr>
            <a:picLocks noChangeAspect="1"/>
          </p:cNvPicPr>
          <p:nvPr/>
        </p:nvPicPr>
        <p:blipFill rotWithShape="1">
          <a:blip r:embed="rId7"/>
          <a:srcRect b="18333"/>
          <a:stretch/>
        </p:blipFill>
        <p:spPr>
          <a:xfrm>
            <a:off x="4797846" y="2532256"/>
            <a:ext cx="4227111" cy="2504835"/>
          </a:xfrm>
          <a:prstGeom prst="rect">
            <a:avLst/>
          </a:prstGeom>
          <a:ln>
            <a:noFill/>
          </a:ln>
          <a:effectLst>
            <a:softEdge rad="112500"/>
          </a:effectLst>
        </p:spPr>
      </p:pic>
      <p:sp>
        <p:nvSpPr>
          <p:cNvPr id="185" name="Google Shape;185;p32"/>
          <p:cNvSpPr/>
          <p:nvPr/>
        </p:nvSpPr>
        <p:spPr>
          <a:xfrm rot="16035696">
            <a:off x="1226920" y="2067669"/>
            <a:ext cx="6804085" cy="821849"/>
          </a:xfrm>
          <a:custGeom>
            <a:avLst/>
            <a:gdLst/>
            <a:ahLst/>
            <a:cxnLst/>
            <a:rect l="l" t="t" r="r" b="b"/>
            <a:pathLst>
              <a:path w="19643" h="14170" extrusionOk="0">
                <a:moveTo>
                  <a:pt x="16346" y="0"/>
                </a:moveTo>
                <a:cubicBezTo>
                  <a:pt x="15900" y="0"/>
                  <a:pt x="15455" y="23"/>
                  <a:pt x="15012" y="47"/>
                </a:cubicBezTo>
                <a:cubicBezTo>
                  <a:pt x="13909" y="104"/>
                  <a:pt x="12805" y="168"/>
                  <a:pt x="11702" y="231"/>
                </a:cubicBezTo>
                <a:cubicBezTo>
                  <a:pt x="9528" y="351"/>
                  <a:pt x="7351" y="455"/>
                  <a:pt x="5177" y="603"/>
                </a:cubicBezTo>
                <a:cubicBezTo>
                  <a:pt x="4104" y="676"/>
                  <a:pt x="3034" y="773"/>
                  <a:pt x="1967" y="920"/>
                </a:cubicBezTo>
                <a:cubicBezTo>
                  <a:pt x="1526" y="977"/>
                  <a:pt x="1031" y="1007"/>
                  <a:pt x="636" y="1231"/>
                </a:cubicBezTo>
                <a:cubicBezTo>
                  <a:pt x="299" y="1422"/>
                  <a:pt x="115" y="1753"/>
                  <a:pt x="75" y="2124"/>
                </a:cubicBezTo>
                <a:cubicBezTo>
                  <a:pt x="48" y="2348"/>
                  <a:pt x="68" y="2575"/>
                  <a:pt x="108" y="2802"/>
                </a:cubicBezTo>
                <a:cubicBezTo>
                  <a:pt x="1" y="4722"/>
                  <a:pt x="18" y="6645"/>
                  <a:pt x="169" y="8564"/>
                </a:cubicBezTo>
                <a:cubicBezTo>
                  <a:pt x="252" y="9604"/>
                  <a:pt x="372" y="10644"/>
                  <a:pt x="533" y="11681"/>
                </a:cubicBezTo>
                <a:cubicBezTo>
                  <a:pt x="607" y="12165"/>
                  <a:pt x="660" y="12670"/>
                  <a:pt x="794" y="13142"/>
                </a:cubicBezTo>
                <a:cubicBezTo>
                  <a:pt x="908" y="13547"/>
                  <a:pt x="1148" y="13844"/>
                  <a:pt x="1570" y="13957"/>
                </a:cubicBezTo>
                <a:cubicBezTo>
                  <a:pt x="2027" y="14085"/>
                  <a:pt x="2539" y="14102"/>
                  <a:pt x="3014" y="14132"/>
                </a:cubicBezTo>
                <a:cubicBezTo>
                  <a:pt x="3473" y="14160"/>
                  <a:pt x="3932" y="14169"/>
                  <a:pt x="4392" y="14169"/>
                </a:cubicBezTo>
                <a:cubicBezTo>
                  <a:pt x="4471" y="14169"/>
                  <a:pt x="4550" y="14169"/>
                  <a:pt x="4629" y="14168"/>
                </a:cubicBezTo>
                <a:cubicBezTo>
                  <a:pt x="5723" y="14158"/>
                  <a:pt x="6819" y="14118"/>
                  <a:pt x="7913" y="14078"/>
                </a:cubicBezTo>
                <a:cubicBezTo>
                  <a:pt x="10117" y="14002"/>
                  <a:pt x="12316" y="13884"/>
                  <a:pt x="14517" y="13737"/>
                </a:cubicBezTo>
                <a:cubicBezTo>
                  <a:pt x="15594" y="13664"/>
                  <a:pt x="16670" y="13583"/>
                  <a:pt x="17747" y="13493"/>
                </a:cubicBezTo>
                <a:cubicBezTo>
                  <a:pt x="18172" y="13460"/>
                  <a:pt x="18710" y="13490"/>
                  <a:pt x="19068" y="13226"/>
                </a:cubicBezTo>
                <a:cubicBezTo>
                  <a:pt x="19399" y="12978"/>
                  <a:pt x="19459" y="12543"/>
                  <a:pt x="19509" y="12169"/>
                </a:cubicBezTo>
                <a:cubicBezTo>
                  <a:pt x="19643" y="11142"/>
                  <a:pt x="19610" y="10105"/>
                  <a:pt x="19549" y="9076"/>
                </a:cubicBezTo>
                <a:cubicBezTo>
                  <a:pt x="19486" y="8026"/>
                  <a:pt x="19392" y="6980"/>
                  <a:pt x="19265" y="5936"/>
                </a:cubicBezTo>
                <a:cubicBezTo>
                  <a:pt x="19141" y="4923"/>
                  <a:pt x="18991" y="3913"/>
                  <a:pt x="18814" y="2910"/>
                </a:cubicBezTo>
                <a:cubicBezTo>
                  <a:pt x="18720" y="2392"/>
                  <a:pt x="18619" y="1873"/>
                  <a:pt x="18509" y="1358"/>
                </a:cubicBezTo>
                <a:cubicBezTo>
                  <a:pt x="18429" y="967"/>
                  <a:pt x="18403" y="439"/>
                  <a:pt x="18008" y="211"/>
                </a:cubicBezTo>
                <a:cubicBezTo>
                  <a:pt x="17847" y="118"/>
                  <a:pt x="17656" y="84"/>
                  <a:pt x="17476" y="61"/>
                </a:cubicBezTo>
                <a:cubicBezTo>
                  <a:pt x="17199" y="27"/>
                  <a:pt x="16924" y="14"/>
                  <a:pt x="16644" y="4"/>
                </a:cubicBezTo>
                <a:cubicBezTo>
                  <a:pt x="16544" y="2"/>
                  <a:pt x="16445" y="0"/>
                  <a:pt x="16346" y="0"/>
                </a:cubicBezTo>
                <a:close/>
              </a:path>
            </a:pathLst>
          </a:custGeom>
          <a:solidFill>
            <a:srgbClr val="000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86;p32"/>
          <p:cNvSpPr txBox="1">
            <a:spLocks noGrp="1"/>
          </p:cNvSpPr>
          <p:nvPr>
            <p:ph type="ctrTitle"/>
          </p:nvPr>
        </p:nvSpPr>
        <p:spPr>
          <a:xfrm>
            <a:off x="279438" y="-137709"/>
            <a:ext cx="4012500" cy="155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IT" b="1" dirty="0">
                <a:solidFill>
                  <a:srgbClr val="000C1D"/>
                </a:solidFill>
                <a:latin typeface="Arial Rounded MT Bold" panose="020F0704030504030204" pitchFamily="34" charset="0"/>
              </a:rPr>
              <a:t>Bottari»</a:t>
            </a:r>
            <a:r>
              <a:rPr lang="it-IT" dirty="0">
                <a:solidFill>
                  <a:schemeClr val="accent3">
                    <a:lumMod val="90000"/>
                    <a:lumOff val="10000"/>
                  </a:schemeClr>
                </a:solidFill>
              </a:rPr>
              <a:t/>
            </a:r>
            <a:br>
              <a:rPr lang="it-IT" dirty="0">
                <a:solidFill>
                  <a:schemeClr val="accent3">
                    <a:lumMod val="90000"/>
                    <a:lumOff val="10000"/>
                  </a:schemeClr>
                </a:solidFill>
              </a:rPr>
            </a:br>
            <a:endParaRPr dirty="0">
              <a:solidFill>
                <a:schemeClr val="accent3">
                  <a:lumMod val="90000"/>
                  <a:lumOff val="10000"/>
                </a:schemeClr>
              </a:solidFill>
            </a:endParaRPr>
          </a:p>
        </p:txBody>
      </p:sp>
      <p:sp>
        <p:nvSpPr>
          <p:cNvPr id="8" name="CasellaDiTesto 7">
            <a:extLst>
              <a:ext uri="{FF2B5EF4-FFF2-40B4-BE49-F238E27FC236}">
                <a16:creationId xmlns:a16="http://schemas.microsoft.com/office/drawing/2014/main" xmlns="" id="{5210CFE7-314E-4240-B9DB-01984380F60A}"/>
              </a:ext>
            </a:extLst>
          </p:cNvPr>
          <p:cNvSpPr txBox="1"/>
          <p:nvPr/>
        </p:nvSpPr>
        <p:spPr>
          <a:xfrm rot="5400000">
            <a:off x="2292853" y="4267069"/>
            <a:ext cx="2701104" cy="246221"/>
          </a:xfrm>
          <a:prstGeom prst="rect">
            <a:avLst/>
          </a:prstGeom>
          <a:noFill/>
        </p:spPr>
        <p:txBody>
          <a:bodyPr wrap="square" rtlCol="0">
            <a:spAutoFit/>
          </a:bodyPr>
          <a:lstStyle/>
          <a:p>
            <a:r>
              <a:rPr lang="en-GB" sz="1000" dirty="0">
                <a:solidFill>
                  <a:schemeClr val="tx1">
                    <a:lumMod val="75000"/>
                    <a:lumOff val="25000"/>
                  </a:schemeClr>
                </a:solidFill>
                <a:hlinkClick r:id="rId8">
                  <a:extLst>
                    <a:ext uri="{A12FA001-AC4F-418D-AE19-62706E023703}">
                      <ahyp:hlinkClr xmlns:ahyp="http://schemas.microsoft.com/office/drawing/2018/hyperlinkcolor" xmlns="" val="tx"/>
                    </a:ext>
                  </a:extLst>
                </a:hlinkClick>
              </a:rPr>
              <a:t>https://youtu.be/Nh054FlHU20</a:t>
            </a:r>
            <a:endParaRPr lang="en-GB" sz="1000" dirty="0">
              <a:solidFill>
                <a:schemeClr val="tx1">
                  <a:lumMod val="75000"/>
                  <a:lumOff val="25000"/>
                </a:schemeClr>
              </a:solidFill>
            </a:endParaRPr>
          </a:p>
        </p:txBody>
      </p:sp>
      <p:pic>
        <p:nvPicPr>
          <p:cNvPr id="9" name="Elementi multimediali online 8" title="Festa di Sant'Antuono 2019 a Macerata Campania - La piccola compagnia de &quot;I punto esclamativo&quot;">
            <a:hlinkClick r:id="" action="ppaction://media"/>
            <a:extLst>
              <a:ext uri="{FF2B5EF4-FFF2-40B4-BE49-F238E27FC236}">
                <a16:creationId xmlns:a16="http://schemas.microsoft.com/office/drawing/2014/main" xmlns="" id="{192B553B-E44C-4BD1-A27B-8EB09CACA96F}"/>
              </a:ext>
            </a:extLst>
          </p:cNvPr>
          <p:cNvPicPr>
            <a:picLocks noRot="1" noChangeAspect="1"/>
          </p:cNvPicPr>
          <p:nvPr>
            <a:videoFile r:link="rId1"/>
          </p:nvPr>
        </p:nvPicPr>
        <p:blipFill>
          <a:blip r:embed="rId9"/>
          <a:stretch>
            <a:fillRect/>
          </a:stretch>
        </p:blipFill>
        <p:spPr>
          <a:xfrm>
            <a:off x="232968" y="3039628"/>
            <a:ext cx="3297418" cy="1863041"/>
          </a:xfrm>
          <a:prstGeom prst="rect">
            <a:avLst/>
          </a:prstGeom>
        </p:spPr>
      </p:pic>
      <p:sp>
        <p:nvSpPr>
          <p:cNvPr id="5" name="CasellaDiTesto 4">
            <a:extLst>
              <a:ext uri="{FF2B5EF4-FFF2-40B4-BE49-F238E27FC236}">
                <a16:creationId xmlns:a16="http://schemas.microsoft.com/office/drawing/2014/main" xmlns="" id="{0A05C48D-1DDD-4E14-9522-C0394650CE8F}"/>
              </a:ext>
            </a:extLst>
          </p:cNvPr>
          <p:cNvSpPr txBox="1"/>
          <p:nvPr/>
        </p:nvSpPr>
        <p:spPr>
          <a:xfrm>
            <a:off x="278686" y="923751"/>
            <a:ext cx="3697088" cy="1569660"/>
          </a:xfrm>
          <a:prstGeom prst="rect">
            <a:avLst/>
          </a:prstGeom>
          <a:noFill/>
        </p:spPr>
        <p:txBody>
          <a:bodyPr wrap="square" rtlCol="0">
            <a:spAutoFit/>
          </a:bodyPr>
          <a:lstStyle/>
          <a:p>
            <a:pPr algn="just"/>
            <a:r>
              <a:rPr lang="en-GB" sz="1200" dirty="0">
                <a:solidFill>
                  <a:srgbClr val="FFFFFF"/>
                </a:solidFill>
              </a:rPr>
              <a:t>The </a:t>
            </a:r>
            <a:r>
              <a:rPr lang="en-GB" sz="1200" dirty="0" smtClean="0">
                <a:solidFill>
                  <a:srgbClr val="FFFFFF"/>
                </a:solidFill>
              </a:rPr>
              <a:t>“</a:t>
            </a:r>
            <a:r>
              <a:rPr lang="en-GB" sz="1200" dirty="0" err="1">
                <a:solidFill>
                  <a:srgbClr val="FFFFFF"/>
                </a:solidFill>
              </a:rPr>
              <a:t>bottari</a:t>
            </a:r>
            <a:r>
              <a:rPr lang="en-GB" sz="1200" dirty="0" smtClean="0">
                <a:solidFill>
                  <a:srgbClr val="FFFFFF"/>
                </a:solidFill>
              </a:rPr>
              <a:t>”, take </a:t>
            </a:r>
            <a:r>
              <a:rPr lang="en-GB" sz="1200" dirty="0">
                <a:solidFill>
                  <a:srgbClr val="FFFFFF"/>
                </a:solidFill>
              </a:rPr>
              <a:t>roots from ancient habits strongly related to agricultural traditions of “Terra di </a:t>
            </a:r>
            <a:r>
              <a:rPr lang="en-GB" sz="1200" dirty="0" err="1">
                <a:solidFill>
                  <a:srgbClr val="FFFFFF"/>
                </a:solidFill>
              </a:rPr>
              <a:t>Lavoro</a:t>
            </a:r>
            <a:r>
              <a:rPr lang="en-GB" sz="1200" dirty="0">
                <a:solidFill>
                  <a:srgbClr val="FFFFFF"/>
                </a:solidFill>
              </a:rPr>
              <a:t>”; in ancients times, Macerata, was, above all, an agricultural and artisanal community, where the </a:t>
            </a:r>
            <a:r>
              <a:rPr lang="en-GB" sz="1200" dirty="0" smtClean="0">
                <a:solidFill>
                  <a:srgbClr val="FFFFFF"/>
                </a:solidFill>
              </a:rPr>
              <a:t>work in the land  </a:t>
            </a:r>
            <a:r>
              <a:rPr lang="en-GB" sz="1200" dirty="0">
                <a:solidFill>
                  <a:srgbClr val="FFFFFF"/>
                </a:solidFill>
              </a:rPr>
              <a:t>required the use of a rich range of </a:t>
            </a:r>
            <a:r>
              <a:rPr lang="en-GB" sz="1200" dirty="0" smtClean="0">
                <a:solidFill>
                  <a:srgbClr val="FFFFFF"/>
                </a:solidFill>
              </a:rPr>
              <a:t>equipment </a:t>
            </a:r>
            <a:r>
              <a:rPr lang="en-GB" sz="1200" dirty="0">
                <a:solidFill>
                  <a:srgbClr val="FFFFFF"/>
                </a:solidFill>
              </a:rPr>
              <a:t>and tools, </a:t>
            </a:r>
            <a:r>
              <a:rPr lang="en-GB" sz="1200" dirty="0" smtClean="0">
                <a:solidFill>
                  <a:srgbClr val="FFFFFF"/>
                </a:solidFill>
              </a:rPr>
              <a:t>made </a:t>
            </a:r>
            <a:r>
              <a:rPr lang="en-GB" sz="1200" dirty="0">
                <a:solidFill>
                  <a:srgbClr val="FFFFFF"/>
                </a:solidFill>
              </a:rPr>
              <a:t>by local craftsmen who, to prove their solidity, beat </a:t>
            </a:r>
            <a:r>
              <a:rPr lang="en-GB" sz="1200" dirty="0" smtClean="0">
                <a:solidFill>
                  <a:srgbClr val="FFFFFF"/>
                </a:solidFill>
              </a:rPr>
              <a:t>the </a:t>
            </a:r>
            <a:r>
              <a:rPr lang="en-GB" sz="1200" dirty="0" smtClean="0">
                <a:solidFill>
                  <a:srgbClr val="FFFFFF"/>
                </a:solidFill>
              </a:rPr>
              <a:t>barrels </a:t>
            </a:r>
            <a:r>
              <a:rPr lang="en-GB" sz="1200" dirty="0">
                <a:solidFill>
                  <a:srgbClr val="FFFFFF"/>
                </a:solidFill>
              </a:rPr>
              <a:t>with </a:t>
            </a:r>
            <a:r>
              <a:rPr lang="en-GB" sz="1200" dirty="0">
                <a:solidFill>
                  <a:srgbClr val="FFFFFF"/>
                </a:solidFill>
              </a:rPr>
              <a:t>hammers </a:t>
            </a:r>
            <a:r>
              <a:rPr lang="en-GB" sz="1200" dirty="0" smtClean="0">
                <a:solidFill>
                  <a:srgbClr val="FFFFFF"/>
                </a:solidFill>
              </a:rPr>
              <a:t>and </a:t>
            </a:r>
            <a:r>
              <a:rPr lang="en-GB" sz="1200" dirty="0">
                <a:solidFill>
                  <a:srgbClr val="FFFFFF"/>
                </a:solidFill>
              </a:rPr>
              <a:t>with iron tools.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0302E7C4-322F-4864-ACC0-B8C80BF771FB}"/>
              </a:ext>
            </a:extLst>
          </p:cNvPr>
          <p:cNvPicPr>
            <a:picLocks noChangeAspect="1"/>
          </p:cNvPicPr>
          <p:nvPr/>
        </p:nvPicPr>
        <p:blipFill>
          <a:blip r:embed="rId3"/>
          <a:stretch>
            <a:fillRect/>
          </a:stretch>
        </p:blipFill>
        <p:spPr>
          <a:xfrm>
            <a:off x="206885" y="175814"/>
            <a:ext cx="8730229" cy="4791871"/>
          </a:xfrm>
          <a:prstGeom prst="rect">
            <a:avLst/>
          </a:prstGeom>
        </p:spPr>
      </p:pic>
      <p:sp>
        <p:nvSpPr>
          <p:cNvPr id="7" name="CasellaDiTesto 6">
            <a:extLst>
              <a:ext uri="{FF2B5EF4-FFF2-40B4-BE49-F238E27FC236}">
                <a16:creationId xmlns:a16="http://schemas.microsoft.com/office/drawing/2014/main" xmlns="" id="{DC488BBA-700F-45F4-854C-29EF9AA5E8F7}"/>
              </a:ext>
            </a:extLst>
          </p:cNvPr>
          <p:cNvSpPr txBox="1"/>
          <p:nvPr/>
        </p:nvSpPr>
        <p:spPr>
          <a:xfrm>
            <a:off x="4913000" y="1261112"/>
            <a:ext cx="3370521" cy="2893100"/>
          </a:xfrm>
          <a:prstGeom prst="rect">
            <a:avLst/>
          </a:prstGeom>
          <a:noFill/>
        </p:spPr>
        <p:txBody>
          <a:bodyPr wrap="square" rtlCol="0">
            <a:spAutoFit/>
          </a:bodyPr>
          <a:lstStyle/>
          <a:p>
            <a:pPr algn="just"/>
            <a:r>
              <a:rPr lang="en-GB" b="0" i="0" dirty="0">
                <a:solidFill>
                  <a:schemeClr val="accent6">
                    <a:lumMod val="20000"/>
                    <a:lumOff val="80000"/>
                  </a:schemeClr>
                </a:solidFill>
                <a:effectLst/>
                <a:latin typeface="+mn-lt"/>
              </a:rPr>
              <a:t>Macerata Campania is a small town in the province of Caserta, renamed of “pastalessa”, or pasta with boiled chestnuts recognised as “Intangible cultural heritage”, of Macerata Campania, where the the festival (which has been held since 1300) of Sant Antonio Abate or “Sant Antuon”, as the people from Macerata call him, ended; during the celebrations a parade of the “Battuglie di Pastellessa”, that is allegorical carriages on which the “Bottari” of Macerata perform, is held.</a:t>
            </a:r>
            <a:endParaRPr lang="en-GB" dirty="0">
              <a:solidFill>
                <a:schemeClr val="accent6">
                  <a:lumMod val="20000"/>
                  <a:lumOff val="80000"/>
                </a:schemeClr>
              </a:solidFill>
              <a:latin typeface="+mn-lt"/>
            </a:endParaRPr>
          </a:p>
        </p:txBody>
      </p:sp>
      <p:sp>
        <p:nvSpPr>
          <p:cNvPr id="9" name="AutoShape 2">
            <a:extLst>
              <a:ext uri="{FF2B5EF4-FFF2-40B4-BE49-F238E27FC236}">
                <a16:creationId xmlns:a16="http://schemas.microsoft.com/office/drawing/2014/main" xmlns="" id="{8A0A0691-3164-4B8C-AC1D-E9DC432E555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Immagine 10">
            <a:extLst>
              <a:ext uri="{FF2B5EF4-FFF2-40B4-BE49-F238E27FC236}">
                <a16:creationId xmlns:a16="http://schemas.microsoft.com/office/drawing/2014/main" xmlns="" id="{C52B1D81-0136-4F79-BE42-57AE3D22E9CD}"/>
              </a:ext>
            </a:extLst>
          </p:cNvPr>
          <p:cNvPicPr>
            <a:picLocks noChangeAspect="1"/>
          </p:cNvPicPr>
          <p:nvPr/>
        </p:nvPicPr>
        <p:blipFill>
          <a:blip r:embed="rId4"/>
          <a:stretch>
            <a:fillRect/>
          </a:stretch>
        </p:blipFill>
        <p:spPr>
          <a:xfrm>
            <a:off x="137168" y="43610"/>
            <a:ext cx="3574053" cy="2680540"/>
          </a:xfrm>
          <a:prstGeom prst="rect">
            <a:avLst/>
          </a:prstGeom>
          <a:ln>
            <a:noFill/>
          </a:ln>
          <a:effectLst>
            <a:softEdge rad="112500"/>
          </a:effectLst>
        </p:spPr>
      </p:pic>
      <p:pic>
        <p:nvPicPr>
          <p:cNvPr id="12" name="Immagine 11">
            <a:extLst>
              <a:ext uri="{FF2B5EF4-FFF2-40B4-BE49-F238E27FC236}">
                <a16:creationId xmlns:a16="http://schemas.microsoft.com/office/drawing/2014/main" xmlns="" id="{23220FB2-3355-488E-8BD5-20AC6697A28A}"/>
              </a:ext>
            </a:extLst>
          </p:cNvPr>
          <p:cNvPicPr>
            <a:picLocks noChangeAspect="1"/>
          </p:cNvPicPr>
          <p:nvPr/>
        </p:nvPicPr>
        <p:blipFill rotWithShape="1">
          <a:blip r:embed="rId5"/>
          <a:srcRect t="12420"/>
          <a:stretch/>
        </p:blipFill>
        <p:spPr>
          <a:xfrm>
            <a:off x="78591" y="2292490"/>
            <a:ext cx="3691208" cy="2807399"/>
          </a:xfrm>
          <a:prstGeom prst="rect">
            <a:avLst/>
          </a:prstGeom>
          <a:ln>
            <a:noFill/>
          </a:ln>
          <a:effectLst>
            <a:softEdge rad="112500"/>
          </a:effectLst>
        </p:spPr>
      </p:pic>
      <p:sp>
        <p:nvSpPr>
          <p:cNvPr id="8" name="Google Shape;185;p32">
            <a:extLst>
              <a:ext uri="{FF2B5EF4-FFF2-40B4-BE49-F238E27FC236}">
                <a16:creationId xmlns:a16="http://schemas.microsoft.com/office/drawing/2014/main" xmlns="" id="{AB1BEF9A-A815-4836-A9EA-9D66032201B7}"/>
              </a:ext>
            </a:extLst>
          </p:cNvPr>
          <p:cNvSpPr/>
          <p:nvPr/>
        </p:nvSpPr>
        <p:spPr>
          <a:xfrm rot="15771143">
            <a:off x="262723" y="1609784"/>
            <a:ext cx="6804085" cy="821849"/>
          </a:xfrm>
          <a:custGeom>
            <a:avLst/>
            <a:gdLst/>
            <a:ahLst/>
            <a:cxnLst/>
            <a:rect l="l" t="t" r="r" b="b"/>
            <a:pathLst>
              <a:path w="19643" h="14170" extrusionOk="0">
                <a:moveTo>
                  <a:pt x="16346" y="0"/>
                </a:moveTo>
                <a:cubicBezTo>
                  <a:pt x="15900" y="0"/>
                  <a:pt x="15455" y="23"/>
                  <a:pt x="15012" y="47"/>
                </a:cubicBezTo>
                <a:cubicBezTo>
                  <a:pt x="13909" y="104"/>
                  <a:pt x="12805" y="168"/>
                  <a:pt x="11702" y="231"/>
                </a:cubicBezTo>
                <a:cubicBezTo>
                  <a:pt x="9528" y="351"/>
                  <a:pt x="7351" y="455"/>
                  <a:pt x="5177" y="603"/>
                </a:cubicBezTo>
                <a:cubicBezTo>
                  <a:pt x="4104" y="676"/>
                  <a:pt x="3034" y="773"/>
                  <a:pt x="1967" y="920"/>
                </a:cubicBezTo>
                <a:cubicBezTo>
                  <a:pt x="1526" y="977"/>
                  <a:pt x="1031" y="1007"/>
                  <a:pt x="636" y="1231"/>
                </a:cubicBezTo>
                <a:cubicBezTo>
                  <a:pt x="299" y="1422"/>
                  <a:pt x="115" y="1753"/>
                  <a:pt x="75" y="2124"/>
                </a:cubicBezTo>
                <a:cubicBezTo>
                  <a:pt x="48" y="2348"/>
                  <a:pt x="68" y="2575"/>
                  <a:pt x="108" y="2802"/>
                </a:cubicBezTo>
                <a:cubicBezTo>
                  <a:pt x="1" y="4722"/>
                  <a:pt x="18" y="6645"/>
                  <a:pt x="169" y="8564"/>
                </a:cubicBezTo>
                <a:cubicBezTo>
                  <a:pt x="252" y="9604"/>
                  <a:pt x="372" y="10644"/>
                  <a:pt x="533" y="11681"/>
                </a:cubicBezTo>
                <a:cubicBezTo>
                  <a:pt x="607" y="12165"/>
                  <a:pt x="660" y="12670"/>
                  <a:pt x="794" y="13142"/>
                </a:cubicBezTo>
                <a:cubicBezTo>
                  <a:pt x="908" y="13547"/>
                  <a:pt x="1148" y="13844"/>
                  <a:pt x="1570" y="13957"/>
                </a:cubicBezTo>
                <a:cubicBezTo>
                  <a:pt x="2027" y="14085"/>
                  <a:pt x="2539" y="14102"/>
                  <a:pt x="3014" y="14132"/>
                </a:cubicBezTo>
                <a:cubicBezTo>
                  <a:pt x="3473" y="14160"/>
                  <a:pt x="3932" y="14169"/>
                  <a:pt x="4392" y="14169"/>
                </a:cubicBezTo>
                <a:cubicBezTo>
                  <a:pt x="4471" y="14169"/>
                  <a:pt x="4550" y="14169"/>
                  <a:pt x="4629" y="14168"/>
                </a:cubicBezTo>
                <a:cubicBezTo>
                  <a:pt x="5723" y="14158"/>
                  <a:pt x="6819" y="14118"/>
                  <a:pt x="7913" y="14078"/>
                </a:cubicBezTo>
                <a:cubicBezTo>
                  <a:pt x="10117" y="14002"/>
                  <a:pt x="12316" y="13884"/>
                  <a:pt x="14517" y="13737"/>
                </a:cubicBezTo>
                <a:cubicBezTo>
                  <a:pt x="15594" y="13664"/>
                  <a:pt x="16670" y="13583"/>
                  <a:pt x="17747" y="13493"/>
                </a:cubicBezTo>
                <a:cubicBezTo>
                  <a:pt x="18172" y="13460"/>
                  <a:pt x="18710" y="13490"/>
                  <a:pt x="19068" y="13226"/>
                </a:cubicBezTo>
                <a:cubicBezTo>
                  <a:pt x="19399" y="12978"/>
                  <a:pt x="19459" y="12543"/>
                  <a:pt x="19509" y="12169"/>
                </a:cubicBezTo>
                <a:cubicBezTo>
                  <a:pt x="19643" y="11142"/>
                  <a:pt x="19610" y="10105"/>
                  <a:pt x="19549" y="9076"/>
                </a:cubicBezTo>
                <a:cubicBezTo>
                  <a:pt x="19486" y="8026"/>
                  <a:pt x="19392" y="6980"/>
                  <a:pt x="19265" y="5936"/>
                </a:cubicBezTo>
                <a:cubicBezTo>
                  <a:pt x="19141" y="4923"/>
                  <a:pt x="18991" y="3913"/>
                  <a:pt x="18814" y="2910"/>
                </a:cubicBezTo>
                <a:cubicBezTo>
                  <a:pt x="18720" y="2392"/>
                  <a:pt x="18619" y="1873"/>
                  <a:pt x="18509" y="1358"/>
                </a:cubicBezTo>
                <a:cubicBezTo>
                  <a:pt x="18429" y="967"/>
                  <a:pt x="18403" y="439"/>
                  <a:pt x="18008" y="211"/>
                </a:cubicBezTo>
                <a:cubicBezTo>
                  <a:pt x="17847" y="118"/>
                  <a:pt x="17656" y="84"/>
                  <a:pt x="17476" y="61"/>
                </a:cubicBezTo>
                <a:cubicBezTo>
                  <a:pt x="17199" y="27"/>
                  <a:pt x="16924" y="14"/>
                  <a:pt x="16644" y="4"/>
                </a:cubicBezTo>
                <a:cubicBezTo>
                  <a:pt x="16544" y="2"/>
                  <a:pt x="16445" y="0"/>
                  <a:pt x="16346" y="0"/>
                </a:cubicBezTo>
                <a:close/>
              </a:path>
            </a:pathLst>
          </a:custGeom>
          <a:solidFill>
            <a:srgbClr val="000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CasellaDiTesto 12">
            <a:extLst>
              <a:ext uri="{FF2B5EF4-FFF2-40B4-BE49-F238E27FC236}">
                <a16:creationId xmlns:a16="http://schemas.microsoft.com/office/drawing/2014/main" xmlns="" id="{FBCB4E79-C040-4131-963E-DAD6BAF4CFBF}"/>
              </a:ext>
            </a:extLst>
          </p:cNvPr>
          <p:cNvSpPr txBox="1"/>
          <p:nvPr/>
        </p:nvSpPr>
        <p:spPr>
          <a:xfrm>
            <a:off x="4226829" y="666122"/>
            <a:ext cx="4443783" cy="4524315"/>
          </a:xfrm>
          <a:prstGeom prst="rect">
            <a:avLst/>
          </a:prstGeom>
          <a:noFill/>
        </p:spPr>
        <p:txBody>
          <a:bodyPr wrap="square" rtlCol="0">
            <a:spAutoFit/>
          </a:bodyPr>
          <a:lstStyle/>
          <a:p>
            <a:r>
              <a:rPr lang="it-IT" sz="3600" b="1" dirty="0" smtClean="0">
                <a:solidFill>
                  <a:srgbClr val="000C1D"/>
                </a:solidFill>
                <a:latin typeface="Arial Rounded MT Bold" panose="020F0704030504030204" pitchFamily="34" charset="0"/>
              </a:rPr>
              <a:t>PASTELESSA</a:t>
            </a:r>
          </a:p>
          <a:p>
            <a:endParaRPr lang="it-IT" sz="3600" b="1" dirty="0" smtClean="0">
              <a:solidFill>
                <a:srgbClr val="000C1D"/>
              </a:solidFill>
              <a:latin typeface="Arial Rounded MT Bold" panose="020F0704030504030204" pitchFamily="34" charset="0"/>
            </a:endParaRPr>
          </a:p>
          <a:p>
            <a:endParaRPr lang="it-IT" sz="3600" b="1" dirty="0">
              <a:solidFill>
                <a:srgbClr val="000C1D"/>
              </a:solidFill>
              <a:latin typeface="Arial Rounded MT Bold" panose="020F0704030504030204" pitchFamily="34" charset="0"/>
            </a:endParaRPr>
          </a:p>
          <a:p>
            <a:endParaRPr lang="it-IT" sz="3600" b="1" dirty="0" smtClean="0">
              <a:solidFill>
                <a:srgbClr val="000C1D"/>
              </a:solidFill>
              <a:latin typeface="Arial Rounded MT Bold" panose="020F0704030504030204" pitchFamily="34" charset="0"/>
            </a:endParaRPr>
          </a:p>
          <a:p>
            <a:endParaRPr lang="it-IT" sz="3600" b="1" dirty="0">
              <a:solidFill>
                <a:srgbClr val="000C1D"/>
              </a:solidFill>
              <a:latin typeface="Arial Rounded MT Bold" panose="020F0704030504030204" pitchFamily="34" charset="0"/>
            </a:endParaRPr>
          </a:p>
          <a:p>
            <a:endParaRPr lang="it-IT" sz="3600" b="1" dirty="0" smtClean="0">
              <a:solidFill>
                <a:srgbClr val="000C1D"/>
              </a:solidFill>
              <a:latin typeface="Arial Rounded MT Bold" panose="020F0704030504030204" pitchFamily="34" charset="0"/>
            </a:endParaRPr>
          </a:p>
          <a:p>
            <a:endParaRPr lang="it-IT" sz="3600" b="1" dirty="0">
              <a:solidFill>
                <a:srgbClr val="000C1D"/>
              </a:solidFill>
              <a:latin typeface="Arial Rounded MT Bold" panose="020F0704030504030204" pitchFamily="34" charset="0"/>
            </a:endParaRPr>
          </a:p>
          <a:p>
            <a:endParaRPr lang="it-IT" sz="3600" b="1" dirty="0" smtClean="0">
              <a:solidFill>
                <a:srgbClr val="000C1D"/>
              </a:solidFill>
              <a:latin typeface="Arial Rounded MT Bold" panose="020F0704030504030204" pitchFamily="34" charset="0"/>
            </a:endParaRPr>
          </a:p>
        </p:txBody>
      </p:sp>
    </p:spTree>
    <p:extLst>
      <p:ext uri="{BB962C8B-B14F-4D97-AF65-F5344CB8AC3E}">
        <p14:creationId xmlns:p14="http://schemas.microsoft.com/office/powerpoint/2010/main" val="4119169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2A8240DB-11E7-440C-895A-24BFADF729BD}"/>
              </a:ext>
            </a:extLst>
          </p:cNvPr>
          <p:cNvPicPr>
            <a:picLocks noChangeAspect="1"/>
          </p:cNvPicPr>
          <p:nvPr/>
        </p:nvPicPr>
        <p:blipFill>
          <a:blip r:embed="rId2"/>
          <a:stretch>
            <a:fillRect/>
          </a:stretch>
        </p:blipFill>
        <p:spPr>
          <a:xfrm>
            <a:off x="209993" y="178251"/>
            <a:ext cx="8724015" cy="4786997"/>
          </a:xfrm>
          <a:prstGeom prst="rect">
            <a:avLst/>
          </a:prstGeom>
        </p:spPr>
      </p:pic>
      <p:sp>
        <p:nvSpPr>
          <p:cNvPr id="4" name="CasellaDiTesto 3">
            <a:extLst>
              <a:ext uri="{FF2B5EF4-FFF2-40B4-BE49-F238E27FC236}">
                <a16:creationId xmlns:a16="http://schemas.microsoft.com/office/drawing/2014/main" xmlns="" id="{1162AB72-F4A0-4B9A-866C-D813E0545835}"/>
              </a:ext>
            </a:extLst>
          </p:cNvPr>
          <p:cNvSpPr txBox="1"/>
          <p:nvPr/>
        </p:nvSpPr>
        <p:spPr>
          <a:xfrm>
            <a:off x="4308769" y="1417587"/>
            <a:ext cx="4327451" cy="2062103"/>
          </a:xfrm>
          <a:prstGeom prst="rect">
            <a:avLst/>
          </a:prstGeom>
          <a:noFill/>
        </p:spPr>
        <p:txBody>
          <a:bodyPr wrap="square" rtlCol="0">
            <a:spAutoFit/>
          </a:bodyPr>
          <a:lstStyle/>
          <a:p>
            <a:pPr algn="just"/>
            <a:r>
              <a:rPr lang="en-GB" sz="1600" dirty="0" smtClean="0">
                <a:solidFill>
                  <a:srgbClr val="FFFFFF"/>
                </a:solidFill>
              </a:rPr>
              <a:t>The festival </a:t>
            </a:r>
            <a:r>
              <a:rPr lang="en-GB" sz="1600" dirty="0">
                <a:solidFill>
                  <a:srgbClr val="FFFFFF"/>
                </a:solidFill>
              </a:rPr>
              <a:t>in </a:t>
            </a:r>
            <a:r>
              <a:rPr lang="en-GB" sz="1600" dirty="0" err="1">
                <a:solidFill>
                  <a:srgbClr val="FFFFFF"/>
                </a:solidFill>
              </a:rPr>
              <a:t>honor</a:t>
            </a:r>
            <a:r>
              <a:rPr lang="en-GB" sz="1600" dirty="0">
                <a:solidFill>
                  <a:srgbClr val="FFFFFF"/>
                </a:solidFill>
              </a:rPr>
              <a:t> of </a:t>
            </a:r>
            <a:r>
              <a:rPr lang="en-GB" sz="1600" dirty="0" err="1">
                <a:solidFill>
                  <a:srgbClr val="FFFFFF"/>
                </a:solidFill>
              </a:rPr>
              <a:t>Sant’Antuono</a:t>
            </a:r>
            <a:r>
              <a:rPr lang="en-GB" sz="1600" dirty="0">
                <a:solidFill>
                  <a:srgbClr val="FFFFFF"/>
                </a:solidFill>
              </a:rPr>
              <a:t> is characterized by four moments linked to the devotion and folkloristic tradition of Macerata:</a:t>
            </a:r>
          </a:p>
          <a:p>
            <a:pPr algn="just"/>
            <a:r>
              <a:rPr lang="en-GB" sz="1600" dirty="0">
                <a:solidFill>
                  <a:srgbClr val="FFFFFF"/>
                </a:solidFill>
              </a:rPr>
              <a:t>-the fire (</a:t>
            </a:r>
            <a:r>
              <a:rPr lang="en-GB" sz="1600" dirty="0" err="1">
                <a:solidFill>
                  <a:srgbClr val="FFFFFF"/>
                </a:solidFill>
              </a:rPr>
              <a:t>Cippo</a:t>
            </a:r>
            <a:r>
              <a:rPr lang="en-GB" sz="1600" dirty="0">
                <a:solidFill>
                  <a:srgbClr val="FFFFFF"/>
                </a:solidFill>
              </a:rPr>
              <a:t> di </a:t>
            </a:r>
            <a:r>
              <a:rPr lang="en-GB" sz="1600" dirty="0" err="1">
                <a:solidFill>
                  <a:srgbClr val="FFFFFF"/>
                </a:solidFill>
              </a:rPr>
              <a:t>Sant’Antuono</a:t>
            </a:r>
            <a:r>
              <a:rPr lang="en-GB" sz="1600" dirty="0">
                <a:solidFill>
                  <a:srgbClr val="FFFFFF"/>
                </a:solidFill>
              </a:rPr>
              <a:t>)</a:t>
            </a:r>
          </a:p>
          <a:p>
            <a:pPr algn="just"/>
            <a:r>
              <a:rPr lang="en-GB" sz="1600" dirty="0">
                <a:solidFill>
                  <a:srgbClr val="FFFFFF"/>
                </a:solidFill>
              </a:rPr>
              <a:t>-the parade of the </a:t>
            </a:r>
            <a:r>
              <a:rPr lang="en-GB" sz="1600" dirty="0" err="1">
                <a:solidFill>
                  <a:srgbClr val="FFFFFF"/>
                </a:solidFill>
              </a:rPr>
              <a:t>Sant’Antuono</a:t>
            </a:r>
            <a:r>
              <a:rPr lang="en-GB" sz="1600" dirty="0">
                <a:solidFill>
                  <a:srgbClr val="FFFFFF"/>
                </a:solidFill>
              </a:rPr>
              <a:t> chariots or the </a:t>
            </a:r>
            <a:r>
              <a:rPr lang="en-GB" sz="1600" dirty="0" err="1">
                <a:solidFill>
                  <a:srgbClr val="FFFFFF"/>
                </a:solidFill>
              </a:rPr>
              <a:t>Battuglie</a:t>
            </a:r>
            <a:r>
              <a:rPr lang="en-GB" sz="1600" dirty="0">
                <a:solidFill>
                  <a:srgbClr val="FFFFFF"/>
                </a:solidFill>
              </a:rPr>
              <a:t> </a:t>
            </a:r>
            <a:r>
              <a:rPr lang="en-GB" sz="1600" dirty="0" smtClean="0">
                <a:solidFill>
                  <a:srgbClr val="FFFFFF"/>
                </a:solidFill>
              </a:rPr>
              <a:t>of </a:t>
            </a:r>
            <a:r>
              <a:rPr lang="en-GB" sz="1600" dirty="0" err="1">
                <a:solidFill>
                  <a:srgbClr val="FFFFFF"/>
                </a:solidFill>
              </a:rPr>
              <a:t>Pastellessa</a:t>
            </a:r>
            <a:endParaRPr lang="en-GB" sz="1600" dirty="0">
              <a:solidFill>
                <a:srgbClr val="FFFFFF"/>
              </a:solidFill>
            </a:endParaRPr>
          </a:p>
          <a:p>
            <a:pPr algn="just"/>
            <a:r>
              <a:rPr lang="en-GB" sz="1600" dirty="0">
                <a:solidFill>
                  <a:srgbClr val="FFFFFF"/>
                </a:solidFill>
              </a:rPr>
              <a:t>-the </a:t>
            </a:r>
            <a:r>
              <a:rPr lang="en-GB" sz="1600" dirty="0" smtClean="0">
                <a:solidFill>
                  <a:srgbClr val="FFFFFF"/>
                </a:solidFill>
              </a:rPr>
              <a:t>fireworks</a:t>
            </a:r>
            <a:endParaRPr lang="en-GB" sz="1600" dirty="0">
              <a:solidFill>
                <a:srgbClr val="FFFFFF"/>
              </a:solidFill>
            </a:endParaRPr>
          </a:p>
          <a:p>
            <a:pPr algn="just"/>
            <a:r>
              <a:rPr lang="en-GB" sz="1600" dirty="0">
                <a:solidFill>
                  <a:srgbClr val="FFFFFF"/>
                </a:solidFill>
              </a:rPr>
              <a:t>-the raffle</a:t>
            </a:r>
          </a:p>
        </p:txBody>
      </p:sp>
      <p:sp>
        <p:nvSpPr>
          <p:cNvPr id="7" name="CasellaDiTesto 6">
            <a:extLst>
              <a:ext uri="{FF2B5EF4-FFF2-40B4-BE49-F238E27FC236}">
                <a16:creationId xmlns:a16="http://schemas.microsoft.com/office/drawing/2014/main" xmlns="" id="{1E65327B-971A-41C9-A0F2-C11D13F381B5}"/>
              </a:ext>
            </a:extLst>
          </p:cNvPr>
          <p:cNvSpPr txBox="1"/>
          <p:nvPr/>
        </p:nvSpPr>
        <p:spPr>
          <a:xfrm>
            <a:off x="3551274" y="353706"/>
            <a:ext cx="5592726" cy="646331"/>
          </a:xfrm>
          <a:prstGeom prst="rect">
            <a:avLst/>
          </a:prstGeom>
          <a:noFill/>
        </p:spPr>
        <p:txBody>
          <a:bodyPr wrap="square" rtlCol="0">
            <a:spAutoFit/>
          </a:bodyPr>
          <a:lstStyle/>
          <a:p>
            <a:r>
              <a:rPr lang="it-IT" sz="3600" b="1" dirty="0">
                <a:solidFill>
                  <a:srgbClr val="000C1D"/>
                </a:solidFill>
                <a:latin typeface="Arial Rounded MT Bold" panose="020F0704030504030204" pitchFamily="34" charset="0"/>
              </a:rPr>
              <a:t>The parts of the festival</a:t>
            </a:r>
            <a:endParaRPr lang="en-GB" sz="3600" b="1" dirty="0">
              <a:solidFill>
                <a:srgbClr val="000C1D"/>
              </a:solidFill>
              <a:latin typeface="Arial Rounded MT Bold" panose="020F0704030504030204" pitchFamily="34" charset="0"/>
            </a:endParaRPr>
          </a:p>
        </p:txBody>
      </p:sp>
      <p:pic>
        <p:nvPicPr>
          <p:cNvPr id="2" name="Immagine 1">
            <a:extLst>
              <a:ext uri="{FF2B5EF4-FFF2-40B4-BE49-F238E27FC236}">
                <a16:creationId xmlns:a16="http://schemas.microsoft.com/office/drawing/2014/main" xmlns="" id="{C3689CC6-DA07-4746-AC8F-47974528B788}"/>
              </a:ext>
            </a:extLst>
          </p:cNvPr>
          <p:cNvPicPr>
            <a:picLocks noChangeAspect="1"/>
          </p:cNvPicPr>
          <p:nvPr/>
        </p:nvPicPr>
        <p:blipFill>
          <a:blip r:embed="rId3"/>
          <a:stretch>
            <a:fillRect/>
          </a:stretch>
        </p:blipFill>
        <p:spPr>
          <a:xfrm>
            <a:off x="154547" y="1821824"/>
            <a:ext cx="3636149" cy="2151308"/>
          </a:xfrm>
          <a:prstGeom prst="rect">
            <a:avLst/>
          </a:prstGeom>
        </p:spPr>
      </p:pic>
      <p:pic>
        <p:nvPicPr>
          <p:cNvPr id="6" name="Immagine 5">
            <a:extLst>
              <a:ext uri="{FF2B5EF4-FFF2-40B4-BE49-F238E27FC236}">
                <a16:creationId xmlns:a16="http://schemas.microsoft.com/office/drawing/2014/main" xmlns="" id="{CA310E9B-5E72-498E-867E-C3247B34749A}"/>
              </a:ext>
            </a:extLst>
          </p:cNvPr>
          <p:cNvPicPr>
            <a:picLocks noChangeAspect="1"/>
          </p:cNvPicPr>
          <p:nvPr/>
        </p:nvPicPr>
        <p:blipFill>
          <a:blip r:embed="rId4"/>
          <a:stretch>
            <a:fillRect/>
          </a:stretch>
        </p:blipFill>
        <p:spPr>
          <a:xfrm rot="21065748">
            <a:off x="3333836" y="-206344"/>
            <a:ext cx="1168336" cy="6673950"/>
          </a:xfrm>
          <a:prstGeom prst="rect">
            <a:avLst/>
          </a:prstGeom>
        </p:spPr>
      </p:pic>
    </p:spTree>
    <p:extLst>
      <p:ext uri="{BB962C8B-B14F-4D97-AF65-F5344CB8AC3E}">
        <p14:creationId xmlns:p14="http://schemas.microsoft.com/office/powerpoint/2010/main" val="56216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83146818-215A-49A3-9EA1-8E23D8DD58C8}"/>
              </a:ext>
            </a:extLst>
          </p:cNvPr>
          <p:cNvPicPr>
            <a:picLocks noChangeAspect="1"/>
          </p:cNvPicPr>
          <p:nvPr/>
        </p:nvPicPr>
        <p:blipFill>
          <a:blip r:embed="rId2"/>
          <a:stretch>
            <a:fillRect/>
          </a:stretch>
        </p:blipFill>
        <p:spPr>
          <a:xfrm>
            <a:off x="209992" y="178251"/>
            <a:ext cx="8724015" cy="4786997"/>
          </a:xfrm>
          <a:prstGeom prst="rect">
            <a:avLst/>
          </a:prstGeom>
        </p:spPr>
      </p:pic>
      <p:sp>
        <p:nvSpPr>
          <p:cNvPr id="5" name="Google Shape;185;p32">
            <a:extLst>
              <a:ext uri="{FF2B5EF4-FFF2-40B4-BE49-F238E27FC236}">
                <a16:creationId xmlns:a16="http://schemas.microsoft.com/office/drawing/2014/main" xmlns="" id="{E980CAD0-238B-4978-BD9D-A5A6E6CCD820}"/>
              </a:ext>
            </a:extLst>
          </p:cNvPr>
          <p:cNvSpPr/>
          <p:nvPr/>
        </p:nvSpPr>
        <p:spPr>
          <a:xfrm rot="16200000">
            <a:off x="1094647" y="1875596"/>
            <a:ext cx="6804085" cy="821849"/>
          </a:xfrm>
          <a:custGeom>
            <a:avLst/>
            <a:gdLst/>
            <a:ahLst/>
            <a:cxnLst/>
            <a:rect l="l" t="t" r="r" b="b"/>
            <a:pathLst>
              <a:path w="19643" h="14170" extrusionOk="0">
                <a:moveTo>
                  <a:pt x="16346" y="0"/>
                </a:moveTo>
                <a:cubicBezTo>
                  <a:pt x="15900" y="0"/>
                  <a:pt x="15455" y="23"/>
                  <a:pt x="15012" y="47"/>
                </a:cubicBezTo>
                <a:cubicBezTo>
                  <a:pt x="13909" y="104"/>
                  <a:pt x="12805" y="168"/>
                  <a:pt x="11702" y="231"/>
                </a:cubicBezTo>
                <a:cubicBezTo>
                  <a:pt x="9528" y="351"/>
                  <a:pt x="7351" y="455"/>
                  <a:pt x="5177" y="603"/>
                </a:cubicBezTo>
                <a:cubicBezTo>
                  <a:pt x="4104" y="676"/>
                  <a:pt x="3034" y="773"/>
                  <a:pt x="1967" y="920"/>
                </a:cubicBezTo>
                <a:cubicBezTo>
                  <a:pt x="1526" y="977"/>
                  <a:pt x="1031" y="1007"/>
                  <a:pt x="636" y="1231"/>
                </a:cubicBezTo>
                <a:cubicBezTo>
                  <a:pt x="299" y="1422"/>
                  <a:pt x="115" y="1753"/>
                  <a:pt x="75" y="2124"/>
                </a:cubicBezTo>
                <a:cubicBezTo>
                  <a:pt x="48" y="2348"/>
                  <a:pt x="68" y="2575"/>
                  <a:pt x="108" y="2802"/>
                </a:cubicBezTo>
                <a:cubicBezTo>
                  <a:pt x="1" y="4722"/>
                  <a:pt x="18" y="6645"/>
                  <a:pt x="169" y="8564"/>
                </a:cubicBezTo>
                <a:cubicBezTo>
                  <a:pt x="252" y="9604"/>
                  <a:pt x="372" y="10644"/>
                  <a:pt x="533" y="11681"/>
                </a:cubicBezTo>
                <a:cubicBezTo>
                  <a:pt x="607" y="12165"/>
                  <a:pt x="660" y="12670"/>
                  <a:pt x="794" y="13142"/>
                </a:cubicBezTo>
                <a:cubicBezTo>
                  <a:pt x="908" y="13547"/>
                  <a:pt x="1148" y="13844"/>
                  <a:pt x="1570" y="13957"/>
                </a:cubicBezTo>
                <a:cubicBezTo>
                  <a:pt x="2027" y="14085"/>
                  <a:pt x="2539" y="14102"/>
                  <a:pt x="3014" y="14132"/>
                </a:cubicBezTo>
                <a:cubicBezTo>
                  <a:pt x="3473" y="14160"/>
                  <a:pt x="3932" y="14169"/>
                  <a:pt x="4392" y="14169"/>
                </a:cubicBezTo>
                <a:cubicBezTo>
                  <a:pt x="4471" y="14169"/>
                  <a:pt x="4550" y="14169"/>
                  <a:pt x="4629" y="14168"/>
                </a:cubicBezTo>
                <a:cubicBezTo>
                  <a:pt x="5723" y="14158"/>
                  <a:pt x="6819" y="14118"/>
                  <a:pt x="7913" y="14078"/>
                </a:cubicBezTo>
                <a:cubicBezTo>
                  <a:pt x="10117" y="14002"/>
                  <a:pt x="12316" y="13884"/>
                  <a:pt x="14517" y="13737"/>
                </a:cubicBezTo>
                <a:cubicBezTo>
                  <a:pt x="15594" y="13664"/>
                  <a:pt x="16670" y="13583"/>
                  <a:pt x="17747" y="13493"/>
                </a:cubicBezTo>
                <a:cubicBezTo>
                  <a:pt x="18172" y="13460"/>
                  <a:pt x="18710" y="13490"/>
                  <a:pt x="19068" y="13226"/>
                </a:cubicBezTo>
                <a:cubicBezTo>
                  <a:pt x="19399" y="12978"/>
                  <a:pt x="19459" y="12543"/>
                  <a:pt x="19509" y="12169"/>
                </a:cubicBezTo>
                <a:cubicBezTo>
                  <a:pt x="19643" y="11142"/>
                  <a:pt x="19610" y="10105"/>
                  <a:pt x="19549" y="9076"/>
                </a:cubicBezTo>
                <a:cubicBezTo>
                  <a:pt x="19486" y="8026"/>
                  <a:pt x="19392" y="6980"/>
                  <a:pt x="19265" y="5936"/>
                </a:cubicBezTo>
                <a:cubicBezTo>
                  <a:pt x="19141" y="4923"/>
                  <a:pt x="18991" y="3913"/>
                  <a:pt x="18814" y="2910"/>
                </a:cubicBezTo>
                <a:cubicBezTo>
                  <a:pt x="18720" y="2392"/>
                  <a:pt x="18619" y="1873"/>
                  <a:pt x="18509" y="1358"/>
                </a:cubicBezTo>
                <a:cubicBezTo>
                  <a:pt x="18429" y="967"/>
                  <a:pt x="18403" y="439"/>
                  <a:pt x="18008" y="211"/>
                </a:cubicBezTo>
                <a:cubicBezTo>
                  <a:pt x="17847" y="118"/>
                  <a:pt x="17656" y="84"/>
                  <a:pt x="17476" y="61"/>
                </a:cubicBezTo>
                <a:cubicBezTo>
                  <a:pt x="17199" y="27"/>
                  <a:pt x="16924" y="14"/>
                  <a:pt x="16644" y="4"/>
                </a:cubicBezTo>
                <a:cubicBezTo>
                  <a:pt x="16544" y="2"/>
                  <a:pt x="16445" y="0"/>
                  <a:pt x="16346" y="0"/>
                </a:cubicBezTo>
                <a:close/>
              </a:path>
            </a:pathLst>
          </a:custGeom>
          <a:solidFill>
            <a:srgbClr val="000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CasellaDiTesto 1">
            <a:extLst>
              <a:ext uri="{FF2B5EF4-FFF2-40B4-BE49-F238E27FC236}">
                <a16:creationId xmlns:a16="http://schemas.microsoft.com/office/drawing/2014/main" xmlns="" id="{07E9DA10-9C71-435D-9E7D-126CBA3FBDD5}"/>
              </a:ext>
            </a:extLst>
          </p:cNvPr>
          <p:cNvSpPr txBox="1"/>
          <p:nvPr/>
        </p:nvSpPr>
        <p:spPr>
          <a:xfrm>
            <a:off x="307013" y="1166969"/>
            <a:ext cx="3548191" cy="2411429"/>
          </a:xfrm>
          <a:prstGeom prst="rect">
            <a:avLst/>
          </a:prstGeom>
          <a:noFill/>
        </p:spPr>
        <p:txBody>
          <a:bodyPr wrap="square" rtlCol="0">
            <a:spAutoFit/>
          </a:bodyPr>
          <a:lstStyle/>
          <a:p>
            <a:pPr algn="just"/>
            <a:r>
              <a:rPr lang="en-GB" sz="1370" dirty="0">
                <a:solidFill>
                  <a:srgbClr val="FFFFFF"/>
                </a:solidFill>
              </a:rPr>
              <a:t>The (</a:t>
            </a:r>
            <a:r>
              <a:rPr lang="en-GB" sz="1370" dirty="0" smtClean="0">
                <a:solidFill>
                  <a:srgbClr val="FFFFFF"/>
                </a:solidFill>
              </a:rPr>
              <a:t>raffle) </a:t>
            </a:r>
            <a:r>
              <a:rPr lang="en-GB" sz="1370" dirty="0">
                <a:solidFill>
                  <a:srgbClr val="FFFFFF"/>
                </a:solidFill>
              </a:rPr>
              <a:t>is the ending moment of all the folkloristic </a:t>
            </a:r>
            <a:r>
              <a:rPr lang="en-GB" sz="1370" dirty="0" smtClean="0">
                <a:solidFill>
                  <a:srgbClr val="FFFFFF"/>
                </a:solidFill>
              </a:rPr>
              <a:t>events of the festival dedicated to </a:t>
            </a:r>
            <a:r>
              <a:rPr lang="en-GB" sz="1370" dirty="0" err="1" smtClean="0">
                <a:solidFill>
                  <a:srgbClr val="FFFFFF"/>
                </a:solidFill>
              </a:rPr>
              <a:t>Sant’Antuono</a:t>
            </a:r>
            <a:r>
              <a:rPr lang="en-GB" sz="1370" dirty="0">
                <a:solidFill>
                  <a:srgbClr val="FFFFFF"/>
                </a:solidFill>
              </a:rPr>
              <a:t>. The festival ends with the auction  of all the goods </a:t>
            </a:r>
            <a:r>
              <a:rPr lang="en-GB" sz="1370" dirty="0" smtClean="0">
                <a:solidFill>
                  <a:srgbClr val="FFFFFF"/>
                </a:solidFill>
              </a:rPr>
              <a:t>collected </a:t>
            </a:r>
            <a:r>
              <a:rPr lang="en-GB" sz="1370" dirty="0">
                <a:solidFill>
                  <a:srgbClr val="FFFFFF"/>
                </a:solidFill>
              </a:rPr>
              <a:t>during the procession of the saint or offered previously by </a:t>
            </a:r>
            <a:r>
              <a:rPr lang="en-GB" sz="1370" dirty="0" smtClean="0">
                <a:solidFill>
                  <a:srgbClr val="FFFFFF"/>
                </a:solidFill>
              </a:rPr>
              <a:t>the population. </a:t>
            </a:r>
            <a:r>
              <a:rPr lang="en-GB" sz="1370" dirty="0">
                <a:solidFill>
                  <a:srgbClr val="FFFFFF"/>
                </a:solidFill>
              </a:rPr>
              <a:t>The proceeds are used to finance a part of the </a:t>
            </a:r>
            <a:r>
              <a:rPr lang="en-GB" sz="1370" dirty="0" smtClean="0">
                <a:solidFill>
                  <a:srgbClr val="FFFFFF"/>
                </a:solidFill>
              </a:rPr>
              <a:t>expenses for </a:t>
            </a:r>
            <a:r>
              <a:rPr lang="en-GB" sz="1370" dirty="0">
                <a:solidFill>
                  <a:srgbClr val="FFFFFF"/>
                </a:solidFill>
              </a:rPr>
              <a:t>the festival organization</a:t>
            </a:r>
            <a:r>
              <a:rPr lang="en-GB" sz="1370" dirty="0" smtClean="0">
                <a:solidFill>
                  <a:srgbClr val="FFFFFF"/>
                </a:solidFill>
              </a:rPr>
              <a:t>. Here </a:t>
            </a:r>
            <a:r>
              <a:rPr lang="en-GB" sz="1370" dirty="0">
                <a:solidFill>
                  <a:srgbClr val="FFFFFF"/>
                </a:solidFill>
              </a:rPr>
              <a:t>we find </a:t>
            </a:r>
            <a:r>
              <a:rPr lang="en-GB" sz="1370" dirty="0" smtClean="0">
                <a:solidFill>
                  <a:srgbClr val="FFFFFF"/>
                </a:solidFill>
              </a:rPr>
              <a:t>the man who sells the goods (</a:t>
            </a:r>
            <a:r>
              <a:rPr lang="en-GB" sz="1370" dirty="0" err="1" smtClean="0">
                <a:solidFill>
                  <a:srgbClr val="FFFFFF"/>
                </a:solidFill>
              </a:rPr>
              <a:t>riffatore</a:t>
            </a:r>
            <a:r>
              <a:rPr lang="en-GB" sz="1370" dirty="0">
                <a:solidFill>
                  <a:srgbClr val="FFFFFF"/>
                </a:solidFill>
              </a:rPr>
              <a:t>), </a:t>
            </a:r>
            <a:r>
              <a:rPr lang="en-GB" sz="1370" dirty="0" smtClean="0">
                <a:solidFill>
                  <a:srgbClr val="FFFFFF"/>
                </a:solidFill>
              </a:rPr>
              <a:t>who </a:t>
            </a:r>
            <a:r>
              <a:rPr lang="en-GB" sz="1370" dirty="0">
                <a:solidFill>
                  <a:srgbClr val="FFFFFF"/>
                </a:solidFill>
              </a:rPr>
              <a:t>with his gestures sells the gift collected in </a:t>
            </a:r>
            <a:r>
              <a:rPr lang="en-GB" sz="1370" dirty="0" err="1">
                <a:solidFill>
                  <a:srgbClr val="FFFFFF"/>
                </a:solidFill>
              </a:rPr>
              <a:t>honor</a:t>
            </a:r>
            <a:r>
              <a:rPr lang="en-GB" sz="1370" dirty="0">
                <a:solidFill>
                  <a:srgbClr val="FFFFFF"/>
                </a:solidFill>
              </a:rPr>
              <a:t> of the saint</a:t>
            </a:r>
            <a:r>
              <a:rPr lang="en-GB" sz="1370" dirty="0" smtClean="0">
                <a:solidFill>
                  <a:srgbClr val="FFFFFF"/>
                </a:solidFill>
              </a:rPr>
              <a:t>,…</a:t>
            </a:r>
            <a:endParaRPr lang="en-GB" sz="1370" dirty="0">
              <a:solidFill>
                <a:srgbClr val="FFFFFF"/>
              </a:solidFill>
            </a:endParaRPr>
          </a:p>
        </p:txBody>
      </p:sp>
      <p:sp>
        <p:nvSpPr>
          <p:cNvPr id="3" name="CasellaDiTesto 2">
            <a:extLst>
              <a:ext uri="{FF2B5EF4-FFF2-40B4-BE49-F238E27FC236}">
                <a16:creationId xmlns:a16="http://schemas.microsoft.com/office/drawing/2014/main" xmlns="" id="{83FA3556-F118-4B80-8336-91695C0BAA05}"/>
              </a:ext>
            </a:extLst>
          </p:cNvPr>
          <p:cNvSpPr txBox="1"/>
          <p:nvPr/>
        </p:nvSpPr>
        <p:spPr>
          <a:xfrm>
            <a:off x="1262401" y="475109"/>
            <a:ext cx="2092417" cy="646331"/>
          </a:xfrm>
          <a:prstGeom prst="rect">
            <a:avLst/>
          </a:prstGeom>
          <a:noFill/>
        </p:spPr>
        <p:txBody>
          <a:bodyPr wrap="square" rtlCol="0">
            <a:spAutoFit/>
          </a:bodyPr>
          <a:lstStyle/>
          <a:p>
            <a:r>
              <a:rPr lang="it-IT" sz="3600" b="1" dirty="0" smtClean="0">
                <a:solidFill>
                  <a:srgbClr val="000C1D"/>
                </a:solidFill>
                <a:latin typeface="Arial Rounded MT Bold" panose="020F0704030504030204" pitchFamily="34" charset="0"/>
              </a:rPr>
              <a:t>RAFFLE</a:t>
            </a:r>
            <a:endParaRPr lang="en-GB" sz="3600" b="1" dirty="0">
              <a:solidFill>
                <a:srgbClr val="000C1D"/>
              </a:solidFill>
              <a:latin typeface="Arial Rounded MT Bold" panose="020F0704030504030204" pitchFamily="34" charset="0"/>
            </a:endParaRPr>
          </a:p>
        </p:txBody>
      </p:sp>
      <p:pic>
        <p:nvPicPr>
          <p:cNvPr id="6" name="Immagine 5">
            <a:extLst>
              <a:ext uri="{FF2B5EF4-FFF2-40B4-BE49-F238E27FC236}">
                <a16:creationId xmlns:a16="http://schemas.microsoft.com/office/drawing/2014/main" xmlns="" id="{0E2A1EFD-8356-45BC-B942-4F7DFDBBB7D2}"/>
              </a:ext>
            </a:extLst>
          </p:cNvPr>
          <p:cNvPicPr>
            <a:picLocks noChangeAspect="1"/>
          </p:cNvPicPr>
          <p:nvPr/>
        </p:nvPicPr>
        <p:blipFill>
          <a:blip r:embed="rId3"/>
          <a:stretch>
            <a:fillRect/>
          </a:stretch>
        </p:blipFill>
        <p:spPr>
          <a:xfrm>
            <a:off x="4958367" y="1616298"/>
            <a:ext cx="3924887" cy="2748030"/>
          </a:xfrm>
          <a:prstGeom prst="rect">
            <a:avLst/>
          </a:prstGeom>
        </p:spPr>
      </p:pic>
    </p:spTree>
    <p:extLst>
      <p:ext uri="{BB962C8B-B14F-4D97-AF65-F5344CB8AC3E}">
        <p14:creationId xmlns:p14="http://schemas.microsoft.com/office/powerpoint/2010/main" val="439096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p:cNvSpPr>
            <a:spLocks noGrp="1"/>
          </p:cNvSpPr>
          <p:nvPr>
            <p:ph type="subTitle" idx="1"/>
          </p:nvPr>
        </p:nvSpPr>
        <p:spPr>
          <a:xfrm flipH="1">
            <a:off x="720050" y="908344"/>
            <a:ext cx="6699600" cy="3845325"/>
          </a:xfrm>
        </p:spPr>
        <p:txBody>
          <a:bodyPr/>
          <a:lstStyle/>
          <a:p>
            <a:r>
              <a:rPr lang="en-US" dirty="0">
                <a:latin typeface="Times New Roman" pitchFamily="18" charset="0"/>
                <a:cs typeface="Times New Roman" pitchFamily="18" charset="0"/>
              </a:rPr>
              <a:t>Keeping traditions alive is important for teaching the next generation about </a:t>
            </a:r>
            <a:r>
              <a:rPr lang="en-US" dirty="0" smtClean="0">
                <a:latin typeface="Times New Roman" pitchFamily="18" charset="0"/>
                <a:cs typeface="Times New Roman" pitchFamily="18" charset="0"/>
              </a:rPr>
              <a:t>a past</a:t>
            </a:r>
          </a:p>
          <a:p>
            <a:r>
              <a:rPr lang="en-US" dirty="0" smtClean="0">
                <a:latin typeface="Times New Roman" pitchFamily="18" charset="0"/>
                <a:cs typeface="Times New Roman" pitchFamily="18" charset="0"/>
              </a:rPr>
              <a:t>that does not have to be lost. </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Traditions have to be passed </a:t>
            </a:r>
            <a:r>
              <a:rPr lang="en-US" dirty="0">
                <a:latin typeface="Times New Roman" pitchFamily="18" charset="0"/>
                <a:cs typeface="Times New Roman" pitchFamily="18" charset="0"/>
              </a:rPr>
              <a:t>down from </a:t>
            </a:r>
            <a:r>
              <a:rPr lang="en-US" dirty="0" smtClean="0">
                <a:latin typeface="Times New Roman" pitchFamily="18" charset="0"/>
                <a:cs typeface="Times New Roman" pitchFamily="18" charset="0"/>
              </a:rPr>
              <a:t>one generation </a:t>
            </a:r>
            <a:r>
              <a:rPr lang="en-US" dirty="0">
                <a:latin typeface="Times New Roman" pitchFamily="18" charset="0"/>
                <a:cs typeface="Times New Roman" pitchFamily="18" charset="0"/>
              </a:rPr>
              <a:t>to the </a:t>
            </a:r>
            <a:r>
              <a:rPr lang="en-US" dirty="0" smtClean="0">
                <a:latin typeface="Times New Roman" pitchFamily="18" charset="0"/>
                <a:cs typeface="Times New Roman" pitchFamily="18" charset="0"/>
              </a:rPr>
              <a:t>next as treasures. </a:t>
            </a: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Tradition </a:t>
            </a:r>
            <a:r>
              <a:rPr lang="en-US" dirty="0">
                <a:latin typeface="Times New Roman" pitchFamily="18" charset="0"/>
                <a:cs typeface="Times New Roman" pitchFamily="18" charset="0"/>
              </a:rPr>
              <a:t>reinforces  </a:t>
            </a:r>
            <a:r>
              <a:rPr lang="en-US" dirty="0" smtClean="0">
                <a:latin typeface="Times New Roman" pitchFamily="18" charset="0"/>
                <a:cs typeface="Times New Roman" pitchFamily="18" charset="0"/>
              </a:rPr>
              <a:t>values.</a:t>
            </a:r>
            <a:endParaRPr lang="en-US" dirty="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Tradition </a:t>
            </a:r>
            <a:r>
              <a:rPr lang="en-US" dirty="0">
                <a:latin typeface="Times New Roman" pitchFamily="18" charset="0"/>
                <a:cs typeface="Times New Roman" pitchFamily="18" charset="0"/>
              </a:rPr>
              <a:t>enables </a:t>
            </a:r>
            <a:r>
              <a:rPr lang="en-US" dirty="0" smtClean="0">
                <a:latin typeface="Times New Roman" pitchFamily="18" charset="0"/>
                <a:cs typeface="Times New Roman" pitchFamily="18" charset="0"/>
              </a:rPr>
              <a:t>us to  </a:t>
            </a:r>
            <a:r>
              <a:rPr lang="en-US" dirty="0">
                <a:latin typeface="Times New Roman" pitchFamily="18" charset="0"/>
                <a:cs typeface="Times New Roman" pitchFamily="18" charset="0"/>
              </a:rPr>
              <a:t>celebrate diversity, and unite as a country.</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Tradition </a:t>
            </a:r>
            <a:r>
              <a:rPr lang="en-US" dirty="0">
                <a:latin typeface="Times New Roman" pitchFamily="18" charset="0"/>
                <a:cs typeface="Times New Roman" pitchFamily="18" charset="0"/>
              </a:rPr>
              <a:t>serves as an avenue </a:t>
            </a:r>
            <a:r>
              <a:rPr lang="en-US" dirty="0" smtClean="0">
                <a:latin typeface="Times New Roman" pitchFamily="18" charset="0"/>
                <a:cs typeface="Times New Roman" pitchFamily="18" charset="0"/>
              </a:rPr>
              <a:t>for creating memories that can last for ever</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Tradition </a:t>
            </a:r>
            <a:r>
              <a:rPr lang="en-US" dirty="0">
                <a:latin typeface="Times New Roman" pitchFamily="18" charset="0"/>
                <a:cs typeface="Times New Roman" pitchFamily="18" charset="0"/>
              </a:rPr>
              <a:t>offers an excellent </a:t>
            </a:r>
            <a:r>
              <a:rPr lang="en-US" dirty="0" smtClean="0">
                <a:latin typeface="Times New Roman" pitchFamily="18" charset="0"/>
                <a:cs typeface="Times New Roman" pitchFamily="18" charset="0"/>
              </a:rPr>
              <a:t>way to keep people near each others.</a:t>
            </a:r>
            <a:endParaRPr lang="en-US" dirty="0">
              <a:latin typeface="Times New Roman" pitchFamily="18" charset="0"/>
              <a:cs typeface="Times New Roman" pitchFamily="18" charset="0"/>
            </a:endParaRPr>
          </a:p>
          <a:p>
            <a:r>
              <a:rPr lang="en-US" dirty="0"/>
              <a:t/>
            </a:r>
            <a:br>
              <a:rPr lang="en-US" dirty="0"/>
            </a:br>
            <a:endParaRPr lang="it-IT" dirty="0"/>
          </a:p>
        </p:txBody>
      </p:sp>
      <p:sp>
        <p:nvSpPr>
          <p:cNvPr id="3" name="Titolo 2"/>
          <p:cNvSpPr>
            <a:spLocks noGrp="1"/>
          </p:cNvSpPr>
          <p:nvPr>
            <p:ph type="title"/>
          </p:nvPr>
        </p:nvSpPr>
        <p:spPr>
          <a:xfrm>
            <a:off x="4690975" y="284616"/>
            <a:ext cx="3732900" cy="847788"/>
          </a:xfrm>
        </p:spPr>
        <p:txBody>
          <a:bodyPr/>
          <a:lstStyle/>
          <a:p>
            <a:r>
              <a:rPr lang="it-IT" dirty="0" err="1" smtClean="0"/>
              <a:t>Conclusion</a:t>
            </a:r>
            <a:r>
              <a:rPr lang="it-IT" dirty="0" smtClean="0"/>
              <a:t> </a:t>
            </a:r>
            <a:endParaRPr lang="it-IT" dirty="0"/>
          </a:p>
        </p:txBody>
      </p:sp>
    </p:spTree>
    <p:extLst>
      <p:ext uri="{BB962C8B-B14F-4D97-AF65-F5344CB8AC3E}">
        <p14:creationId xmlns:p14="http://schemas.microsoft.com/office/powerpoint/2010/main" val="1602230693"/>
      </p:ext>
    </p:extLst>
  </p:cSld>
  <p:clrMapOvr>
    <a:masterClrMapping/>
  </p:clrMapOvr>
</p:sld>
</file>

<file path=ppt/theme/theme1.xml><?xml version="1.0" encoding="utf-8"?>
<a:theme xmlns:a="http://schemas.openxmlformats.org/drawingml/2006/main" name="Neon Carnival by Slidesgo">
  <a:themeElements>
    <a:clrScheme name="Simple Light">
      <a:dk1>
        <a:srgbClr val="000C1D"/>
      </a:dk1>
      <a:lt1>
        <a:srgbClr val="657DF4"/>
      </a:lt1>
      <a:dk2>
        <a:srgbClr val="BCF7CF"/>
      </a:dk2>
      <a:lt2>
        <a:srgbClr val="FFF26E"/>
      </a:lt2>
      <a:accent1>
        <a:srgbClr val="FF8C78"/>
      </a:accent1>
      <a:accent2>
        <a:srgbClr val="FF4367"/>
      </a:accent2>
      <a:accent3>
        <a:srgbClr val="000C1D"/>
      </a:accent3>
      <a:accent4>
        <a:srgbClr val="657DF4"/>
      </a:accent4>
      <a:accent5>
        <a:srgbClr val="BCF7CF"/>
      </a:accent5>
      <a:accent6>
        <a:srgbClr val="FFF26E"/>
      </a:accent6>
      <a:hlink>
        <a:srgbClr val="BCF7C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550</Words>
  <Application>Microsoft Office PowerPoint</Application>
  <PresentationFormat>Presentazione su schermo (16:9)</PresentationFormat>
  <Paragraphs>52</Paragraphs>
  <Slides>9</Slides>
  <Notes>4</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9</vt:i4>
      </vt:variant>
    </vt:vector>
  </HeadingPairs>
  <TitlesOfParts>
    <vt:vector size="18" baseType="lpstr">
      <vt:lpstr>Arial</vt:lpstr>
      <vt:lpstr>Passero One</vt:lpstr>
      <vt:lpstr>Fira Sans Extra Condensed Medium</vt:lpstr>
      <vt:lpstr>Roboto Light</vt:lpstr>
      <vt:lpstr>Arial Rounded MT Bold</vt:lpstr>
      <vt:lpstr>Calibri Light</vt:lpstr>
      <vt:lpstr>Times New Roman</vt:lpstr>
      <vt:lpstr>Roboto Slab Regular</vt:lpstr>
      <vt:lpstr>Neon Carnival by Slidesgo</vt:lpstr>
      <vt:lpstr>                                                                Erasmus Plus  Azione K2 Cultural heritage:  a precious treasure to be preserved, shared and passed on to future generations </vt:lpstr>
      <vt:lpstr>Presentazione standard di PowerPoint</vt:lpstr>
      <vt:lpstr>OVERVIEW:</vt:lpstr>
      <vt:lpstr>Presentazione standard di PowerPoint</vt:lpstr>
      <vt:lpstr>Bottari» </vt:lpstr>
      <vt:lpstr>Presentazione standard di PowerPoint</vt:lpstr>
      <vt:lpstr>Presentazione standard di PowerPoint</vt:lpstr>
      <vt:lpstr>Presentazione standard di PowerPoint</vt:lpstr>
      <vt:lpstr>Conclusion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 CARNIVAL</dc:title>
  <dc:creator>Windows</dc:creator>
  <cp:lastModifiedBy>Utente</cp:lastModifiedBy>
  <cp:revision>12</cp:revision>
  <dcterms:modified xsi:type="dcterms:W3CDTF">2022-05-23T17:35:08Z</dcterms:modified>
</cp:coreProperties>
</file>