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449" r:id="rId5"/>
    <p:sldId id="2450" r:id="rId6"/>
    <p:sldId id="2440" r:id="rId7"/>
    <p:sldId id="2434" r:id="rId8"/>
    <p:sldId id="2443" r:id="rId9"/>
    <p:sldId id="2447" r:id="rId10"/>
    <p:sldId id="2448" r:id="rId11"/>
    <p:sldId id="2444" r:id="rId12"/>
    <p:sldId id="2445" r:id="rId13"/>
    <p:sldId id="2438" r:id="rId14"/>
    <p:sldId id="2441" r:id="rId1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1F25"/>
    <a:srgbClr val="99252C"/>
    <a:srgbClr val="2F3342"/>
    <a:srgbClr val="C0F400"/>
    <a:srgbClr val="05EE55"/>
    <a:srgbClr val="038B30"/>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77" autoAdjust="0"/>
    <p:restoredTop sz="95909" autoAdjust="0"/>
  </p:normalViewPr>
  <p:slideViewPr>
    <p:cSldViewPr snapToGrid="0">
      <p:cViewPr>
        <p:scale>
          <a:sx n="117" d="100"/>
          <a:sy n="117" d="100"/>
        </p:scale>
        <p:origin x="-96" y="-150"/>
      </p:cViewPr>
      <p:guideLst>
        <p:guide orient="horz" pos="2160"/>
        <p:guide pos="3840"/>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93" d="100"/>
          <a:sy n="93" d="100"/>
        </p:scale>
        <p:origin x="29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FAE03DE-3771-424E-AC20-7EECE4C0EC39}" type="datetime1">
              <a:rPr lang="it-IT" smtClean="0"/>
              <a:t>22/05/2022</a:t>
            </a:fld>
            <a:endParaRPr lang="it-IT"/>
          </a:p>
        </p:txBody>
      </p:sp>
      <p:sp>
        <p:nvSpPr>
          <p:cNvPr id="4" name="Segnaposto piè di pagina 3">
            <a:extLst>
              <a:ext uri="{FF2B5EF4-FFF2-40B4-BE49-F238E27FC236}">
                <a16:creationId xmlns=""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3422B72-BD1C-4F41-B10E-CA0BEB17901E}" type="slidenum">
              <a:rPr lang="it-IT" smtClean="0"/>
              <a:t>‹N›</a:t>
            </a:fld>
            <a:endParaRPr lang="it-IT"/>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891CD-E8AB-4149-9C11-E481465FC4C7}" type="datetime1">
              <a:rPr lang="it-IT" smtClean="0"/>
              <a:pPr/>
              <a:t>22/05/2022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A3BE989-76B8-4F13-9267-01FDA45C437A}" type="slidenum">
              <a:rPr lang="it-IT" noProof="0" smtClean="0"/>
              <a:t>‹N›</a:t>
            </a:fld>
            <a:endParaRPr lang="it-IT" noProof="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A3BE989-76B8-4F13-9267-01FDA45C437A}" type="slidenum">
              <a:rPr lang="it-IT" smtClean="0"/>
              <a:t>3</a:t>
            </a:fld>
            <a:endParaRPr lang="it-IT"/>
          </a:p>
        </p:txBody>
      </p:sp>
    </p:spTree>
    <p:extLst>
      <p:ext uri="{BB962C8B-B14F-4D97-AF65-F5344CB8AC3E}">
        <p14:creationId xmlns:p14="http://schemas.microsoft.com/office/powerpoint/2010/main" val="137786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A3BE989-76B8-4F13-9267-01FDA45C437A}" type="slidenum">
              <a:rPr lang="it-IT" smtClean="0"/>
              <a:t>4</a:t>
            </a:fld>
            <a:endParaRPr lang="it-IT"/>
          </a:p>
        </p:txBody>
      </p:sp>
    </p:spTree>
    <p:extLst>
      <p:ext uri="{BB962C8B-B14F-4D97-AF65-F5344CB8AC3E}">
        <p14:creationId xmlns:p14="http://schemas.microsoft.com/office/powerpoint/2010/main" val="13766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AA3BE989-76B8-4F13-9267-01FDA45C437A}" type="slidenum">
              <a:rPr lang="it-IT" smtClean="0"/>
              <a:t>5</a:t>
            </a:fld>
            <a:endParaRPr lang="it-IT"/>
          </a:p>
        </p:txBody>
      </p:sp>
    </p:spTree>
    <p:extLst>
      <p:ext uri="{BB962C8B-B14F-4D97-AF65-F5344CB8AC3E}">
        <p14:creationId xmlns:p14="http://schemas.microsoft.com/office/powerpoint/2010/main" val="255430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A3BE989-76B8-4F13-9267-01FDA45C437A}" type="slidenum">
              <a:rPr lang="it-IT" smtClean="0"/>
              <a:t>8</a:t>
            </a:fld>
            <a:endParaRPr lang="it-IT"/>
          </a:p>
        </p:txBody>
      </p:sp>
    </p:spTree>
    <p:extLst>
      <p:ext uri="{BB962C8B-B14F-4D97-AF65-F5344CB8AC3E}">
        <p14:creationId xmlns:p14="http://schemas.microsoft.com/office/powerpoint/2010/main" val="2665810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AA3BE989-76B8-4F13-9267-01FDA45C437A}" type="slidenum">
              <a:rPr lang="it-IT" smtClean="0"/>
              <a:t>9</a:t>
            </a:fld>
            <a:endParaRPr lang="it-IT"/>
          </a:p>
        </p:txBody>
      </p:sp>
    </p:spTree>
    <p:extLst>
      <p:ext uri="{BB962C8B-B14F-4D97-AF65-F5344CB8AC3E}">
        <p14:creationId xmlns:p14="http://schemas.microsoft.com/office/powerpoint/2010/main" val="272373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A3BE989-76B8-4F13-9267-01FDA45C437A}" type="slidenum">
              <a:rPr lang="it-IT" smtClean="0"/>
              <a:t>10</a:t>
            </a:fld>
            <a:endParaRPr lang="it-IT"/>
          </a:p>
        </p:txBody>
      </p:sp>
    </p:spTree>
    <p:extLst>
      <p:ext uri="{BB962C8B-B14F-4D97-AF65-F5344CB8AC3E}">
        <p14:creationId xmlns:p14="http://schemas.microsoft.com/office/powerpoint/2010/main" val="2298404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AA3BE989-76B8-4F13-9267-01FDA45C437A}" type="slidenum">
              <a:rPr lang="it-IT" smtClean="0"/>
              <a:t>11</a:t>
            </a:fld>
            <a:endParaRPr lang="it-IT"/>
          </a:p>
        </p:txBody>
      </p:sp>
    </p:spTree>
    <p:extLst>
      <p:ext uri="{BB962C8B-B14F-4D97-AF65-F5344CB8AC3E}">
        <p14:creationId xmlns:p14="http://schemas.microsoft.com/office/powerpoint/2010/main" val="358809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copertina">
    <p:spTree>
      <p:nvGrpSpPr>
        <p:cNvPr id="1" name=""/>
        <p:cNvGrpSpPr/>
        <p:nvPr/>
      </p:nvGrpSpPr>
      <p:grpSpPr>
        <a:xfrm>
          <a:off x="0" y="0"/>
          <a:ext cx="0" cy="0"/>
          <a:chOff x="0" y="0"/>
          <a:chExt cx="0" cy="0"/>
        </a:xfrm>
      </p:grpSpPr>
      <p:sp>
        <p:nvSpPr>
          <p:cNvPr id="12" name="Segnaposto immagine 13">
            <a:extLst>
              <a:ext uri="{FF2B5EF4-FFF2-40B4-BE49-F238E27FC236}">
                <a16:creationId xmlns=""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rtlCol="0"/>
          <a:lstStyle/>
          <a:p>
            <a:pPr rtl="0"/>
            <a:r>
              <a:rPr lang="it-IT" noProof="0"/>
              <a:t>Fare clic sull'icona per inserire un'immagine</a:t>
            </a:r>
          </a:p>
        </p:txBody>
      </p:sp>
      <p:grpSp>
        <p:nvGrpSpPr>
          <p:cNvPr id="14" name="Gruppo 13">
            <a:extLst>
              <a:ext uri="{FF2B5EF4-FFF2-40B4-BE49-F238E27FC236}">
                <a16:creationId xmlns=""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ttangolo 14">
              <a:extLst>
                <a:ext uri="{FF2B5EF4-FFF2-40B4-BE49-F238E27FC236}">
                  <a16:creationId xmlns=""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6" name="Rettangolo 15">
              <a:extLst>
                <a:ext uri="{FF2B5EF4-FFF2-40B4-BE49-F238E27FC236}">
                  <a16:creationId xmlns=""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17" name="Rettangolo 16">
              <a:extLst>
                <a:ext uri="{FF2B5EF4-FFF2-40B4-BE49-F238E27FC236}">
                  <a16:creationId xmlns=""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 name="Titolo 1">
            <a:extLst>
              <a:ext uri="{FF2B5EF4-FFF2-40B4-BE49-F238E27FC236}">
                <a16:creationId xmlns=""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rtlCol="0" anchor="b">
            <a:normAutofit/>
          </a:bodyPr>
          <a:lstStyle>
            <a:lvl1pPr algn="ctr">
              <a:defRPr sz="4800" b="1">
                <a:solidFill>
                  <a:srgbClr val="2F3342"/>
                </a:solidFill>
                <a:latin typeface="+mj-lt"/>
              </a:defRPr>
            </a:lvl1pPr>
          </a:lstStyle>
          <a:p>
            <a:pPr rtl="0"/>
            <a:r>
              <a:rPr lang="it-IT" noProof="0"/>
              <a:t>Fare clic per modificare </a:t>
            </a:r>
            <a:br>
              <a:rPr lang="it-IT" noProof="0"/>
            </a:br>
            <a:r>
              <a:rPr lang="it-IT" noProof="0"/>
              <a:t>lo stile del titolo</a:t>
            </a:r>
          </a:p>
        </p:txBody>
      </p:sp>
      <p:sp>
        <p:nvSpPr>
          <p:cNvPr id="3" name="Sottotitolo 2">
            <a:extLst>
              <a:ext uri="{FF2B5EF4-FFF2-40B4-BE49-F238E27FC236}">
                <a16:creationId xmlns="" xmlns:a16="http://schemas.microsoft.com/office/drawing/2014/main" id="{A3075AE6-92D3-4205-B268-E1AD6C5901DE}"/>
              </a:ext>
            </a:extLst>
          </p:cNvPr>
          <p:cNvSpPr>
            <a:spLocks noGrp="1"/>
          </p:cNvSpPr>
          <p:nvPr>
            <p:ph type="subTitle" idx="1"/>
          </p:nvPr>
        </p:nvSpPr>
        <p:spPr>
          <a:xfrm>
            <a:off x="2791372" y="3838627"/>
            <a:ext cx="6609256" cy="450503"/>
          </a:xfrm>
        </p:spPr>
        <p:txBody>
          <a:bodyPr rtlCol="0"/>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grpSp>
        <p:nvGrpSpPr>
          <p:cNvPr id="14" name="Gruppo 13">
            <a:extLst>
              <a:ext uri="{FF2B5EF4-FFF2-40B4-BE49-F238E27FC236}">
                <a16:creationId xmlns=""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ttangolo 14">
              <a:extLst>
                <a:ext uri="{FF2B5EF4-FFF2-40B4-BE49-F238E27FC236}">
                  <a16:creationId xmlns=""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pic>
          <p:nvPicPr>
            <p:cNvPr id="17" name="Elemento grafico 16">
              <a:extLst>
                <a:ext uri="{FF2B5EF4-FFF2-40B4-BE49-F238E27FC236}">
                  <a16:creationId xmlns="" xmlns:a16="http://schemas.microsoft.com/office/drawing/2014/main" id="{B2D9F108-8C30-4BEC-8122-BE263264448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39938" y="1088572"/>
              <a:ext cx="4572000" cy="4572000"/>
            </a:xfrm>
            <a:prstGeom prst="rect">
              <a:avLst/>
            </a:prstGeom>
          </p:spPr>
        </p:pic>
        <p:sp>
          <p:nvSpPr>
            <p:cNvPr id="16" name="Rettangolo 15">
              <a:extLst>
                <a:ext uri="{FF2B5EF4-FFF2-40B4-BE49-F238E27FC236}">
                  <a16:creationId xmlns=""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grpSp>
      <p:sp>
        <p:nvSpPr>
          <p:cNvPr id="8" name="Titolo 1">
            <a:extLst>
              <a:ext uri="{FF2B5EF4-FFF2-40B4-BE49-F238E27FC236}">
                <a16:creationId xmlns="" xmlns:a16="http://schemas.microsoft.com/office/drawing/2014/main" id="{4C30FD01-9DD8-4ECA-AC52-7C41002A99B3}"/>
              </a:ext>
            </a:extLst>
          </p:cNvPr>
          <p:cNvSpPr>
            <a:spLocks noGrp="1"/>
          </p:cNvSpPr>
          <p:nvPr>
            <p:ph type="title"/>
          </p:nvPr>
        </p:nvSpPr>
        <p:spPr>
          <a:xfrm>
            <a:off x="4506095" y="1742989"/>
            <a:ext cx="4351911" cy="3352800"/>
          </a:xfrm>
        </p:spPr>
        <p:txBody>
          <a:bodyPr rtlCol="0">
            <a:normAutofit/>
          </a:bodyPr>
          <a:lstStyle>
            <a:lvl1pPr algn="ctr">
              <a:defRPr sz="4400" b="1" spc="300">
                <a:solidFill>
                  <a:schemeClr val="tx1"/>
                </a:solidFill>
                <a:latin typeface="+mj-lt"/>
              </a:defRPr>
            </a:lvl1pPr>
          </a:lstStyle>
          <a:p>
            <a:pPr rtl="0"/>
            <a:r>
              <a:rPr lang="it-IT" noProof="0"/>
              <a:t>Fare clic per modificare lo stile del titolo dello schema</a:t>
            </a:r>
          </a:p>
        </p:txBody>
      </p:sp>
      <p:sp>
        <p:nvSpPr>
          <p:cNvPr id="2" name="Segnaposto piè di pagina 1">
            <a:extLst>
              <a:ext uri="{FF2B5EF4-FFF2-40B4-BE49-F238E27FC236}">
                <a16:creationId xmlns="" xmlns:a16="http://schemas.microsoft.com/office/drawing/2014/main" id="{C5F17219-39C2-44C1-BFC9-BA0D7ACD78D1}"/>
              </a:ext>
            </a:extLst>
          </p:cNvPr>
          <p:cNvSpPr>
            <a:spLocks noGrp="1"/>
          </p:cNvSpPr>
          <p:nvPr>
            <p:ph type="ftr" sz="quarter" idx="16"/>
          </p:nvPr>
        </p:nvSpPr>
        <p:spPr/>
        <p:txBody>
          <a:bodyPr rtlCol="0"/>
          <a:lstStyle/>
          <a:p>
            <a:pPr rtl="0"/>
            <a:r>
              <a:rPr lang="it-IT" noProof="0"/>
              <a:t>Aggiungere un piè di pagina</a:t>
            </a:r>
          </a:p>
        </p:txBody>
      </p:sp>
      <p:sp>
        <p:nvSpPr>
          <p:cNvPr id="3" name="Segnaposto numero diapositiva 2">
            <a:extLst>
              <a:ext uri="{FF2B5EF4-FFF2-40B4-BE49-F238E27FC236}">
                <a16:creationId xmlns="" xmlns:a16="http://schemas.microsoft.com/office/drawing/2014/main" id="{5087118E-1B0A-407B-BDCE-B343BC9F92E9}"/>
              </a:ext>
            </a:extLst>
          </p:cNvPr>
          <p:cNvSpPr>
            <a:spLocks noGrp="1"/>
          </p:cNvSpPr>
          <p:nvPr>
            <p:ph type="sldNum" sz="quarter" idx="17"/>
          </p:nvPr>
        </p:nvSpPr>
        <p:spPr/>
        <p:txBody>
          <a:bodyPr rtlCol="0"/>
          <a:lstStyle/>
          <a:p>
            <a:pPr rtl="0"/>
            <a:fld id="{8C2E478F-E849-4A8C-AF1F-CBCC78A7CBFA}" type="slidenum">
              <a:rPr lang="it-IT" noProof="0" smtClean="0"/>
              <a:pPr/>
              <a:t>‹N›</a:t>
            </a:fld>
            <a:endParaRPr lang="it-IT" noProof="0"/>
          </a:p>
        </p:txBody>
      </p:sp>
      <p:sp>
        <p:nvSpPr>
          <p:cNvPr id="11" name="Segnaposto testo 2">
            <a:extLst>
              <a:ext uri="{FF2B5EF4-FFF2-40B4-BE49-F238E27FC236}">
                <a16:creationId xmlns=""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rtl="0"/>
            <a:r>
              <a:rPr lang="it-IT" noProof="0"/>
              <a:t>FARE CLIC PER MODIFICARE GLI STILI DEL TESTO DELLO SCHEMA</a:t>
            </a:r>
          </a:p>
        </p:txBody>
      </p:sp>
    </p:spTree>
    <p:extLst>
      <p:ext uri="{BB962C8B-B14F-4D97-AF65-F5344CB8AC3E}">
        <p14:creationId xmlns:p14="http://schemas.microsoft.com/office/powerpoint/2010/main" val="226372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a:extLst>
              <a:ext uri="{FF2B5EF4-FFF2-40B4-BE49-F238E27FC236}">
                <a16:creationId xmlns="" xmlns:a16="http://schemas.microsoft.com/office/drawing/2014/main" id="{CF38A5A1-070F-43C9-B2D5-C557B0D72B9C}"/>
              </a:ext>
            </a:extLst>
          </p:cNvPr>
          <p:cNvSpPr>
            <a:spLocks noGrp="1"/>
          </p:cNvSpPr>
          <p:nvPr>
            <p:ph type="body" idx="1" hasCustomPrompt="1"/>
          </p:nvPr>
        </p:nvSpPr>
        <p:spPr>
          <a:xfrm>
            <a:off x="573882" y="1061132"/>
            <a:ext cx="3464717" cy="823912"/>
          </a:xfrm>
          <a:ln>
            <a:noFill/>
          </a:ln>
        </p:spPr>
        <p:txBody>
          <a:bodyPr rtlCol="0"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18" name="Rettangolo 17">
            <a:extLst>
              <a:ext uri="{FF2B5EF4-FFF2-40B4-BE49-F238E27FC236}">
                <a16:creationId xmlns=""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2" name="Titolo 1">
            <a:extLst>
              <a:ext uri="{FF2B5EF4-FFF2-40B4-BE49-F238E27FC236}">
                <a16:creationId xmlns="" xmlns:a16="http://schemas.microsoft.com/office/drawing/2014/main" id="{A41F4A2F-9480-4E94-806C-5D65C71DFB9F}"/>
              </a:ext>
            </a:extLst>
          </p:cNvPr>
          <p:cNvSpPr>
            <a:spLocks noGrp="1"/>
          </p:cNvSpPr>
          <p:nvPr>
            <p:ph type="title"/>
          </p:nvPr>
        </p:nvSpPr>
        <p:spPr>
          <a:xfrm>
            <a:off x="595884" y="0"/>
            <a:ext cx="3834596" cy="1124404"/>
          </a:xfrm>
        </p:spPr>
        <p:txBody>
          <a:bodyPr rtlCol="0">
            <a:noAutofit/>
          </a:bodyPr>
          <a:lstStyle>
            <a:lvl1pPr>
              <a:defRPr sz="2800"/>
            </a:lvl1pPr>
          </a:lstStyle>
          <a:p>
            <a:pPr rtl="0"/>
            <a:r>
              <a:rPr lang="it-IT" noProof="0"/>
              <a:t>Fare clic per modificare lo stile del titolo dello schema</a:t>
            </a:r>
          </a:p>
        </p:txBody>
      </p:sp>
      <p:sp>
        <p:nvSpPr>
          <p:cNvPr id="17" name="Rettangolo 16">
            <a:extLst>
              <a:ext uri="{FF2B5EF4-FFF2-40B4-BE49-F238E27FC236}">
                <a16:creationId xmlns=""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5" name="Segnaposto piè di pagina 4">
            <a:extLst>
              <a:ext uri="{FF2B5EF4-FFF2-40B4-BE49-F238E27FC236}">
                <a16:creationId xmlns="" xmlns:a16="http://schemas.microsoft.com/office/drawing/2014/main" id="{750DA028-023B-4883-9A48-70FD7A2E5226}"/>
              </a:ext>
            </a:extLst>
          </p:cNvPr>
          <p:cNvSpPr>
            <a:spLocks noGrp="1"/>
          </p:cNvSpPr>
          <p:nvPr>
            <p:ph type="ftr" sz="quarter" idx="16"/>
          </p:nvPr>
        </p:nvSpPr>
        <p:spPr/>
        <p:txBody>
          <a:bodyPr rtlCol="0"/>
          <a:lstStyle/>
          <a:p>
            <a:pPr rtl="0"/>
            <a:r>
              <a:rPr lang="it-IT" noProof="0"/>
              <a:t>Aggiungere un piè di pagina</a:t>
            </a:r>
          </a:p>
        </p:txBody>
      </p:sp>
      <p:sp>
        <p:nvSpPr>
          <p:cNvPr id="13" name="Rettangolo 12">
            <a:extLst>
              <a:ext uri="{FF2B5EF4-FFF2-40B4-BE49-F238E27FC236}">
                <a16:creationId xmlns=""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6" name="Segnaposto numero diapositiva 5">
            <a:extLst>
              <a:ext uri="{FF2B5EF4-FFF2-40B4-BE49-F238E27FC236}">
                <a16:creationId xmlns="" xmlns:a16="http://schemas.microsoft.com/office/drawing/2014/main" id="{492AA6DE-6D7A-4135-8B9F-99A91527F21D}"/>
              </a:ext>
            </a:extLst>
          </p:cNvPr>
          <p:cNvSpPr>
            <a:spLocks noGrp="1"/>
          </p:cNvSpPr>
          <p:nvPr>
            <p:ph type="sldNum" sz="quarter" idx="17"/>
          </p:nvPr>
        </p:nvSpPr>
        <p:spPr/>
        <p:txBody>
          <a:bodyPr rtlCol="0"/>
          <a:lstStyle/>
          <a:p>
            <a:pPr rtl="0"/>
            <a:fld id="{8C2E478F-E849-4A8C-AF1F-CBCC78A7CBFA}" type="slidenum">
              <a:rPr lang="it-IT" noProof="0" smtClean="0"/>
              <a:pPr/>
              <a:t>‹N›</a:t>
            </a:fld>
            <a:endParaRPr lang="it-IT" noProof="0"/>
          </a:p>
        </p:txBody>
      </p:sp>
      <p:sp>
        <p:nvSpPr>
          <p:cNvPr id="14" name="Segnaposto testo 4">
            <a:extLst>
              <a:ext uri="{FF2B5EF4-FFF2-40B4-BE49-F238E27FC236}">
                <a16:creationId xmlns="" xmlns:a16="http://schemas.microsoft.com/office/drawing/2014/main" id="{17A78D63-E00C-4155-A5B2-B3431A09ACB4}"/>
              </a:ext>
            </a:extLst>
          </p:cNvPr>
          <p:cNvSpPr>
            <a:spLocks noGrp="1"/>
          </p:cNvSpPr>
          <p:nvPr>
            <p:ph type="body" sz="quarter" idx="3" hasCustomPrompt="1"/>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rtl="0"/>
            <a:r>
              <a:rPr lang="it-IT" noProof="0"/>
              <a:t>Modifica gli stili del testo dello schema</a:t>
            </a:r>
          </a:p>
        </p:txBody>
      </p:sp>
      <p:sp>
        <p:nvSpPr>
          <p:cNvPr id="16" name="Segnaposto contenuto 5">
            <a:extLst>
              <a:ext uri="{FF2B5EF4-FFF2-40B4-BE49-F238E27FC236}">
                <a16:creationId xmlns="" xmlns:a16="http://schemas.microsoft.com/office/drawing/2014/main" id="{12AF2780-75D3-4992-93BC-8EA50C648A8E}"/>
              </a:ext>
            </a:extLst>
          </p:cNvPr>
          <p:cNvSpPr>
            <a:spLocks noGrp="1"/>
          </p:cNvSpPr>
          <p:nvPr>
            <p:ph sz="quarter" idx="4" hasCustomPrompt="1"/>
          </p:nvPr>
        </p:nvSpPr>
        <p:spPr>
          <a:xfrm>
            <a:off x="8153394" y="2108201"/>
            <a:ext cx="3464721" cy="3684588"/>
          </a:xfrm>
        </p:spPr>
        <p:txBody>
          <a:bodyPr rtlCol="0">
            <a:normAutofit/>
          </a:bodyPr>
          <a:lstStyle>
            <a:lvl1pPr>
              <a:defRPr sz="1600"/>
            </a:lvl1pPr>
            <a:lvl2pPr>
              <a:defRPr sz="1400"/>
            </a:lvl2pPr>
            <a:lvl3pPr>
              <a:defRPr sz="1200"/>
            </a:lvl3pPr>
            <a:lvl4pPr>
              <a:defRPr sz="1100"/>
            </a:lvl4pPr>
            <a:lvl5pPr>
              <a:defRPr sz="1100"/>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9" name="Segnaposto contenuto 3">
            <a:extLst>
              <a:ext uri="{FF2B5EF4-FFF2-40B4-BE49-F238E27FC236}">
                <a16:creationId xmlns="" xmlns:a16="http://schemas.microsoft.com/office/drawing/2014/main" id="{EAAE1C5B-7233-4F49-895F-7566CEB6D819}"/>
              </a:ext>
            </a:extLst>
          </p:cNvPr>
          <p:cNvSpPr>
            <a:spLocks noGrp="1"/>
          </p:cNvSpPr>
          <p:nvPr>
            <p:ph sz="half" idx="2" hasCustomPrompt="1"/>
          </p:nvPr>
        </p:nvSpPr>
        <p:spPr>
          <a:xfrm>
            <a:off x="573882" y="2108201"/>
            <a:ext cx="3464717" cy="3684588"/>
          </a:xfrm>
        </p:spPr>
        <p:txBody>
          <a:bodyPr rtlCol="0">
            <a:normAutofit/>
          </a:bodyPr>
          <a:lstStyle>
            <a:lvl1pPr>
              <a:defRPr sz="1600"/>
            </a:lvl1pPr>
            <a:lvl2pPr>
              <a:defRPr sz="1400"/>
            </a:lvl2pPr>
            <a:lvl3pPr>
              <a:defRPr sz="1200"/>
            </a:lvl3pPr>
            <a:lvl4pPr>
              <a:defRPr sz="1100"/>
            </a:lvl4pPr>
            <a:lvl5pPr>
              <a:defRPr sz="1100"/>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17210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18" name="Rettangolo 17">
            <a:extLst>
              <a:ext uri="{FF2B5EF4-FFF2-40B4-BE49-F238E27FC236}">
                <a16:creationId xmlns=""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2" name="Titolo 1">
            <a:extLst>
              <a:ext uri="{FF2B5EF4-FFF2-40B4-BE49-F238E27FC236}">
                <a16:creationId xmlns="" xmlns:a16="http://schemas.microsoft.com/office/drawing/2014/main" id="{A41F4A2F-9480-4E94-806C-5D65C71DFB9F}"/>
              </a:ext>
            </a:extLst>
          </p:cNvPr>
          <p:cNvSpPr>
            <a:spLocks noGrp="1"/>
          </p:cNvSpPr>
          <p:nvPr>
            <p:ph type="title"/>
          </p:nvPr>
        </p:nvSpPr>
        <p:spPr>
          <a:xfrm>
            <a:off x="595884" y="0"/>
            <a:ext cx="3834596" cy="1124404"/>
          </a:xfrm>
        </p:spPr>
        <p:txBody>
          <a:bodyPr rtlCol="0">
            <a:noAutofit/>
          </a:bodyPr>
          <a:lstStyle>
            <a:lvl1pPr>
              <a:defRPr sz="2800"/>
            </a:lvl1pPr>
          </a:lstStyle>
          <a:p>
            <a:pPr rtl="0"/>
            <a:r>
              <a:rPr lang="it-IT" noProof="0"/>
              <a:t>Fare clic per modificare lo stile del titolo dello schema</a:t>
            </a:r>
          </a:p>
        </p:txBody>
      </p:sp>
      <p:sp>
        <p:nvSpPr>
          <p:cNvPr id="17" name="Rettangolo 16">
            <a:extLst>
              <a:ext uri="{FF2B5EF4-FFF2-40B4-BE49-F238E27FC236}">
                <a16:creationId xmlns=""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5" name="Segnaposto piè di pagina 4">
            <a:extLst>
              <a:ext uri="{FF2B5EF4-FFF2-40B4-BE49-F238E27FC236}">
                <a16:creationId xmlns="" xmlns:a16="http://schemas.microsoft.com/office/drawing/2014/main" id="{750DA028-023B-4883-9A48-70FD7A2E5226}"/>
              </a:ext>
            </a:extLst>
          </p:cNvPr>
          <p:cNvSpPr>
            <a:spLocks noGrp="1"/>
          </p:cNvSpPr>
          <p:nvPr>
            <p:ph type="ftr" sz="quarter" idx="16"/>
          </p:nvPr>
        </p:nvSpPr>
        <p:spPr/>
        <p:txBody>
          <a:bodyPr rtlCol="0"/>
          <a:lstStyle/>
          <a:p>
            <a:pPr rtl="0"/>
            <a:r>
              <a:rPr lang="it-IT" noProof="0"/>
              <a:t>Aggiungere un piè di pagina</a:t>
            </a:r>
          </a:p>
        </p:txBody>
      </p:sp>
      <p:sp>
        <p:nvSpPr>
          <p:cNvPr id="13" name="Rettangolo 12">
            <a:extLst>
              <a:ext uri="{FF2B5EF4-FFF2-40B4-BE49-F238E27FC236}">
                <a16:creationId xmlns=""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6" name="Segnaposto numero diapositiva 5">
            <a:extLst>
              <a:ext uri="{FF2B5EF4-FFF2-40B4-BE49-F238E27FC236}">
                <a16:creationId xmlns="" xmlns:a16="http://schemas.microsoft.com/office/drawing/2014/main" id="{492AA6DE-6D7A-4135-8B9F-99A91527F21D}"/>
              </a:ext>
            </a:extLst>
          </p:cNvPr>
          <p:cNvSpPr>
            <a:spLocks noGrp="1"/>
          </p:cNvSpPr>
          <p:nvPr>
            <p:ph type="sldNum" sz="quarter" idx="17"/>
          </p:nvPr>
        </p:nvSpPr>
        <p:spPr/>
        <p:txBody>
          <a:bodyPr rtlCol="0"/>
          <a:lstStyle/>
          <a:p>
            <a:pPr rtl="0"/>
            <a:fld id="{8C2E478F-E849-4A8C-AF1F-CBCC78A7CBFA}" type="slidenum">
              <a:rPr lang="it-IT" noProof="0" smtClean="0"/>
              <a:pPr/>
              <a:t>‹N›</a:t>
            </a:fld>
            <a:endParaRPr lang="it-IT" noProof="0"/>
          </a:p>
        </p:txBody>
      </p:sp>
      <p:sp>
        <p:nvSpPr>
          <p:cNvPr id="16" name="Segnaposto contenuto 2">
            <a:extLst>
              <a:ext uri="{FF2B5EF4-FFF2-40B4-BE49-F238E27FC236}">
                <a16:creationId xmlns="" xmlns:a16="http://schemas.microsoft.com/office/drawing/2014/main" id="{E20B4D13-5F10-4886-AF0F-09B6ABB5C3BF}"/>
              </a:ext>
            </a:extLst>
          </p:cNvPr>
          <p:cNvSpPr>
            <a:spLocks noGrp="1"/>
          </p:cNvSpPr>
          <p:nvPr>
            <p:ph sz="half" idx="1" hasCustomPrompt="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rtl="0">
              <a:lnSpc>
                <a:spcPct val="150000"/>
              </a:lnSpc>
            </a:pPr>
            <a:r>
              <a:rPr lang="it-IT" noProof="0"/>
              <a:t>Modifica gli stili del testo dello schema</a:t>
            </a:r>
          </a:p>
          <a:p>
            <a:pPr lvl="1" rtl="0">
              <a:lnSpc>
                <a:spcPct val="150000"/>
              </a:lnSpc>
            </a:pPr>
            <a:r>
              <a:rPr lang="it-IT" noProof="0"/>
              <a:t>Secondo livello</a:t>
            </a:r>
          </a:p>
          <a:p>
            <a:pPr lvl="2" rtl="0">
              <a:lnSpc>
                <a:spcPct val="150000"/>
              </a:lnSpc>
            </a:pPr>
            <a:r>
              <a:rPr lang="it-IT" noProof="0"/>
              <a:t>Terzo livello</a:t>
            </a:r>
          </a:p>
          <a:p>
            <a:pPr lvl="3" rtl="0">
              <a:lnSpc>
                <a:spcPct val="150000"/>
              </a:lnSpc>
            </a:pPr>
            <a:r>
              <a:rPr lang="it-IT" noProof="0"/>
              <a:t>Quarto livello</a:t>
            </a:r>
          </a:p>
          <a:p>
            <a:pPr lvl="4" rtl="0">
              <a:lnSpc>
                <a:spcPct val="150000"/>
              </a:lnSpc>
            </a:pPr>
            <a:r>
              <a:rPr lang="it-IT" noProof="0"/>
              <a:t>Quinto livello</a:t>
            </a:r>
          </a:p>
        </p:txBody>
      </p:sp>
      <p:sp>
        <p:nvSpPr>
          <p:cNvPr id="19" name="Segnaposto contenuto 3">
            <a:extLst>
              <a:ext uri="{FF2B5EF4-FFF2-40B4-BE49-F238E27FC236}">
                <a16:creationId xmlns="" xmlns:a16="http://schemas.microsoft.com/office/drawing/2014/main" id="{EE7BCAD4-8DB6-482F-8DC0-F6D653F92219}"/>
              </a:ext>
            </a:extLst>
          </p:cNvPr>
          <p:cNvSpPr>
            <a:spLocks noGrp="1"/>
          </p:cNvSpPr>
          <p:nvPr>
            <p:ph sz="half" idx="2" hasCustomPrompt="1"/>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rtl="0">
              <a:lnSpc>
                <a:spcPct val="150000"/>
              </a:lnSpc>
            </a:pPr>
            <a:r>
              <a:rPr lang="it-IT" noProof="0"/>
              <a:t>Modifica gli stili del testo dello schema</a:t>
            </a:r>
          </a:p>
          <a:p>
            <a:pPr lvl="1" rtl="0">
              <a:lnSpc>
                <a:spcPct val="150000"/>
              </a:lnSpc>
            </a:pPr>
            <a:r>
              <a:rPr lang="it-IT" noProof="0"/>
              <a:t>Secondo livello</a:t>
            </a:r>
          </a:p>
          <a:p>
            <a:pPr lvl="2" rtl="0">
              <a:lnSpc>
                <a:spcPct val="150000"/>
              </a:lnSpc>
            </a:pPr>
            <a:r>
              <a:rPr lang="it-IT" noProof="0"/>
              <a:t>Terzo livello</a:t>
            </a:r>
          </a:p>
          <a:p>
            <a:pPr lvl="3" rtl="0">
              <a:lnSpc>
                <a:spcPct val="150000"/>
              </a:lnSpc>
            </a:pPr>
            <a:r>
              <a:rPr lang="it-IT" noProof="0"/>
              <a:t>Quarto livello</a:t>
            </a:r>
          </a:p>
          <a:p>
            <a:pPr lvl="4" rtl="0">
              <a:lnSpc>
                <a:spcPct val="150000"/>
              </a:lnSpc>
            </a:pPr>
            <a:r>
              <a:rPr lang="it-IT" noProof="0"/>
              <a:t>Quinto livello</a:t>
            </a:r>
          </a:p>
        </p:txBody>
      </p:sp>
    </p:spTree>
    <p:extLst>
      <p:ext uri="{BB962C8B-B14F-4D97-AF65-F5344CB8AC3E}">
        <p14:creationId xmlns:p14="http://schemas.microsoft.com/office/powerpoint/2010/main" val="4130980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14" name="Rettangolo 13">
            <a:extLst>
              <a:ext uri="{FF2B5EF4-FFF2-40B4-BE49-F238E27FC236}">
                <a16:creationId xmlns=""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8" name="Segnaposto piè di pagina 7">
            <a:extLst>
              <a:ext uri="{FF2B5EF4-FFF2-40B4-BE49-F238E27FC236}">
                <a16:creationId xmlns="" xmlns:a16="http://schemas.microsoft.com/office/drawing/2014/main" id="{9B7F3105-8D8F-4FF3-9A7F-0F067BB810A1}"/>
              </a:ext>
            </a:extLst>
          </p:cNvPr>
          <p:cNvSpPr>
            <a:spLocks noGrp="1"/>
          </p:cNvSpPr>
          <p:nvPr>
            <p:ph type="ftr" sz="quarter" idx="14"/>
          </p:nvPr>
        </p:nvSpPr>
        <p:spPr/>
        <p:txBody>
          <a:bodyPr rtlCol="0"/>
          <a:lstStyle/>
          <a:p>
            <a:pPr rtl="0"/>
            <a:r>
              <a:rPr lang="it-IT" noProof="0"/>
              <a:t>Aggiungere un piè di pagina</a:t>
            </a:r>
          </a:p>
        </p:txBody>
      </p:sp>
      <p:sp>
        <p:nvSpPr>
          <p:cNvPr id="9" name="Segnaposto numero diapositiva 8">
            <a:extLst>
              <a:ext uri="{FF2B5EF4-FFF2-40B4-BE49-F238E27FC236}">
                <a16:creationId xmlns="" xmlns:a16="http://schemas.microsoft.com/office/drawing/2014/main" id="{BD117255-8347-4647-9EA2-7ED06A73C1A2}"/>
              </a:ext>
            </a:extLst>
          </p:cNvPr>
          <p:cNvSpPr>
            <a:spLocks noGrp="1"/>
          </p:cNvSpPr>
          <p:nvPr>
            <p:ph type="sldNum" sz="quarter" idx="15"/>
          </p:nvPr>
        </p:nvSpPr>
        <p:spPr/>
        <p:txBody>
          <a:bodyPr rtlCol="0"/>
          <a:lstStyle/>
          <a:p>
            <a:pPr rtl="0"/>
            <a:fld id="{8C2E478F-E849-4A8C-AF1F-CBCC78A7CBFA}" type="slidenum">
              <a:rPr lang="it-IT" noProof="0" smtClean="0"/>
              <a:pPr/>
              <a:t>‹N›</a:t>
            </a:fld>
            <a:endParaRPr lang="it-IT" noProof="0"/>
          </a:p>
        </p:txBody>
      </p:sp>
      <p:sp>
        <p:nvSpPr>
          <p:cNvPr id="11" name="Segnaposto contenuto 2">
            <a:extLst>
              <a:ext uri="{FF2B5EF4-FFF2-40B4-BE49-F238E27FC236}">
                <a16:creationId xmlns="" xmlns:a16="http://schemas.microsoft.com/office/drawing/2014/main" id="{9F3E8482-B43D-4B69-8645-6B735F91B920}"/>
              </a:ext>
            </a:extLst>
          </p:cNvPr>
          <p:cNvSpPr>
            <a:spLocks noGrp="1"/>
          </p:cNvSpPr>
          <p:nvPr>
            <p:ph idx="1" hasCustomPrompt="1"/>
          </p:nvPr>
        </p:nvSpPr>
        <p:spPr>
          <a:xfrm>
            <a:off x="6294478" y="587829"/>
            <a:ext cx="5326022" cy="5273221"/>
          </a:xfrm>
        </p:spPr>
        <p:txBody>
          <a:bodyPr rtlCol="0">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5" name="Rettangolo 14">
            <a:extLst>
              <a:ext uri="{FF2B5EF4-FFF2-40B4-BE49-F238E27FC236}">
                <a16:creationId xmlns=""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16" name="Gruppo 15">
            <a:extLst>
              <a:ext uri="{FF2B5EF4-FFF2-40B4-BE49-F238E27FC236}">
                <a16:creationId xmlns=""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Rettangolo 17">
              <a:extLst>
                <a:ext uri="{FF2B5EF4-FFF2-40B4-BE49-F238E27FC236}">
                  <a16:creationId xmlns=""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9" name="Rettangolo 18">
              <a:extLst>
                <a:ext uri="{FF2B5EF4-FFF2-40B4-BE49-F238E27FC236}">
                  <a16:creationId xmlns=""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4" name="Segnaposto testo 3">
            <a:extLst>
              <a:ext uri="{FF2B5EF4-FFF2-40B4-BE49-F238E27FC236}">
                <a16:creationId xmlns="" xmlns:a16="http://schemas.microsoft.com/office/drawing/2014/main" id="{F41E2B8D-1C12-403F-BE59-ECC565466CB0}"/>
              </a:ext>
            </a:extLst>
          </p:cNvPr>
          <p:cNvSpPr>
            <a:spLocks noGrp="1"/>
          </p:cNvSpPr>
          <p:nvPr>
            <p:ph type="body" sz="half" idx="2" hasCustomPrompt="1"/>
          </p:nvPr>
        </p:nvSpPr>
        <p:spPr>
          <a:xfrm>
            <a:off x="609601" y="2546851"/>
            <a:ext cx="4101084" cy="3396749"/>
          </a:xfrm>
        </p:spPr>
        <p:txBody>
          <a:bodyPr rtlCol="0"/>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2" name="Titolo 1">
            <a:extLst>
              <a:ext uri="{FF2B5EF4-FFF2-40B4-BE49-F238E27FC236}">
                <a16:creationId xmlns="" xmlns:a16="http://schemas.microsoft.com/office/drawing/2014/main" id="{9AF0F519-65FC-434F-8F2F-F778A20A82ED}"/>
              </a:ext>
            </a:extLst>
          </p:cNvPr>
          <p:cNvSpPr>
            <a:spLocks noGrp="1"/>
          </p:cNvSpPr>
          <p:nvPr>
            <p:ph type="title"/>
          </p:nvPr>
        </p:nvSpPr>
        <p:spPr>
          <a:xfrm>
            <a:off x="609601" y="1480457"/>
            <a:ext cx="4101084" cy="979308"/>
          </a:xfrm>
        </p:spPr>
        <p:txBody>
          <a:bodyPr rtlCol="0" anchor="b"/>
          <a:lstStyle>
            <a:lvl1pPr>
              <a:defRPr sz="3200" b="1">
                <a:solidFill>
                  <a:schemeClr val="tx1"/>
                </a:solidFill>
                <a:latin typeface="+mn-lt"/>
              </a:defRPr>
            </a:lvl1pPr>
          </a:lstStyle>
          <a:p>
            <a:pPr rtl="0"/>
            <a:r>
              <a:rPr lang="it-IT" noProof="0"/>
              <a:t>Fare clic per modificare lo stile del titolo dello schema</a:t>
            </a:r>
          </a:p>
        </p:txBody>
      </p:sp>
      <p:sp>
        <p:nvSpPr>
          <p:cNvPr id="13" name="Rectangle 12" hidden="1">
            <a:extLst>
              <a:ext uri="{FF2B5EF4-FFF2-40B4-BE49-F238E27FC236}">
                <a16:creationId xmlns=""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
              <a:t>2</a:t>
            </a:r>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r>
              <a:rPr lang="it"/>
              <a:t>+</a:t>
            </a:r>
          </a:p>
          <a:p>
            <a:pPr algn="ctr" rtl="0"/>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magine grande">
    <p:spTree>
      <p:nvGrpSpPr>
        <p:cNvPr id="1" name=""/>
        <p:cNvGrpSpPr/>
        <p:nvPr/>
      </p:nvGrpSpPr>
      <p:grpSpPr>
        <a:xfrm>
          <a:off x="0" y="0"/>
          <a:ext cx="0" cy="0"/>
          <a:chOff x="0" y="0"/>
          <a:chExt cx="0" cy="0"/>
        </a:xfrm>
      </p:grpSpPr>
      <p:sp>
        <p:nvSpPr>
          <p:cNvPr id="3" name="Segnaposto immagine 2">
            <a:extLst>
              <a:ext uri="{FF2B5EF4-FFF2-40B4-BE49-F238E27FC236}">
                <a16:creationId xmlns="" xmlns:a16="http://schemas.microsoft.com/office/drawing/2014/main" id="{DE635FD8-712D-4EE2-A5B6-3DD8DE9C25E9}"/>
              </a:ext>
            </a:extLst>
          </p:cNvPr>
          <p:cNvSpPr>
            <a:spLocks noGrp="1"/>
          </p:cNvSpPr>
          <p:nvPr>
            <p:ph type="pic" sz="quarter" idx="10"/>
          </p:nvPr>
        </p:nvSpPr>
        <p:spPr>
          <a:xfrm>
            <a:off x="0" y="0"/>
            <a:ext cx="12192000" cy="6858000"/>
          </a:xfrm>
        </p:spPr>
        <p:txBody>
          <a:bodyPr rtlCol="0"/>
          <a:lstStyle/>
          <a:p>
            <a:pPr rtl="0"/>
            <a:r>
              <a:rPr lang="it-IT" noProof="0"/>
              <a:t>Fare clic sull'icona per inserire un'immagine</a:t>
            </a:r>
          </a:p>
        </p:txBody>
      </p:sp>
      <p:sp>
        <p:nvSpPr>
          <p:cNvPr id="5" name="Segnaposto piè di pagina 4">
            <a:extLst>
              <a:ext uri="{FF2B5EF4-FFF2-40B4-BE49-F238E27FC236}">
                <a16:creationId xmlns="" xmlns:a16="http://schemas.microsoft.com/office/drawing/2014/main" id="{E46FCC97-4D8C-465A-B732-7E27224A0496}"/>
              </a:ext>
            </a:extLst>
          </p:cNvPr>
          <p:cNvSpPr>
            <a:spLocks noGrp="1"/>
          </p:cNvSpPr>
          <p:nvPr>
            <p:ph type="ftr" sz="quarter" idx="11"/>
          </p:nvPr>
        </p:nvSpPr>
        <p:spPr/>
        <p:txBody>
          <a:bodyPr rtlCol="0"/>
          <a:lstStyle/>
          <a:p>
            <a:pPr rtl="0"/>
            <a:r>
              <a:rPr lang="it-IT" noProof="0"/>
              <a:t>Aggiungere un piè di pagina</a:t>
            </a:r>
          </a:p>
        </p:txBody>
      </p:sp>
      <p:sp>
        <p:nvSpPr>
          <p:cNvPr id="6" name="Segnaposto numero diapositiva 5">
            <a:extLst>
              <a:ext uri="{FF2B5EF4-FFF2-40B4-BE49-F238E27FC236}">
                <a16:creationId xmlns="" xmlns:a16="http://schemas.microsoft.com/office/drawing/2014/main" id="{7FF525FF-6103-4229-A91A-8A994A9CCBB7}"/>
              </a:ext>
            </a:extLst>
          </p:cNvPr>
          <p:cNvSpPr>
            <a:spLocks noGrp="1"/>
          </p:cNvSpPr>
          <p:nvPr>
            <p:ph type="sldNum" sz="quarter" idx="12"/>
          </p:nvPr>
        </p:nvSpPr>
        <p:spPr/>
        <p:txBody>
          <a:bodyPr rtlCol="0"/>
          <a:lstStyle/>
          <a:p>
            <a:pPr rtl="0"/>
            <a:fld id="{8C2E478F-E849-4A8C-AF1F-CBCC78A7CBFA}" type="slidenum">
              <a:rPr lang="it-IT" noProof="0" smtClean="0"/>
              <a:pPr/>
              <a:t>‹N›</a:t>
            </a:fld>
            <a:endParaRPr lang="it-IT" noProof="0"/>
          </a:p>
        </p:txBody>
      </p:sp>
      <p:sp>
        <p:nvSpPr>
          <p:cNvPr id="7" name="Titolo 6">
            <a:extLst>
              <a:ext uri="{FF2B5EF4-FFF2-40B4-BE49-F238E27FC236}">
                <a16:creationId xmlns="" xmlns:a16="http://schemas.microsoft.com/office/drawing/2014/main" id="{6F2F4E1C-EABB-45F0-8593-E3E221094B6D}"/>
              </a:ext>
            </a:extLst>
          </p:cNvPr>
          <p:cNvSpPr>
            <a:spLocks noGrp="1"/>
          </p:cNvSpPr>
          <p:nvPr>
            <p:ph type="title"/>
          </p:nvPr>
        </p:nvSpPr>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406541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8" name="Segnaposto numero diapositiva 5">
            <a:extLst>
              <a:ext uri="{FF2B5EF4-FFF2-40B4-BE49-F238E27FC236}">
                <a16:creationId xmlns=""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it-IT" noProof="0" smtClean="0">
                <a:solidFill>
                  <a:srgbClr val="2F3342"/>
                </a:solidFill>
              </a:rPr>
              <a:pPr/>
              <a:t>‹N›</a:t>
            </a:fld>
            <a:endParaRPr lang="it-IT" noProof="0">
              <a:solidFill>
                <a:srgbClr val="2F3342"/>
              </a:solidFill>
            </a:endParaRPr>
          </a:p>
        </p:txBody>
      </p:sp>
      <p:sp>
        <p:nvSpPr>
          <p:cNvPr id="6" name="Segnaposto piè di pagina 5">
            <a:extLst>
              <a:ext uri="{FF2B5EF4-FFF2-40B4-BE49-F238E27FC236}">
                <a16:creationId xmlns="" xmlns:a16="http://schemas.microsoft.com/office/drawing/2014/main" id="{11752D6C-9D51-45A1-A6B7-B21DC9A94A43}"/>
              </a:ext>
            </a:extLst>
          </p:cNvPr>
          <p:cNvSpPr>
            <a:spLocks noGrp="1"/>
          </p:cNvSpPr>
          <p:nvPr>
            <p:ph type="ftr" sz="quarter" idx="10"/>
          </p:nvPr>
        </p:nvSpPr>
        <p:spPr/>
        <p:txBody>
          <a:bodyPr rtlCol="0"/>
          <a:lstStyle/>
          <a:p>
            <a:pPr rtl="0"/>
            <a:r>
              <a:rPr lang="it-IT" noProof="0"/>
              <a:t>Aggiungere un piè di pagina</a:t>
            </a:r>
          </a:p>
        </p:txBody>
      </p:sp>
      <p:sp>
        <p:nvSpPr>
          <p:cNvPr id="11" name="Rettangolo 10" descr="Blocco in evidenza quadrato aperto">
            <a:extLst>
              <a:ext uri="{FF2B5EF4-FFF2-40B4-BE49-F238E27FC236}">
                <a16:creationId xmlns=""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Rettangolo 11">
            <a:extLst>
              <a:ext uri="{FF2B5EF4-FFF2-40B4-BE49-F238E27FC236}">
                <a16:creationId xmlns=""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10" name="Segnaposto numero diapositiva 9">
            <a:extLst>
              <a:ext uri="{FF2B5EF4-FFF2-40B4-BE49-F238E27FC236}">
                <a16:creationId xmlns="" xmlns:a16="http://schemas.microsoft.com/office/drawing/2014/main" id="{9DD85E79-8DB4-4D93-979C-171105321B3E}"/>
              </a:ext>
            </a:extLst>
          </p:cNvPr>
          <p:cNvSpPr>
            <a:spLocks noGrp="1"/>
          </p:cNvSpPr>
          <p:nvPr>
            <p:ph type="sldNum" sz="quarter" idx="11"/>
          </p:nvPr>
        </p:nvSpPr>
        <p:spPr/>
        <p:txBody>
          <a:bodyPr rtlCol="0"/>
          <a:lstStyle/>
          <a:p>
            <a:pPr rtl="0"/>
            <a:fld id="{8C2E478F-E849-4A8C-AF1F-CBCC78A7CBFA}" type="slidenum">
              <a:rPr lang="it-IT" noProof="0" smtClean="0"/>
              <a:pPr/>
              <a:t>‹N›</a:t>
            </a:fld>
            <a:endParaRPr lang="it-IT" noProof="0"/>
          </a:p>
        </p:txBody>
      </p:sp>
      <p:sp>
        <p:nvSpPr>
          <p:cNvPr id="2" name="Rettangolo 1">
            <a:extLst>
              <a:ext uri="{FF2B5EF4-FFF2-40B4-BE49-F238E27FC236}">
                <a16:creationId xmlns=""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Titolo 2">
            <a:extLst>
              <a:ext uri="{FF2B5EF4-FFF2-40B4-BE49-F238E27FC236}">
                <a16:creationId xmlns="" xmlns:a16="http://schemas.microsoft.com/office/drawing/2014/main" id="{389ADD4C-B26C-41B3-B492-DC9D032ACC44}"/>
              </a:ext>
            </a:extLst>
          </p:cNvPr>
          <p:cNvSpPr>
            <a:spLocks noGrp="1"/>
          </p:cNvSpPr>
          <p:nvPr>
            <p:ph type="title"/>
          </p:nvPr>
        </p:nvSpPr>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233431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6" name="Segnaposto numero diapositiva 5">
            <a:extLst>
              <a:ext uri="{FF2B5EF4-FFF2-40B4-BE49-F238E27FC236}">
                <a16:creationId xmlns=""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it-IT" noProof="0" smtClean="0">
                <a:solidFill>
                  <a:srgbClr val="2F3342"/>
                </a:solidFill>
              </a:rPr>
              <a:pPr/>
              <a:t>‹N›</a:t>
            </a:fld>
            <a:endParaRPr lang="it-IT" noProof="0">
              <a:solidFill>
                <a:srgbClr val="2F3342"/>
              </a:solidFill>
            </a:endParaRPr>
          </a:p>
        </p:txBody>
      </p:sp>
      <p:sp>
        <p:nvSpPr>
          <p:cNvPr id="7" name="Segnaposto piè di pagina 6">
            <a:extLst>
              <a:ext uri="{FF2B5EF4-FFF2-40B4-BE49-F238E27FC236}">
                <a16:creationId xmlns="" xmlns:a16="http://schemas.microsoft.com/office/drawing/2014/main" id="{A902D481-2888-4133-AD94-7700AA117DFE}"/>
              </a:ext>
            </a:extLst>
          </p:cNvPr>
          <p:cNvSpPr>
            <a:spLocks noGrp="1"/>
          </p:cNvSpPr>
          <p:nvPr>
            <p:ph type="ftr" sz="quarter" idx="10"/>
          </p:nvPr>
        </p:nvSpPr>
        <p:spPr/>
        <p:txBody>
          <a:bodyPr rtlCol="0"/>
          <a:lstStyle/>
          <a:p>
            <a:pPr rtl="0"/>
            <a:r>
              <a:rPr lang="it-IT" noProof="0"/>
              <a:t>Aggiungere un piè di pagina</a:t>
            </a:r>
          </a:p>
        </p:txBody>
      </p:sp>
      <p:sp>
        <p:nvSpPr>
          <p:cNvPr id="8" name="Segnaposto numero diapositiva 7">
            <a:extLst>
              <a:ext uri="{FF2B5EF4-FFF2-40B4-BE49-F238E27FC236}">
                <a16:creationId xmlns="" xmlns:a16="http://schemas.microsoft.com/office/drawing/2014/main" id="{D2B113A8-E04C-44C2-962F-5FFA40FB7866}"/>
              </a:ext>
            </a:extLst>
          </p:cNvPr>
          <p:cNvSpPr>
            <a:spLocks noGrp="1"/>
          </p:cNvSpPr>
          <p:nvPr>
            <p:ph type="sldNum" sz="quarter" idx="11"/>
          </p:nvPr>
        </p:nvSpPr>
        <p:spPr/>
        <p:txBody>
          <a:bodyPr rtlCol="0"/>
          <a:lstStyle/>
          <a:p>
            <a:pPr rtl="0"/>
            <a:fld id="{8C2E478F-E849-4A8C-AF1F-CBCC78A7CBFA}" type="slidenum">
              <a:rPr lang="it-IT" noProof="0" smtClean="0"/>
              <a:pPr/>
              <a:t>‹N›</a:t>
            </a:fld>
            <a:endParaRPr lang="it-IT" noProof="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con immagine">
    <p:spTree>
      <p:nvGrpSpPr>
        <p:cNvPr id="1" name=""/>
        <p:cNvGrpSpPr/>
        <p:nvPr/>
      </p:nvGrpSpPr>
      <p:grpSpPr>
        <a:xfrm>
          <a:off x="0" y="0"/>
          <a:ext cx="0" cy="0"/>
          <a:chOff x="0" y="0"/>
          <a:chExt cx="0" cy="0"/>
        </a:xfrm>
      </p:grpSpPr>
      <p:sp>
        <p:nvSpPr>
          <p:cNvPr id="10" name="Segnaposto immagine 13">
            <a:extLst>
              <a:ext uri="{FF2B5EF4-FFF2-40B4-BE49-F238E27FC236}">
                <a16:creationId xmlns=""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rtlCol="0"/>
          <a:lstStyle/>
          <a:p>
            <a:pPr rtl="0"/>
            <a:r>
              <a:rPr lang="it-IT" noProof="0"/>
              <a:t>Fare clic sull'icona per inserire un'immagine</a:t>
            </a:r>
          </a:p>
        </p:txBody>
      </p:sp>
      <p:sp>
        <p:nvSpPr>
          <p:cNvPr id="2" name="Titolo 1">
            <a:extLst>
              <a:ext uri="{FF2B5EF4-FFF2-40B4-BE49-F238E27FC236}">
                <a16:creationId xmlns="" xmlns:a16="http://schemas.microsoft.com/office/drawing/2014/main" id="{B42DCA22-1DF2-42CB-8741-F0CE575EAFE9}"/>
              </a:ext>
            </a:extLst>
          </p:cNvPr>
          <p:cNvSpPr>
            <a:spLocks noGrp="1"/>
          </p:cNvSpPr>
          <p:nvPr>
            <p:ph type="title"/>
          </p:nvPr>
        </p:nvSpPr>
        <p:spPr>
          <a:xfrm>
            <a:off x="437804" y="1676400"/>
            <a:ext cx="5196241" cy="3352800"/>
          </a:xfrm>
        </p:spPr>
        <p:txBody>
          <a:bodyPr rtlCol="0">
            <a:normAutofit/>
          </a:bodyPr>
          <a:lstStyle>
            <a:lvl1pPr>
              <a:defRPr sz="4400" b="1" spc="300">
                <a:solidFill>
                  <a:srgbClr val="2F3342"/>
                </a:solidFill>
                <a:latin typeface="+mj-lt"/>
              </a:defRPr>
            </a:lvl1pPr>
          </a:lstStyle>
          <a:p>
            <a:pPr rtl="0"/>
            <a:r>
              <a:rPr lang="it-IT" noProof="0"/>
              <a:t>Fare clic per modificare lo stile del titolo dello schema</a:t>
            </a:r>
          </a:p>
        </p:txBody>
      </p:sp>
      <p:sp>
        <p:nvSpPr>
          <p:cNvPr id="3" name="Segnaposto contenuto 2">
            <a:extLst>
              <a:ext uri="{FF2B5EF4-FFF2-40B4-BE49-F238E27FC236}">
                <a16:creationId xmlns="" xmlns:a16="http://schemas.microsoft.com/office/drawing/2014/main" id="{ACDD89F3-6B87-4C54-83B9-A6481CB4FC3A}"/>
              </a:ext>
            </a:extLst>
          </p:cNvPr>
          <p:cNvSpPr>
            <a:spLocks noGrp="1"/>
          </p:cNvSpPr>
          <p:nvPr>
            <p:ph idx="1" hasCustomPrompt="1"/>
          </p:nvPr>
        </p:nvSpPr>
        <p:spPr>
          <a:xfrm>
            <a:off x="7639394" y="365125"/>
            <a:ext cx="4114801" cy="5811838"/>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pic>
        <p:nvPicPr>
          <p:cNvPr id="11" name="Elemento grafico 10">
            <a:extLst>
              <a:ext uri="{FF2B5EF4-FFF2-40B4-BE49-F238E27FC236}">
                <a16:creationId xmlns="" xmlns:a16="http://schemas.microsoft.com/office/drawing/2014/main" id="{479D679C-E90D-4916-BCE6-71C32B831EC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39938" y="1088572"/>
            <a:ext cx="4572000" cy="4572000"/>
          </a:xfrm>
          <a:prstGeom prst="rect">
            <a:avLst/>
          </a:prstGeom>
        </p:spPr>
      </p:pic>
      <p:sp>
        <p:nvSpPr>
          <p:cNvPr id="6" name="Segnaposto piè di pagina 5">
            <a:extLst>
              <a:ext uri="{FF2B5EF4-FFF2-40B4-BE49-F238E27FC236}">
                <a16:creationId xmlns="" xmlns:a16="http://schemas.microsoft.com/office/drawing/2014/main" id="{75107A3F-3DCD-44DD-AF42-32098DCC3A78}"/>
              </a:ext>
            </a:extLst>
          </p:cNvPr>
          <p:cNvSpPr>
            <a:spLocks noGrp="1"/>
          </p:cNvSpPr>
          <p:nvPr>
            <p:ph type="ftr" sz="quarter" idx="16"/>
          </p:nvPr>
        </p:nvSpPr>
        <p:spPr/>
        <p:txBody>
          <a:bodyPr rtlCol="0"/>
          <a:lstStyle/>
          <a:p>
            <a:pPr rtl="0"/>
            <a:r>
              <a:rPr lang="it-IT" noProof="0" dirty="0"/>
              <a:t>Aggiungere un piè di pagina</a:t>
            </a:r>
          </a:p>
        </p:txBody>
      </p:sp>
      <p:sp>
        <p:nvSpPr>
          <p:cNvPr id="7" name="Segnaposto numero diapositiva 6">
            <a:extLst>
              <a:ext uri="{FF2B5EF4-FFF2-40B4-BE49-F238E27FC236}">
                <a16:creationId xmlns="" xmlns:a16="http://schemas.microsoft.com/office/drawing/2014/main" id="{CE1DB279-F403-4D2A-8D1B-FB3C81796B48}"/>
              </a:ext>
            </a:extLst>
          </p:cNvPr>
          <p:cNvSpPr>
            <a:spLocks noGrp="1"/>
          </p:cNvSpPr>
          <p:nvPr>
            <p:ph type="sldNum" sz="quarter" idx="17"/>
          </p:nvPr>
        </p:nvSpPr>
        <p:spPr/>
        <p:txBody>
          <a:bodyPr rtlCol="0"/>
          <a:lstStyle/>
          <a:p>
            <a:pPr rtl="0"/>
            <a:fld id="{8C2E478F-E849-4A8C-AF1F-CBCC78A7CBFA}" type="slidenum">
              <a:rPr lang="it-IT" noProof="0" smtClean="0"/>
              <a:pPr/>
              <a:t>‹N›</a:t>
            </a:fld>
            <a:endParaRPr lang="it-IT" noProof="0"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e">
    <p:spTree>
      <p:nvGrpSpPr>
        <p:cNvPr id="1" name=""/>
        <p:cNvGrpSpPr/>
        <p:nvPr/>
      </p:nvGrpSpPr>
      <p:grpSpPr>
        <a:xfrm>
          <a:off x="0" y="0"/>
          <a:ext cx="0" cy="0"/>
          <a:chOff x="0" y="0"/>
          <a:chExt cx="0" cy="0"/>
        </a:xfrm>
      </p:grpSpPr>
      <p:sp>
        <p:nvSpPr>
          <p:cNvPr id="10" name="Segnaposto immagine 13">
            <a:extLst>
              <a:ext uri="{FF2B5EF4-FFF2-40B4-BE49-F238E27FC236}">
                <a16:creationId xmlns=""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rtlCol="0"/>
          <a:lstStyle/>
          <a:p>
            <a:pPr rtl="0"/>
            <a:r>
              <a:rPr lang="it-IT" noProof="0"/>
              <a:t>Fare clic sull'icona per inserire un'immagine</a:t>
            </a:r>
          </a:p>
        </p:txBody>
      </p:sp>
      <p:grpSp>
        <p:nvGrpSpPr>
          <p:cNvPr id="12" name="Gruppo 11">
            <a:extLst>
              <a:ext uri="{FF2B5EF4-FFF2-40B4-BE49-F238E27FC236}">
                <a16:creationId xmlns=""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ttangolo 12">
              <a:extLst>
                <a:ext uri="{FF2B5EF4-FFF2-40B4-BE49-F238E27FC236}">
                  <a16:creationId xmlns=""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pic>
          <p:nvPicPr>
            <p:cNvPr id="15" name="Elemento grafico 14">
              <a:extLst>
                <a:ext uri="{FF2B5EF4-FFF2-40B4-BE49-F238E27FC236}">
                  <a16:creationId xmlns="" xmlns:a16="http://schemas.microsoft.com/office/drawing/2014/main" id="{E66B1E37-8CEC-44ED-A239-C755B72AC61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25781" y="1107282"/>
              <a:ext cx="4572000" cy="4572000"/>
            </a:xfrm>
            <a:prstGeom prst="rect">
              <a:avLst/>
            </a:prstGeom>
          </p:spPr>
        </p:pic>
        <p:sp>
          <p:nvSpPr>
            <p:cNvPr id="14" name="Rettangolo 13">
              <a:extLst>
                <a:ext uri="{FF2B5EF4-FFF2-40B4-BE49-F238E27FC236}">
                  <a16:creationId xmlns=""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grpSp>
      <p:sp>
        <p:nvSpPr>
          <p:cNvPr id="16" name="Titolo 1">
            <a:extLst>
              <a:ext uri="{FF2B5EF4-FFF2-40B4-BE49-F238E27FC236}">
                <a16:creationId xmlns="" xmlns:a16="http://schemas.microsoft.com/office/drawing/2014/main" id="{719FCC9B-E3B8-49CF-BD22-D553FFAAE5D5}"/>
              </a:ext>
            </a:extLst>
          </p:cNvPr>
          <p:cNvSpPr>
            <a:spLocks noGrp="1"/>
          </p:cNvSpPr>
          <p:nvPr>
            <p:ph type="title"/>
          </p:nvPr>
        </p:nvSpPr>
        <p:spPr>
          <a:xfrm>
            <a:off x="838200" y="1501775"/>
            <a:ext cx="4351911" cy="2384466"/>
          </a:xfrm>
        </p:spPr>
        <p:txBody>
          <a:bodyPr rtlCol="0">
            <a:normAutofit/>
          </a:bodyPr>
          <a:lstStyle>
            <a:lvl1pPr algn="ctr">
              <a:defRPr sz="4400" b="1" spc="300">
                <a:solidFill>
                  <a:srgbClr val="2F3342"/>
                </a:solidFill>
                <a:latin typeface="+mj-lt"/>
              </a:defRPr>
            </a:lvl1pPr>
          </a:lstStyle>
          <a:p>
            <a:pPr rtl="0"/>
            <a:r>
              <a:rPr lang="it-IT" noProof="0"/>
              <a:t>Fare clic per modificare lo stile del titolo dello schema</a:t>
            </a:r>
          </a:p>
        </p:txBody>
      </p:sp>
      <p:sp>
        <p:nvSpPr>
          <p:cNvPr id="17" name="Segnaposto testo 2">
            <a:extLst>
              <a:ext uri="{FF2B5EF4-FFF2-40B4-BE49-F238E27FC236}">
                <a16:creationId xmlns=""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rtlCol="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DELLO SCHEMA</a:t>
            </a:r>
          </a:p>
        </p:txBody>
      </p:sp>
      <p:sp>
        <p:nvSpPr>
          <p:cNvPr id="2" name="Segnaposto piè di pagina 1">
            <a:extLst>
              <a:ext uri="{FF2B5EF4-FFF2-40B4-BE49-F238E27FC236}">
                <a16:creationId xmlns="" xmlns:a16="http://schemas.microsoft.com/office/drawing/2014/main" id="{1A26DCC3-B99B-481C-AC63-F17D5215DCC8}"/>
              </a:ext>
            </a:extLst>
          </p:cNvPr>
          <p:cNvSpPr>
            <a:spLocks noGrp="1"/>
          </p:cNvSpPr>
          <p:nvPr>
            <p:ph type="ftr" sz="quarter" idx="16"/>
          </p:nvPr>
        </p:nvSpPr>
        <p:spPr/>
        <p:txBody>
          <a:bodyPr rtlCol="0"/>
          <a:lstStyle/>
          <a:p>
            <a:pPr rtl="0"/>
            <a:r>
              <a:rPr lang="it-IT" noProof="0" dirty="0"/>
              <a:t>Aggiungere un piè di pagina</a:t>
            </a:r>
          </a:p>
        </p:txBody>
      </p:sp>
      <p:sp>
        <p:nvSpPr>
          <p:cNvPr id="3" name="Segnaposto numero diapositiva 2">
            <a:extLst>
              <a:ext uri="{FF2B5EF4-FFF2-40B4-BE49-F238E27FC236}">
                <a16:creationId xmlns="" xmlns:a16="http://schemas.microsoft.com/office/drawing/2014/main" id="{40D24A36-5F75-40A5-8DA4-0364F4492FC6}"/>
              </a:ext>
            </a:extLst>
          </p:cNvPr>
          <p:cNvSpPr>
            <a:spLocks noGrp="1"/>
          </p:cNvSpPr>
          <p:nvPr>
            <p:ph type="sldNum" sz="quarter" idx="17"/>
          </p:nvPr>
        </p:nvSpPr>
        <p:spPr/>
        <p:txBody>
          <a:bodyPr rtlCol="0"/>
          <a:lstStyle/>
          <a:p>
            <a:pPr rtl="0"/>
            <a:fld id="{8C2E478F-E849-4A8C-AF1F-CBCC78A7CBFA}" type="slidenum">
              <a:rPr lang="it-IT" noProof="0" smtClean="0"/>
              <a:pPr/>
              <a:t>‹N›</a:t>
            </a:fld>
            <a:endParaRPr lang="it-IT" noProof="0"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i separazione 2">
    <p:spTree>
      <p:nvGrpSpPr>
        <p:cNvPr id="1" name=""/>
        <p:cNvGrpSpPr/>
        <p:nvPr/>
      </p:nvGrpSpPr>
      <p:grpSpPr>
        <a:xfrm>
          <a:off x="0" y="0"/>
          <a:ext cx="0" cy="0"/>
          <a:chOff x="0" y="0"/>
          <a:chExt cx="0" cy="0"/>
        </a:xfrm>
      </p:grpSpPr>
      <p:sp>
        <p:nvSpPr>
          <p:cNvPr id="7" name="Segnaposto immagine 13">
            <a:extLst>
              <a:ext uri="{FF2B5EF4-FFF2-40B4-BE49-F238E27FC236}">
                <a16:creationId xmlns=""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rtlCol="0"/>
          <a:lstStyle/>
          <a:p>
            <a:pPr rtl="0"/>
            <a:r>
              <a:rPr lang="it-IT" noProof="0"/>
              <a:t>Fare clic sull'icona per inserire un'immagine</a:t>
            </a:r>
          </a:p>
        </p:txBody>
      </p:sp>
      <p:grpSp>
        <p:nvGrpSpPr>
          <p:cNvPr id="14" name="Gruppo 13">
            <a:extLst>
              <a:ext uri="{FF2B5EF4-FFF2-40B4-BE49-F238E27FC236}">
                <a16:creationId xmlns=""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ttangolo 14">
              <a:extLst>
                <a:ext uri="{FF2B5EF4-FFF2-40B4-BE49-F238E27FC236}">
                  <a16:creationId xmlns=""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pic>
          <p:nvPicPr>
            <p:cNvPr id="17" name="Elemento grafico 16">
              <a:extLst>
                <a:ext uri="{FF2B5EF4-FFF2-40B4-BE49-F238E27FC236}">
                  <a16:creationId xmlns="" xmlns:a16="http://schemas.microsoft.com/office/drawing/2014/main" id="{B2D9F108-8C30-4BEC-8122-BE263264448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39938" y="1088572"/>
              <a:ext cx="4572000" cy="4572000"/>
            </a:xfrm>
            <a:prstGeom prst="rect">
              <a:avLst/>
            </a:prstGeom>
          </p:spPr>
        </p:pic>
        <p:sp>
          <p:nvSpPr>
            <p:cNvPr id="16" name="Rettangolo 15">
              <a:extLst>
                <a:ext uri="{FF2B5EF4-FFF2-40B4-BE49-F238E27FC236}">
                  <a16:creationId xmlns=""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grpSp>
      <p:sp>
        <p:nvSpPr>
          <p:cNvPr id="8" name="Titolo 1">
            <a:extLst>
              <a:ext uri="{FF2B5EF4-FFF2-40B4-BE49-F238E27FC236}">
                <a16:creationId xmlns="" xmlns:a16="http://schemas.microsoft.com/office/drawing/2014/main" id="{4C30FD01-9DD8-4ECA-AC52-7C41002A99B3}"/>
              </a:ext>
            </a:extLst>
          </p:cNvPr>
          <p:cNvSpPr>
            <a:spLocks noGrp="1"/>
          </p:cNvSpPr>
          <p:nvPr>
            <p:ph type="title"/>
          </p:nvPr>
        </p:nvSpPr>
        <p:spPr>
          <a:xfrm>
            <a:off x="4506095" y="1742989"/>
            <a:ext cx="4351911" cy="3352800"/>
          </a:xfrm>
        </p:spPr>
        <p:txBody>
          <a:bodyPr rtlCol="0">
            <a:normAutofit/>
          </a:bodyPr>
          <a:lstStyle>
            <a:lvl1pPr algn="ctr">
              <a:defRPr sz="4400" b="1" spc="300">
                <a:solidFill>
                  <a:srgbClr val="2F3342"/>
                </a:solidFill>
                <a:latin typeface="+mj-lt"/>
              </a:defRPr>
            </a:lvl1pPr>
          </a:lstStyle>
          <a:p>
            <a:pPr rtl="0"/>
            <a:r>
              <a:rPr lang="it-IT" noProof="0"/>
              <a:t>Fare clic per modificare lo stile del titolo dello schema</a:t>
            </a:r>
          </a:p>
        </p:txBody>
      </p:sp>
      <p:sp>
        <p:nvSpPr>
          <p:cNvPr id="22" name="Segnaposto testo 2">
            <a:extLst>
              <a:ext uri="{FF2B5EF4-FFF2-40B4-BE49-F238E27FC236}">
                <a16:creationId xmlns=""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rtlCol="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DELLO SCHEMA</a:t>
            </a:r>
          </a:p>
        </p:txBody>
      </p:sp>
      <p:sp>
        <p:nvSpPr>
          <p:cNvPr id="3" name="Segnaposto numero diapositiva 2">
            <a:extLst>
              <a:ext uri="{FF2B5EF4-FFF2-40B4-BE49-F238E27FC236}">
                <a16:creationId xmlns="" xmlns:a16="http://schemas.microsoft.com/office/drawing/2014/main" id="{D11BF64E-D1E6-463D-B3F0-1491C107C8B1}"/>
              </a:ext>
            </a:extLst>
          </p:cNvPr>
          <p:cNvSpPr>
            <a:spLocks noGrp="1"/>
          </p:cNvSpPr>
          <p:nvPr>
            <p:ph type="sldNum" sz="quarter" idx="17"/>
          </p:nvPr>
        </p:nvSpPr>
        <p:spPr/>
        <p:txBody>
          <a:bodyPr rtlCol="0"/>
          <a:lstStyle/>
          <a:p>
            <a:pPr rtl="0"/>
            <a:fld id="{8C2E478F-E849-4A8C-AF1F-CBCC78A7CBFA}" type="slidenum">
              <a:rPr lang="it-IT" noProof="0" smtClean="0"/>
              <a:pPr/>
              <a:t>‹N›</a:t>
            </a:fld>
            <a:endParaRPr lang="it-IT" noProof="0"/>
          </a:p>
        </p:txBody>
      </p:sp>
      <p:sp>
        <p:nvSpPr>
          <p:cNvPr id="2" name="Segnaposto piè di pagina 1">
            <a:extLst>
              <a:ext uri="{FF2B5EF4-FFF2-40B4-BE49-F238E27FC236}">
                <a16:creationId xmlns="" xmlns:a16="http://schemas.microsoft.com/office/drawing/2014/main" id="{1149EC66-F633-4F8B-BA43-E48843E5AD21}"/>
              </a:ext>
            </a:extLst>
          </p:cNvPr>
          <p:cNvSpPr>
            <a:spLocks noGrp="1"/>
          </p:cNvSpPr>
          <p:nvPr>
            <p:ph type="ftr" sz="quarter" idx="16"/>
          </p:nvPr>
        </p:nvSpPr>
        <p:spPr/>
        <p:txBody>
          <a:bodyPr rtlCol="0"/>
          <a:lstStyle>
            <a:lvl1pPr>
              <a:defRPr>
                <a:solidFill>
                  <a:schemeClr val="bg1"/>
                </a:solidFill>
              </a:defRPr>
            </a:lvl1pPr>
          </a:lstStyle>
          <a:p>
            <a:pPr rtl="0"/>
            <a:r>
              <a:rPr lang="it-IT" noProof="0"/>
              <a:t>Aggiungere un piè di pagina</a:t>
            </a:r>
          </a:p>
        </p:txBody>
      </p:sp>
    </p:spTree>
    <p:extLst>
      <p:ext uri="{BB962C8B-B14F-4D97-AF65-F5344CB8AC3E}">
        <p14:creationId xmlns:p14="http://schemas.microsoft.com/office/powerpoint/2010/main" val="28995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con immagine">
    <p:spTree>
      <p:nvGrpSpPr>
        <p:cNvPr id="1" name=""/>
        <p:cNvGrpSpPr/>
        <p:nvPr/>
      </p:nvGrpSpPr>
      <p:grpSpPr>
        <a:xfrm>
          <a:off x="0" y="0"/>
          <a:ext cx="0" cy="0"/>
          <a:chOff x="0" y="0"/>
          <a:chExt cx="0" cy="0"/>
        </a:xfrm>
      </p:grpSpPr>
      <p:sp>
        <p:nvSpPr>
          <p:cNvPr id="17" name="Rettangolo 16">
            <a:extLst>
              <a:ext uri="{FF2B5EF4-FFF2-40B4-BE49-F238E27FC236}">
                <a16:creationId xmlns=""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3" name="Segnaposto testo 2">
            <a:extLst>
              <a:ext uri="{FF2B5EF4-FFF2-40B4-BE49-F238E27FC236}">
                <a16:creationId xmlns="" xmlns:a16="http://schemas.microsoft.com/office/drawing/2014/main" id="{CF38A5A1-070F-43C9-B2D5-C557B0D72B9C}"/>
              </a:ext>
            </a:extLst>
          </p:cNvPr>
          <p:cNvSpPr>
            <a:spLocks noGrp="1"/>
          </p:cNvSpPr>
          <p:nvPr>
            <p:ph type="body" idx="1" hasCustomPrompt="1"/>
          </p:nvPr>
        </p:nvSpPr>
        <p:spPr>
          <a:xfrm>
            <a:off x="573882" y="1061132"/>
            <a:ext cx="3464717" cy="823912"/>
          </a:xfrm>
          <a:ln>
            <a:solidFill>
              <a:schemeClr val="bg1"/>
            </a:solidFill>
          </a:ln>
        </p:spPr>
        <p:txBody>
          <a:bodyPr rtlCol="0"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4" name="Segnaposto contenuto 3">
            <a:extLst>
              <a:ext uri="{FF2B5EF4-FFF2-40B4-BE49-F238E27FC236}">
                <a16:creationId xmlns="" xmlns:a16="http://schemas.microsoft.com/office/drawing/2014/main" id="{FECCBEC1-2F48-4E90-ADF0-BEE2B9E477B0}"/>
              </a:ext>
            </a:extLst>
          </p:cNvPr>
          <p:cNvSpPr>
            <a:spLocks noGrp="1"/>
          </p:cNvSpPr>
          <p:nvPr>
            <p:ph sz="half" idx="2" hasCustomPrompt="1"/>
          </p:nvPr>
        </p:nvSpPr>
        <p:spPr>
          <a:xfrm>
            <a:off x="573882" y="2108201"/>
            <a:ext cx="3464717" cy="3684588"/>
          </a:xfrm>
        </p:spPr>
        <p:txBody>
          <a:bodyPr rtlCol="0">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1" name="Segnaposto testo 2">
            <a:extLst>
              <a:ext uri="{FF2B5EF4-FFF2-40B4-BE49-F238E27FC236}">
                <a16:creationId xmlns="" xmlns:a16="http://schemas.microsoft.com/office/drawing/2014/main" id="{367F380C-58A9-4490-AC57-579A90290F36}"/>
              </a:ext>
            </a:extLst>
          </p:cNvPr>
          <p:cNvSpPr>
            <a:spLocks noGrp="1"/>
          </p:cNvSpPr>
          <p:nvPr>
            <p:ph type="body" idx="13" hasCustomPrompt="1"/>
          </p:nvPr>
        </p:nvSpPr>
        <p:spPr>
          <a:xfrm>
            <a:off x="8153400" y="1061132"/>
            <a:ext cx="3464717" cy="823912"/>
          </a:xfrm>
          <a:ln>
            <a:solidFill>
              <a:schemeClr val="bg1"/>
            </a:solidFill>
          </a:ln>
        </p:spPr>
        <p:txBody>
          <a:bodyPr rtlCol="0"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12" name="Segnaposto contenuto 3">
            <a:extLst>
              <a:ext uri="{FF2B5EF4-FFF2-40B4-BE49-F238E27FC236}">
                <a16:creationId xmlns="" xmlns:a16="http://schemas.microsoft.com/office/drawing/2014/main" id="{DA285A94-0E4E-47DC-8E61-41F684F37003}"/>
              </a:ext>
            </a:extLst>
          </p:cNvPr>
          <p:cNvSpPr>
            <a:spLocks noGrp="1"/>
          </p:cNvSpPr>
          <p:nvPr>
            <p:ph sz="half" idx="14" hasCustomPrompt="1"/>
          </p:nvPr>
        </p:nvSpPr>
        <p:spPr>
          <a:xfrm>
            <a:off x="8153400" y="2108201"/>
            <a:ext cx="3464717" cy="3684588"/>
          </a:xfrm>
        </p:spPr>
        <p:txBody>
          <a:bodyPr rtlCol="0">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8" name="Rettangolo 17">
            <a:extLst>
              <a:ext uri="{FF2B5EF4-FFF2-40B4-BE49-F238E27FC236}">
                <a16:creationId xmlns=""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16" name="Segnaposto immagine 13">
            <a:extLst>
              <a:ext uri="{FF2B5EF4-FFF2-40B4-BE49-F238E27FC236}">
                <a16:creationId xmlns=""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rtlCol="0"/>
          <a:lstStyle/>
          <a:p>
            <a:pPr rtl="0"/>
            <a:r>
              <a:rPr lang="it-IT" noProof="0"/>
              <a:t>Fare clic sull'icona per inserire un'immagine</a:t>
            </a:r>
          </a:p>
        </p:txBody>
      </p:sp>
      <p:sp>
        <p:nvSpPr>
          <p:cNvPr id="2" name="Segnaposto piè di pagina 1">
            <a:extLst>
              <a:ext uri="{FF2B5EF4-FFF2-40B4-BE49-F238E27FC236}">
                <a16:creationId xmlns="" xmlns:a16="http://schemas.microsoft.com/office/drawing/2014/main" id="{0C0FCBE5-63C0-4DC7-8687-C2C76ABBDDB2}"/>
              </a:ext>
            </a:extLst>
          </p:cNvPr>
          <p:cNvSpPr>
            <a:spLocks noGrp="1"/>
          </p:cNvSpPr>
          <p:nvPr>
            <p:ph type="ftr" sz="quarter" idx="16"/>
          </p:nvPr>
        </p:nvSpPr>
        <p:spPr/>
        <p:txBody>
          <a:bodyPr rtlCol="0"/>
          <a:lstStyle/>
          <a:p>
            <a:pPr rtl="0"/>
            <a:r>
              <a:rPr lang="it-IT" noProof="0"/>
              <a:t>Aggiungere un piè di pagina</a:t>
            </a:r>
          </a:p>
        </p:txBody>
      </p:sp>
      <p:sp>
        <p:nvSpPr>
          <p:cNvPr id="5" name="Segnaposto numero diapositiva 4">
            <a:extLst>
              <a:ext uri="{FF2B5EF4-FFF2-40B4-BE49-F238E27FC236}">
                <a16:creationId xmlns="" xmlns:a16="http://schemas.microsoft.com/office/drawing/2014/main" id="{D0F240C4-B3CD-49AA-8C48-9FE7AA1FE3D0}"/>
              </a:ext>
            </a:extLst>
          </p:cNvPr>
          <p:cNvSpPr>
            <a:spLocks noGrp="1"/>
          </p:cNvSpPr>
          <p:nvPr>
            <p:ph type="sldNum" sz="quarter" idx="17"/>
          </p:nvPr>
        </p:nvSpPr>
        <p:spPr/>
        <p:txBody>
          <a:bodyPr rtlCol="0"/>
          <a:lstStyle/>
          <a:p>
            <a:pPr rtl="0"/>
            <a:fld id="{8C2E478F-E849-4A8C-AF1F-CBCC78A7CBFA}" type="slidenum">
              <a:rPr lang="it-IT" noProof="0" smtClean="0"/>
              <a:pPr/>
              <a:t>‹N›</a:t>
            </a:fld>
            <a:endParaRPr lang="it-IT" noProof="0"/>
          </a:p>
        </p:txBody>
      </p:sp>
      <p:sp>
        <p:nvSpPr>
          <p:cNvPr id="6" name="Title 5" hidden="1">
            <a:extLst>
              <a:ext uri="{FF2B5EF4-FFF2-40B4-BE49-F238E27FC236}">
                <a16:creationId xmlns="" xmlns:a16="http://schemas.microsoft.com/office/drawing/2014/main" id="{A43A44DE-9B7B-49B8-AE13-95164A3FA9F1}"/>
              </a:ext>
            </a:extLst>
          </p:cNvPr>
          <p:cNvSpPr>
            <a:spLocks noGrp="1"/>
          </p:cNvSpPr>
          <p:nvPr>
            <p:ph type="title"/>
          </p:nvPr>
        </p:nvSpPr>
        <p:spPr>
          <a:xfrm>
            <a:off x="595884" y="0"/>
            <a:ext cx="3605998" cy="1188720"/>
          </a:xfrm>
        </p:spPr>
        <p:txBody>
          <a:bodyPr rtlCol="0">
            <a:normAutofit/>
          </a:bodyPr>
          <a:lstStyle>
            <a:lvl1pPr>
              <a:defRPr sz="2800"/>
            </a:lvl1pPr>
          </a:lstStyle>
          <a:p>
            <a:pPr rtl="0"/>
            <a:r>
              <a:rPr lang="it-IT"/>
              <a:t>Fare clic per modificare lo stile del titolo dello schema</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con contenuto">
    <p:spTree>
      <p:nvGrpSpPr>
        <p:cNvPr id="1" name=""/>
        <p:cNvGrpSpPr/>
        <p:nvPr/>
      </p:nvGrpSpPr>
      <p:grpSpPr>
        <a:xfrm>
          <a:off x="0" y="0"/>
          <a:ext cx="0" cy="0"/>
          <a:chOff x="0" y="0"/>
          <a:chExt cx="0" cy="0"/>
        </a:xfrm>
      </p:grpSpPr>
      <p:sp>
        <p:nvSpPr>
          <p:cNvPr id="3" name="Segnaposto immagine 2">
            <a:extLst>
              <a:ext uri="{FF2B5EF4-FFF2-40B4-BE49-F238E27FC236}">
                <a16:creationId xmlns="" xmlns:a16="http://schemas.microsoft.com/office/drawing/2014/main" id="{CAE90E16-AEC5-4F82-85B0-DDEA26AA939A}"/>
              </a:ext>
            </a:extLst>
          </p:cNvPr>
          <p:cNvSpPr>
            <a:spLocks noGrp="1"/>
          </p:cNvSpPr>
          <p:nvPr>
            <p:ph type="pic" idx="1"/>
          </p:nvPr>
        </p:nvSpPr>
        <p:spPr>
          <a:xfrm>
            <a:off x="6727370" y="0"/>
            <a:ext cx="5464629" cy="68580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10" name="Rettangolo 9">
            <a:extLst>
              <a:ext uri="{FF2B5EF4-FFF2-40B4-BE49-F238E27FC236}">
                <a16:creationId xmlns=""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Rettangolo 12">
            <a:extLst>
              <a:ext uri="{FF2B5EF4-FFF2-40B4-BE49-F238E27FC236}">
                <a16:creationId xmlns=""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14" name="Rettangolo 13">
            <a:extLst>
              <a:ext uri="{FF2B5EF4-FFF2-40B4-BE49-F238E27FC236}">
                <a16:creationId xmlns=""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 xmlns:a16="http://schemas.microsoft.com/office/drawing/2014/main" id="{9AF0F519-65FC-434F-8F2F-F778A20A82ED}"/>
              </a:ext>
            </a:extLst>
          </p:cNvPr>
          <p:cNvSpPr>
            <a:spLocks noGrp="1"/>
          </p:cNvSpPr>
          <p:nvPr>
            <p:ph type="title"/>
          </p:nvPr>
        </p:nvSpPr>
        <p:spPr>
          <a:xfrm>
            <a:off x="957943" y="1480457"/>
            <a:ext cx="5138057" cy="587876"/>
          </a:xfrm>
        </p:spPr>
        <p:txBody>
          <a:bodyPr rtlCol="0" anchor="b"/>
          <a:lstStyle>
            <a:lvl1pPr>
              <a:defRPr sz="3200" b="1">
                <a:solidFill>
                  <a:srgbClr val="2F3342"/>
                </a:solidFill>
                <a:latin typeface="+mj-lt"/>
              </a:defRPr>
            </a:lvl1pPr>
          </a:lstStyle>
          <a:p>
            <a:pPr rtl="0"/>
            <a:r>
              <a:rPr lang="it-IT" noProof="0"/>
              <a:t>Fare clic per modificare lo stile del titolo dello schema</a:t>
            </a:r>
          </a:p>
        </p:txBody>
      </p:sp>
      <p:sp>
        <p:nvSpPr>
          <p:cNvPr id="4" name="Segnaposto testo 3">
            <a:extLst>
              <a:ext uri="{FF2B5EF4-FFF2-40B4-BE49-F238E27FC236}">
                <a16:creationId xmlns="" xmlns:a16="http://schemas.microsoft.com/office/drawing/2014/main" id="{F41E2B8D-1C12-403F-BE59-ECC565466CB0}"/>
              </a:ext>
            </a:extLst>
          </p:cNvPr>
          <p:cNvSpPr>
            <a:spLocks noGrp="1"/>
          </p:cNvSpPr>
          <p:nvPr>
            <p:ph type="body" sz="half" idx="2" hasCustomPrompt="1"/>
          </p:nvPr>
        </p:nvSpPr>
        <p:spPr>
          <a:xfrm>
            <a:off x="957943" y="2546851"/>
            <a:ext cx="5138057" cy="3396749"/>
          </a:xfrm>
        </p:spPr>
        <p:txBody>
          <a:bodyPr rtlCol="0"/>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11" name="Segnaposto testo 2">
            <a:extLst>
              <a:ext uri="{FF2B5EF4-FFF2-40B4-BE49-F238E27FC236}">
                <a16:creationId xmlns=""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Modifica gli stili del testo dello schema</a:t>
            </a:r>
          </a:p>
        </p:txBody>
      </p:sp>
      <p:sp>
        <p:nvSpPr>
          <p:cNvPr id="8" name="Segnaposto piè di pagina 7">
            <a:extLst>
              <a:ext uri="{FF2B5EF4-FFF2-40B4-BE49-F238E27FC236}">
                <a16:creationId xmlns="" xmlns:a16="http://schemas.microsoft.com/office/drawing/2014/main" id="{86AFC205-B079-430E-B82F-CBF6F56DE09D}"/>
              </a:ext>
            </a:extLst>
          </p:cNvPr>
          <p:cNvSpPr>
            <a:spLocks noGrp="1"/>
          </p:cNvSpPr>
          <p:nvPr>
            <p:ph type="ftr" sz="quarter" idx="14"/>
          </p:nvPr>
        </p:nvSpPr>
        <p:spPr/>
        <p:txBody>
          <a:bodyPr rtlCol="0"/>
          <a:lstStyle/>
          <a:p>
            <a:pPr rtl="0"/>
            <a:r>
              <a:rPr lang="it-IT" noProof="0"/>
              <a:t>Aggiungere un piè di pagina</a:t>
            </a:r>
          </a:p>
        </p:txBody>
      </p:sp>
      <p:sp>
        <p:nvSpPr>
          <p:cNvPr id="12" name="Segnaposto numero diapositiva 11">
            <a:extLst>
              <a:ext uri="{FF2B5EF4-FFF2-40B4-BE49-F238E27FC236}">
                <a16:creationId xmlns="" xmlns:a16="http://schemas.microsoft.com/office/drawing/2014/main" id="{E82B84E2-AAE4-4BC1-8C01-AF4ABADD6EDE}"/>
              </a:ext>
            </a:extLst>
          </p:cNvPr>
          <p:cNvSpPr>
            <a:spLocks noGrp="1"/>
          </p:cNvSpPr>
          <p:nvPr>
            <p:ph type="sldNum" sz="quarter" idx="15"/>
          </p:nvPr>
        </p:nvSpPr>
        <p:spPr/>
        <p:txBody>
          <a:bodyPr rtlCol="0"/>
          <a:lstStyle/>
          <a:p>
            <a:pPr rtl="0"/>
            <a:fld id="{8C2E478F-E849-4A8C-AF1F-CBCC78A7CBFA}" type="slidenum">
              <a:rPr lang="it-IT" noProof="0" smtClean="0"/>
              <a:pPr/>
              <a:t>‹N›</a:t>
            </a:fld>
            <a:endParaRPr lang="it-IT" noProof="0"/>
          </a:p>
        </p:txBody>
      </p:sp>
    </p:spTree>
    <p:extLst>
      <p:ext uri="{BB962C8B-B14F-4D97-AF65-F5344CB8AC3E}">
        <p14:creationId xmlns:p14="http://schemas.microsoft.com/office/powerpoint/2010/main" val="35772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9" name="Segnaposto immagine 13">
            <a:extLst>
              <a:ext uri="{FF2B5EF4-FFF2-40B4-BE49-F238E27FC236}">
                <a16:creationId xmlns=""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rtlCol="0"/>
          <a:lstStyle/>
          <a:p>
            <a:pPr rtl="0"/>
            <a:r>
              <a:rPr lang="it-IT" noProof="0"/>
              <a:t>Fare clic sull'icona per inserire un'immagine</a:t>
            </a:r>
          </a:p>
        </p:txBody>
      </p:sp>
      <p:grpSp>
        <p:nvGrpSpPr>
          <p:cNvPr id="5" name="Gruppo 4">
            <a:extLst>
              <a:ext uri="{FF2B5EF4-FFF2-40B4-BE49-F238E27FC236}">
                <a16:creationId xmlns=""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3" name="Rettangolo 22">
              <a:extLst>
                <a:ext uri="{FF2B5EF4-FFF2-40B4-BE49-F238E27FC236}">
                  <a16:creationId xmlns=""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4" name="Rettangolo 23">
              <a:extLst>
                <a:ext uri="{FF2B5EF4-FFF2-40B4-BE49-F238E27FC236}">
                  <a16:creationId xmlns=""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25" name="Rettangolo 24">
              <a:extLst>
                <a:ext uri="{FF2B5EF4-FFF2-40B4-BE49-F238E27FC236}">
                  <a16:creationId xmlns=""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 name="Titolo 1">
            <a:extLst>
              <a:ext uri="{FF2B5EF4-FFF2-40B4-BE49-F238E27FC236}">
                <a16:creationId xmlns=""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rtlCol="0">
            <a:noAutofit/>
          </a:bodyPr>
          <a:lstStyle>
            <a:lvl1pPr>
              <a:defRPr sz="3200" b="1" spc="0">
                <a:solidFill>
                  <a:srgbClr val="2F3342"/>
                </a:solidFill>
                <a:latin typeface="+mj-lt"/>
              </a:defRPr>
            </a:lvl1pPr>
          </a:lstStyle>
          <a:p>
            <a:pPr rtl="0"/>
            <a:r>
              <a:rPr lang="it-IT" noProof="0"/>
              <a:t>FARE CLIC PER MODIFICARE LO SCHEMA</a:t>
            </a:r>
          </a:p>
        </p:txBody>
      </p:sp>
      <p:sp>
        <p:nvSpPr>
          <p:cNvPr id="3" name="Segnaposto contenuto 2">
            <a:extLst>
              <a:ext uri="{FF2B5EF4-FFF2-40B4-BE49-F238E27FC236}">
                <a16:creationId xmlns="" xmlns:a16="http://schemas.microsoft.com/office/drawing/2014/main" id="{607D1B16-7058-45AD-9B19-E19CAF96683B}"/>
              </a:ext>
            </a:extLst>
          </p:cNvPr>
          <p:cNvSpPr>
            <a:spLocks noGrp="1"/>
          </p:cNvSpPr>
          <p:nvPr>
            <p:ph idx="1" hasCustomPrompt="1"/>
          </p:nvPr>
        </p:nvSpPr>
        <p:spPr>
          <a:xfrm>
            <a:off x="5510539" y="1962673"/>
            <a:ext cx="6117771" cy="3676128"/>
          </a:xfrm>
        </p:spPr>
        <p:txBody>
          <a:bodyPr lIns="0" rIns="0" rtlCol="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testo 2">
            <a:extLst>
              <a:ext uri="{FF2B5EF4-FFF2-40B4-BE49-F238E27FC236}">
                <a16:creationId xmlns=""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Modifica gli stili del testo dello schema</a:t>
            </a:r>
          </a:p>
        </p:txBody>
      </p:sp>
      <p:sp>
        <p:nvSpPr>
          <p:cNvPr id="6" name="Segnaposto numero diapositiva 5">
            <a:extLst>
              <a:ext uri="{FF2B5EF4-FFF2-40B4-BE49-F238E27FC236}">
                <a16:creationId xmlns="" xmlns:a16="http://schemas.microsoft.com/office/drawing/2014/main" id="{93F3FF75-3EF1-4F7E-9040-8B957B4D277C}"/>
              </a:ext>
            </a:extLst>
          </p:cNvPr>
          <p:cNvSpPr>
            <a:spLocks noGrp="1"/>
          </p:cNvSpPr>
          <p:nvPr>
            <p:ph type="sldNum" sz="quarter" idx="17"/>
          </p:nvPr>
        </p:nvSpPr>
        <p:spPr/>
        <p:txBody>
          <a:bodyPr rtlCol="0"/>
          <a:lstStyle/>
          <a:p>
            <a:pPr rtl="0"/>
            <a:fld id="{8C2E478F-E849-4A8C-AF1F-CBCC78A7CBFA}" type="slidenum">
              <a:rPr lang="it-IT" noProof="0" smtClean="0"/>
              <a:pPr/>
              <a:t>‹N›</a:t>
            </a:fld>
            <a:endParaRPr lang="it-IT" noProof="0"/>
          </a:p>
        </p:txBody>
      </p:sp>
    </p:spTree>
    <p:extLst>
      <p:ext uri="{BB962C8B-B14F-4D97-AF65-F5344CB8AC3E}">
        <p14:creationId xmlns:p14="http://schemas.microsoft.com/office/powerpoint/2010/main" val="3066600897"/>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olo e contenuto">
    <p:spTree>
      <p:nvGrpSpPr>
        <p:cNvPr id="1" name=""/>
        <p:cNvGrpSpPr/>
        <p:nvPr/>
      </p:nvGrpSpPr>
      <p:grpSpPr>
        <a:xfrm>
          <a:off x="0" y="0"/>
          <a:ext cx="0" cy="0"/>
          <a:chOff x="0" y="0"/>
          <a:chExt cx="0" cy="0"/>
        </a:xfrm>
      </p:grpSpPr>
      <p:sp>
        <p:nvSpPr>
          <p:cNvPr id="6" name="Segnaposto contenuto 5">
            <a:extLst>
              <a:ext uri="{FF2B5EF4-FFF2-40B4-BE49-F238E27FC236}">
                <a16:creationId xmlns="" xmlns:a16="http://schemas.microsoft.com/office/drawing/2014/main" id="{C42E9CCD-6BB8-4209-A6BA-851867956084}"/>
              </a:ext>
            </a:extLst>
          </p:cNvPr>
          <p:cNvSpPr>
            <a:spLocks noGrp="1"/>
          </p:cNvSpPr>
          <p:nvPr>
            <p:ph sz="quarter" idx="16" hasCustomPrompt="1"/>
          </p:nvPr>
        </p:nvSpPr>
        <p:spPr>
          <a:xfrm>
            <a:off x="6400191" y="470641"/>
            <a:ext cx="5220309" cy="5916718"/>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grpSp>
        <p:nvGrpSpPr>
          <p:cNvPr id="5" name="Gruppo 4">
            <a:extLst>
              <a:ext uri="{FF2B5EF4-FFF2-40B4-BE49-F238E27FC236}">
                <a16:creationId xmlns=""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ttangolo 23">
              <a:extLst>
                <a:ext uri="{FF2B5EF4-FFF2-40B4-BE49-F238E27FC236}">
                  <a16:creationId xmlns=""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23" name="Rettangolo 22">
              <a:extLst>
                <a:ext uri="{FF2B5EF4-FFF2-40B4-BE49-F238E27FC236}">
                  <a16:creationId xmlns=""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5" name="Rettangolo 24">
              <a:extLst>
                <a:ext uri="{FF2B5EF4-FFF2-40B4-BE49-F238E27FC236}">
                  <a16:creationId xmlns=""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 name="Titolo 1">
            <a:extLst>
              <a:ext uri="{FF2B5EF4-FFF2-40B4-BE49-F238E27FC236}">
                <a16:creationId xmlns=""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rtlCol="0">
            <a:noAutofit/>
          </a:bodyPr>
          <a:lstStyle>
            <a:lvl1pPr>
              <a:defRPr sz="3200" b="1" spc="0">
                <a:solidFill>
                  <a:srgbClr val="2F3342"/>
                </a:solidFill>
                <a:latin typeface="+mj-lt"/>
              </a:defRPr>
            </a:lvl1pPr>
          </a:lstStyle>
          <a:p>
            <a:pPr rtl="0"/>
            <a:r>
              <a:rPr lang="it-IT" noProof="0"/>
              <a:t>FARE CLIC PER MODIFICARE LO SCHEMA</a:t>
            </a:r>
          </a:p>
        </p:txBody>
      </p:sp>
      <p:sp>
        <p:nvSpPr>
          <p:cNvPr id="3" name="Segnaposto contenuto 2">
            <a:extLst>
              <a:ext uri="{FF2B5EF4-FFF2-40B4-BE49-F238E27FC236}">
                <a16:creationId xmlns="" xmlns:a16="http://schemas.microsoft.com/office/drawing/2014/main" id="{607D1B16-7058-45AD-9B19-E19CAF96683B}"/>
              </a:ext>
            </a:extLst>
          </p:cNvPr>
          <p:cNvSpPr>
            <a:spLocks noGrp="1"/>
          </p:cNvSpPr>
          <p:nvPr>
            <p:ph idx="1" hasCustomPrompt="1"/>
          </p:nvPr>
        </p:nvSpPr>
        <p:spPr>
          <a:xfrm>
            <a:off x="599167" y="2145234"/>
            <a:ext cx="4226024" cy="3857329"/>
          </a:xfrm>
        </p:spPr>
        <p:txBody>
          <a:bodyPr lIns="0" rIns="0" rtlCol="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testo 2">
            <a:extLst>
              <a:ext uri="{FF2B5EF4-FFF2-40B4-BE49-F238E27FC236}">
                <a16:creationId xmlns=""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Modifica gli stili del testo dello schema</a:t>
            </a:r>
          </a:p>
        </p:txBody>
      </p:sp>
      <p:sp>
        <p:nvSpPr>
          <p:cNvPr id="4" name="Segnaposto piè di pagina 3">
            <a:extLst>
              <a:ext uri="{FF2B5EF4-FFF2-40B4-BE49-F238E27FC236}">
                <a16:creationId xmlns="" xmlns:a16="http://schemas.microsoft.com/office/drawing/2014/main" id="{01A066D4-321A-48BF-84C2-18FC1D7184A7}"/>
              </a:ext>
            </a:extLst>
          </p:cNvPr>
          <p:cNvSpPr>
            <a:spLocks noGrp="1"/>
          </p:cNvSpPr>
          <p:nvPr>
            <p:ph type="ftr" sz="quarter" idx="17"/>
          </p:nvPr>
        </p:nvSpPr>
        <p:spPr/>
        <p:txBody>
          <a:bodyPr rtlCol="0"/>
          <a:lstStyle/>
          <a:p>
            <a:pPr rtl="0"/>
            <a:r>
              <a:rPr lang="it-IT" noProof="0"/>
              <a:t>Aggiungere un piè di pagina</a:t>
            </a:r>
          </a:p>
        </p:txBody>
      </p:sp>
      <p:sp>
        <p:nvSpPr>
          <p:cNvPr id="8" name="Segnaposto numero diapositiva 7">
            <a:extLst>
              <a:ext uri="{FF2B5EF4-FFF2-40B4-BE49-F238E27FC236}">
                <a16:creationId xmlns="" xmlns:a16="http://schemas.microsoft.com/office/drawing/2014/main" id="{0CDB4336-A0EC-4019-904C-112405358769}"/>
              </a:ext>
            </a:extLst>
          </p:cNvPr>
          <p:cNvSpPr>
            <a:spLocks noGrp="1"/>
          </p:cNvSpPr>
          <p:nvPr>
            <p:ph type="sldNum" sz="quarter" idx="18"/>
          </p:nvPr>
        </p:nvSpPr>
        <p:spPr/>
        <p:txBody>
          <a:bodyPr rtlCol="0"/>
          <a:lstStyle/>
          <a:p>
            <a:pPr rtl="0"/>
            <a:fld id="{8C2E478F-E849-4A8C-AF1F-CBCC78A7CBFA}" type="slidenum">
              <a:rPr lang="it-IT" noProof="0" smtClean="0"/>
              <a:pPr/>
              <a:t>‹N›</a:t>
            </a:fld>
            <a:endParaRPr lang="it-IT" noProof="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grpSp>
        <p:nvGrpSpPr>
          <p:cNvPr id="14" name="Gruppo 13">
            <a:extLst>
              <a:ext uri="{FF2B5EF4-FFF2-40B4-BE49-F238E27FC236}">
                <a16:creationId xmlns=""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ttangolo 15">
              <a:extLst>
                <a:ext uri="{FF2B5EF4-FFF2-40B4-BE49-F238E27FC236}">
                  <a16:creationId xmlns=""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noProof="0"/>
                <a:t>2</a:t>
              </a:r>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endParaRPr lang="it-IT" noProof="0"/>
            </a:p>
            <a:p>
              <a:pPr algn="ctr" rtl="0"/>
              <a:r>
                <a:rPr lang="it-IT" noProof="0"/>
                <a:t>+</a:t>
              </a:r>
            </a:p>
            <a:p>
              <a:pPr algn="ctr" rtl="0"/>
              <a:endParaRPr lang="it-IT" noProof="0"/>
            </a:p>
          </p:txBody>
        </p:sp>
        <p:sp>
          <p:nvSpPr>
            <p:cNvPr id="15" name="Rettangolo 14">
              <a:extLst>
                <a:ext uri="{FF2B5EF4-FFF2-40B4-BE49-F238E27FC236}">
                  <a16:creationId xmlns=""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7" name="Rettangolo 16">
              <a:extLst>
                <a:ext uri="{FF2B5EF4-FFF2-40B4-BE49-F238E27FC236}">
                  <a16:creationId xmlns=""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sp>
        <p:nvSpPr>
          <p:cNvPr id="2" name="Titolo 1">
            <a:extLst>
              <a:ext uri="{FF2B5EF4-FFF2-40B4-BE49-F238E27FC236}">
                <a16:creationId xmlns=""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rtlCol="0" anchor="b">
            <a:normAutofit/>
          </a:bodyPr>
          <a:lstStyle>
            <a:lvl1pPr algn="ctr">
              <a:defRPr sz="4400" b="1">
                <a:solidFill>
                  <a:schemeClr val="tx1"/>
                </a:solidFill>
                <a:latin typeface="+mj-lt"/>
              </a:defRPr>
            </a:lvl1pPr>
          </a:lstStyle>
          <a:p>
            <a:pPr rtl="0"/>
            <a:r>
              <a:rPr lang="it-IT" noProof="0"/>
              <a:t>Fare clic per modificare </a:t>
            </a:r>
            <a:br>
              <a:rPr lang="it-IT" noProof="0"/>
            </a:br>
            <a:r>
              <a:rPr lang="it-IT" noProof="0"/>
              <a:t>lo stile del titolo</a:t>
            </a:r>
          </a:p>
        </p:txBody>
      </p:sp>
      <p:sp>
        <p:nvSpPr>
          <p:cNvPr id="3" name="Sottotitolo 2">
            <a:extLst>
              <a:ext uri="{FF2B5EF4-FFF2-40B4-BE49-F238E27FC236}">
                <a16:creationId xmlns="" xmlns:a16="http://schemas.microsoft.com/office/drawing/2014/main" id="{A3075AE6-92D3-4205-B268-E1AD6C5901DE}"/>
              </a:ext>
            </a:extLst>
          </p:cNvPr>
          <p:cNvSpPr>
            <a:spLocks noGrp="1"/>
          </p:cNvSpPr>
          <p:nvPr>
            <p:ph type="subTitle" idx="1"/>
          </p:nvPr>
        </p:nvSpPr>
        <p:spPr>
          <a:xfrm>
            <a:off x="2791372" y="3838627"/>
            <a:ext cx="6609256" cy="450503"/>
          </a:xfrm>
        </p:spPr>
        <p:txBody>
          <a:bodyPr rtlCol="0"/>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Tree>
    <p:extLst>
      <p:ext uri="{BB962C8B-B14F-4D97-AF65-F5344CB8AC3E}">
        <p14:creationId xmlns:p14="http://schemas.microsoft.com/office/powerpoint/2010/main" val="204612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ttangolo: Angolo singolo ritagliato 7">
            <a:extLst>
              <a:ext uri="{FF2B5EF4-FFF2-40B4-BE49-F238E27FC236}">
                <a16:creationId xmlns=""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Segnaposto titolo 1">
            <a:extLst>
              <a:ext uri="{FF2B5EF4-FFF2-40B4-BE49-F238E27FC236}">
                <a16:creationId xmlns=""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pPr rtl="0"/>
            <a:r>
              <a:rPr lang="it-IT" noProof="0"/>
              <a:t>Fare clic per modificare lo stile del titolo</a:t>
            </a:r>
          </a:p>
        </p:txBody>
      </p:sp>
      <p:sp>
        <p:nvSpPr>
          <p:cNvPr id="3" name="Segnaposto testo 2">
            <a:extLst>
              <a:ext uri="{FF2B5EF4-FFF2-40B4-BE49-F238E27FC236}">
                <a16:creationId xmlns=""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a:extLst>
              <a:ext uri="{FF2B5EF4-FFF2-40B4-BE49-F238E27FC236}">
                <a16:creationId xmlns=""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it-IT" noProof="0"/>
              <a:t>Aggiungere un piè di pagina</a:t>
            </a:r>
            <a:endParaRPr lang="it-IT" sz="1000" noProof="0"/>
          </a:p>
        </p:txBody>
      </p:sp>
      <p:sp>
        <p:nvSpPr>
          <p:cNvPr id="11" name="Segnaposto numero diapositiva 5">
            <a:extLst>
              <a:ext uri="{FF2B5EF4-FFF2-40B4-BE49-F238E27FC236}">
                <a16:creationId xmlns=""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000">
                <a:solidFill>
                  <a:schemeClr val="bg1"/>
                </a:solidFill>
              </a:defRPr>
            </a:lvl1pPr>
          </a:lstStyle>
          <a:p>
            <a:fld id="{8C2E478F-E849-4A8C-AF1F-CBCC78A7CBFA}" type="slidenum">
              <a:rPr lang="it-IT" noProof="0" smtClean="0"/>
              <a:pPr/>
              <a:t>‹N›</a:t>
            </a:fld>
            <a:endParaRPr lang="it-IT" sz="1000" noProof="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7" r:id="rId6"/>
    <p:sldLayoutId id="2147483660" r:id="rId7"/>
    <p:sldLayoutId id="2147483663" r:id="rId8"/>
    <p:sldLayoutId id="2147483670" r:id="rId9"/>
    <p:sldLayoutId id="2147483669" r:id="rId10"/>
    <p:sldLayoutId id="2147483667" r:id="rId11"/>
    <p:sldLayoutId id="2147483668" r:id="rId12"/>
    <p:sldLayoutId id="2147483666" r:id="rId13"/>
    <p:sldLayoutId id="2147483662" r:id="rId14"/>
    <p:sldLayoutId id="2147483671" r:id="rId15"/>
    <p:sldLayoutId id="2147483655" r:id="rId16"/>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docs.google.com/forms/d/1xqcKVFmsciymWp3-sjPoN_P-eRjaSp-6HbdVSNA5lrE/edit?ts=61649d1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sv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641521" y="1742989"/>
            <a:ext cx="6213022" cy="4453704"/>
          </a:xfrm>
        </p:spPr>
        <p:txBody>
          <a:bodyPr>
            <a:normAutofit/>
          </a:bodyPr>
          <a:lstStyle/>
          <a:p>
            <a:r>
              <a:rPr lang="en-US" sz="2000" dirty="0" smtClean="0">
                <a:latin typeface="Calibri Light" panose="020F0302020204030204" pitchFamily="34" charset="0"/>
                <a:cs typeface="Calibri Light" panose="020F0302020204030204" pitchFamily="34" charset="0"/>
              </a:rPr>
              <a:t/>
            </a:r>
            <a:br>
              <a:rPr lang="en-US" sz="2000" dirty="0" smtClean="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
            </a:r>
            <a:br>
              <a:rPr lang="en-US" sz="2000" dirty="0">
                <a:latin typeface="Calibri Light" panose="020F0302020204030204" pitchFamily="34" charset="0"/>
                <a:cs typeface="Calibri Light" panose="020F0302020204030204" pitchFamily="34" charset="0"/>
              </a:rPr>
            </a:br>
            <a:r>
              <a:rPr lang="en-US" sz="2000" dirty="0" smtClean="0">
                <a:latin typeface="Calibri Light" panose="020F0302020204030204" pitchFamily="34" charset="0"/>
                <a:cs typeface="Calibri Light" panose="020F0302020204030204" pitchFamily="34" charset="0"/>
              </a:rPr>
              <a:t>Erasmus </a:t>
            </a:r>
            <a:r>
              <a:rPr lang="en-US" sz="2000" dirty="0">
                <a:latin typeface="Calibri Light" panose="020F0302020204030204" pitchFamily="34" charset="0"/>
                <a:cs typeface="Calibri Light" panose="020F0302020204030204" pitchFamily="34" charset="0"/>
              </a:rPr>
              <a:t>Plus </a:t>
            </a:r>
            <a:r>
              <a:rPr lang="en-US" sz="2000" dirty="0" smtClean="0">
                <a:latin typeface="Calibri Light" panose="020F0302020204030204" pitchFamily="34" charset="0"/>
                <a:cs typeface="Calibri Light" panose="020F0302020204030204" pitchFamily="34" charset="0"/>
              </a:rPr>
              <a:t/>
            </a:r>
            <a:br>
              <a:rPr lang="en-US" sz="2000" dirty="0" smtClean="0">
                <a:latin typeface="Calibri Light" panose="020F0302020204030204" pitchFamily="34" charset="0"/>
                <a:cs typeface="Calibri Light" panose="020F0302020204030204" pitchFamily="34" charset="0"/>
              </a:rPr>
            </a:br>
            <a:r>
              <a:rPr lang="en-US" sz="2000" dirty="0" err="1" smtClean="0">
                <a:latin typeface="Calibri Light" panose="020F0302020204030204" pitchFamily="34" charset="0"/>
                <a:cs typeface="Calibri Light" panose="020F0302020204030204" pitchFamily="34" charset="0"/>
              </a:rPr>
              <a:t>Azione</a:t>
            </a:r>
            <a:r>
              <a:rPr lang="en-US" sz="2000" dirty="0" smtClean="0">
                <a:latin typeface="Calibri Light" panose="020F0302020204030204" pitchFamily="34" charset="0"/>
                <a:cs typeface="Calibri Light" panose="020F0302020204030204" pitchFamily="34" charset="0"/>
              </a:rPr>
              <a:t> </a:t>
            </a:r>
            <a:r>
              <a:rPr lang="en-US" sz="2000" dirty="0">
                <a:latin typeface="Calibri Light" panose="020F0302020204030204" pitchFamily="34" charset="0"/>
                <a:cs typeface="Calibri Light" panose="020F0302020204030204" pitchFamily="34" charset="0"/>
              </a:rPr>
              <a:t>K2</a:t>
            </a:r>
            <a:br>
              <a:rPr lang="en-US" sz="2000" dirty="0">
                <a:latin typeface="Calibri Light" panose="020F0302020204030204" pitchFamily="34" charset="0"/>
                <a:cs typeface="Calibri Light" panose="020F0302020204030204" pitchFamily="34" charset="0"/>
              </a:rPr>
            </a:br>
            <a:r>
              <a:rPr lang="en-US" sz="2000" dirty="0">
                <a:latin typeface="Calibri Light" panose="020F0302020204030204" pitchFamily="34" charset="0"/>
                <a:cs typeface="Calibri Light" panose="020F0302020204030204" pitchFamily="34" charset="0"/>
              </a:rPr>
              <a:t>Cultural heritage: </a:t>
            </a:r>
            <a:r>
              <a:rPr lang="en-US" sz="2000" dirty="0" smtClean="0">
                <a:latin typeface="Calibri Light" panose="020F0302020204030204" pitchFamily="34" charset="0"/>
                <a:cs typeface="Calibri Light" panose="020F0302020204030204" pitchFamily="34" charset="0"/>
              </a:rPr>
              <a:t/>
            </a:r>
            <a:br>
              <a:rPr lang="en-US" sz="2000" dirty="0" smtClean="0">
                <a:latin typeface="Calibri Light" panose="020F0302020204030204" pitchFamily="34" charset="0"/>
                <a:cs typeface="Calibri Light" panose="020F0302020204030204" pitchFamily="34" charset="0"/>
              </a:rPr>
            </a:br>
            <a:r>
              <a:rPr lang="en-US" sz="2000" dirty="0" smtClean="0">
                <a:latin typeface="Calibri Light" panose="020F0302020204030204" pitchFamily="34" charset="0"/>
                <a:cs typeface="Calibri Light" panose="020F0302020204030204" pitchFamily="34" charset="0"/>
              </a:rPr>
              <a:t>a </a:t>
            </a:r>
            <a:r>
              <a:rPr lang="en-US" sz="2000" dirty="0">
                <a:latin typeface="Calibri Light" panose="020F0302020204030204" pitchFamily="34" charset="0"/>
                <a:cs typeface="Calibri Light" panose="020F0302020204030204" pitchFamily="34" charset="0"/>
              </a:rPr>
              <a:t>precious treasure to be preserved, shared and passed on to future generations</a:t>
            </a:r>
            <a:br>
              <a:rPr lang="en-US" sz="2000" dirty="0">
                <a:latin typeface="Calibri Light" panose="020F0302020204030204" pitchFamily="34" charset="0"/>
                <a:cs typeface="Calibri Light" panose="020F0302020204030204" pitchFamily="34" charset="0"/>
              </a:rPr>
            </a:br>
            <a:endParaRPr lang="it-IT" sz="2000" dirty="0"/>
          </a:p>
        </p:txBody>
      </p:sp>
      <p:sp>
        <p:nvSpPr>
          <p:cNvPr id="5" name="Segnaposto numero diapositiva 4"/>
          <p:cNvSpPr>
            <a:spLocks noGrp="1"/>
          </p:cNvSpPr>
          <p:nvPr>
            <p:ph type="sldNum" sz="quarter" idx="17"/>
          </p:nvPr>
        </p:nvSpPr>
        <p:spPr/>
        <p:txBody>
          <a:bodyPr/>
          <a:lstStyle/>
          <a:p>
            <a:pPr rtl="0"/>
            <a:fld id="{8C2E478F-E849-4A8C-AF1F-CBCC78A7CBFA}" type="slidenum">
              <a:rPr lang="it-IT" noProof="0" smtClean="0"/>
              <a:pPr rtl="0"/>
              <a:t>1</a:t>
            </a:fld>
            <a:endParaRPr lang="it-IT" noProof="0"/>
          </a:p>
        </p:txBody>
      </p:sp>
      <p:sp>
        <p:nvSpPr>
          <p:cNvPr id="6" name="Segnaposto piè di pagina 5"/>
          <p:cNvSpPr>
            <a:spLocks noGrp="1"/>
          </p:cNvSpPr>
          <p:nvPr>
            <p:ph type="ftr" sz="quarter" idx="16"/>
          </p:nvPr>
        </p:nvSpPr>
        <p:spPr/>
        <p:txBody>
          <a:bodyPr/>
          <a:lstStyle/>
          <a:p>
            <a:pPr rtl="0"/>
            <a:r>
              <a:rPr lang="it-IT" noProof="0" smtClean="0"/>
              <a:t>Aggiungere un piè di pagina</a:t>
            </a:r>
            <a:endParaRPr lang="it-IT" noProof="0"/>
          </a:p>
        </p:txBody>
      </p:sp>
      <p:pic>
        <p:nvPicPr>
          <p:cNvPr id="7" name="Segnaposto immagine 6"/>
          <p:cNvPicPr>
            <a:picLocks noGrp="1" noChangeAspect="1"/>
          </p:cNvPicPr>
          <p:nvPr>
            <p:ph type="pic" sz="quarter" idx="15"/>
          </p:nvPr>
        </p:nvPicPr>
        <p:blipFill>
          <a:blip r:embed="rId2"/>
          <a:srcRect t="22039" b="22039"/>
          <a:stretch>
            <a:fillRect/>
          </a:stretch>
        </p:blipFill>
        <p:spPr>
          <a:xfrm>
            <a:off x="751114" y="1045029"/>
            <a:ext cx="5135335" cy="3388178"/>
          </a:xfrm>
          <a:prstGeom prst="rect">
            <a:avLst/>
          </a:prstGeom>
        </p:spPr>
      </p:pic>
    </p:spTree>
    <p:extLst>
      <p:ext uri="{BB962C8B-B14F-4D97-AF65-F5344CB8AC3E}">
        <p14:creationId xmlns:p14="http://schemas.microsoft.com/office/powerpoint/2010/main" val="422678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 xmlns:a16="http://schemas.microsoft.com/office/drawing/2014/main" id="{81A2DCC4-678E-4F5B-B305-FA52F5FF55E5}"/>
              </a:ext>
            </a:extLst>
          </p:cNvPr>
          <p:cNvPicPr>
            <a:picLocks noGrp="1" noChangeAspect="1"/>
          </p:cNvPicPr>
          <p:nvPr>
            <p:ph type="pic" sz="quarter" idx="10"/>
          </p:nvPr>
        </p:nvPicPr>
        <p:blipFill>
          <a:blip r:embed="rId3"/>
          <a:stretch>
            <a:fillRect/>
          </a:stretch>
        </p:blipFill>
        <p:spPr>
          <a:xfrm>
            <a:off x="0" y="0"/>
            <a:ext cx="12420599" cy="6858000"/>
          </a:xfrm>
        </p:spPr>
      </p:pic>
      <p:sp>
        <p:nvSpPr>
          <p:cNvPr id="3" name="Segnaposto piè di pagina 2">
            <a:extLst>
              <a:ext uri="{FF2B5EF4-FFF2-40B4-BE49-F238E27FC236}">
                <a16:creationId xmlns="" xmlns:a16="http://schemas.microsoft.com/office/drawing/2014/main" id="{F3908FF0-1F83-4DE9-B48E-CB646B5E3164}"/>
              </a:ext>
            </a:extLst>
          </p:cNvPr>
          <p:cNvSpPr>
            <a:spLocks noGrp="1"/>
          </p:cNvSpPr>
          <p:nvPr>
            <p:ph type="ftr" sz="quarter" idx="11"/>
          </p:nvPr>
        </p:nvSpPr>
        <p:spPr/>
        <p:txBody>
          <a:bodyPr rtlCol="0"/>
          <a:lstStyle/>
          <a:p>
            <a:pPr rtl="0"/>
            <a:r>
              <a:rPr lang="it-IT" dirty="0"/>
              <a:t>Aggiungere un piè di pagina</a:t>
            </a:r>
          </a:p>
        </p:txBody>
      </p:sp>
      <p:sp>
        <p:nvSpPr>
          <p:cNvPr id="11" name="Rettangolo 10">
            <a:extLst>
              <a:ext uri="{FF2B5EF4-FFF2-40B4-BE49-F238E27FC236}">
                <a16:creationId xmlns="" xmlns:a16="http://schemas.microsoft.com/office/drawing/2014/main" id="{618826A1-4E90-405A-AE28-5500B0A362E3}"/>
              </a:ext>
              <a:ext uri="{C183D7F6-B498-43B3-948B-1728B52AA6E4}">
                <adec:decorative xmlns="" xmlns:adec="http://schemas.microsoft.com/office/drawing/2017/decorative" val="1"/>
              </a:ext>
            </a:extLst>
          </p:cNvPr>
          <p:cNvSpPr/>
          <p:nvPr/>
        </p:nvSpPr>
        <p:spPr>
          <a:xfrm flipH="1">
            <a:off x="2165463" y="1802776"/>
            <a:ext cx="5090442" cy="1978104"/>
          </a:xfrm>
          <a:prstGeom prst="rect">
            <a:avLst/>
          </a:prstGeom>
          <a:solidFill>
            <a:srgbClr val="84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t>2</a:t>
            </a:r>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r>
              <a:rPr lang="it-IT"/>
              <a:t>+</a:t>
            </a:r>
          </a:p>
          <a:p>
            <a:pPr algn="ctr" rtl="0"/>
            <a:endParaRPr lang="it-IT"/>
          </a:p>
        </p:txBody>
      </p:sp>
      <p:sp>
        <p:nvSpPr>
          <p:cNvPr id="10" name="Rettangolo 9">
            <a:extLst>
              <a:ext uri="{FF2B5EF4-FFF2-40B4-BE49-F238E27FC236}">
                <a16:creationId xmlns="" xmlns:a16="http://schemas.microsoft.com/office/drawing/2014/main" id="{0783A1B7-34FF-4F2F-A68D-A3D22C770FCB}"/>
              </a:ext>
              <a:ext uri="{C183D7F6-B498-43B3-948B-1728B52AA6E4}">
                <adec:decorative xmlns="" xmlns:adec="http://schemas.microsoft.com/office/drawing/2017/decorative" val="1"/>
              </a:ext>
            </a:extLst>
          </p:cNvPr>
          <p:cNvSpPr/>
          <p:nvPr/>
        </p:nvSpPr>
        <p:spPr>
          <a:xfrm flipH="1">
            <a:off x="791413" y="502215"/>
            <a:ext cx="10638585" cy="5706080"/>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4" name="Rettangolo 13">
            <a:extLst>
              <a:ext uri="{FF2B5EF4-FFF2-40B4-BE49-F238E27FC236}">
                <a16:creationId xmlns="" xmlns:a16="http://schemas.microsoft.com/office/drawing/2014/main" id="{3C1F0EB8-D260-4FB6-ACF6-6E86B9A02919}"/>
              </a:ext>
              <a:ext uri="{C183D7F6-B498-43B3-948B-1728B52AA6E4}">
                <adec:decorative xmlns="" xmlns:adec="http://schemas.microsoft.com/office/drawing/2017/decorative" val="1"/>
              </a:ext>
            </a:extLst>
          </p:cNvPr>
          <p:cNvSpPr/>
          <p:nvPr/>
        </p:nvSpPr>
        <p:spPr>
          <a:xfrm>
            <a:off x="2653284" y="2071443"/>
            <a:ext cx="4983649" cy="23650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latin typeface="+mj-lt"/>
            </a:endParaRPr>
          </a:p>
        </p:txBody>
      </p:sp>
      <p:sp>
        <p:nvSpPr>
          <p:cNvPr id="9" name="Titolo 8">
            <a:extLst>
              <a:ext uri="{FF2B5EF4-FFF2-40B4-BE49-F238E27FC236}">
                <a16:creationId xmlns="" xmlns:a16="http://schemas.microsoft.com/office/drawing/2014/main" id="{FEBE39E3-389E-424A-BBC8-D103BC6180A4}"/>
              </a:ext>
            </a:extLst>
          </p:cNvPr>
          <p:cNvSpPr>
            <a:spLocks noGrp="1"/>
          </p:cNvSpPr>
          <p:nvPr>
            <p:ph type="title"/>
          </p:nvPr>
        </p:nvSpPr>
        <p:spPr>
          <a:xfrm>
            <a:off x="3076898" y="2210114"/>
            <a:ext cx="4369521" cy="1839433"/>
          </a:xfrm>
        </p:spPr>
        <p:txBody>
          <a:bodyPr rtlCol="0">
            <a:normAutofit/>
          </a:bodyPr>
          <a:lstStyle/>
          <a:p>
            <a:pPr lvl="0" algn="l">
              <a:lnSpc>
                <a:spcPct val="80000"/>
              </a:lnSpc>
              <a:spcBef>
                <a:spcPts val="0"/>
              </a:spcBef>
              <a:defRPr sz="10000">
                <a:solidFill>
                  <a:srgbClr val="3A3B39"/>
                </a:solidFill>
                <a:latin typeface="Bebas"/>
                <a:ea typeface="Bebas"/>
                <a:cs typeface="Bebas"/>
                <a:sym typeface="Bebas"/>
              </a:defRPr>
            </a:pPr>
            <a:r>
              <a:rPr lang="it-IT" sz="3200" cap="none" dirty="0">
                <a:solidFill>
                  <a:srgbClr val="2F3342"/>
                </a:solidFill>
                <a:latin typeface="Calibri"/>
                <a:cs typeface="Gill Sans" panose="020B0502020104020203" pitchFamily="34" charset="-79"/>
                <a:sym typeface="Bebas"/>
              </a:rPr>
              <a:t>A </a:t>
            </a:r>
            <a:r>
              <a:rPr lang="en-US" sz="3200" cap="none" dirty="0">
                <a:solidFill>
                  <a:srgbClr val="2F3342"/>
                </a:solidFill>
                <a:latin typeface="Calibri"/>
                <a:cs typeface="Gill Sans" panose="020B0502020104020203" pitchFamily="34" charset="-79"/>
                <a:sym typeface="Bebas"/>
              </a:rPr>
              <a:t>little game </a:t>
            </a:r>
            <a:r>
              <a:rPr lang="it-IT" sz="3200" cap="none" dirty="0">
                <a:solidFill>
                  <a:srgbClr val="2F3342"/>
                </a:solidFill>
                <a:latin typeface="Calibri"/>
                <a:cs typeface="Gill Sans" panose="020B0502020104020203" pitchFamily="34" charset="-79"/>
                <a:sym typeface="Bebas"/>
              </a:rPr>
              <a:t/>
            </a:r>
            <a:br>
              <a:rPr lang="it-IT" sz="3200" cap="none" dirty="0">
                <a:solidFill>
                  <a:srgbClr val="2F3342"/>
                </a:solidFill>
                <a:latin typeface="Calibri"/>
                <a:cs typeface="Gill Sans" panose="020B0502020104020203" pitchFamily="34" charset="-79"/>
                <a:sym typeface="Bebas"/>
              </a:rPr>
            </a:br>
            <a:r>
              <a:rPr lang="it-IT" sz="1400" b="0" cap="none" dirty="0" err="1">
                <a:solidFill>
                  <a:srgbClr val="841F25"/>
                </a:solidFill>
                <a:latin typeface="+mn-lt"/>
                <a:cs typeface="Gill Sans" panose="020B0502020104020203" pitchFamily="34" charset="-79"/>
                <a:sym typeface="Bebas"/>
                <a:hlinkClick r:id="rId4">
                  <a:extLst>
                    <a:ext uri="{A12FA001-AC4F-418D-AE19-62706E023703}">
                      <ahyp:hlinkClr xmlns="" xmlns:ahyp="http://schemas.microsoft.com/office/drawing/2018/hyperlinkcolor" val="tx"/>
                    </a:ext>
                  </a:extLst>
                </a:hlinkClick>
              </a:rPr>
              <a:t>https</a:t>
            </a:r>
            <a:r>
              <a:rPr lang="it-IT" sz="1400" b="0" cap="none" dirty="0">
                <a:solidFill>
                  <a:srgbClr val="841F25"/>
                </a:solidFill>
                <a:latin typeface="+mn-lt"/>
                <a:cs typeface="Gill Sans" panose="020B0502020104020203" pitchFamily="34" charset="-79"/>
                <a:sym typeface="Bebas"/>
                <a:hlinkClick r:id="rId4">
                  <a:extLst>
                    <a:ext uri="{A12FA001-AC4F-418D-AE19-62706E023703}">
                      <ahyp:hlinkClr xmlns="" xmlns:ahyp="http://schemas.microsoft.com/office/drawing/2018/hyperlinkcolor" val="tx"/>
                    </a:ext>
                  </a:extLst>
                </a:hlinkClick>
              </a:rPr>
              <a:t>://</a:t>
            </a:r>
            <a:r>
              <a:rPr lang="it-IT" sz="1400" b="0" cap="none" dirty="0" err="1">
                <a:solidFill>
                  <a:srgbClr val="841F25"/>
                </a:solidFill>
                <a:latin typeface="+mn-lt"/>
                <a:cs typeface="Gill Sans" panose="020B0502020104020203" pitchFamily="34" charset="-79"/>
                <a:sym typeface="Bebas"/>
                <a:hlinkClick r:id="rId4">
                  <a:extLst>
                    <a:ext uri="{A12FA001-AC4F-418D-AE19-62706E023703}">
                      <ahyp:hlinkClr xmlns="" xmlns:ahyp="http://schemas.microsoft.com/office/drawing/2018/hyperlinkcolor" val="tx"/>
                    </a:ext>
                  </a:extLst>
                </a:hlinkClick>
              </a:rPr>
              <a:t>docs.google.com</a:t>
            </a:r>
            <a:r>
              <a:rPr lang="it-IT" sz="1400" b="0" cap="none" dirty="0">
                <a:solidFill>
                  <a:srgbClr val="841F25"/>
                </a:solidFill>
                <a:latin typeface="+mn-lt"/>
                <a:cs typeface="Gill Sans" panose="020B0502020104020203" pitchFamily="34" charset="-79"/>
                <a:sym typeface="Bebas"/>
                <a:hlinkClick r:id="rId4">
                  <a:extLst>
                    <a:ext uri="{A12FA001-AC4F-418D-AE19-62706E023703}">
                      <ahyp:hlinkClr xmlns="" xmlns:ahyp="http://schemas.microsoft.com/office/drawing/2018/hyperlinkcolor" val="tx"/>
                    </a:ext>
                  </a:extLst>
                </a:hlinkClick>
              </a:rPr>
              <a:t>/</a:t>
            </a:r>
            <a:r>
              <a:rPr lang="it-IT" sz="1400" b="0" cap="none" dirty="0" err="1">
                <a:solidFill>
                  <a:srgbClr val="841F25"/>
                </a:solidFill>
                <a:latin typeface="+mn-lt"/>
                <a:cs typeface="Gill Sans" panose="020B0502020104020203" pitchFamily="34" charset="-79"/>
                <a:sym typeface="Bebas"/>
                <a:hlinkClick r:id="rId4">
                  <a:extLst>
                    <a:ext uri="{A12FA001-AC4F-418D-AE19-62706E023703}">
                      <ahyp:hlinkClr xmlns="" xmlns:ahyp="http://schemas.microsoft.com/office/drawing/2018/hyperlinkcolor" val="tx"/>
                    </a:ext>
                  </a:extLst>
                </a:hlinkClick>
              </a:rPr>
              <a:t>forms</a:t>
            </a:r>
            <a:r>
              <a:rPr lang="it-IT" sz="1400" b="0" cap="none" dirty="0">
                <a:solidFill>
                  <a:srgbClr val="841F25"/>
                </a:solidFill>
                <a:latin typeface="+mn-lt"/>
                <a:cs typeface="Gill Sans" panose="020B0502020104020203" pitchFamily="34" charset="-79"/>
                <a:sym typeface="Bebas"/>
                <a:hlinkClick r:id="rId4">
                  <a:extLst>
                    <a:ext uri="{A12FA001-AC4F-418D-AE19-62706E023703}">
                      <ahyp:hlinkClr xmlns="" xmlns:ahyp="http://schemas.microsoft.com/office/drawing/2018/hyperlinkcolor" val="tx"/>
                    </a:ext>
                  </a:extLst>
                </a:hlinkClick>
              </a:rPr>
              <a:t>/d/1xqcKVFmsciymWp3-sjPoN_P-eRjaSp-6HbdVSNA5lrE/</a:t>
            </a:r>
            <a:r>
              <a:rPr lang="it-IT" sz="1400" b="0" cap="none" dirty="0" err="1">
                <a:solidFill>
                  <a:srgbClr val="841F25"/>
                </a:solidFill>
                <a:latin typeface="+mn-lt"/>
                <a:cs typeface="Gill Sans" panose="020B0502020104020203" pitchFamily="34" charset="-79"/>
                <a:sym typeface="Bebas"/>
                <a:hlinkClick r:id="rId4">
                  <a:extLst>
                    <a:ext uri="{A12FA001-AC4F-418D-AE19-62706E023703}">
                      <ahyp:hlinkClr xmlns="" xmlns:ahyp="http://schemas.microsoft.com/office/drawing/2018/hyperlinkcolor" val="tx"/>
                    </a:ext>
                  </a:extLst>
                </a:hlinkClick>
              </a:rPr>
              <a:t>edit?ts</a:t>
            </a:r>
            <a:r>
              <a:rPr lang="it-IT" sz="1400" b="0" cap="none" dirty="0">
                <a:solidFill>
                  <a:srgbClr val="841F25"/>
                </a:solidFill>
                <a:latin typeface="+mn-lt"/>
                <a:cs typeface="Gill Sans" panose="020B0502020104020203" pitchFamily="34" charset="-79"/>
                <a:sym typeface="Bebas"/>
                <a:hlinkClick r:id="rId4">
                  <a:extLst>
                    <a:ext uri="{A12FA001-AC4F-418D-AE19-62706E023703}">
                      <ahyp:hlinkClr xmlns="" xmlns:ahyp="http://schemas.microsoft.com/office/drawing/2018/hyperlinkcolor" val="tx"/>
                    </a:ext>
                  </a:extLst>
                </a:hlinkClick>
              </a:rPr>
              <a:t>=61649d16</a:t>
            </a:r>
            <a:endParaRPr lang="it-IT" sz="1200" b="0" cap="none" dirty="0">
              <a:solidFill>
                <a:srgbClr val="841F25"/>
              </a:solidFill>
              <a:latin typeface="+mn-lt"/>
              <a:ea typeface="+mn-ea"/>
              <a:cs typeface="+mn-cs"/>
            </a:endParaRPr>
          </a:p>
        </p:txBody>
      </p:sp>
    </p:spTree>
    <p:extLst>
      <p:ext uri="{BB962C8B-B14F-4D97-AF65-F5344CB8AC3E}">
        <p14:creationId xmlns:p14="http://schemas.microsoft.com/office/powerpoint/2010/main" val="138922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Segnaposto immagine 4" descr="immagine astratta" title="immagine astratta">
            <a:extLst>
              <a:ext uri="{FF2B5EF4-FFF2-40B4-BE49-F238E27FC236}">
                <a16:creationId xmlns="" xmlns:a16="http://schemas.microsoft.com/office/drawing/2014/main" id="{BCF9593D-B6BD-4208-A4FF-8CFFE503475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16" name="Rettangolo 15">
            <a:extLst>
              <a:ext uri="{FF2B5EF4-FFF2-40B4-BE49-F238E27FC236}">
                <a16:creationId xmlns="" xmlns:a16="http://schemas.microsoft.com/office/drawing/2014/main" id="{4273BD65-CFF3-40DD-939C-97A942BD80EE}"/>
              </a:ext>
              <a:ext uri="{C183D7F6-B498-43B3-948B-1728B52AA6E4}">
                <adec:decorative xmlns="" xmlns:adec="http://schemas.microsoft.com/office/drawing/2017/decorative" val="1"/>
              </a:ext>
            </a:extLst>
          </p:cNvPr>
          <p:cNvSpPr/>
          <p:nvPr/>
        </p:nvSpPr>
        <p:spPr>
          <a:xfrm>
            <a:off x="-71015" y="0"/>
            <a:ext cx="12263014" cy="685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dirty="0"/>
              <a:t>2</a:t>
            </a:r>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r>
              <a:rPr lang="it-IT" dirty="0"/>
              <a:t>+</a:t>
            </a:r>
          </a:p>
          <a:p>
            <a:pPr algn="ctr" rtl="0"/>
            <a:endParaRPr lang="it-IT" dirty="0"/>
          </a:p>
        </p:txBody>
      </p:sp>
      <p:grpSp>
        <p:nvGrpSpPr>
          <p:cNvPr id="40" name="Gruppo 39">
            <a:extLst>
              <a:ext uri="{FF2B5EF4-FFF2-40B4-BE49-F238E27FC236}">
                <a16:creationId xmlns="" xmlns:a16="http://schemas.microsoft.com/office/drawing/2014/main" id="{11BEC607-8474-408E-A7AC-48A065F31B63}"/>
              </a:ext>
              <a:ext uri="{C183D7F6-B498-43B3-948B-1728B52AA6E4}">
                <adec:decorative xmlns="" xmlns:adec="http://schemas.microsoft.com/office/drawing/2017/decorative" val="1"/>
              </a:ext>
            </a:extLst>
          </p:cNvPr>
          <p:cNvGrpSpPr/>
          <p:nvPr/>
        </p:nvGrpSpPr>
        <p:grpSpPr>
          <a:xfrm flipH="1">
            <a:off x="-1" y="3491104"/>
            <a:ext cx="3516923" cy="1410539"/>
            <a:chOff x="252031" y="-22763"/>
            <a:chExt cx="7324426" cy="7269964"/>
          </a:xfrm>
        </p:grpSpPr>
        <p:sp>
          <p:nvSpPr>
            <p:cNvPr id="42" name="Rettangolo 41">
              <a:extLst>
                <a:ext uri="{FF2B5EF4-FFF2-40B4-BE49-F238E27FC236}">
                  <a16:creationId xmlns="" xmlns:a16="http://schemas.microsoft.com/office/drawing/2014/main" id="{B601E3FC-2016-4085-9A4B-A172702EAAE1}"/>
                </a:ext>
              </a:extLst>
            </p:cNvPr>
            <p:cNvSpPr/>
            <p:nvPr userDrawn="1"/>
          </p:nvSpPr>
          <p:spPr>
            <a:xfrm>
              <a:off x="979714" y="1181211"/>
              <a:ext cx="6117771" cy="6065990"/>
            </a:xfrm>
            <a:prstGeom prst="rect">
              <a:avLst/>
            </a:prstGeom>
            <a:solidFill>
              <a:srgbClr val="84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t>2</a:t>
              </a:r>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r>
                <a:rPr lang="it-IT"/>
                <a:t>+</a:t>
              </a:r>
            </a:p>
            <a:p>
              <a:pPr algn="ctr" rtl="0"/>
              <a:endParaRPr lang="it-IT"/>
            </a:p>
          </p:txBody>
        </p:sp>
        <p:sp>
          <p:nvSpPr>
            <p:cNvPr id="41" name="Rettangolo 40">
              <a:extLst>
                <a:ext uri="{FF2B5EF4-FFF2-40B4-BE49-F238E27FC236}">
                  <a16:creationId xmlns=""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43" name="Rettangolo 42">
              <a:extLst>
                <a:ext uri="{FF2B5EF4-FFF2-40B4-BE49-F238E27FC236}">
                  <a16:creationId xmlns=""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grpSp>
      <p:sp>
        <p:nvSpPr>
          <p:cNvPr id="6" name="Titolo 5">
            <a:extLst>
              <a:ext uri="{FF2B5EF4-FFF2-40B4-BE49-F238E27FC236}">
                <a16:creationId xmlns="" xmlns:a16="http://schemas.microsoft.com/office/drawing/2014/main" id="{7E0E8055-17FA-43CE-9F03-E712F496B7CF}"/>
              </a:ext>
            </a:extLst>
          </p:cNvPr>
          <p:cNvSpPr>
            <a:spLocks noGrp="1"/>
          </p:cNvSpPr>
          <p:nvPr>
            <p:ph type="ctrTitle"/>
          </p:nvPr>
        </p:nvSpPr>
        <p:spPr>
          <a:xfrm>
            <a:off x="-1059764" y="3491104"/>
            <a:ext cx="5603629" cy="1410539"/>
          </a:xfrm>
        </p:spPr>
        <p:txBody>
          <a:bodyPr rtlCol="0" anchor="ctr">
            <a:normAutofit/>
          </a:bodyPr>
          <a:lstStyle/>
          <a:p>
            <a:pPr rtl="0"/>
            <a:r>
              <a:rPr lang="en-GB" sz="3200" dirty="0"/>
              <a:t>Thanks</a:t>
            </a:r>
            <a:r>
              <a:rPr lang="it-IT" sz="3200" dirty="0"/>
              <a:t> </a:t>
            </a:r>
          </a:p>
        </p:txBody>
      </p:sp>
    </p:spTree>
    <p:extLst>
      <p:ext uri="{BB962C8B-B14F-4D97-AF65-F5344CB8AC3E}">
        <p14:creationId xmlns:p14="http://schemas.microsoft.com/office/powerpoint/2010/main" val="20707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55081" y="1832796"/>
            <a:ext cx="6099312" cy="3352800"/>
          </a:xfrm>
        </p:spPr>
        <p:txBody>
          <a:bodyPr>
            <a:normAutofit/>
          </a:bodyPr>
          <a:lstStyle/>
          <a:p>
            <a:r>
              <a:rPr lang="en-US" i="1" dirty="0" smtClean="0">
                <a:latin typeface="Calibri Light" panose="020F0302020204030204" pitchFamily="34" charset="0"/>
                <a:cs typeface="Calibri Light" panose="020F0302020204030204" pitchFamily="34" charset="0"/>
              </a:rPr>
              <a:t>16-18 October 2022</a:t>
            </a:r>
            <a:r>
              <a:rPr lang="en-US" i="1" dirty="0">
                <a:latin typeface="Calibri Light" panose="020F0302020204030204" pitchFamily="34" charset="0"/>
                <a:cs typeface="Calibri Light" panose="020F0302020204030204" pitchFamily="34" charset="0"/>
              </a:rPr>
              <a:t/>
            </a:r>
            <a:br>
              <a:rPr lang="en-US" i="1" dirty="0">
                <a:latin typeface="Calibri Light" panose="020F0302020204030204" pitchFamily="34" charset="0"/>
                <a:cs typeface="Calibri Light" panose="020F0302020204030204" pitchFamily="34" charset="0"/>
              </a:rPr>
            </a:br>
            <a:r>
              <a:rPr lang="it-IT" dirty="0" err="1" smtClean="0"/>
              <a:t>ERasmus</a:t>
            </a:r>
            <a:r>
              <a:rPr lang="it-IT" dirty="0" smtClean="0"/>
              <a:t> </a:t>
            </a:r>
            <a:r>
              <a:rPr lang="it-IT" dirty="0" err="1" smtClean="0"/>
              <a:t>day</a:t>
            </a:r>
            <a:endParaRPr lang="it-IT" dirty="0"/>
          </a:p>
        </p:txBody>
      </p:sp>
      <p:sp>
        <p:nvSpPr>
          <p:cNvPr id="4" name="Segnaposto testo 3"/>
          <p:cNvSpPr>
            <a:spLocks noGrp="1"/>
          </p:cNvSpPr>
          <p:nvPr>
            <p:ph type="body" idx="13"/>
          </p:nvPr>
        </p:nvSpPr>
        <p:spPr/>
        <p:txBody>
          <a:bodyPr/>
          <a:lstStyle/>
          <a:p>
            <a:endParaRPr lang="it-IT" dirty="0" smtClean="0"/>
          </a:p>
          <a:p>
            <a:endParaRPr lang="it-IT" dirty="0"/>
          </a:p>
        </p:txBody>
      </p:sp>
      <p:sp>
        <p:nvSpPr>
          <p:cNvPr id="5" name="Segnaposto numero diapositiva 4"/>
          <p:cNvSpPr>
            <a:spLocks noGrp="1"/>
          </p:cNvSpPr>
          <p:nvPr>
            <p:ph type="sldNum" sz="quarter" idx="17"/>
          </p:nvPr>
        </p:nvSpPr>
        <p:spPr/>
        <p:txBody>
          <a:bodyPr/>
          <a:lstStyle/>
          <a:p>
            <a:pPr rtl="0"/>
            <a:fld id="{8C2E478F-E849-4A8C-AF1F-CBCC78A7CBFA}" type="slidenum">
              <a:rPr lang="it-IT" noProof="0" smtClean="0"/>
              <a:pPr rtl="0"/>
              <a:t>2</a:t>
            </a:fld>
            <a:endParaRPr lang="it-IT" noProof="0"/>
          </a:p>
        </p:txBody>
      </p:sp>
      <p:sp>
        <p:nvSpPr>
          <p:cNvPr id="6" name="Segnaposto piè di pagina 5"/>
          <p:cNvSpPr>
            <a:spLocks noGrp="1"/>
          </p:cNvSpPr>
          <p:nvPr>
            <p:ph type="ftr" sz="quarter" idx="16"/>
          </p:nvPr>
        </p:nvSpPr>
        <p:spPr/>
        <p:txBody>
          <a:bodyPr/>
          <a:lstStyle/>
          <a:p>
            <a:pPr rtl="0"/>
            <a:r>
              <a:rPr lang="it-IT" noProof="0" smtClean="0"/>
              <a:t>Aggiungere un piè di pagina</a:t>
            </a:r>
            <a:endParaRPr lang="it-IT" noProof="0"/>
          </a:p>
        </p:txBody>
      </p:sp>
      <p:sp>
        <p:nvSpPr>
          <p:cNvPr id="7" name="Rettangolo 6"/>
          <p:cNvSpPr/>
          <p:nvPr/>
        </p:nvSpPr>
        <p:spPr>
          <a:xfrm>
            <a:off x="3048000" y="3105835"/>
            <a:ext cx="6096000" cy="1477328"/>
          </a:xfrm>
          <a:prstGeom prst="rect">
            <a:avLst/>
          </a:prstGeom>
        </p:spPr>
        <p:txBody>
          <a:bodyPr>
            <a:spAutoFit/>
          </a:bodyPr>
          <a:lstStyle/>
          <a:p>
            <a:endParaRPr lang="en-US" i="1" dirty="0" smtClean="0"/>
          </a:p>
          <a:p>
            <a:endParaRPr lang="en-US" i="1" dirty="0"/>
          </a:p>
          <a:p>
            <a:endParaRPr lang="en-US" i="1" dirty="0" smtClean="0"/>
          </a:p>
          <a:p>
            <a:endParaRPr lang="en-US" i="1" dirty="0"/>
          </a:p>
          <a:p>
            <a:endParaRPr lang="it-IT" dirty="0"/>
          </a:p>
        </p:txBody>
      </p:sp>
      <p:sp>
        <p:nvSpPr>
          <p:cNvPr id="8" name="Rettangolo 7"/>
          <p:cNvSpPr/>
          <p:nvPr/>
        </p:nvSpPr>
        <p:spPr>
          <a:xfrm>
            <a:off x="408214" y="1562785"/>
            <a:ext cx="10246179" cy="5355312"/>
          </a:xfrm>
          <a:prstGeom prst="rect">
            <a:avLst/>
          </a:prstGeom>
        </p:spPr>
        <p:txBody>
          <a:bodyPr wrap="square">
            <a:spAutoFit/>
          </a:bodyPr>
          <a:lstStyle/>
          <a:p>
            <a:endParaRPr lang="en-US" i="1" dirty="0" smtClean="0"/>
          </a:p>
          <a:p>
            <a:endParaRPr lang="en-US" i="1" dirty="0"/>
          </a:p>
          <a:p>
            <a:endParaRPr lang="en-US" i="1" dirty="0" smtClean="0"/>
          </a:p>
          <a:p>
            <a:endParaRPr lang="en-US" i="1" dirty="0"/>
          </a:p>
          <a:p>
            <a:endParaRPr lang="en-US" i="1" dirty="0" smtClean="0"/>
          </a:p>
          <a:p>
            <a:endParaRPr lang="en-US" i="1" dirty="0"/>
          </a:p>
          <a:p>
            <a:endParaRPr lang="en-US" i="1" dirty="0" smtClean="0"/>
          </a:p>
          <a:p>
            <a:endParaRPr lang="en-US" i="1" dirty="0" smtClean="0"/>
          </a:p>
          <a:p>
            <a:endParaRPr lang="en-US" i="1" dirty="0"/>
          </a:p>
          <a:p>
            <a:endParaRPr lang="en-US" i="1" dirty="0" smtClean="0"/>
          </a:p>
          <a:p>
            <a:endParaRPr lang="en-US" i="1" dirty="0"/>
          </a:p>
          <a:p>
            <a:endParaRPr lang="en-US" i="1" dirty="0" smtClean="0"/>
          </a:p>
          <a:p>
            <a:r>
              <a:rPr lang="en-US" i="1" dirty="0" smtClean="0"/>
              <a:t>Who</a:t>
            </a:r>
            <a:r>
              <a:rPr lang="en-US" i="1" dirty="0" smtClean="0"/>
              <a:t>? :Czech </a:t>
            </a:r>
            <a:r>
              <a:rPr lang="en-US" i="1" dirty="0"/>
              <a:t>Republic, Italy, Latvia, </a:t>
            </a:r>
            <a:r>
              <a:rPr lang="en-US" i="1" dirty="0" smtClean="0"/>
              <a:t>Spain</a:t>
            </a:r>
          </a:p>
          <a:p>
            <a:r>
              <a:rPr lang="en-US" i="1" dirty="0" smtClean="0">
                <a:latin typeface="Calibri Light" panose="020F0302020204030204" pitchFamily="34" charset="0"/>
                <a:cs typeface="Calibri Light" panose="020F0302020204030204" pitchFamily="34" charset="0"/>
              </a:rPr>
              <a:t>Where ? Virtual </a:t>
            </a:r>
          </a:p>
          <a:p>
            <a:r>
              <a:rPr lang="en-US" i="1" dirty="0" smtClean="0">
                <a:latin typeface="Calibri Light" panose="020F0302020204030204" pitchFamily="34" charset="0"/>
                <a:cs typeface="Calibri Light" panose="020F0302020204030204" pitchFamily="34" charset="0"/>
              </a:rPr>
              <a:t>Why ? To celebrate </a:t>
            </a:r>
          </a:p>
          <a:p>
            <a:r>
              <a:rPr lang="en-US" i="1" dirty="0" smtClean="0">
                <a:latin typeface="Calibri Light" panose="020F0302020204030204" pitchFamily="34" charset="0"/>
                <a:cs typeface="Calibri Light" panose="020F0302020204030204" pitchFamily="34" charset="0"/>
              </a:rPr>
              <a:t>What? Erasmus Days </a:t>
            </a:r>
          </a:p>
          <a:p>
            <a:r>
              <a:rPr lang="en-US" i="1" dirty="0" smtClean="0">
                <a:latin typeface="Calibri Light" panose="020F0302020204030204" pitchFamily="34" charset="0"/>
                <a:cs typeface="Calibri Light" panose="020F0302020204030204" pitchFamily="34" charset="0"/>
              </a:rPr>
              <a:t>When ? 16-18 October</a:t>
            </a:r>
          </a:p>
          <a:p>
            <a:r>
              <a:rPr lang="en-US" i="1" dirty="0">
                <a:latin typeface="Calibri Light" panose="020F0302020204030204" pitchFamily="34" charset="0"/>
                <a:cs typeface="Calibri Light" panose="020F0302020204030204" pitchFamily="34" charset="0"/>
              </a:rPr>
              <a:t/>
            </a:r>
            <a:br>
              <a:rPr lang="en-US" i="1" dirty="0">
                <a:latin typeface="Calibri Light" panose="020F0302020204030204" pitchFamily="34" charset="0"/>
                <a:cs typeface="Calibri Light" panose="020F0302020204030204" pitchFamily="34" charset="0"/>
              </a:rPr>
            </a:br>
            <a:endParaRPr lang="it-IT" dirty="0"/>
          </a:p>
        </p:txBody>
      </p:sp>
    </p:spTree>
    <p:extLst>
      <p:ext uri="{BB962C8B-B14F-4D97-AF65-F5344CB8AC3E}">
        <p14:creationId xmlns:p14="http://schemas.microsoft.com/office/powerpoint/2010/main" val="24321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Paesaggio della città" title="Paesaggio della città">
            <a:extLst>
              <a:ext uri="{FF2B5EF4-FFF2-40B4-BE49-F238E27FC236}">
                <a16:creationId xmlns="" xmlns:a16="http://schemas.microsoft.com/office/drawing/2014/main" id="{361EFFB7-8B3E-491D-89F4-6C4D12965016}"/>
              </a:ext>
            </a:extLst>
          </p:cNvPr>
          <p:cNvPicPr>
            <a:picLocks noGrp="1" noChangeAspect="1"/>
          </p:cNvPicPr>
          <p:nvPr>
            <p:ph type="pic" sz="quarter" idx="15"/>
          </p:nvPr>
        </p:nvPicPr>
        <p:blipFill>
          <a:blip r:embed="rId3">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val="0"/>
              </a:ext>
            </a:extLst>
          </a:blip>
          <a:srcRect/>
          <a:stretch>
            <a:fillRect/>
          </a:stretch>
        </p:blipFill>
        <p:spPr/>
      </p:pic>
      <p:sp>
        <p:nvSpPr>
          <p:cNvPr id="11" name="Rettangolo 10">
            <a:extLst>
              <a:ext uri="{FF2B5EF4-FFF2-40B4-BE49-F238E27FC236}">
                <a16:creationId xmlns="" xmlns:a16="http://schemas.microsoft.com/office/drawing/2014/main" id="{32B205EF-4045-42E3-8101-270CAA2CF42C}"/>
              </a:ext>
              <a:ext uri="{C183D7F6-B498-43B3-948B-1728B52AA6E4}">
                <adec:decorative xmlns="" xmlns:adec="http://schemas.microsoft.com/office/drawing/2017/decorative" val="1"/>
              </a:ext>
            </a:extLst>
          </p:cNvPr>
          <p:cNvSpPr/>
          <p:nvPr/>
        </p:nvSpPr>
        <p:spPr>
          <a:xfrm>
            <a:off x="0" y="0"/>
            <a:ext cx="12263015" cy="685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t>2</a:t>
            </a:r>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r>
              <a:rPr lang="it-IT"/>
              <a:t>+</a:t>
            </a:r>
          </a:p>
          <a:p>
            <a:pPr algn="ctr" rtl="0"/>
            <a:endParaRPr lang="it-IT"/>
          </a:p>
        </p:txBody>
      </p:sp>
      <p:grpSp>
        <p:nvGrpSpPr>
          <p:cNvPr id="12" name="Gruppo 11">
            <a:extLst>
              <a:ext uri="{FF2B5EF4-FFF2-40B4-BE49-F238E27FC236}">
                <a16:creationId xmlns="" xmlns:a16="http://schemas.microsoft.com/office/drawing/2014/main" id="{1101DF86-6B00-49D3-9EFB-456055F79899}"/>
              </a:ext>
              <a:ext uri="{C183D7F6-B498-43B3-948B-1728B52AA6E4}">
                <adec:decorative xmlns="" xmlns:adec="http://schemas.microsoft.com/office/drawing/2017/decorative" val="1"/>
              </a:ext>
            </a:extLst>
          </p:cNvPr>
          <p:cNvGrpSpPr/>
          <p:nvPr/>
        </p:nvGrpSpPr>
        <p:grpSpPr>
          <a:xfrm flipH="1" flipV="1">
            <a:off x="2903763" y="770032"/>
            <a:ext cx="4985826" cy="5274216"/>
            <a:chOff x="883522" y="408327"/>
            <a:chExt cx="5276606" cy="5768636"/>
          </a:xfrm>
        </p:grpSpPr>
        <p:sp>
          <p:nvSpPr>
            <p:cNvPr id="15" name="Rettangolo 14">
              <a:extLst>
                <a:ext uri="{FF2B5EF4-FFF2-40B4-BE49-F238E27FC236}">
                  <a16:creationId xmlns="" xmlns:a16="http://schemas.microsoft.com/office/drawing/2014/main" id="{551A06BE-4DC9-42C3-9272-4EF3E833D5F5}"/>
                </a:ext>
              </a:extLst>
            </p:cNvPr>
            <p:cNvSpPr/>
            <p:nvPr/>
          </p:nvSpPr>
          <p:spPr>
            <a:xfrm>
              <a:off x="1808217" y="1403690"/>
              <a:ext cx="4351911" cy="4773273"/>
            </a:xfrm>
            <a:prstGeom prst="rect">
              <a:avLst/>
            </a:prstGeom>
            <a:solidFill>
              <a:srgbClr val="84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t>2</a:t>
              </a:r>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r>
                <a:rPr lang="it-IT"/>
                <a:t>+</a:t>
              </a:r>
            </a:p>
            <a:p>
              <a:pPr algn="ctr" rtl="0"/>
              <a:endParaRPr lang="it-IT"/>
            </a:p>
          </p:txBody>
        </p:sp>
        <p:pic>
          <p:nvPicPr>
            <p:cNvPr id="18" name="Elemento grafico 17" descr="Quadrato aperto">
              <a:extLst>
                <a:ext uri="{FF2B5EF4-FFF2-40B4-BE49-F238E27FC236}">
                  <a16:creationId xmlns="" xmlns:a16="http://schemas.microsoft.com/office/drawing/2014/main" id="{42A4A83C-0C6B-4A7C-B582-33988B027F1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139938" y="1088572"/>
              <a:ext cx="4572000" cy="4572000"/>
            </a:xfrm>
            <a:prstGeom prst="rect">
              <a:avLst/>
            </a:prstGeom>
          </p:spPr>
        </p:pic>
        <p:sp>
          <p:nvSpPr>
            <p:cNvPr id="16" name="Rettangolo 15">
              <a:extLst>
                <a:ext uri="{FF2B5EF4-FFF2-40B4-BE49-F238E27FC236}">
                  <a16:creationId xmlns="" xmlns:a16="http://schemas.microsoft.com/office/drawing/2014/main" id="{6568F216-4DE5-421A-A222-041B654BB87E}"/>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dirty="0"/>
                <a:t>2</a:t>
              </a:r>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endParaRPr lang="it-IT" dirty="0"/>
            </a:p>
            <a:p>
              <a:pPr algn="ctr" rtl="0"/>
              <a:r>
                <a:rPr lang="it-IT" dirty="0"/>
                <a:t>+</a:t>
              </a:r>
            </a:p>
            <a:p>
              <a:pPr algn="ctr" rtl="0"/>
              <a:endParaRPr lang="it-IT" dirty="0"/>
            </a:p>
          </p:txBody>
        </p:sp>
      </p:grpSp>
      <p:sp>
        <p:nvSpPr>
          <p:cNvPr id="4" name="Titolo 3">
            <a:extLst>
              <a:ext uri="{FF2B5EF4-FFF2-40B4-BE49-F238E27FC236}">
                <a16:creationId xmlns="" xmlns:a16="http://schemas.microsoft.com/office/drawing/2014/main" id="{9C2EEB1E-E5B2-44FA-8D26-4D510438DDB9}"/>
              </a:ext>
            </a:extLst>
          </p:cNvPr>
          <p:cNvSpPr>
            <a:spLocks noGrp="1"/>
          </p:cNvSpPr>
          <p:nvPr>
            <p:ph type="title"/>
          </p:nvPr>
        </p:nvSpPr>
        <p:spPr>
          <a:xfrm>
            <a:off x="4213307" y="2304717"/>
            <a:ext cx="4351911" cy="1769608"/>
          </a:xfrm>
        </p:spPr>
        <p:txBody>
          <a:bodyPr rtlCol="0">
            <a:normAutofit/>
          </a:bodyPr>
          <a:lstStyle/>
          <a:p>
            <a:pPr rtl="0"/>
            <a:r>
              <a:rPr lang="it-IT" sz="4000" dirty="0" err="1" smtClean="0"/>
              <a:t>Overview</a:t>
            </a:r>
            <a:r>
              <a:rPr lang="it-IT" sz="4000" dirty="0" smtClean="0"/>
              <a:t> </a:t>
            </a:r>
            <a:endParaRPr lang="it-IT" sz="4000" dirty="0"/>
          </a:p>
        </p:txBody>
      </p:sp>
      <p:sp>
        <p:nvSpPr>
          <p:cNvPr id="19" name="Segnaposto testo 2">
            <a:extLst>
              <a:ext uri="{FF2B5EF4-FFF2-40B4-BE49-F238E27FC236}">
                <a16:creationId xmlns="" xmlns:a16="http://schemas.microsoft.com/office/drawing/2014/main" id="{2F2E0D99-FB22-4130-AAF1-73D2822A328F}"/>
              </a:ext>
            </a:extLst>
          </p:cNvPr>
          <p:cNvSpPr txBox="1">
            <a:spLocks/>
          </p:cNvSpPr>
          <p:nvPr/>
        </p:nvSpPr>
        <p:spPr>
          <a:xfrm>
            <a:off x="4751807" y="3418409"/>
            <a:ext cx="3910867" cy="2690039"/>
          </a:xfrm>
          <a:prstGeom prst="rect">
            <a:avLst/>
          </a:prstGeom>
        </p:spPr>
        <p:txBody>
          <a:bodyPr lIns="0" r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rtl="0"/>
            <a:endParaRPr lang="en-GB" sz="1800" spc="350" dirty="0">
              <a:solidFill>
                <a:srgbClr val="2F3342"/>
              </a:solidFill>
            </a:endParaRPr>
          </a:p>
          <a:p>
            <a:pPr marL="285750" indent="-285750" rtl="0">
              <a:buFont typeface="Arial" panose="020B0604020202020204" pitchFamily="34" charset="0"/>
              <a:buChar char="•"/>
            </a:pPr>
            <a:r>
              <a:rPr lang="en-GB" sz="1800" spc="350" dirty="0">
                <a:solidFill>
                  <a:srgbClr val="2F3342"/>
                </a:solidFill>
              </a:rPr>
              <a:t>What is Erasmus</a:t>
            </a:r>
          </a:p>
          <a:p>
            <a:pPr marL="285750" indent="-285750" rtl="0">
              <a:buFont typeface="Arial" panose="020B0604020202020204" pitchFamily="34" charset="0"/>
              <a:buChar char="•"/>
            </a:pPr>
            <a:r>
              <a:rPr lang="en-GB" sz="1800" spc="350" dirty="0">
                <a:solidFill>
                  <a:srgbClr val="2F3342"/>
                </a:solidFill>
              </a:rPr>
              <a:t>History </a:t>
            </a:r>
          </a:p>
          <a:p>
            <a:pPr marL="285750" indent="-285750" rtl="0">
              <a:buFont typeface="Arial" panose="020B0604020202020204" pitchFamily="34" charset="0"/>
              <a:buChar char="•"/>
            </a:pPr>
            <a:r>
              <a:rPr lang="en-GB" sz="1800" spc="350" dirty="0">
                <a:solidFill>
                  <a:srgbClr val="2F3342"/>
                </a:solidFill>
              </a:rPr>
              <a:t>Goals</a:t>
            </a:r>
          </a:p>
          <a:p>
            <a:pPr marL="285750" indent="-285750" rtl="0">
              <a:buFont typeface="Arial" panose="020B0604020202020204" pitchFamily="34" charset="0"/>
              <a:buChar char="•"/>
            </a:pPr>
            <a:r>
              <a:rPr lang="en-GB" sz="1800" spc="350" dirty="0">
                <a:solidFill>
                  <a:srgbClr val="2F3342"/>
                </a:solidFill>
              </a:rPr>
              <a:t>Erasmus day</a:t>
            </a:r>
          </a:p>
          <a:p>
            <a:pPr marL="285750" indent="-285750" rtl="0">
              <a:buFont typeface="Arial" panose="020B0604020202020204" pitchFamily="34" charset="0"/>
              <a:buChar char="•"/>
            </a:pPr>
            <a:r>
              <a:rPr lang="en-GB" sz="1800" spc="350" dirty="0">
                <a:solidFill>
                  <a:srgbClr val="2F3342"/>
                </a:solidFill>
              </a:rPr>
              <a:t>Curiosities</a:t>
            </a:r>
          </a:p>
          <a:p>
            <a:pPr marL="285750" indent="-285750" rtl="0">
              <a:buFont typeface="Arial" panose="020B0604020202020204" pitchFamily="34" charset="0"/>
              <a:buChar char="•"/>
            </a:pPr>
            <a:r>
              <a:rPr lang="en-GB" sz="1800" spc="350" dirty="0">
                <a:solidFill>
                  <a:srgbClr val="2F3342"/>
                </a:solidFill>
              </a:rPr>
              <a:t>A little game </a:t>
            </a:r>
          </a:p>
          <a:p>
            <a:pPr marL="285750" indent="-285750" algn="ctr" rtl="0">
              <a:buFont typeface="Arial" panose="020B0604020202020204" pitchFamily="34" charset="0"/>
              <a:buChar char="•"/>
            </a:pPr>
            <a:endParaRPr lang="en-GB" sz="1800" spc="350" dirty="0">
              <a:solidFill>
                <a:srgbClr val="2F3342"/>
              </a:solidFill>
            </a:endParaRPr>
          </a:p>
          <a:p>
            <a:pPr algn="ctr" rtl="0"/>
            <a:r>
              <a:rPr lang="en-GB" sz="1800" spc="350" dirty="0">
                <a:solidFill>
                  <a:srgbClr val="2F3342"/>
                </a:solidFill>
              </a:rPr>
              <a:t> </a:t>
            </a:r>
          </a:p>
          <a:p>
            <a:pPr marL="285750" indent="-285750" algn="ctr" rtl="0">
              <a:buFont typeface="Arial" panose="020B0604020202020204" pitchFamily="34" charset="0"/>
              <a:buChar char="•"/>
            </a:pPr>
            <a:endParaRPr lang="en-GB" sz="1800" spc="350" dirty="0">
              <a:solidFill>
                <a:srgbClr val="2F3342"/>
              </a:solidFill>
            </a:endParaRPr>
          </a:p>
        </p:txBody>
      </p:sp>
    </p:spTree>
    <p:extLst>
      <p:ext uri="{BB962C8B-B14F-4D97-AF65-F5344CB8AC3E}">
        <p14:creationId xmlns:p14="http://schemas.microsoft.com/office/powerpoint/2010/main" val="423632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 xmlns:a16="http://schemas.microsoft.com/office/drawing/2014/main" id="{5E06080F-9F80-49D4-9D28-F3FD457E4278}"/>
              </a:ext>
            </a:extLst>
          </p:cNvPr>
          <p:cNvPicPr>
            <a:picLocks noGrp="1" noChangeAspect="1"/>
          </p:cNvPicPr>
          <p:nvPr>
            <p:ph type="pic" sz="quarter" idx="15"/>
          </p:nvPr>
        </p:nvPicPr>
        <p:blipFill>
          <a:blip r:embed="rId3"/>
          <a:stretch>
            <a:fillRect/>
          </a:stretch>
        </p:blipFill>
        <p:spPr>
          <a:xfrm>
            <a:off x="12071" y="0"/>
            <a:ext cx="7521594" cy="6821453"/>
          </a:xfrm>
          <a:blipFill>
            <a:blip r:embed="rId3"/>
            <a:stretch>
              <a:fillRect/>
            </a:stretch>
          </a:blipFill>
        </p:spPr>
      </p:pic>
      <p:grpSp>
        <p:nvGrpSpPr>
          <p:cNvPr id="31" name="Gruppo 30">
            <a:extLst>
              <a:ext uri="{FF2B5EF4-FFF2-40B4-BE49-F238E27FC236}">
                <a16:creationId xmlns="" xmlns:a16="http://schemas.microsoft.com/office/drawing/2014/main" id="{CDA17D7C-7C63-439C-8B50-C9B0F0F9AAF7}"/>
              </a:ext>
              <a:ext uri="{C183D7F6-B498-43B3-948B-1728B52AA6E4}">
                <adec:decorative xmlns="" xmlns:adec="http://schemas.microsoft.com/office/drawing/2017/decorative" val="1"/>
              </a:ext>
            </a:extLst>
          </p:cNvPr>
          <p:cNvGrpSpPr/>
          <p:nvPr/>
        </p:nvGrpSpPr>
        <p:grpSpPr>
          <a:xfrm flipH="1">
            <a:off x="4115984" y="252563"/>
            <a:ext cx="7433283" cy="5995838"/>
            <a:chOff x="252031" y="391887"/>
            <a:chExt cx="7433283" cy="6215741"/>
          </a:xfrm>
        </p:grpSpPr>
        <p:sp>
          <p:nvSpPr>
            <p:cNvPr id="32" name="Rettangolo 31">
              <a:extLst>
                <a:ext uri="{FF2B5EF4-FFF2-40B4-BE49-F238E27FC236}">
                  <a16:creationId xmlns="" xmlns:a16="http://schemas.microsoft.com/office/drawing/2014/main" id="{32FD79E9-DA87-4AE3-AB4F-454E8B1C7E28}"/>
                </a:ext>
              </a:extLst>
            </p:cNvPr>
            <p:cNvSpPr/>
            <p:nvPr userDrawn="1"/>
          </p:nvSpPr>
          <p:spPr>
            <a:xfrm>
              <a:off x="609600" y="391887"/>
              <a:ext cx="7075714" cy="5878284"/>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33" name="Rettangolo 32">
              <a:extLst>
                <a:ext uri="{FF2B5EF4-FFF2-40B4-BE49-F238E27FC236}">
                  <a16:creationId xmlns="" xmlns:a16="http://schemas.microsoft.com/office/drawing/2014/main" id="{C0DB13C1-B4FB-4D33-A199-5BB34983AB47}"/>
                </a:ext>
              </a:extLst>
            </p:cNvPr>
            <p:cNvSpPr/>
            <p:nvPr userDrawn="1"/>
          </p:nvSpPr>
          <p:spPr>
            <a:xfrm>
              <a:off x="979713" y="1181214"/>
              <a:ext cx="6117771" cy="5426414"/>
            </a:xfrm>
            <a:prstGeom prst="rect">
              <a:avLst/>
            </a:prstGeom>
            <a:solidFill>
              <a:srgbClr val="84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t>2</a:t>
              </a:r>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r>
                <a:rPr lang="it-IT"/>
                <a:t>+</a:t>
              </a:r>
            </a:p>
            <a:p>
              <a:pPr algn="ctr" rtl="0"/>
              <a:endParaRPr lang="it-IT"/>
            </a:p>
          </p:txBody>
        </p:sp>
        <p:sp>
          <p:nvSpPr>
            <p:cNvPr id="34" name="Rettangolo 33">
              <a:extLst>
                <a:ext uri="{FF2B5EF4-FFF2-40B4-BE49-F238E27FC236}">
                  <a16:creationId xmlns="" xmlns:a16="http://schemas.microsoft.com/office/drawing/2014/main" id="{97CAE694-E5D7-45D8-80CE-4067B6610E53}"/>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grpSp>
      <p:sp>
        <p:nvSpPr>
          <p:cNvPr id="7" name="Titolo 6">
            <a:extLst>
              <a:ext uri="{FF2B5EF4-FFF2-40B4-BE49-F238E27FC236}">
                <a16:creationId xmlns="" xmlns:a16="http://schemas.microsoft.com/office/drawing/2014/main" id="{D5445F47-6D74-450C-BC16-998D2021AD78}"/>
              </a:ext>
            </a:extLst>
          </p:cNvPr>
          <p:cNvSpPr>
            <a:spLocks noGrp="1"/>
          </p:cNvSpPr>
          <p:nvPr>
            <p:ph type="title"/>
          </p:nvPr>
        </p:nvSpPr>
        <p:spPr/>
        <p:txBody>
          <a:bodyPr rtlCol="0"/>
          <a:lstStyle/>
          <a:p>
            <a:pPr rtl="0"/>
            <a:r>
              <a:rPr lang="it-IT" dirty="0" err="1"/>
              <a:t>What</a:t>
            </a:r>
            <a:r>
              <a:rPr lang="it-IT" dirty="0"/>
              <a:t> </a:t>
            </a:r>
            <a:r>
              <a:rPr lang="it-IT" dirty="0" err="1"/>
              <a:t>is</a:t>
            </a:r>
            <a:r>
              <a:rPr lang="it-IT" dirty="0"/>
              <a:t> </a:t>
            </a:r>
            <a:r>
              <a:rPr lang="it-IT" dirty="0" err="1"/>
              <a:t>erasmus</a:t>
            </a:r>
            <a:r>
              <a:rPr lang="it-IT" dirty="0"/>
              <a:t> ?</a:t>
            </a:r>
          </a:p>
        </p:txBody>
      </p:sp>
      <p:sp>
        <p:nvSpPr>
          <p:cNvPr id="4" name="Segnaposto contenuto 3">
            <a:extLst>
              <a:ext uri="{FF2B5EF4-FFF2-40B4-BE49-F238E27FC236}">
                <a16:creationId xmlns="" xmlns:a16="http://schemas.microsoft.com/office/drawing/2014/main" id="{2885A4AC-9AA0-4EFF-8162-609223BF5D70}"/>
              </a:ext>
            </a:extLst>
          </p:cNvPr>
          <p:cNvSpPr>
            <a:spLocks noGrp="1"/>
          </p:cNvSpPr>
          <p:nvPr>
            <p:ph idx="1"/>
          </p:nvPr>
        </p:nvSpPr>
        <p:spPr>
          <a:xfrm>
            <a:off x="5510538" y="1590936"/>
            <a:ext cx="6117771" cy="3676128"/>
          </a:xfrm>
        </p:spPr>
        <p:txBody>
          <a:bodyPr rtlCol="0">
            <a:normAutofit fontScale="92500" lnSpcReduction="10000"/>
          </a:bodyPr>
          <a:lstStyle/>
          <a:p>
            <a:pPr algn="just">
              <a:buFont typeface="Wingdings" pitchFamily="2" charset="2"/>
              <a:buChar char="v"/>
            </a:pPr>
            <a:r>
              <a:rPr lang="en-US" dirty="0"/>
              <a:t>Erasmus is the EU's flagship education and training </a:t>
            </a:r>
            <a:r>
              <a:rPr lang="en-US" dirty="0" err="1"/>
              <a:t>programme</a:t>
            </a:r>
            <a:r>
              <a:rPr lang="en-US" dirty="0"/>
              <a:t>, enabling </a:t>
            </a:r>
            <a:r>
              <a:rPr lang="en-US" dirty="0" smtClean="0"/>
              <a:t>students </a:t>
            </a:r>
            <a:r>
              <a:rPr lang="en-US" dirty="0"/>
              <a:t>to study and work abroad each year, as well as supporting co-operation actions between higher education institutions across Europe. It caters not only for students, but also for professors and business staff who want to teach abroad and for university staff who want to be trained abroad.</a:t>
            </a:r>
            <a:endParaRPr lang="it-IT" dirty="0"/>
          </a:p>
          <a:p>
            <a:pPr algn="just">
              <a:buFont typeface="Wingdings" pitchFamily="2" charset="2"/>
              <a:buChar char="v"/>
            </a:pPr>
            <a:r>
              <a:rPr lang="en-US" dirty="0" smtClean="0"/>
              <a:t>It’s </a:t>
            </a:r>
            <a:r>
              <a:rPr lang="en-US" dirty="0"/>
              <a:t>a Higher Education exchange program for students, teachers and </a:t>
            </a:r>
            <a:r>
              <a:rPr lang="en-US" dirty="0" smtClean="0"/>
              <a:t>institutions. </a:t>
            </a:r>
          </a:p>
          <a:p>
            <a:pPr>
              <a:buFont typeface="Wingdings" pitchFamily="2" charset="2"/>
              <a:buChar char="v"/>
            </a:pPr>
            <a:r>
              <a:rPr lang="en-US" dirty="0" smtClean="0"/>
              <a:t>It is a </a:t>
            </a:r>
            <a:r>
              <a:rPr lang="en-US" dirty="0"/>
              <a:t>chance </a:t>
            </a:r>
            <a:r>
              <a:rPr lang="en-US" dirty="0" smtClean="0"/>
              <a:t>to </a:t>
            </a:r>
            <a:r>
              <a:rPr lang="en-US" dirty="0"/>
              <a:t>mingle, learn new skills and expand </a:t>
            </a:r>
            <a:r>
              <a:rPr lang="en-US" dirty="0" smtClean="0"/>
              <a:t>horizons</a:t>
            </a:r>
            <a:r>
              <a:rPr lang="en-US" dirty="0"/>
              <a:t>.</a:t>
            </a:r>
          </a:p>
          <a:p>
            <a:pPr>
              <a:buFont typeface="Wingdings" pitchFamily="2" charset="2"/>
              <a:buChar char="v"/>
            </a:pPr>
            <a:r>
              <a:rPr lang="en-US" dirty="0"/>
              <a:t>Over two million students have done Erasmus since it first started in 1987. </a:t>
            </a:r>
            <a:endParaRPr lang="en-US" dirty="0" smtClean="0"/>
          </a:p>
        </p:txBody>
      </p:sp>
      <p:sp>
        <p:nvSpPr>
          <p:cNvPr id="11" name="Rettangolo: Angolo singolo ritagliato 10">
            <a:extLst>
              <a:ext uri="{FF2B5EF4-FFF2-40B4-BE49-F238E27FC236}">
                <a16:creationId xmlns="" xmlns:a16="http://schemas.microsoft.com/office/drawing/2014/main" id="{851F9C8F-B284-4FE9-A76C-49BE3BEE3853}"/>
              </a:ext>
              <a:ext uri="{C183D7F6-B498-43B3-948B-1728B52AA6E4}">
                <adec:decorative xmlns=""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2" name="Segnaposto numero diapositiva 5">
            <a:extLst>
              <a:ext uri="{FF2B5EF4-FFF2-40B4-BE49-F238E27FC236}">
                <a16:creationId xmlns="" xmlns:a16="http://schemas.microsoft.com/office/drawing/2014/main" id="{75EF0122-21C6-4139-B8D0-688B2553C487}"/>
              </a:ext>
            </a:extLst>
          </p:cNvPr>
          <p:cNvSpPr>
            <a:spLocks noGrp="1"/>
          </p:cNvSpPr>
          <p:nvPr>
            <p:ph type="sldNum" sz="quarter" idx="17"/>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pPr rtl="0"/>
            <a:fld id="{8C2E478F-E849-4A8C-AF1F-CBCC78A7CBFA}" type="slidenum">
              <a:rPr lang="it-IT" sz="1000" smtClean="0"/>
              <a:pPr rtl="0"/>
              <a:t>4</a:t>
            </a:fld>
            <a:endParaRPr lang="it-IT" sz="1000" dirty="0"/>
          </a:p>
        </p:txBody>
      </p:sp>
    </p:spTree>
    <p:extLst>
      <p:ext uri="{BB962C8B-B14F-4D97-AF65-F5344CB8AC3E}">
        <p14:creationId xmlns:p14="http://schemas.microsoft.com/office/powerpoint/2010/main" val="25973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 xmlns:a16="http://schemas.microsoft.com/office/drawing/2014/main" id="{59B4175B-2237-4E2B-8940-03CD8C850446}"/>
              </a:ext>
            </a:extLst>
          </p:cNvPr>
          <p:cNvPicPr>
            <a:picLocks noGrp="1" noChangeAspect="1"/>
          </p:cNvPicPr>
          <p:nvPr>
            <p:ph type="pic" idx="1"/>
          </p:nvPr>
        </p:nvPicPr>
        <p:blipFill>
          <a:blip r:embed="rId3"/>
          <a:stretch>
            <a:fillRect/>
          </a:stretch>
        </p:blipFill>
        <p:spPr>
          <a:xfrm>
            <a:off x="6586222" y="0"/>
            <a:ext cx="5605778" cy="6858000"/>
          </a:xfrm>
          <a:blipFill>
            <a:blip r:embed="rId4"/>
            <a:tile tx="0" ty="0" sx="100000" sy="100000" flip="none" algn="tl"/>
          </a:blipFill>
        </p:spPr>
      </p:pic>
      <p:sp>
        <p:nvSpPr>
          <p:cNvPr id="12" name="Rettangolo 11">
            <a:extLst>
              <a:ext uri="{FF2B5EF4-FFF2-40B4-BE49-F238E27FC236}">
                <a16:creationId xmlns="" xmlns:a16="http://schemas.microsoft.com/office/drawing/2014/main" id="{663F03C3-322B-449C-A477-EA1D99EDC624}"/>
              </a:ext>
              <a:ext uri="{C183D7F6-B498-43B3-948B-1728B52AA6E4}">
                <adec:decorative xmlns="" xmlns:adec="http://schemas.microsoft.com/office/drawing/2017/decorative" val="1"/>
              </a:ext>
            </a:extLst>
          </p:cNvPr>
          <p:cNvSpPr/>
          <p:nvPr/>
        </p:nvSpPr>
        <p:spPr>
          <a:xfrm>
            <a:off x="979713" y="1181214"/>
            <a:ext cx="6117771" cy="5426414"/>
          </a:xfrm>
          <a:prstGeom prst="rect">
            <a:avLst/>
          </a:prstGeom>
          <a:solidFill>
            <a:srgbClr val="84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t>2</a:t>
            </a:r>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r>
              <a:rPr lang="it-IT"/>
              <a:t>+</a:t>
            </a:r>
          </a:p>
          <a:p>
            <a:pPr algn="ctr" rtl="0"/>
            <a:endParaRPr lang="it-IT"/>
          </a:p>
        </p:txBody>
      </p:sp>
      <p:sp>
        <p:nvSpPr>
          <p:cNvPr id="13" name="Rettangolo 12">
            <a:extLst>
              <a:ext uri="{FF2B5EF4-FFF2-40B4-BE49-F238E27FC236}">
                <a16:creationId xmlns="" xmlns:a16="http://schemas.microsoft.com/office/drawing/2014/main" id="{AA0E0CBA-1F82-43A8-9DE3-F0F883DB2D26}"/>
              </a:ext>
              <a:ext uri="{C183D7F6-B498-43B3-948B-1728B52AA6E4}">
                <adec:decorative xmlns="" xmlns:adec="http://schemas.microsoft.com/office/drawing/2017/decorative" val="1"/>
              </a:ext>
            </a:extLst>
          </p:cNvPr>
          <p:cNvSpPr/>
          <p:nvPr/>
        </p:nvSpPr>
        <p:spPr>
          <a:xfrm>
            <a:off x="642257" y="578105"/>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7" name="Titolo 6">
            <a:extLst>
              <a:ext uri="{FF2B5EF4-FFF2-40B4-BE49-F238E27FC236}">
                <a16:creationId xmlns="" xmlns:a16="http://schemas.microsoft.com/office/drawing/2014/main" id="{D5445F47-6D74-450C-BC16-998D2021AD78}"/>
              </a:ext>
            </a:extLst>
          </p:cNvPr>
          <p:cNvSpPr>
            <a:spLocks noGrp="1"/>
          </p:cNvSpPr>
          <p:nvPr>
            <p:ph type="title"/>
          </p:nvPr>
        </p:nvSpPr>
        <p:spPr>
          <a:xfrm>
            <a:off x="817266" y="650318"/>
            <a:ext cx="5138057" cy="587876"/>
          </a:xfrm>
        </p:spPr>
        <p:txBody>
          <a:bodyPr rtlCol="0"/>
          <a:lstStyle/>
          <a:p>
            <a:pPr rtl="0"/>
            <a:r>
              <a:rPr lang="it-IT" dirty="0" err="1"/>
              <a:t>History</a:t>
            </a:r>
            <a:r>
              <a:rPr lang="it-IT" dirty="0"/>
              <a:t>  </a:t>
            </a:r>
          </a:p>
        </p:txBody>
      </p:sp>
      <p:sp>
        <p:nvSpPr>
          <p:cNvPr id="11" name="Segnaposto testo 1">
            <a:extLst>
              <a:ext uri="{FF2B5EF4-FFF2-40B4-BE49-F238E27FC236}">
                <a16:creationId xmlns="" xmlns:a16="http://schemas.microsoft.com/office/drawing/2014/main" id="{B9123EEA-9AC1-B440-85B5-3FE7A4BFC450}"/>
              </a:ext>
            </a:extLst>
          </p:cNvPr>
          <p:cNvSpPr>
            <a:spLocks noGrp="1"/>
          </p:cNvSpPr>
          <p:nvPr>
            <p:ph type="body" sz="half" idx="2"/>
          </p:nvPr>
        </p:nvSpPr>
        <p:spPr>
          <a:xfrm>
            <a:off x="979713" y="1310407"/>
            <a:ext cx="5116287" cy="4633194"/>
          </a:xfrm>
        </p:spPr>
        <p:txBody>
          <a:bodyPr>
            <a:noAutofit/>
          </a:bodyPr>
          <a:lstStyle/>
          <a:p>
            <a:pPr algn="just"/>
            <a:r>
              <a:rPr lang="en-US" sz="1200" dirty="0"/>
              <a:t>The </a:t>
            </a:r>
            <a:r>
              <a:rPr lang="en-US" sz="1200" dirty="0" smtClean="0"/>
              <a:t>Program </a:t>
            </a:r>
            <a:r>
              <a:rPr lang="en-US" sz="1200" dirty="0"/>
              <a:t>is named after the humanist and theologian </a:t>
            </a:r>
            <a:r>
              <a:rPr lang="en-US" sz="1200" dirty="0" err="1"/>
              <a:t>Desiderius</a:t>
            </a:r>
            <a:r>
              <a:rPr lang="en-US" sz="1200" dirty="0"/>
              <a:t> Erasmus of Rotterdam (1465-1536) whose travels for work and study took in the era’s great </a:t>
            </a:r>
            <a:r>
              <a:rPr lang="en-US" sz="1200" dirty="0" err="1"/>
              <a:t>centres</a:t>
            </a:r>
            <a:r>
              <a:rPr lang="en-US" sz="1200" dirty="0"/>
              <a:t> of learning, including Paris, Leuven and Cambridge. Like the man, the Erasmus </a:t>
            </a:r>
            <a:r>
              <a:rPr lang="en-US" sz="1200" dirty="0" smtClean="0"/>
              <a:t>program places </a:t>
            </a:r>
            <a:r>
              <a:rPr lang="en-US" sz="1200" dirty="0"/>
              <a:t>great importance on mobility and furthering career prospects through learning. By leaving his fortune to the University of Basel, he became a pioneer of the mobility grants which now bear his name.</a:t>
            </a:r>
            <a:br>
              <a:rPr lang="en-US" sz="1200" dirty="0"/>
            </a:br>
            <a:r>
              <a:rPr lang="en-US" sz="1200" dirty="0"/>
              <a:t/>
            </a:r>
            <a:br>
              <a:rPr lang="en-US" sz="1200" dirty="0"/>
            </a:br>
            <a:r>
              <a:rPr lang="en-US" sz="1200" dirty="0"/>
              <a:t>Studies show that a period spent abroad not only enriches students' lives in the academic field but also in the acquisition of intercultural skills and self-reliance. Staff exchanges have similar beneficial effects, both for the people participating and for the home and host institutions.</a:t>
            </a:r>
            <a:br>
              <a:rPr lang="en-US" sz="1200" dirty="0"/>
            </a:br>
            <a:r>
              <a:rPr lang="en-US" sz="1200" dirty="0"/>
              <a:t/>
            </a:r>
            <a:br>
              <a:rPr lang="en-US" sz="1200" dirty="0"/>
            </a:br>
            <a:r>
              <a:rPr lang="en-US" sz="1200" dirty="0"/>
              <a:t>In addition to mobility actions, the </a:t>
            </a:r>
            <a:r>
              <a:rPr lang="en-US" sz="1200" dirty="0" smtClean="0"/>
              <a:t>Program </a:t>
            </a:r>
            <a:r>
              <a:rPr lang="en-US" sz="1200" dirty="0"/>
              <a:t>supports higher education institutions to work together through intensive </a:t>
            </a:r>
            <a:r>
              <a:rPr lang="en-US" sz="1200" dirty="0" smtClean="0"/>
              <a:t>programs</a:t>
            </a:r>
            <a:r>
              <a:rPr lang="en-US" sz="1200" dirty="0"/>
              <a:t>, networks and multilateral projects.</a:t>
            </a:r>
            <a:br>
              <a:rPr lang="en-US" sz="1200" dirty="0"/>
            </a:br>
            <a:r>
              <a:rPr lang="en-US" sz="1200" dirty="0"/>
              <a:t/>
            </a:r>
            <a:br>
              <a:rPr lang="en-US" sz="1200" dirty="0"/>
            </a:br>
            <a:r>
              <a:rPr lang="en-US" sz="1200" dirty="0" smtClean="0"/>
              <a:t>.</a:t>
            </a:r>
            <a:endParaRPr lang="en-US" sz="1200" dirty="0"/>
          </a:p>
        </p:txBody>
      </p:sp>
    </p:spTree>
    <p:extLst>
      <p:ext uri="{BB962C8B-B14F-4D97-AF65-F5344CB8AC3E}">
        <p14:creationId xmlns:p14="http://schemas.microsoft.com/office/powerpoint/2010/main" val="13568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 xmlns:a16="http://schemas.microsoft.com/office/drawing/2014/main" id="{5E06080F-9F80-49D4-9D28-F3FD457E4278}"/>
              </a:ext>
            </a:extLst>
          </p:cNvPr>
          <p:cNvPicPr>
            <a:picLocks noGrp="1" noChangeAspect="1"/>
          </p:cNvPicPr>
          <p:nvPr>
            <p:ph type="pic" sz="quarter" idx="15"/>
          </p:nvPr>
        </p:nvPicPr>
        <p:blipFill>
          <a:blip r:embed="rId3"/>
          <a:stretch>
            <a:fillRect/>
          </a:stretch>
        </p:blipFill>
        <p:spPr>
          <a:xfrm>
            <a:off x="-67355" y="760545"/>
            <a:ext cx="4692128" cy="5317745"/>
          </a:xfrm>
        </p:spPr>
      </p:pic>
      <p:grpSp>
        <p:nvGrpSpPr>
          <p:cNvPr id="31" name="Gruppo 30">
            <a:extLst>
              <a:ext uri="{FF2B5EF4-FFF2-40B4-BE49-F238E27FC236}">
                <a16:creationId xmlns="" xmlns:a16="http://schemas.microsoft.com/office/drawing/2014/main" id="{CDA17D7C-7C63-439C-8B50-C9B0F0F9AAF7}"/>
              </a:ext>
              <a:ext uri="{C183D7F6-B498-43B3-948B-1728B52AA6E4}">
                <adec:decorative xmlns="" xmlns:adec="http://schemas.microsoft.com/office/drawing/2017/decorative" val="1"/>
              </a:ext>
            </a:extLst>
          </p:cNvPr>
          <p:cNvGrpSpPr/>
          <p:nvPr/>
        </p:nvGrpSpPr>
        <p:grpSpPr>
          <a:xfrm flipH="1">
            <a:off x="4115985" y="323965"/>
            <a:ext cx="7433283" cy="5995838"/>
            <a:chOff x="252031" y="391887"/>
            <a:chExt cx="7433283" cy="6215741"/>
          </a:xfrm>
        </p:grpSpPr>
        <p:sp>
          <p:nvSpPr>
            <p:cNvPr id="32" name="Rettangolo 31">
              <a:extLst>
                <a:ext uri="{FF2B5EF4-FFF2-40B4-BE49-F238E27FC236}">
                  <a16:creationId xmlns="" xmlns:a16="http://schemas.microsoft.com/office/drawing/2014/main" id="{32FD79E9-DA87-4AE3-AB4F-454E8B1C7E28}"/>
                </a:ext>
              </a:extLst>
            </p:cNvPr>
            <p:cNvSpPr/>
            <p:nvPr userDrawn="1"/>
          </p:nvSpPr>
          <p:spPr>
            <a:xfrm>
              <a:off x="609600" y="391887"/>
              <a:ext cx="7075714" cy="5878284"/>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33" name="Rettangolo 32">
              <a:extLst>
                <a:ext uri="{FF2B5EF4-FFF2-40B4-BE49-F238E27FC236}">
                  <a16:creationId xmlns="" xmlns:a16="http://schemas.microsoft.com/office/drawing/2014/main" id="{C0DB13C1-B4FB-4D33-A199-5BB34983AB47}"/>
                </a:ext>
              </a:extLst>
            </p:cNvPr>
            <p:cNvSpPr/>
            <p:nvPr userDrawn="1"/>
          </p:nvSpPr>
          <p:spPr>
            <a:xfrm>
              <a:off x="979713" y="1181214"/>
              <a:ext cx="6117771" cy="5426414"/>
            </a:xfrm>
            <a:prstGeom prst="rect">
              <a:avLst/>
            </a:prstGeom>
            <a:solidFill>
              <a:srgbClr val="84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t>2</a:t>
              </a:r>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r>
                <a:rPr lang="it-IT"/>
                <a:t>+</a:t>
              </a:r>
            </a:p>
            <a:p>
              <a:pPr algn="ctr" rtl="0"/>
              <a:endParaRPr lang="it-IT"/>
            </a:p>
          </p:txBody>
        </p:sp>
        <p:sp>
          <p:nvSpPr>
            <p:cNvPr id="34" name="Rettangolo 33">
              <a:extLst>
                <a:ext uri="{FF2B5EF4-FFF2-40B4-BE49-F238E27FC236}">
                  <a16:creationId xmlns="" xmlns:a16="http://schemas.microsoft.com/office/drawing/2014/main" id="{97CAE694-E5D7-45D8-80CE-4067B6610E53}"/>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grpSp>
      <p:sp>
        <p:nvSpPr>
          <p:cNvPr id="7" name="Titolo 6">
            <a:extLst>
              <a:ext uri="{FF2B5EF4-FFF2-40B4-BE49-F238E27FC236}">
                <a16:creationId xmlns="" xmlns:a16="http://schemas.microsoft.com/office/drawing/2014/main" id="{D5445F47-6D74-450C-BC16-998D2021AD78}"/>
              </a:ext>
            </a:extLst>
          </p:cNvPr>
          <p:cNvSpPr>
            <a:spLocks noGrp="1"/>
          </p:cNvSpPr>
          <p:nvPr>
            <p:ph type="title"/>
          </p:nvPr>
        </p:nvSpPr>
        <p:spPr/>
        <p:txBody>
          <a:bodyPr rtlCol="0"/>
          <a:lstStyle/>
          <a:p>
            <a:pPr rtl="0"/>
            <a:r>
              <a:rPr lang="it-IT" dirty="0" err="1"/>
              <a:t>History</a:t>
            </a:r>
            <a:r>
              <a:rPr lang="it-IT" dirty="0"/>
              <a:t> </a:t>
            </a:r>
          </a:p>
        </p:txBody>
      </p:sp>
      <p:sp>
        <p:nvSpPr>
          <p:cNvPr id="4" name="Segnaposto contenuto 3">
            <a:extLst>
              <a:ext uri="{FF2B5EF4-FFF2-40B4-BE49-F238E27FC236}">
                <a16:creationId xmlns="" xmlns:a16="http://schemas.microsoft.com/office/drawing/2014/main" id="{2885A4AC-9AA0-4EFF-8162-609223BF5D70}"/>
              </a:ext>
            </a:extLst>
          </p:cNvPr>
          <p:cNvSpPr>
            <a:spLocks noGrp="1"/>
          </p:cNvSpPr>
          <p:nvPr>
            <p:ph idx="1"/>
          </p:nvPr>
        </p:nvSpPr>
        <p:spPr>
          <a:xfrm>
            <a:off x="5510539" y="1547728"/>
            <a:ext cx="6117771" cy="4267285"/>
          </a:xfrm>
        </p:spPr>
        <p:txBody>
          <a:bodyPr rtlCol="0">
            <a:normAutofit lnSpcReduction="10000"/>
          </a:bodyPr>
          <a:lstStyle/>
          <a:p>
            <a:pPr marL="0" indent="0" algn="just">
              <a:buNone/>
            </a:pPr>
            <a:r>
              <a:rPr lang="en-GB" sz="1400" dirty="0"/>
              <a:t>The Erasmus+ regulation was signed on 11 December 2013. Erasmus+ provided grants for a wide range of actions including the opportunity for students to undertake work placements abroad and for teachers and education staff to attend training courses. Erasmus+ key action one provides a unique opportunity for teachers, headmasters, trainers and other staff of education institutions to participate in international training courses in different European countries. Erasmus+ conducted projects in Central Asia's Kazakhstan, funding 40 projects involving 47 </a:t>
            </a:r>
            <a:r>
              <a:rPr lang="en-GB" sz="1400" dirty="0" err="1"/>
              <a:t>Kazach</a:t>
            </a:r>
            <a:r>
              <a:rPr lang="en-GB" sz="1400" dirty="0"/>
              <a:t> universities with more than 35.5 million euro.</a:t>
            </a:r>
          </a:p>
          <a:p>
            <a:pPr marL="0" indent="0" algn="just">
              <a:buNone/>
            </a:pPr>
            <a:r>
              <a:rPr lang="en-GB" sz="1400" dirty="0"/>
              <a:t>On 30 May 2018, the European Commission adopted its proposal for the next Erasmus programme, with a doubling of the budget to 30 billion euros for the period 2021–2027. With Brexit, the UK government decision not to participate in Erasmus meant UK students lost access to the Erasmus programme and EU students lost access to UK universities.</a:t>
            </a:r>
          </a:p>
        </p:txBody>
      </p:sp>
    </p:spTree>
    <p:extLst>
      <p:ext uri="{BB962C8B-B14F-4D97-AF65-F5344CB8AC3E}">
        <p14:creationId xmlns:p14="http://schemas.microsoft.com/office/powerpoint/2010/main" val="36204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 xmlns:a16="http://schemas.microsoft.com/office/drawing/2014/main" id="{59B4175B-2237-4E2B-8940-03CD8C850446}"/>
              </a:ext>
            </a:extLst>
          </p:cNvPr>
          <p:cNvPicPr>
            <a:picLocks noGrp="1" noChangeAspect="1"/>
          </p:cNvPicPr>
          <p:nvPr>
            <p:ph type="pic" idx="1"/>
          </p:nvPr>
        </p:nvPicPr>
        <p:blipFill>
          <a:blip r:embed="rId3"/>
          <a:stretch>
            <a:fillRect/>
          </a:stretch>
        </p:blipFill>
        <p:spPr>
          <a:xfrm>
            <a:off x="7097484" y="939134"/>
            <a:ext cx="5179758" cy="5179758"/>
          </a:xfrm>
          <a:blipFill>
            <a:blip r:embed="rId4"/>
            <a:stretch>
              <a:fillRect/>
            </a:stretch>
          </a:blipFill>
        </p:spPr>
      </p:pic>
      <p:sp>
        <p:nvSpPr>
          <p:cNvPr id="12" name="Rettangolo 11">
            <a:extLst>
              <a:ext uri="{FF2B5EF4-FFF2-40B4-BE49-F238E27FC236}">
                <a16:creationId xmlns="" xmlns:a16="http://schemas.microsoft.com/office/drawing/2014/main" id="{663F03C3-322B-449C-A477-EA1D99EDC624}"/>
              </a:ext>
              <a:ext uri="{C183D7F6-B498-43B3-948B-1728B52AA6E4}">
                <adec:decorative xmlns="" xmlns:adec="http://schemas.microsoft.com/office/drawing/2017/decorative" val="1"/>
              </a:ext>
            </a:extLst>
          </p:cNvPr>
          <p:cNvSpPr/>
          <p:nvPr/>
        </p:nvSpPr>
        <p:spPr>
          <a:xfrm>
            <a:off x="979713" y="1181214"/>
            <a:ext cx="6117771" cy="5426414"/>
          </a:xfrm>
          <a:prstGeom prst="rect">
            <a:avLst/>
          </a:prstGeom>
          <a:solidFill>
            <a:srgbClr val="84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t>2</a:t>
            </a:r>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r>
              <a:rPr lang="it-IT"/>
              <a:t>+</a:t>
            </a:r>
          </a:p>
          <a:p>
            <a:pPr algn="ctr" rtl="0"/>
            <a:endParaRPr lang="it-IT"/>
          </a:p>
        </p:txBody>
      </p:sp>
      <p:sp>
        <p:nvSpPr>
          <p:cNvPr id="13" name="Rettangolo 12">
            <a:extLst>
              <a:ext uri="{FF2B5EF4-FFF2-40B4-BE49-F238E27FC236}">
                <a16:creationId xmlns="" xmlns:a16="http://schemas.microsoft.com/office/drawing/2014/main" id="{AA0E0CBA-1F82-43A8-9DE3-F0F883DB2D26}"/>
              </a:ext>
              <a:ext uri="{C183D7F6-B498-43B3-948B-1728B52AA6E4}">
                <adec:decorative xmlns="" xmlns:adec="http://schemas.microsoft.com/office/drawing/2017/decorative" val="1"/>
              </a:ext>
            </a:extLst>
          </p:cNvPr>
          <p:cNvSpPr/>
          <p:nvPr/>
        </p:nvSpPr>
        <p:spPr>
          <a:xfrm>
            <a:off x="642257" y="578105"/>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7" name="Titolo 6">
            <a:extLst>
              <a:ext uri="{FF2B5EF4-FFF2-40B4-BE49-F238E27FC236}">
                <a16:creationId xmlns="" xmlns:a16="http://schemas.microsoft.com/office/drawing/2014/main" id="{D5445F47-6D74-450C-BC16-998D2021AD78}"/>
              </a:ext>
            </a:extLst>
          </p:cNvPr>
          <p:cNvSpPr>
            <a:spLocks noGrp="1"/>
          </p:cNvSpPr>
          <p:nvPr>
            <p:ph type="title"/>
          </p:nvPr>
        </p:nvSpPr>
        <p:spPr>
          <a:xfrm>
            <a:off x="957942" y="1330836"/>
            <a:ext cx="5138057" cy="587876"/>
          </a:xfrm>
        </p:spPr>
        <p:txBody>
          <a:bodyPr rtlCol="0"/>
          <a:lstStyle/>
          <a:p>
            <a:pPr rtl="0"/>
            <a:r>
              <a:rPr lang="it-IT" dirty="0" err="1"/>
              <a:t>Goals</a:t>
            </a:r>
            <a:r>
              <a:rPr lang="it-IT" dirty="0"/>
              <a:t> </a:t>
            </a:r>
          </a:p>
        </p:txBody>
      </p:sp>
      <p:sp>
        <p:nvSpPr>
          <p:cNvPr id="8" name="Segnaposto testo 7">
            <a:extLst>
              <a:ext uri="{FF2B5EF4-FFF2-40B4-BE49-F238E27FC236}">
                <a16:creationId xmlns="" xmlns:a16="http://schemas.microsoft.com/office/drawing/2014/main" id="{E79DECD2-B85E-4CB3-BBFB-C64131454B65}"/>
              </a:ext>
            </a:extLst>
          </p:cNvPr>
          <p:cNvSpPr>
            <a:spLocks noGrp="1"/>
          </p:cNvSpPr>
          <p:nvPr>
            <p:ph type="body" sz="half" idx="2"/>
          </p:nvPr>
        </p:nvSpPr>
        <p:spPr>
          <a:xfrm>
            <a:off x="914862" y="2068334"/>
            <a:ext cx="5138057" cy="3875267"/>
          </a:xfrm>
        </p:spPr>
        <p:txBody>
          <a:bodyPr rtlCol="0">
            <a:normAutofit fontScale="85000" lnSpcReduction="20000"/>
          </a:bodyPr>
          <a:lstStyle/>
          <a:p>
            <a:r>
              <a:rPr lang="en-GB" sz="2000" dirty="0"/>
              <a:t>The goals of the Erasmus programme are:</a:t>
            </a:r>
          </a:p>
          <a:p>
            <a:pPr marL="342900" indent="-342900">
              <a:buFont typeface="Arial" panose="020B0604020202020204" pitchFamily="34" charset="0"/>
              <a:buChar char="•"/>
            </a:pPr>
            <a:r>
              <a:rPr lang="en-GB" sz="2000" dirty="0"/>
              <a:t>Support the educational, professional and personal development of individuals in the fields of education, training, youth and sport, in Europe and in the rest of the world;</a:t>
            </a:r>
          </a:p>
          <a:p>
            <a:pPr marL="342900" indent="-342900">
              <a:buFont typeface="Arial" panose="020B0604020202020204" pitchFamily="34" charset="0"/>
              <a:buChar char="•"/>
            </a:pPr>
            <a:r>
              <a:rPr lang="en-GB" sz="2000" dirty="0"/>
              <a:t>Contribute to sustainable growth, employment, social and strengthening of European identity according to the youth policy within the Union Youth Strategy 2019-2027;</a:t>
            </a:r>
          </a:p>
          <a:p>
            <a:pPr marL="342900" indent="-342900">
              <a:buFont typeface="Arial" panose="020B0604020202020204" pitchFamily="34" charset="0"/>
              <a:buChar char="•"/>
            </a:pPr>
            <a:r>
              <a:rPr lang="en-GB" sz="2000" dirty="0"/>
              <a:t>Develop a European dimension of sport.</a:t>
            </a:r>
          </a:p>
          <a:p>
            <a:pPr rtl="0"/>
            <a:endParaRPr lang="it-IT" dirty="0"/>
          </a:p>
        </p:txBody>
      </p:sp>
    </p:spTree>
    <p:extLst>
      <p:ext uri="{BB962C8B-B14F-4D97-AF65-F5344CB8AC3E}">
        <p14:creationId xmlns:p14="http://schemas.microsoft.com/office/powerpoint/2010/main" val="121881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 xmlns:a16="http://schemas.microsoft.com/office/drawing/2014/main" id="{5E06080F-9F80-49D4-9D28-F3FD457E4278}"/>
              </a:ext>
            </a:extLst>
          </p:cNvPr>
          <p:cNvPicPr>
            <a:picLocks noGrp="1" noChangeAspect="1"/>
          </p:cNvPicPr>
          <p:nvPr>
            <p:ph type="pic" sz="quarter" idx="15"/>
          </p:nvPr>
        </p:nvPicPr>
        <p:blipFill>
          <a:blip r:embed="rId3"/>
          <a:stretch>
            <a:fillRect/>
          </a:stretch>
        </p:blipFill>
        <p:spPr>
          <a:xfrm>
            <a:off x="-1404921" y="0"/>
            <a:ext cx="7249885" cy="6456928"/>
          </a:xfrm>
        </p:spPr>
      </p:pic>
      <p:pic>
        <p:nvPicPr>
          <p:cNvPr id="9" name="Segnaposto immagine 5">
            <a:extLst>
              <a:ext uri="{FF2B5EF4-FFF2-40B4-BE49-F238E27FC236}">
                <a16:creationId xmlns="" xmlns:a16="http://schemas.microsoft.com/office/drawing/2014/main" id="{E20D1355-C2EC-1046-B4E8-3D101048B99A}"/>
              </a:ext>
            </a:extLst>
          </p:cNvPr>
          <p:cNvPicPr>
            <a:picLocks noChangeAspect="1"/>
          </p:cNvPicPr>
          <p:nvPr/>
        </p:nvPicPr>
        <p:blipFill>
          <a:blip r:embed="rId3"/>
          <a:stretch>
            <a:fillRect/>
          </a:stretch>
        </p:blipFill>
        <p:spPr>
          <a:xfrm>
            <a:off x="-1483963" y="-1"/>
            <a:ext cx="7484713" cy="6808729"/>
          </a:xfrm>
          <a:prstGeom prst="rect">
            <a:avLst/>
          </a:prstGeom>
          <a:solidFill>
            <a:schemeClr val="bg1">
              <a:lumMod val="50000"/>
            </a:schemeClr>
          </a:solidFill>
        </p:spPr>
      </p:pic>
      <p:grpSp>
        <p:nvGrpSpPr>
          <p:cNvPr id="31" name="Gruppo 30">
            <a:extLst>
              <a:ext uri="{FF2B5EF4-FFF2-40B4-BE49-F238E27FC236}">
                <a16:creationId xmlns="" xmlns:a16="http://schemas.microsoft.com/office/drawing/2014/main" id="{CDA17D7C-7C63-439C-8B50-C9B0F0F9AAF7}"/>
              </a:ext>
              <a:ext uri="{C183D7F6-B498-43B3-948B-1728B52AA6E4}">
                <adec:decorative xmlns="" xmlns:adec="http://schemas.microsoft.com/office/drawing/2017/decorative" val="1"/>
              </a:ext>
            </a:extLst>
          </p:cNvPr>
          <p:cNvGrpSpPr/>
          <p:nvPr/>
        </p:nvGrpSpPr>
        <p:grpSpPr>
          <a:xfrm flipH="1">
            <a:off x="4195026" y="243955"/>
            <a:ext cx="7433283" cy="5995838"/>
            <a:chOff x="252031" y="391887"/>
            <a:chExt cx="7433283" cy="6215741"/>
          </a:xfrm>
        </p:grpSpPr>
        <p:sp>
          <p:nvSpPr>
            <p:cNvPr id="32" name="Rettangolo 31">
              <a:extLst>
                <a:ext uri="{FF2B5EF4-FFF2-40B4-BE49-F238E27FC236}">
                  <a16:creationId xmlns="" xmlns:a16="http://schemas.microsoft.com/office/drawing/2014/main" id="{32FD79E9-DA87-4AE3-AB4F-454E8B1C7E28}"/>
                </a:ext>
              </a:extLst>
            </p:cNvPr>
            <p:cNvSpPr/>
            <p:nvPr userDrawn="1"/>
          </p:nvSpPr>
          <p:spPr>
            <a:xfrm>
              <a:off x="609600" y="391887"/>
              <a:ext cx="7075714" cy="5878284"/>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33" name="Rettangolo 32">
              <a:extLst>
                <a:ext uri="{FF2B5EF4-FFF2-40B4-BE49-F238E27FC236}">
                  <a16:creationId xmlns="" xmlns:a16="http://schemas.microsoft.com/office/drawing/2014/main" id="{C0DB13C1-B4FB-4D33-A199-5BB34983AB47}"/>
                </a:ext>
              </a:extLst>
            </p:cNvPr>
            <p:cNvSpPr/>
            <p:nvPr userDrawn="1"/>
          </p:nvSpPr>
          <p:spPr>
            <a:xfrm>
              <a:off x="979713" y="1181214"/>
              <a:ext cx="6117771" cy="5426414"/>
            </a:xfrm>
            <a:prstGeom prst="rect">
              <a:avLst/>
            </a:prstGeom>
            <a:solidFill>
              <a:srgbClr val="84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t>2</a:t>
              </a:r>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r>
                <a:rPr lang="it-IT"/>
                <a:t>+</a:t>
              </a:r>
            </a:p>
            <a:p>
              <a:pPr algn="ctr" rtl="0"/>
              <a:endParaRPr lang="it-IT"/>
            </a:p>
          </p:txBody>
        </p:sp>
        <p:sp>
          <p:nvSpPr>
            <p:cNvPr id="34" name="Rettangolo 33">
              <a:extLst>
                <a:ext uri="{FF2B5EF4-FFF2-40B4-BE49-F238E27FC236}">
                  <a16:creationId xmlns="" xmlns:a16="http://schemas.microsoft.com/office/drawing/2014/main" id="{97CAE694-E5D7-45D8-80CE-4067B6610E53}"/>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grpSp>
      <p:sp>
        <p:nvSpPr>
          <p:cNvPr id="7" name="Titolo 6">
            <a:extLst>
              <a:ext uri="{FF2B5EF4-FFF2-40B4-BE49-F238E27FC236}">
                <a16:creationId xmlns="" xmlns:a16="http://schemas.microsoft.com/office/drawing/2014/main" id="{D5445F47-6D74-450C-BC16-998D2021AD78}"/>
              </a:ext>
            </a:extLst>
          </p:cNvPr>
          <p:cNvSpPr>
            <a:spLocks noGrp="1"/>
          </p:cNvSpPr>
          <p:nvPr>
            <p:ph type="title"/>
          </p:nvPr>
        </p:nvSpPr>
        <p:spPr>
          <a:xfrm>
            <a:off x="5510538" y="1169840"/>
            <a:ext cx="6117771" cy="573989"/>
          </a:xfrm>
        </p:spPr>
        <p:txBody>
          <a:bodyPr rtlCol="0"/>
          <a:lstStyle/>
          <a:p>
            <a:r>
              <a:rPr lang="it-IT" dirty="0"/>
              <a:t>Erasmus </a:t>
            </a:r>
            <a:r>
              <a:rPr lang="it-IT" dirty="0" err="1"/>
              <a:t>day</a:t>
            </a:r>
            <a:r>
              <a:rPr lang="it-IT" dirty="0"/>
              <a:t> </a:t>
            </a:r>
          </a:p>
        </p:txBody>
      </p:sp>
      <p:sp>
        <p:nvSpPr>
          <p:cNvPr id="4" name="Segnaposto contenuto 3">
            <a:extLst>
              <a:ext uri="{FF2B5EF4-FFF2-40B4-BE49-F238E27FC236}">
                <a16:creationId xmlns="" xmlns:a16="http://schemas.microsoft.com/office/drawing/2014/main" id="{2885A4AC-9AA0-4EFF-8162-609223BF5D70}"/>
              </a:ext>
            </a:extLst>
          </p:cNvPr>
          <p:cNvSpPr>
            <a:spLocks noGrp="1"/>
          </p:cNvSpPr>
          <p:nvPr>
            <p:ph idx="1"/>
          </p:nvPr>
        </p:nvSpPr>
        <p:spPr>
          <a:xfrm>
            <a:off x="5510539" y="1997576"/>
            <a:ext cx="6117771" cy="4054008"/>
          </a:xfrm>
        </p:spPr>
        <p:txBody>
          <a:bodyPr rtlCol="0">
            <a:normAutofit fontScale="77500" lnSpcReduction="20000"/>
          </a:bodyPr>
          <a:lstStyle/>
          <a:p>
            <a:pPr marL="0" indent="0" algn="just">
              <a:buNone/>
            </a:pPr>
            <a:r>
              <a:rPr lang="en-GB" b="1" i="1" dirty="0"/>
              <a:t>The Erasmus Days </a:t>
            </a:r>
            <a:r>
              <a:rPr lang="en-GB" i="1" dirty="0"/>
              <a:t>is a </a:t>
            </a:r>
            <a:r>
              <a:rPr lang="en-GB" dirty="0"/>
              <a:t> three-day event (</a:t>
            </a:r>
            <a:r>
              <a:rPr lang="en-GB" b="1" dirty="0"/>
              <a:t>14, 15 and 16 October</a:t>
            </a:r>
            <a:r>
              <a:rPr lang="en-GB" dirty="0"/>
              <a:t>) that unites the countries participating in the Program from all over Europe. A great participation, which in </a:t>
            </a:r>
            <a:r>
              <a:rPr lang="en-GB" b="1" dirty="0"/>
              <a:t>2020</a:t>
            </a:r>
            <a:r>
              <a:rPr lang="en-GB" dirty="0"/>
              <a:t> saw over </a:t>
            </a:r>
            <a:r>
              <a:rPr lang="en-GB" b="1" dirty="0"/>
              <a:t>5,000 events in 82 different countries</a:t>
            </a:r>
            <a:r>
              <a:rPr lang="en-GB" dirty="0"/>
              <a:t>, an initiative that reaches its 5th edition this year and is promoted by all the </a:t>
            </a:r>
            <a:r>
              <a:rPr lang="en-GB" b="1" dirty="0"/>
              <a:t>Erasmus</a:t>
            </a:r>
            <a:r>
              <a:rPr lang="en-GB" dirty="0"/>
              <a:t> </a:t>
            </a:r>
            <a:r>
              <a:rPr lang="en-GB" b="1" dirty="0"/>
              <a:t>+</a:t>
            </a:r>
            <a:r>
              <a:rPr lang="en-GB" dirty="0"/>
              <a:t> National Agencies</a:t>
            </a:r>
          </a:p>
          <a:p>
            <a:pPr marL="0" indent="0" algn="just">
              <a:buNone/>
            </a:pPr>
            <a:r>
              <a:rPr lang="en-GB" b="1" dirty="0"/>
              <a:t>The three Italian National Agencies, Erasmus + </a:t>
            </a:r>
            <a:r>
              <a:rPr lang="en-GB" b="1" dirty="0" err="1"/>
              <a:t>Indire</a:t>
            </a:r>
            <a:r>
              <a:rPr lang="en-GB" b="1" dirty="0"/>
              <a:t>, </a:t>
            </a:r>
            <a:r>
              <a:rPr lang="en-GB" b="1" dirty="0" err="1"/>
              <a:t>Inapp</a:t>
            </a:r>
            <a:r>
              <a:rPr lang="en-GB" b="1" dirty="0"/>
              <a:t> and the National Youth Agency</a:t>
            </a:r>
            <a:r>
              <a:rPr lang="en-GB" dirty="0"/>
              <a:t>, invite all associations to organize an Erasmus days event of professional training etc. The Italian eTwinning and </a:t>
            </a:r>
            <a:r>
              <a:rPr lang="en-GB" dirty="0" err="1"/>
              <a:t>Epale</a:t>
            </a:r>
            <a:r>
              <a:rPr lang="en-GB" dirty="0"/>
              <a:t> Units also participate in Erasmus days.</a:t>
            </a:r>
          </a:p>
          <a:p>
            <a:pPr marL="0" indent="0" algn="just">
              <a:buNone/>
            </a:pPr>
            <a:r>
              <a:rPr lang="en-GB" dirty="0"/>
              <a:t>Sharing your experience, organizing an event, is a way of contributing to spreading the opportunities, results and values ​​of Erasmus +. As regards the issues, in 2020, with </a:t>
            </a:r>
            <a:r>
              <a:rPr lang="en-GB" b="1" dirty="0"/>
              <a:t>330</a:t>
            </a:r>
            <a:r>
              <a:rPr lang="en-GB" dirty="0"/>
              <a:t> </a:t>
            </a:r>
            <a:r>
              <a:rPr lang="en-GB" b="1" dirty="0"/>
              <a:t>events throughout the national territory</a:t>
            </a:r>
            <a:r>
              <a:rPr lang="en-GB" dirty="0"/>
              <a:t>, </a:t>
            </a:r>
            <a:r>
              <a:rPr lang="en-GB" b="1" dirty="0"/>
              <a:t>our</a:t>
            </a:r>
            <a:r>
              <a:rPr lang="en-GB" dirty="0"/>
              <a:t> </a:t>
            </a:r>
            <a:r>
              <a:rPr lang="en-GB" b="1" dirty="0"/>
              <a:t>country</a:t>
            </a:r>
            <a:r>
              <a:rPr lang="en-GB" dirty="0"/>
              <a:t> was among the </a:t>
            </a:r>
            <a:r>
              <a:rPr lang="en-GB" b="1" dirty="0"/>
              <a:t>first</a:t>
            </a:r>
            <a:r>
              <a:rPr lang="en-GB" dirty="0"/>
              <a:t> in </a:t>
            </a:r>
            <a:r>
              <a:rPr lang="en-GB" b="1" dirty="0"/>
              <a:t>terms of participation</a:t>
            </a:r>
            <a:r>
              <a:rPr lang="en-GB" dirty="0"/>
              <a:t>, after France, Turkey and Spain. This edition of the #</a:t>
            </a:r>
            <a:r>
              <a:rPr lang="en-GB" dirty="0" err="1"/>
              <a:t>ErasmusDays</a:t>
            </a:r>
            <a:r>
              <a:rPr lang="en-GB" dirty="0"/>
              <a:t> will focus on the cross-cutting priorities of the new </a:t>
            </a:r>
            <a:r>
              <a:rPr lang="en-GB" b="1" dirty="0"/>
              <a:t>Erasmus + 2021-2027</a:t>
            </a:r>
            <a:r>
              <a:rPr lang="en-GB" dirty="0"/>
              <a:t> program: the events dedicated to the themes of inclusion, environmental protection, digital transformation and participation in democratic life will be particularly appreciated by the Agencies.</a:t>
            </a:r>
          </a:p>
          <a:p>
            <a:pPr marL="0" indent="0">
              <a:buNone/>
            </a:pPr>
            <a:r>
              <a:rPr lang="en-GB" dirty="0"/>
              <a:t>.</a:t>
            </a:r>
          </a:p>
          <a:p>
            <a:pPr marL="0" indent="0" rtl="0">
              <a:buNone/>
            </a:pPr>
            <a:endParaRPr lang="it-IT" dirty="0"/>
          </a:p>
        </p:txBody>
      </p:sp>
    </p:spTree>
    <p:extLst>
      <p:ext uri="{BB962C8B-B14F-4D97-AF65-F5344CB8AC3E}">
        <p14:creationId xmlns:p14="http://schemas.microsoft.com/office/powerpoint/2010/main" val="266003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a:extLst>
              <a:ext uri="{FF2B5EF4-FFF2-40B4-BE49-F238E27FC236}">
                <a16:creationId xmlns="" xmlns:a16="http://schemas.microsoft.com/office/drawing/2014/main" id="{59B4175B-2237-4E2B-8940-03CD8C850446}"/>
              </a:ext>
            </a:extLst>
          </p:cNvPr>
          <p:cNvPicPr>
            <a:picLocks noGrp="1" noChangeAspect="1"/>
          </p:cNvPicPr>
          <p:nvPr>
            <p:ph type="pic" idx="1"/>
          </p:nvPr>
        </p:nvPicPr>
        <p:blipFill>
          <a:blip r:embed="rId3"/>
          <a:stretch>
            <a:fillRect/>
          </a:stretch>
        </p:blipFill>
        <p:spPr>
          <a:xfrm>
            <a:off x="6727371" y="271463"/>
            <a:ext cx="5464629" cy="6586537"/>
          </a:xfrm>
          <a:solidFill>
            <a:schemeClr val="bg1"/>
          </a:solidFill>
        </p:spPr>
      </p:pic>
      <p:sp>
        <p:nvSpPr>
          <p:cNvPr id="12" name="Rettangolo 11">
            <a:extLst>
              <a:ext uri="{FF2B5EF4-FFF2-40B4-BE49-F238E27FC236}">
                <a16:creationId xmlns="" xmlns:a16="http://schemas.microsoft.com/office/drawing/2014/main" id="{663F03C3-322B-449C-A477-EA1D99EDC624}"/>
              </a:ext>
              <a:ext uri="{C183D7F6-B498-43B3-948B-1728B52AA6E4}">
                <adec:decorative xmlns="" xmlns:adec="http://schemas.microsoft.com/office/drawing/2017/decorative" val="1"/>
              </a:ext>
            </a:extLst>
          </p:cNvPr>
          <p:cNvSpPr/>
          <p:nvPr/>
        </p:nvSpPr>
        <p:spPr>
          <a:xfrm>
            <a:off x="979713" y="1181214"/>
            <a:ext cx="6117771" cy="5426414"/>
          </a:xfrm>
          <a:prstGeom prst="rect">
            <a:avLst/>
          </a:prstGeom>
          <a:solidFill>
            <a:srgbClr val="841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a:t>2</a:t>
            </a:r>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endParaRPr lang="it-IT"/>
          </a:p>
          <a:p>
            <a:pPr algn="ctr" rtl="0"/>
            <a:r>
              <a:rPr lang="it-IT"/>
              <a:t>+</a:t>
            </a:r>
          </a:p>
          <a:p>
            <a:pPr algn="ctr" rtl="0"/>
            <a:endParaRPr lang="it-IT"/>
          </a:p>
        </p:txBody>
      </p:sp>
      <p:sp>
        <p:nvSpPr>
          <p:cNvPr id="13" name="Rettangolo 12">
            <a:extLst>
              <a:ext uri="{FF2B5EF4-FFF2-40B4-BE49-F238E27FC236}">
                <a16:creationId xmlns="" xmlns:a16="http://schemas.microsoft.com/office/drawing/2014/main" id="{AA0E0CBA-1F82-43A8-9DE3-F0F883DB2D26}"/>
              </a:ext>
              <a:ext uri="{C183D7F6-B498-43B3-948B-1728B52AA6E4}">
                <adec:decorative xmlns="" xmlns:adec="http://schemas.microsoft.com/office/drawing/2017/decorative" val="1"/>
              </a:ext>
            </a:extLst>
          </p:cNvPr>
          <p:cNvSpPr/>
          <p:nvPr/>
        </p:nvSpPr>
        <p:spPr>
          <a:xfrm>
            <a:off x="642257" y="578105"/>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7" name="Titolo 6">
            <a:extLst>
              <a:ext uri="{FF2B5EF4-FFF2-40B4-BE49-F238E27FC236}">
                <a16:creationId xmlns="" xmlns:a16="http://schemas.microsoft.com/office/drawing/2014/main" id="{D5445F47-6D74-450C-BC16-998D2021AD78}"/>
              </a:ext>
            </a:extLst>
          </p:cNvPr>
          <p:cNvSpPr>
            <a:spLocks noGrp="1"/>
          </p:cNvSpPr>
          <p:nvPr>
            <p:ph type="title"/>
          </p:nvPr>
        </p:nvSpPr>
        <p:spPr>
          <a:xfrm>
            <a:off x="957942" y="1330836"/>
            <a:ext cx="5138057" cy="587876"/>
          </a:xfrm>
        </p:spPr>
        <p:txBody>
          <a:bodyPr rtlCol="0"/>
          <a:lstStyle/>
          <a:p>
            <a:r>
              <a:rPr lang="en-US" dirty="0"/>
              <a:t>Curiosities</a:t>
            </a:r>
            <a:endParaRPr lang="it-IT" dirty="0"/>
          </a:p>
        </p:txBody>
      </p:sp>
      <p:sp>
        <p:nvSpPr>
          <p:cNvPr id="8" name="Segnaposto testo 7">
            <a:extLst>
              <a:ext uri="{FF2B5EF4-FFF2-40B4-BE49-F238E27FC236}">
                <a16:creationId xmlns="" xmlns:a16="http://schemas.microsoft.com/office/drawing/2014/main" id="{E79DECD2-B85E-4CB3-BBFB-C64131454B65}"/>
              </a:ext>
            </a:extLst>
          </p:cNvPr>
          <p:cNvSpPr>
            <a:spLocks noGrp="1"/>
          </p:cNvSpPr>
          <p:nvPr>
            <p:ph type="body" sz="half" idx="2"/>
          </p:nvPr>
        </p:nvSpPr>
        <p:spPr>
          <a:xfrm>
            <a:off x="914862" y="2068334"/>
            <a:ext cx="5138057" cy="3918129"/>
          </a:xfrm>
        </p:spPr>
        <p:txBody>
          <a:bodyPr rtlCol="0">
            <a:normAutofit fontScale="55000" lnSpcReduction="20000"/>
          </a:bodyPr>
          <a:lstStyle/>
          <a:p>
            <a:r>
              <a:rPr lang="en-US" sz="2000" dirty="0"/>
              <a:t>- The most chosen countries by students today to attend a period of study abroad?                             Spain, France, Germany, the United Kingdom and Portugal.</a:t>
            </a:r>
          </a:p>
          <a:p>
            <a:r>
              <a:rPr lang="en-US" sz="2000" dirty="0"/>
              <a:t>- The Italian universities from which the most Erasmus students leave?                               The top 5 Italian universities for outgoing students are: the University of Bologna, Alma Mater </a:t>
            </a:r>
            <a:r>
              <a:rPr lang="en-US" sz="2000" dirty="0" err="1"/>
              <a:t>Studiorum</a:t>
            </a:r>
            <a:r>
              <a:rPr lang="en-US" sz="2000" dirty="0"/>
              <a:t>, the University of Padua, the "Sapienza" of Rome, the University of Turin and the University of Milan. The Italian universities that welcome the most foreign Erasmus students? Alma Mater of Bologna, the "Sapienza" of Rome, the University of Florence, the Polytechnic of Milan and the University of Padua and foreign university students come mainly from Spain, France, Germany, Turkey and Poland.</a:t>
            </a:r>
          </a:p>
          <a:p>
            <a:r>
              <a:rPr lang="en-US" sz="2000" dirty="0"/>
              <a:t>- An interesting detail: a high percentage (about 40%) of students who participated in the Erasmus program during their university life have a stable emotional relationship with a non-Italian person</a:t>
            </a:r>
          </a:p>
          <a:p>
            <a:pPr rtl="0"/>
            <a:endParaRPr lang="it-IT" dirty="0"/>
          </a:p>
        </p:txBody>
      </p:sp>
    </p:spTree>
    <p:extLst>
      <p:ext uri="{BB962C8B-B14F-4D97-AF65-F5344CB8AC3E}">
        <p14:creationId xmlns:p14="http://schemas.microsoft.com/office/powerpoint/2010/main" val="2113347899"/>
      </p:ext>
    </p:extLst>
  </p:cSld>
  <p:clrMapOvr>
    <a:masterClrMapping/>
  </p:clrMapOvr>
</p:sld>
</file>

<file path=ppt/theme/theme1.xml><?xml version="1.0" encoding="utf-8"?>
<a:theme xmlns:a="http://schemas.openxmlformats.org/drawingml/2006/main" name="Tema di Offic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53151048_TF56051434_Win32" id="{93F66FD7-A346-4642-B968-6428B4ECAFF6}" vid="{B9A5B690-897C-4C9B-BD73-1911F50A5E6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19B998-C0F0-415C-AF4D-F10DCCD30A25}">
  <ds:schemaRefs>
    <ds:schemaRef ds:uri="http://purl.org/dc/terms/"/>
    <ds:schemaRef ds:uri="http://schemas.microsoft.com/office/infopath/2007/PartnerControls"/>
    <ds:schemaRef ds:uri="http://www.w3.org/XML/1998/namespace"/>
    <ds:schemaRef ds:uri="http://purl.org/dc/dcmitype/"/>
    <ds:schemaRef ds:uri="http://purl.org/dc/elements/1.1/"/>
    <ds:schemaRef ds:uri="http://schemas.microsoft.com/office/2006/documentManagement/types"/>
    <ds:schemaRef ds:uri="16c05727-aa75-4e4a-9b5f-8a80a1165891"/>
    <ds:schemaRef ds:uri="http://schemas.microsoft.com/office/2006/metadata/properties"/>
    <ds:schemaRef ds:uri="http://schemas.openxmlformats.org/package/2006/metadata/core-properties"/>
    <ds:schemaRef ds:uri="71af3243-3dd4-4a8d-8c0d-dd76da1f02a5"/>
  </ds:schemaRefs>
</ds:datastoreItem>
</file>

<file path=customXml/itemProps2.xml><?xml version="1.0" encoding="utf-8"?>
<ds:datastoreItem xmlns:ds="http://schemas.openxmlformats.org/officeDocument/2006/customXml" ds:itemID="{D27BEDAB-01B4-4BD0-9390-31AD9280078C}">
  <ds:schemaRefs>
    <ds:schemaRef ds:uri="http://schemas.microsoft.com/sharepoint/v3/contenttype/forms"/>
  </ds:schemaRefs>
</ds:datastoreItem>
</file>

<file path=customXml/itemProps3.xml><?xml version="1.0" encoding="utf-8"?>
<ds:datastoreItem xmlns:ds="http://schemas.openxmlformats.org/officeDocument/2006/customXml" ds:itemID="{6AD934DA-6EDB-4DB8-AE5C-9399A1369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Tema di Office</Template>
  <TotalTime>0</TotalTime>
  <Words>902</Words>
  <Application>Microsoft Office PowerPoint</Application>
  <PresentationFormat>Personalizzato</PresentationFormat>
  <Paragraphs>876</Paragraphs>
  <Slides>11</Slides>
  <Notes>9</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  Erasmus Plus  Azione K2 Cultural heritage:  a precious treasure to be preserved, shared and passed on to future generations </vt:lpstr>
      <vt:lpstr>16-18 October 2022 ERasmus day</vt:lpstr>
      <vt:lpstr>Overview </vt:lpstr>
      <vt:lpstr>What is erasmus ?</vt:lpstr>
      <vt:lpstr>History  </vt:lpstr>
      <vt:lpstr>History </vt:lpstr>
      <vt:lpstr>Goals </vt:lpstr>
      <vt:lpstr>Erasmus day </vt:lpstr>
      <vt:lpstr>Curiosities</vt:lpstr>
      <vt:lpstr>A little game  https://docs.google.com/forms/d/1xqcKVFmsciymWp3-sjPoN_P-eRjaSp-6HbdVSNA5lrE/edit?ts=61649d16</vt:lpstr>
      <vt:lpstr>Thanks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2021-10-11T18:50:54Z</dcterms:created>
  <dcterms:modified xsi:type="dcterms:W3CDTF">2022-05-23T16:59:47Z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