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cover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Benvenuti in </a:t>
            </a:r>
            <a:r>
              <a:rPr lang="it-IT" dirty="0" err="1" smtClean="0"/>
              <a:t>Italy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 err="1" smtClean="0"/>
              <a:t>Nensy</a:t>
            </a:r>
            <a:r>
              <a:rPr lang="it-IT" dirty="0" smtClean="0"/>
              <a:t>, Ilenia, </a:t>
            </a:r>
            <a:r>
              <a:rPr lang="it-IT" dirty="0" err="1" smtClean="0"/>
              <a:t>Steffy</a:t>
            </a:r>
            <a:r>
              <a:rPr lang="it-IT" dirty="0" smtClean="0"/>
              <a:t>, Angela and </a:t>
            </a:r>
            <a:r>
              <a:rPr lang="it-IT" dirty="0" err="1" smtClean="0"/>
              <a:t>Noa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6191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Lovely</a:t>
            </a:r>
            <a:r>
              <a:rPr lang="it-IT" dirty="0" smtClean="0"/>
              <a:t> </a:t>
            </a:r>
            <a:r>
              <a:rPr lang="it-IT" dirty="0" err="1" smtClean="0"/>
              <a:t>textile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" y="2057401"/>
            <a:ext cx="3994294" cy="2995721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28" y="2055321"/>
            <a:ext cx="3997068" cy="29978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3" y="2057401"/>
            <a:ext cx="3994295" cy="299572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7" y="4049858"/>
            <a:ext cx="3480955" cy="26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4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Lets</a:t>
            </a:r>
            <a:r>
              <a:rPr lang="it-IT" dirty="0" smtClean="0"/>
              <a:t> go to the beach!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2" y="2141967"/>
            <a:ext cx="3018234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6" y="2226609"/>
            <a:ext cx="5140036" cy="38550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32" y="2141967"/>
            <a:ext cx="3035989" cy="40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0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senigallia</a:t>
            </a:r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0" y="2081717"/>
            <a:ext cx="3233304" cy="4311073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64" y="2081717"/>
            <a:ext cx="3233305" cy="431107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34" y="2498076"/>
            <a:ext cx="4822329" cy="36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3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Visiting</a:t>
            </a:r>
            <a:r>
              <a:rPr lang="it-IT" dirty="0" smtClean="0"/>
              <a:t> ancona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91" y="2446049"/>
            <a:ext cx="3018234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4" y="2446048"/>
            <a:ext cx="301823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0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3" y="743591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That’s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work!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412" y="2491190"/>
            <a:ext cx="4467873" cy="3350905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82" y="2180681"/>
            <a:ext cx="52959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3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63574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shall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eat</a:t>
            </a:r>
            <a:r>
              <a:rPr lang="it-IT" dirty="0" smtClean="0"/>
              <a:t> </a:t>
            </a:r>
            <a:r>
              <a:rPr lang="it-IT" dirty="0" err="1" smtClean="0"/>
              <a:t>today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38" y="2296026"/>
            <a:ext cx="3227433" cy="43032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3" y="2747112"/>
            <a:ext cx="4534760" cy="340107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48" y="2144689"/>
            <a:ext cx="2594883" cy="46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smtClean="0"/>
              <a:t>Language </a:t>
            </a:r>
            <a:r>
              <a:rPr lang="it-IT" dirty="0" err="1" smtClean="0"/>
              <a:t>lessons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73036" y="3429000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Grazie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01836" y="3087502"/>
            <a:ext cx="166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P</a:t>
            </a:r>
            <a:r>
              <a:rPr lang="it-IT" sz="4000" dirty="0" smtClean="0"/>
              <a:t>rego</a:t>
            </a:r>
            <a:endParaRPr lang="it-IT" sz="4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55327" y="3098861"/>
            <a:ext cx="195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Ciao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14900" y="4499264"/>
            <a:ext cx="164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Bello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03472" y="4239491"/>
            <a:ext cx="301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Buongiorno</a:t>
            </a:r>
            <a:endParaRPr lang="it-IT" sz="4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16636" y="3283527"/>
            <a:ext cx="184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Carino</a:t>
            </a:r>
            <a:endParaRPr lang="it-IT" sz="4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579419" y="4410941"/>
            <a:ext cx="200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Allora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41963" y="5410264"/>
            <a:ext cx="392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Quanto costa?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99888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9 -0.38657 L 0.5069 -0.38634 C 0.50898 -0.34861 0.50846 -0.36574 0.5069 -0.29884 C 0.50677 -0.29306 0.50534 -0.28426 0.50404 -0.2787 C 0.5013 -0.26736 0.49844 -0.25602 0.49544 -0.24491 C 0.49466 -0.2419 0.49349 -0.23935 0.49258 -0.23634 C 0.49219 -0.23472 0.49219 -0.23287 0.49167 -0.23125 C 0.49089 -0.2294 0.48984 -0.22778 0.4888 -0.22639 C 0.46563 -0.19167 0.48099 -0.21204 0.46979 -0.20093 C 0.45599 -0.1875 0.45664 -0.1787 0.42995 -0.17407 C 0.39635 -0.16806 0.44648 -0.17731 0.41003 -0.16898 C 0.40625 -0.16806 0.40247 -0.16806 0.3987 -0.16713 L 0.22396 -0.16898 C 0.22148 -0.16898 0.21901 -0.17037 0.21641 -0.17083 C 0.20755 -0.17153 0.1987 -0.17176 0.18984 -0.17222 L 0.10247 -0.17083 C 0.09323 -0.16968 0.08412 -0.16481 0.075 -0.16204 C 0.06159 -0.15833 0.06237 -0.1588 0.04935 -0.15718 C 0.03555 -0.14653 0.04987 -0.15625 0.03607 -0.15023 C 0.02904 -0.14722 0.02214 -0.14306 0.0151 -0.14028 C 0.01263 -0.13912 0.01003 -0.13935 0.00755 -0.13866 C 0.00495 -0.13773 0.0026 -0.13588 -4.16667E-7 -0.13519 C -0.0095 -0.13241 -0.01901 -0.13079 -0.02852 -0.12847 C -0.03477 -0.12685 -0.03424 -0.12616 -0.04088 -0.125 C -0.04466 -0.12431 -0.04844 -0.12407 -0.05221 -0.12338 C -0.05508 -0.12292 -0.05794 -0.12222 -0.06081 -0.12153 C -0.06263 -0.1206 -0.06445 -0.11921 -0.06641 -0.11829 C -0.10143 -0.10671 -0.11107 -0.11435 -0.15859 -0.11667 C -0.16797 -0.12222 -0.16862 -0.12199 -0.18034 -0.13519 C -0.18138 -0.13634 -0.18151 -0.13889 -0.18229 -0.14028 C -0.18307 -0.14167 -0.18411 -0.14236 -0.18516 -0.14352 C -0.18672 -0.14977 -0.18841 -0.15579 -0.18984 -0.16204 C -0.19128 -0.16875 -0.19245 -0.17569 -0.19362 -0.18241 C -0.19401 -0.18403 -0.1944 -0.18565 -0.19466 -0.1875 L -0.1974 -0.20949 C -0.19687 -0.22731 -0.1987 -0.2463 -0.19557 -0.26343 C -0.19336 -0.27523 -0.18711 -0.28333 -0.18229 -0.29236 C -0.17487 -0.30579 -0.15221 -0.33056 -0.14713 -0.33611 C -0.14453 -0.33889 -0.14128 -0.34005 -0.13867 -0.34282 C -0.13568 -0.3456 -0.13307 -0.34977 -0.13008 -0.35278 C -0.12643 -0.35671 -0.1224 -0.35949 -0.11862 -0.36296 C -0.11641 -0.36505 -0.11432 -0.36782 -0.11198 -0.36968 C -0.10104 -0.37847 -0.08984 -0.38657 -0.07878 -0.39514 C -0.075 -0.39792 -0.06588 -0.40509 -0.06263 -0.40694 L -0.0276 -0.42708 C -0.02409 -0.42917 -0.0207 -0.43102 -0.01706 -0.43218 C -0.01367 -0.43333 -0.01016 -0.43333 -0.00664 -0.4338 L 0.01706 -0.43727 C 0.02656 -0.44144 0.03451 -0.44583 0.04453 -0.4456 L 0.41289 -0.4338 C 0.41445 -0.43333 0.41615 -0.4331 0.41758 -0.43218 C 0.42461 -0.42778 0.43828 -0.40903 0.44037 -0.40509 C 0.44167 -0.40301 0.4431 -0.40093 0.44427 -0.39838 C 0.44596 -0.39468 0.4474 -0.39051 0.44896 -0.38657 C 0.44961 -0.38333 0.45039 -0.38009 0.45091 -0.37662 C 0.45521 -0.34213 0.453 -0.35602 0.45651 -0.33426 C 0.45755 -0.29583 0.45925 -0.28495 0.45273 -0.24306 C 0.45195 -0.23773 0.44961 -0.23287 0.44701 -0.22963 C 0.44297 -0.22454 0.43919 -0.21852 0.43477 -0.21458 C 0.42839 -0.2088 0.42526 -0.20579 0.41758 -0.20093 C 0.4151 -0.19931 0.40833 -0.19861 0.40625 -0.19769 C 0.39609 -0.19352 0.38607 -0.18796 0.37591 -0.18403 C 0.37279 -0.18287 0.36953 -0.18287 0.36641 -0.18241 C 0.34935 -0.17222 0.35208 -0.17361 0.32461 -0.16389 C 0.32122 -0.16273 0.31771 -0.16273 0.31419 -0.16204 C 0.30534 -0.1588 0.29648 -0.15509 0.28763 -0.15208 C 0.28477 -0.15116 0.2819 -0.15116 0.27904 -0.15023 C 0.27643 -0.14977 0.27409 -0.14769 0.27148 -0.14699 C 0.26016 -0.14329 0.2487 -0.13958 0.23724 -0.13681 C 0.23008 -0.13519 0.22266 -0.13588 0.2155 -0.13356 C 0.2 -0.12894 0.18451 -0.12384 0.16888 -0.11991 C 0.16198 -0.11829 0.14805 -0.11667 0.14805 -0.11644 C 0.12695 -0.10718 0.14596 -0.11458 0.12721 -0.10972 C 0.1237 -0.10903 0.12018 -0.10741 0.1168 -0.10671 L 0.07396 -0.0963 C 0.07057 -0.09468 0.06706 -0.09236 0.06354 -0.09144 C 0.06042 -0.09028 0.05729 -0.09028 0.05404 -0.08981 C 0.04583 -0.0875 0.03763 -0.08519 0.02943 -0.08287 C 0.02513 -0.08032 0.02031 -0.07755 0.01615 -0.07454 C 0.01419 -0.07315 0.01211 -0.07176 0.01042 -0.06921 C 0.00794 -0.0662 0.00599 -0.06134 0.00378 -0.05741 C -0.00325 -0.025 -0.00117 -0.04352 -4.16667E-7 -0.00185 C -4.16667E-7 -0.00116 -4.16667E-7 -0.00069 -4.16667E-7 -5.29091E-17 " pathEditMode="relative" rAng="0" ptsTypes="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moments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" y="2221337"/>
            <a:ext cx="2914876" cy="388650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372" y="2734089"/>
            <a:ext cx="3856996" cy="28927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5279" y="2730682"/>
            <a:ext cx="3829751" cy="28723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6585" y="2736594"/>
            <a:ext cx="3877047" cy="29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9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moments</a:t>
            </a:r>
            <a:r>
              <a:rPr lang="it-IT" dirty="0" smtClean="0"/>
              <a:t> pt.2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3" y="2368932"/>
            <a:ext cx="4974570" cy="3730928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7197" y="2369917"/>
            <a:ext cx="4973256" cy="37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0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Bathroom</a:t>
            </a:r>
            <a:r>
              <a:rPr lang="it-IT" dirty="0" smtClean="0"/>
              <a:t> </a:t>
            </a:r>
            <a:r>
              <a:rPr lang="it-IT" dirty="0" err="1" smtClean="0"/>
              <a:t>moments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0" y="1907773"/>
            <a:ext cx="2683585" cy="457845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55" y="1803012"/>
            <a:ext cx="3831222" cy="47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6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travelling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9" y="2057401"/>
            <a:ext cx="3018234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56" y="2057401"/>
            <a:ext cx="2507240" cy="44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8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225" y="424497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soon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56" y="1601776"/>
            <a:ext cx="6794338" cy="5095755"/>
          </a:xfrm>
        </p:spPr>
      </p:pic>
    </p:spTree>
    <p:extLst>
      <p:ext uri="{BB962C8B-B14F-4D97-AF65-F5344CB8AC3E}">
        <p14:creationId xmlns:p14="http://schemas.microsoft.com/office/powerpoint/2010/main" val="1207133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jesi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8" y="2057401"/>
            <a:ext cx="3018234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62" y="2054876"/>
            <a:ext cx="3022023" cy="40293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75" y="2058555"/>
            <a:ext cx="3017369" cy="40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1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went</a:t>
            </a:r>
            <a:r>
              <a:rPr lang="it-IT" dirty="0" smtClean="0"/>
              <a:t> to </a:t>
            </a:r>
            <a:r>
              <a:rPr lang="it-IT" dirty="0" err="1" smtClean="0"/>
              <a:t>paradise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73" y="2062163"/>
            <a:ext cx="3018234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2057401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3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smtClean="0"/>
              <a:t>GROTTE DI FRASASSI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057401"/>
            <a:ext cx="3293918" cy="247043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78" y="2043870"/>
            <a:ext cx="3278043" cy="24585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66" y="2043870"/>
            <a:ext cx="3278043" cy="24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40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smtClean="0"/>
              <a:t>Back in time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7" y="2940627"/>
            <a:ext cx="3675497" cy="275662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30" y="2940627"/>
            <a:ext cx="3675499" cy="27566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15" y="2940627"/>
            <a:ext cx="3675499" cy="27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7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little</a:t>
            </a:r>
            <a:r>
              <a:rPr lang="it-IT" dirty="0" smtClean="0"/>
              <a:t> break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" y="2546349"/>
            <a:ext cx="4036869" cy="302765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40" y="2543281"/>
            <a:ext cx="4040960" cy="30307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2546349"/>
            <a:ext cx="4036869" cy="30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3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Nice</a:t>
            </a:r>
            <a:r>
              <a:rPr lang="it-IT" dirty="0" smtClean="0"/>
              <a:t> </a:t>
            </a:r>
            <a:r>
              <a:rPr lang="it-IT" dirty="0" err="1" smtClean="0"/>
              <a:t>museum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4" y="3179618"/>
            <a:ext cx="3525020" cy="264376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48" y="2691245"/>
            <a:ext cx="2875684" cy="38342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26" y="3179617"/>
            <a:ext cx="3525021" cy="26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8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 err="1" smtClean="0"/>
              <a:t>Lets</a:t>
            </a:r>
            <a:r>
              <a:rPr lang="it-IT" dirty="0" smtClean="0"/>
              <a:t> work!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09" y="2057402"/>
            <a:ext cx="2728317" cy="358486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9" y="2057400"/>
            <a:ext cx="3449782" cy="35848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74" y="2057400"/>
            <a:ext cx="2587337" cy="3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0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TM03457503[[fn=Citazione]]</Template>
  <TotalTime>137</TotalTime>
  <Words>77</Words>
  <Application>Microsoft Office PowerPoint</Application>
  <PresentationFormat>Širokoúhlá obrazovka</PresentationFormat>
  <Paragraphs>29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Scia di vapore</vt:lpstr>
      <vt:lpstr>Benvenuti in Italy</vt:lpstr>
      <vt:lpstr>travelling</vt:lpstr>
      <vt:lpstr>jesi</vt:lpstr>
      <vt:lpstr>We went to paradise</vt:lpstr>
      <vt:lpstr>GROTTE DI FRASASSI</vt:lpstr>
      <vt:lpstr>Back in time</vt:lpstr>
      <vt:lpstr>Our little break</vt:lpstr>
      <vt:lpstr>Nice museum</vt:lpstr>
      <vt:lpstr>Lets work!</vt:lpstr>
      <vt:lpstr>Lovely textile</vt:lpstr>
      <vt:lpstr>Lets go to the beach!</vt:lpstr>
      <vt:lpstr>senigallia</vt:lpstr>
      <vt:lpstr>Visiting ancona</vt:lpstr>
      <vt:lpstr>That’s how we work!</vt:lpstr>
      <vt:lpstr>What shall we eat today?</vt:lpstr>
      <vt:lpstr>Language lessons</vt:lpstr>
      <vt:lpstr>Funny moments</vt:lpstr>
      <vt:lpstr>Funny moments pt.2</vt:lpstr>
      <vt:lpstr>Bathroom moments</vt:lpstr>
      <vt:lpstr>See you soon!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in Italy</dc:title>
  <dc:creator>MULTILAB03</dc:creator>
  <cp:lastModifiedBy>Marcela Radová</cp:lastModifiedBy>
  <cp:revision>17</cp:revision>
  <dcterms:created xsi:type="dcterms:W3CDTF">2017-04-07T07:35:47Z</dcterms:created>
  <dcterms:modified xsi:type="dcterms:W3CDTF">2018-02-15T10:57:34Z</dcterms:modified>
</cp:coreProperties>
</file>