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29360" y="1322280"/>
            <a:ext cx="7687800" cy="771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729360" y="1322280"/>
            <a:ext cx="7687800" cy="771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Picture 11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729360" y="1322280"/>
            <a:ext cx="7687800" cy="771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15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59" name="Picture 15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9360" y="1322280"/>
            <a:ext cx="7687800" cy="771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0"/>
            <a:ext cx="9143640" cy="487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 rot="16200000">
            <a:off x="1366560" y="1027800"/>
            <a:ext cx="45360" cy="37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16200000">
            <a:off x="995400" y="1026360"/>
            <a:ext cx="45360" cy="3754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tIns="91440" bIns="9144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536320" y="474984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B0D4AB86-4EA1-4249-842B-F9B681B2C54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9143640" cy="4874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 rot="16200000">
            <a:off x="1366560" y="1027800"/>
            <a:ext cx="45360" cy="37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"/>
          <p:cNvSpPr/>
          <p:nvPr/>
        </p:nvSpPr>
        <p:spPr>
          <a:xfrm rot="16200000">
            <a:off x="995400" y="1026360"/>
            <a:ext cx="45360" cy="3754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730080" y="1318680"/>
            <a:ext cx="3300480" cy="1381320"/>
          </a:xfrm>
          <a:prstGeom prst="rect">
            <a:avLst/>
          </a:prstGeom>
        </p:spPr>
        <p:txBody>
          <a:bodyPr tIns="91440" bIns="9144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721080" y="2781720"/>
            <a:ext cx="3300480" cy="159732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8536320" y="474984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C02EBC86-FFE1-4B53-8C72-85329225BEE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9143640" cy="4874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 rot="16200000">
            <a:off x="1366560" y="1027800"/>
            <a:ext cx="45360" cy="37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 rot="16200000">
            <a:off x="995400" y="1026360"/>
            <a:ext cx="45360" cy="3754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tIns="91440" bIns="9144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729360" y="2079000"/>
            <a:ext cx="7688520" cy="226080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8536320" y="474984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1709EDA9-1E88-409A-B067-8102206BA307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0"/>
            <a:ext cx="4571640" cy="5143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 rot="16200000">
            <a:off x="1366560" y="1027800"/>
            <a:ext cx="45360" cy="37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3"/>
          <p:cNvSpPr/>
          <p:nvPr/>
        </p:nvSpPr>
        <p:spPr>
          <a:xfrm rot="16200000">
            <a:off x="995400" y="1026360"/>
            <a:ext cx="45360" cy="3754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PlaceHolder 4"/>
          <p:cNvSpPr>
            <a:spLocks noGrp="1"/>
          </p:cNvSpPr>
          <p:nvPr>
            <p:ph type="title"/>
          </p:nvPr>
        </p:nvSpPr>
        <p:spPr>
          <a:xfrm>
            <a:off x="730080" y="1318680"/>
            <a:ext cx="3300480" cy="1686960"/>
          </a:xfrm>
          <a:prstGeom prst="rect">
            <a:avLst/>
          </a:prstGeom>
        </p:spPr>
        <p:txBody>
          <a:bodyPr tIns="91440" bIns="9144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174280" y="1352520"/>
            <a:ext cx="3373920" cy="302508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8536320" y="474984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445533DD-6CF0-4B6D-95F6-55FE641E97C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729360" y="1322280"/>
            <a:ext cx="7687800" cy="16642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4200" b="1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Textile recycling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729720" y="3173040"/>
            <a:ext cx="7687800" cy="1001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Lucía González,  Iria Ventoso,  Uxía García,  Marta Paz,  Hugo Cortés and Alejandro Fernández.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730080" y="1318680"/>
            <a:ext cx="3300480" cy="1381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BRAINSTORMING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721080" y="1812240"/>
            <a:ext cx="3300480" cy="256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67920">
              <a:lnSpc>
                <a:spcPct val="100000"/>
              </a:lnSpc>
              <a:buClr>
                <a:srgbClr val="595959"/>
              </a:buClr>
              <a:buFont typeface="Lato"/>
              <a:buAutoNum type="arabicPeriod"/>
            </a:pPr>
            <a:r>
              <a:rPr lang="en-US" sz="22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We searched some ideas on </a:t>
            </a:r>
            <a:r>
              <a:rPr lang="en-US" sz="2200" b="0" i="1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Pinterest</a:t>
            </a:r>
            <a:r>
              <a:rPr lang="en-US" sz="22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 App.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67920">
              <a:lnSpc>
                <a:spcPct val="100000"/>
              </a:lnSpc>
              <a:buClr>
                <a:srgbClr val="595959"/>
              </a:buClr>
              <a:buFont typeface="Lato"/>
              <a:buAutoNum type="arabicPeriod"/>
            </a:pPr>
            <a:r>
              <a:rPr lang="en-US" sz="22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We discarded a few of them because of their difficulty.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Shape 94"/>
          <p:cNvPicPr/>
          <p:nvPr/>
        </p:nvPicPr>
        <p:blipFill>
          <a:blip r:embed="rId2"/>
          <a:stretch/>
        </p:blipFill>
        <p:spPr>
          <a:xfrm>
            <a:off x="4030920" y="1318680"/>
            <a:ext cx="4807800" cy="2704320"/>
          </a:xfrm>
          <a:prstGeom prst="rect">
            <a:avLst/>
          </a:prstGeom>
          <a:ln w="76320">
            <a:solidFill>
              <a:schemeClr val="dk2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590400" y="1395000"/>
            <a:ext cx="3300480" cy="3075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3.     We chose two options: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67920">
              <a:lnSpc>
                <a:spcPct val="100000"/>
              </a:lnSpc>
              <a:buClr>
                <a:srgbClr val="595959"/>
              </a:buClr>
              <a:buFont typeface="Lato"/>
              <a:buChar char="-"/>
            </a:pPr>
            <a:r>
              <a:rPr lang="en-US" sz="22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A dress or a skirt made of ties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67920">
              <a:lnSpc>
                <a:spcPct val="100000"/>
              </a:lnSpc>
              <a:buClr>
                <a:srgbClr val="595959"/>
              </a:buClr>
              <a:buFont typeface="Lato"/>
              <a:buChar char="-"/>
            </a:pPr>
            <a:r>
              <a:rPr lang="en-US" sz="22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A  waistcoat made with old jeans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Shape 100"/>
          <p:cNvPicPr/>
          <p:nvPr/>
        </p:nvPicPr>
        <p:blipFill>
          <a:blip r:embed="rId2"/>
          <a:stretch/>
        </p:blipFill>
        <p:spPr>
          <a:xfrm>
            <a:off x="4164120" y="1395000"/>
            <a:ext cx="4807800" cy="2704320"/>
          </a:xfrm>
          <a:prstGeom prst="rect">
            <a:avLst/>
          </a:prstGeom>
          <a:ln w="76320">
            <a:solidFill>
              <a:schemeClr val="dk2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729360" y="693360"/>
            <a:ext cx="7688520" cy="625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COLLECTING THE MATERIALS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Shape 106"/>
          <p:cNvPicPr/>
          <p:nvPr/>
        </p:nvPicPr>
        <p:blipFill>
          <a:blip r:embed="rId2"/>
          <a:stretch/>
        </p:blipFill>
        <p:spPr>
          <a:xfrm>
            <a:off x="0" y="2655000"/>
            <a:ext cx="2908440" cy="2487960"/>
          </a:xfrm>
          <a:prstGeom prst="rect">
            <a:avLst/>
          </a:prstGeom>
          <a:ln w="38160">
            <a:solidFill>
              <a:schemeClr val="dk2"/>
            </a:solidFill>
            <a:round/>
          </a:ln>
        </p:spPr>
      </p:pic>
      <p:sp>
        <p:nvSpPr>
          <p:cNvPr id="169" name="CustomShape 2"/>
          <p:cNvSpPr/>
          <p:nvPr/>
        </p:nvSpPr>
        <p:spPr>
          <a:xfrm>
            <a:off x="0" y="1319040"/>
            <a:ext cx="9718920" cy="187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asked several teachers and students to bring us all the useless ties and jeans that they had.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Shape 108"/>
          <p:cNvPicPr/>
          <p:nvPr/>
        </p:nvPicPr>
        <p:blipFill>
          <a:blip r:embed="rId3"/>
          <a:stretch/>
        </p:blipFill>
        <p:spPr>
          <a:xfrm>
            <a:off x="2908800" y="2655000"/>
            <a:ext cx="3326040" cy="2487960"/>
          </a:xfrm>
          <a:prstGeom prst="rect">
            <a:avLst/>
          </a:prstGeom>
          <a:ln w="38160">
            <a:solidFill>
              <a:schemeClr val="dk2"/>
            </a:solidFill>
            <a:round/>
          </a:ln>
        </p:spPr>
      </p:pic>
      <p:pic>
        <p:nvPicPr>
          <p:cNvPr id="171" name="Shape 109"/>
          <p:cNvPicPr/>
          <p:nvPr/>
        </p:nvPicPr>
        <p:blipFill>
          <a:blip r:embed="rId4"/>
          <a:stretch/>
        </p:blipFill>
        <p:spPr>
          <a:xfrm>
            <a:off x="6029640" y="2655000"/>
            <a:ext cx="3114000" cy="2487960"/>
          </a:xfrm>
          <a:prstGeom prst="rect">
            <a:avLst/>
          </a:prstGeom>
          <a:ln w="38160">
            <a:solidFill>
              <a:schemeClr val="dk2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15160" y="697320"/>
            <a:ext cx="7688520" cy="484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Transformation of materials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834840" y="1355040"/>
            <a:ext cx="7688520" cy="609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We have sewed ties to recycle them to do another clothes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Shape 116"/>
          <p:cNvPicPr/>
          <p:nvPr/>
        </p:nvPicPr>
        <p:blipFill>
          <a:blip r:embed="rId2"/>
          <a:stretch/>
        </p:blipFill>
        <p:spPr>
          <a:xfrm>
            <a:off x="3368520" y="1964880"/>
            <a:ext cx="1981800" cy="2620800"/>
          </a:xfrm>
          <a:prstGeom prst="rect">
            <a:avLst/>
          </a:prstGeom>
          <a:ln w="38160">
            <a:solidFill>
              <a:schemeClr val="dk2"/>
            </a:solidFill>
            <a:round/>
          </a:ln>
        </p:spPr>
      </p:pic>
      <p:pic>
        <p:nvPicPr>
          <p:cNvPr id="175" name="Shape 117"/>
          <p:cNvPicPr/>
          <p:nvPr/>
        </p:nvPicPr>
        <p:blipFill>
          <a:blip r:embed="rId3"/>
          <a:stretch/>
        </p:blipFill>
        <p:spPr>
          <a:xfrm>
            <a:off x="5781240" y="2144880"/>
            <a:ext cx="3020400" cy="2260800"/>
          </a:xfrm>
          <a:prstGeom prst="rect">
            <a:avLst/>
          </a:prstGeom>
          <a:ln w="38160">
            <a:solidFill>
              <a:schemeClr val="dk2"/>
            </a:solidFill>
            <a:round/>
          </a:ln>
        </p:spPr>
      </p:pic>
      <p:pic>
        <p:nvPicPr>
          <p:cNvPr id="176" name="Shape 118"/>
          <p:cNvPicPr/>
          <p:nvPr/>
        </p:nvPicPr>
        <p:blipFill>
          <a:blip r:embed="rId4"/>
          <a:stretch/>
        </p:blipFill>
        <p:spPr>
          <a:xfrm>
            <a:off x="834840" y="1810080"/>
            <a:ext cx="2102760" cy="3291120"/>
          </a:xfrm>
          <a:prstGeom prst="rect">
            <a:avLst/>
          </a:prstGeom>
          <a:ln w="38160">
            <a:solidFill>
              <a:schemeClr val="dk2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730080" y="1318680"/>
            <a:ext cx="2909520" cy="192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MEASURING AND TRYING THE DRESS ON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Shape 124"/>
          <p:cNvPicPr/>
          <p:nvPr/>
        </p:nvPicPr>
        <p:blipFill>
          <a:blip r:embed="rId2"/>
          <a:stretch/>
        </p:blipFill>
        <p:spPr>
          <a:xfrm>
            <a:off x="3967200" y="822240"/>
            <a:ext cx="2244960" cy="3991320"/>
          </a:xfrm>
          <a:prstGeom prst="rect">
            <a:avLst/>
          </a:prstGeom>
          <a:ln w="76320">
            <a:solidFill>
              <a:schemeClr val="dk2"/>
            </a:solidFill>
            <a:round/>
          </a:ln>
        </p:spPr>
      </p:pic>
      <p:pic>
        <p:nvPicPr>
          <p:cNvPr id="179" name="Shape 125"/>
          <p:cNvPicPr/>
          <p:nvPr/>
        </p:nvPicPr>
        <p:blipFill>
          <a:blip r:embed="rId3"/>
          <a:stretch/>
        </p:blipFill>
        <p:spPr>
          <a:xfrm>
            <a:off x="6633000" y="822240"/>
            <a:ext cx="2244960" cy="3991320"/>
          </a:xfrm>
          <a:prstGeom prst="rect">
            <a:avLst/>
          </a:prstGeom>
          <a:ln w="76320">
            <a:solidFill>
              <a:schemeClr val="dk2"/>
            </a:solidFill>
            <a:round/>
          </a:ln>
        </p:spPr>
      </p:pic>
      <p:sp>
        <p:nvSpPr>
          <p:cNvPr id="180" name="CustomShape 2"/>
          <p:cNvSpPr/>
          <p:nvPr/>
        </p:nvSpPr>
        <p:spPr>
          <a:xfrm>
            <a:off x="914400" y="2883960"/>
            <a:ext cx="2725200" cy="19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had to decide who was going to wear the dress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730080" y="1318680"/>
            <a:ext cx="3300480" cy="1673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3000" b="1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END RESULT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Shape 132"/>
          <p:cNvPicPr/>
          <p:nvPr/>
        </p:nvPicPr>
        <p:blipFill>
          <a:blip r:embed="rId2"/>
          <a:stretch/>
        </p:blipFill>
        <p:spPr>
          <a:xfrm>
            <a:off x="5486040" y="152280"/>
            <a:ext cx="2721240" cy="4838400"/>
          </a:xfrm>
          <a:prstGeom prst="rect">
            <a:avLst/>
          </a:prstGeom>
          <a:ln w="38160">
            <a:solidFill>
              <a:schemeClr val="dk2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37"/>
          <p:cNvPicPr/>
          <p:nvPr/>
        </p:nvPicPr>
        <p:blipFill>
          <a:blip r:embed="rId2"/>
          <a:stretch/>
        </p:blipFill>
        <p:spPr>
          <a:xfrm>
            <a:off x="4154040" y="1714680"/>
            <a:ext cx="4481280" cy="2520720"/>
          </a:xfrm>
          <a:prstGeom prst="rect">
            <a:avLst/>
          </a:prstGeom>
          <a:ln w="76320">
            <a:solidFill>
              <a:schemeClr val="dk2"/>
            </a:solidFill>
            <a:round/>
          </a:ln>
        </p:spPr>
      </p:pic>
      <p:sp>
        <p:nvSpPr>
          <p:cNvPr id="184" name="CustomShape 1"/>
          <p:cNvSpPr/>
          <p:nvPr/>
        </p:nvSpPr>
        <p:spPr>
          <a:xfrm>
            <a:off x="0" y="1201680"/>
            <a:ext cx="4153320" cy="386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marL="914400" indent="-393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got some old jeans.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393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Then with a marker we drew where we had to cut.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393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cut the jeans and made the waistcoat.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914400" y="2362320"/>
            <a:ext cx="7314840" cy="8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END RESULT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Shape 144"/>
          <p:cNvPicPr/>
          <p:nvPr/>
        </p:nvPicPr>
        <p:blipFill>
          <a:blip r:embed="rId2"/>
          <a:stretch/>
        </p:blipFill>
        <p:spPr>
          <a:xfrm>
            <a:off x="4980960" y="665640"/>
            <a:ext cx="3001320" cy="4477680"/>
          </a:xfrm>
          <a:prstGeom prst="rect">
            <a:avLst/>
          </a:prstGeom>
          <a:ln w="76320">
            <a:solidFill>
              <a:schemeClr val="dk2"/>
            </a:solidFill>
            <a:rou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</Words>
  <Application>Microsoft Office PowerPoint</Application>
  <PresentationFormat>On-screen Show (16:9)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DejaVu Sans</vt:lpstr>
      <vt:lpstr>Lato</vt:lpstr>
      <vt:lpstr>Raleway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Marcela Radova</dc:creator>
  <dc:description/>
  <cp:lastModifiedBy>Marcela Radova</cp:lastModifiedBy>
  <cp:revision>1</cp:revision>
  <dcterms:modified xsi:type="dcterms:W3CDTF">2017-11-13T21:28:04Z</dcterms:modified>
  <dc:language>en-US</dc:language>
</cp:coreProperties>
</file>