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1CBD5-FB5D-4E43-A638-054DE6779CCB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B070-CF62-4BC8-A4AA-780D95071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999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B070-CF62-4BC8-A4AA-780D9507121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05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1228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5234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59981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1592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86632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9061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8038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09733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608972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06978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370728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9A60A-1CF7-4EAB-8A75-5ABE4B8B3936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EA57-CA6E-4FE7-A9C9-115403056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33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591" y="2102"/>
            <a:ext cx="6795654" cy="68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87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9373" y="375516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Practice</a:t>
            </a:r>
            <a:r>
              <a:rPr lang="it-IT" dirty="0" smtClean="0">
                <a:latin typeface="Broadway" panose="04040905080B02020502" pitchFamily="82" charset="0"/>
              </a:rPr>
              <a:t> with the </a:t>
            </a:r>
            <a:r>
              <a:rPr lang="it-IT" dirty="0" err="1" smtClean="0">
                <a:latin typeface="Broadway" panose="04040905080B02020502" pitchFamily="82" charset="0"/>
              </a:rPr>
              <a:t>microscopes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5" y="1995053"/>
            <a:ext cx="7370618" cy="41459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9373" y="2047006"/>
            <a:ext cx="2254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4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8373" y="2680855"/>
            <a:ext cx="2857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Discover</a:t>
            </a:r>
            <a:r>
              <a:rPr lang="it-IT" sz="2000" dirty="0" smtClean="0"/>
              <a:t>  </a:t>
            </a:r>
            <a:r>
              <a:rPr lang="it-IT" sz="2000" dirty="0" err="1" smtClean="0"/>
              <a:t>fibres</a:t>
            </a:r>
            <a:r>
              <a:rPr lang="it-IT" sz="2000" dirty="0" smtClean="0"/>
              <a:t> and </a:t>
            </a:r>
            <a:r>
              <a:rPr lang="it-IT" sz="2000" dirty="0" err="1" smtClean="0"/>
              <a:t>differe</a:t>
            </a:r>
            <a:r>
              <a:rPr lang="it-IT" dirty="0" err="1" smtClean="0"/>
              <a:t>nces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432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Sewn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r>
              <a:rPr lang="it-IT" dirty="0" err="1" smtClean="0">
                <a:latin typeface="Broadway" panose="04040905080B02020502" pitchFamily="82" charset="0"/>
              </a:rPr>
              <a:t>circuits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702" y="1532782"/>
            <a:ext cx="5363323" cy="532521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8200" y="1945430"/>
            <a:ext cx="300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4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38200" y="2524991"/>
            <a:ext cx="2632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Work on </a:t>
            </a:r>
            <a:r>
              <a:rPr lang="it-IT" sz="2000" dirty="0" err="1" smtClean="0"/>
              <a:t>our</a:t>
            </a:r>
            <a:r>
              <a:rPr lang="it-IT" sz="2000" dirty="0" smtClean="0"/>
              <a:t> </a:t>
            </a:r>
            <a:r>
              <a:rPr lang="it-IT" sz="2000" dirty="0" err="1" smtClean="0"/>
              <a:t>products</a:t>
            </a:r>
            <a:r>
              <a:rPr lang="it-IT" sz="2000" dirty="0" smtClean="0"/>
              <a:t> with </a:t>
            </a:r>
            <a:r>
              <a:rPr lang="it-IT" sz="2000" dirty="0" err="1" smtClean="0"/>
              <a:t>electric</a:t>
            </a:r>
            <a:r>
              <a:rPr lang="it-IT" sz="2000" dirty="0" smtClean="0"/>
              <a:t> </a:t>
            </a:r>
            <a:r>
              <a:rPr lang="it-IT" sz="2000" dirty="0" err="1" smtClean="0"/>
              <a:t>circuits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592782" y="1923173"/>
            <a:ext cx="244186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I </a:t>
            </a:r>
            <a:r>
              <a:rPr lang="it-IT" dirty="0" err="1" smtClean="0"/>
              <a:t>have</a:t>
            </a:r>
            <a:r>
              <a:rPr lang="it-IT" dirty="0" smtClean="0"/>
              <a:t> no idea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I’m</a:t>
            </a:r>
            <a:r>
              <a:rPr lang="it-IT" dirty="0" smtClean="0"/>
              <a:t> </a:t>
            </a:r>
            <a:r>
              <a:rPr lang="it-IT" dirty="0" err="1" smtClean="0"/>
              <a:t>doing</a:t>
            </a:r>
            <a:endParaRPr lang="it-IT" dirty="0"/>
          </a:p>
        </p:txBody>
      </p:sp>
      <p:cxnSp>
        <p:nvCxnSpPr>
          <p:cNvPr id="9" name="Connettore 7 8"/>
          <p:cNvCxnSpPr/>
          <p:nvPr/>
        </p:nvCxnSpPr>
        <p:spPr>
          <a:xfrm>
            <a:off x="6670964" y="2569504"/>
            <a:ext cx="2026227" cy="127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06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Final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r>
              <a:rPr lang="it-IT" dirty="0" err="1" smtClean="0">
                <a:latin typeface="Broadway" panose="04040905080B02020502" pitchFamily="82" charset="0"/>
              </a:rPr>
              <a:t>products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44" y="1690688"/>
            <a:ext cx="4808271" cy="481685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35627" y="2265218"/>
            <a:ext cx="3480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4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85211"/>
            <a:ext cx="5832032" cy="32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Senigallia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43396" y="1836161"/>
            <a:ext cx="95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4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59773" y="2535382"/>
            <a:ext cx="2608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Visit</a:t>
            </a:r>
            <a:r>
              <a:rPr lang="it-IT" sz="2000" dirty="0" smtClean="0"/>
              <a:t> beach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Go shopping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ice</a:t>
            </a:r>
            <a:r>
              <a:rPr lang="it-IT" sz="2000" dirty="0" smtClean="0"/>
              <a:t> </a:t>
            </a:r>
            <a:r>
              <a:rPr lang="it-IT" sz="2000" dirty="0" err="1" smtClean="0"/>
              <a:t>cream</a:t>
            </a:r>
            <a:r>
              <a:rPr lang="it-IT" sz="2000" dirty="0" smtClean="0"/>
              <a:t> and pizza and </a:t>
            </a:r>
            <a:r>
              <a:rPr lang="it-IT" sz="2000" dirty="0" err="1" smtClean="0"/>
              <a:t>fun</a:t>
            </a:r>
            <a:r>
              <a:rPr lang="it-IT" sz="2000" dirty="0" smtClean="0"/>
              <a:t> :D </a:t>
            </a:r>
            <a:endParaRPr lang="it-IT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4363303"/>
            <a:ext cx="2968335" cy="22262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" y="4468072"/>
            <a:ext cx="2688951" cy="20167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1846982"/>
            <a:ext cx="2937162" cy="22028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572" y="1532373"/>
            <a:ext cx="4200221" cy="52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76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Organic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r>
              <a:rPr lang="it-IT" dirty="0" err="1" smtClean="0">
                <a:latin typeface="Broadway" panose="04040905080B02020502" pitchFamily="82" charset="0"/>
              </a:rPr>
              <a:t>chemistry</a:t>
            </a:r>
            <a:r>
              <a:rPr lang="it-IT" dirty="0" smtClean="0">
                <a:latin typeface="Broadway" panose="04040905080B02020502" pitchFamily="82" charset="0"/>
              </a:rPr>
              <a:t> lab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8200" y="2545773"/>
            <a:ext cx="38792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5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14400" y="3192104"/>
            <a:ext cx="1839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/>
              <a:t>Burn</a:t>
            </a:r>
            <a:r>
              <a:rPr lang="it-IT" dirty="0" smtClean="0"/>
              <a:t> </a:t>
            </a:r>
            <a:r>
              <a:rPr lang="it-IT" dirty="0" err="1" smtClean="0"/>
              <a:t>fibres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Compare </a:t>
            </a:r>
            <a:r>
              <a:rPr lang="it-IT" dirty="0" err="1" smtClean="0"/>
              <a:t>results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/>
              <a:t>Discover</a:t>
            </a:r>
            <a:r>
              <a:rPr lang="it-IT" dirty="0" smtClean="0"/>
              <a:t> </a:t>
            </a:r>
            <a:r>
              <a:rPr lang="it-IT" dirty="0" err="1" smtClean="0"/>
              <a:t>behaviour</a:t>
            </a:r>
            <a:r>
              <a:rPr lang="it-IT" dirty="0" smtClean="0"/>
              <a:t> of </a:t>
            </a:r>
            <a:r>
              <a:rPr lang="it-IT" dirty="0" err="1" smtClean="0"/>
              <a:t>fibres</a:t>
            </a:r>
            <a:r>
              <a:rPr lang="it-IT" dirty="0" smtClean="0"/>
              <a:t> in </a:t>
            </a:r>
            <a:r>
              <a:rPr lang="it-IT" dirty="0" err="1" smtClean="0"/>
              <a:t>acids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3" y="1501943"/>
            <a:ext cx="2888239" cy="51346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263" y="2545773"/>
            <a:ext cx="50292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Presentations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38200" y="1901537"/>
            <a:ext cx="2244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5 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16972" y="2701636"/>
            <a:ext cx="197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Work on </a:t>
            </a:r>
            <a:r>
              <a:rPr lang="it-IT" sz="2000" dirty="0" err="1" smtClean="0"/>
              <a:t>presentation</a:t>
            </a:r>
            <a:r>
              <a:rPr lang="it-IT" sz="2000" dirty="0" smtClean="0"/>
              <a:t> </a:t>
            </a:r>
            <a:r>
              <a:rPr lang="it-IT" sz="2000" dirty="0" err="1" smtClean="0"/>
              <a:t>about</a:t>
            </a:r>
            <a:r>
              <a:rPr lang="it-IT" sz="2000" dirty="0" smtClean="0"/>
              <a:t> </a:t>
            </a:r>
            <a:r>
              <a:rPr lang="it-IT" sz="2000" dirty="0" err="1" smtClean="0"/>
              <a:t>one</a:t>
            </a:r>
            <a:r>
              <a:rPr lang="it-IT" sz="2000" dirty="0" smtClean="0"/>
              <a:t> </a:t>
            </a:r>
            <a:r>
              <a:rPr lang="it-IT" sz="2000" dirty="0" err="1" smtClean="0"/>
              <a:t>substance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82" y="4025075"/>
            <a:ext cx="4876800" cy="2743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27" y="1536938"/>
            <a:ext cx="4696690" cy="26418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341427" y="4738255"/>
            <a:ext cx="26289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she</a:t>
            </a:r>
            <a:r>
              <a:rPr lang="it-IT" dirty="0" smtClean="0"/>
              <a:t> </a:t>
            </a:r>
            <a:r>
              <a:rPr lang="it-IT" dirty="0" err="1" smtClean="0"/>
              <a:t>saying</a:t>
            </a:r>
            <a:r>
              <a:rPr lang="it-IT" dirty="0" smtClean="0"/>
              <a:t>?</a:t>
            </a:r>
            <a:endParaRPr lang="it-IT" dirty="0"/>
          </a:p>
        </p:txBody>
      </p:sp>
      <p:cxnSp>
        <p:nvCxnSpPr>
          <p:cNvPr id="10" name="Connettore 7 9"/>
          <p:cNvCxnSpPr/>
          <p:nvPr/>
        </p:nvCxnSpPr>
        <p:spPr>
          <a:xfrm rot="16200000" flipV="1">
            <a:off x="9838541" y="3676732"/>
            <a:ext cx="1374900" cy="74814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082636" y="2040036"/>
            <a:ext cx="220287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One</a:t>
            </a:r>
            <a:r>
              <a:rPr lang="it-IT" dirty="0" smtClean="0"/>
              <a:t> moment, </a:t>
            </a:r>
            <a:r>
              <a:rPr lang="it-IT" dirty="0" err="1" smtClean="0"/>
              <a:t>please</a:t>
            </a:r>
            <a:r>
              <a:rPr lang="it-IT" dirty="0" smtClean="0"/>
              <a:t>…</a:t>
            </a:r>
            <a:endParaRPr lang="it-IT" dirty="0"/>
          </a:p>
        </p:txBody>
      </p:sp>
      <p:cxnSp>
        <p:nvCxnSpPr>
          <p:cNvPr id="13" name="Connettore 7 12"/>
          <p:cNvCxnSpPr/>
          <p:nvPr/>
        </p:nvCxnSpPr>
        <p:spPr>
          <a:xfrm>
            <a:off x="5011882" y="2611591"/>
            <a:ext cx="2718954" cy="74097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997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Ancona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76745" y="2036618"/>
            <a:ext cx="2244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5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3291" y="2847109"/>
            <a:ext cx="1901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Go shopping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Eat</a:t>
            </a:r>
            <a:r>
              <a:rPr lang="it-IT" sz="2000" dirty="0" smtClean="0"/>
              <a:t> pizza </a:t>
            </a:r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9" t="-13539" r="3919" b="13539"/>
          <a:stretch/>
        </p:blipFill>
        <p:spPr>
          <a:xfrm rot="5400000">
            <a:off x="9037490" y="2625275"/>
            <a:ext cx="3913909" cy="29354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307" t="7843" r="-307" b="-7843"/>
          <a:stretch/>
        </p:blipFill>
        <p:spPr>
          <a:xfrm>
            <a:off x="2275609" y="2574168"/>
            <a:ext cx="6771071" cy="370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8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New </a:t>
            </a:r>
            <a:r>
              <a:rPr lang="it-IT" dirty="0" err="1" smtClean="0">
                <a:latin typeface="Broadway" panose="04040905080B02020502" pitchFamily="82" charset="0"/>
              </a:rPr>
              <a:t>words</a:t>
            </a:r>
            <a:r>
              <a:rPr lang="it-IT" dirty="0" smtClean="0">
                <a:latin typeface="Broadway" panose="04040905080B02020502" pitchFamily="82" charset="0"/>
              </a:rPr>
              <a:t> in </a:t>
            </a:r>
            <a:r>
              <a:rPr lang="it-IT" dirty="0" err="1" smtClean="0">
                <a:latin typeface="Broadway" panose="04040905080B02020502" pitchFamily="82" charset="0"/>
              </a:rPr>
              <a:t>Italian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4731327" cy="4351338"/>
          </a:xfrm>
        </p:spPr>
        <p:txBody>
          <a:bodyPr/>
          <a:lstStyle/>
          <a:p>
            <a:r>
              <a:rPr lang="it-IT" dirty="0" smtClean="0"/>
              <a:t>Ciao, arrivederci, mangiare, prego, buona sera, buon giorno…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268" y="1629238"/>
            <a:ext cx="3629532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1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Typical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r>
              <a:rPr lang="it-IT" dirty="0" err="1" smtClean="0">
                <a:latin typeface="Broadway" panose="04040905080B02020502" pitchFamily="82" charset="0"/>
              </a:rPr>
              <a:t>food</a:t>
            </a:r>
            <a:r>
              <a:rPr lang="it-IT" dirty="0" smtClean="0">
                <a:latin typeface="Broadway" panose="04040905080B02020502" pitchFamily="82" charset="0"/>
              </a:rPr>
              <a:t> in </a:t>
            </a:r>
            <a:r>
              <a:rPr lang="it-IT" dirty="0" err="1" smtClean="0">
                <a:latin typeface="Broadway" panose="04040905080B02020502" pitchFamily="82" charset="0"/>
              </a:rPr>
              <a:t>Italy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5" y="2805545"/>
            <a:ext cx="5366351" cy="302528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07" y="1787583"/>
            <a:ext cx="3173426" cy="19528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58" y="4083627"/>
            <a:ext cx="3308375" cy="22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6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Made by the best </a:t>
            </a:r>
            <a:r>
              <a:rPr lang="it-IT" dirty="0" err="1" smtClean="0">
                <a:latin typeface="Broadway" panose="04040905080B02020502" pitchFamily="82" charset="0"/>
              </a:rPr>
              <a:t>group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59" y="1776071"/>
            <a:ext cx="6025796" cy="46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66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9373" y="365125"/>
            <a:ext cx="10515600" cy="1325563"/>
          </a:xfrm>
        </p:spPr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Couldn’t</a:t>
            </a:r>
            <a:r>
              <a:rPr lang="it-IT" dirty="0" smtClean="0">
                <a:latin typeface="Broadway" panose="04040905080B02020502" pitchFamily="82" charset="0"/>
              </a:rPr>
              <a:t> be a </a:t>
            </a:r>
            <a:r>
              <a:rPr lang="it-IT" dirty="0" err="1" smtClean="0">
                <a:latin typeface="Broadway" panose="04040905080B02020502" pitchFamily="82" charset="0"/>
              </a:rPr>
              <a:t>better</a:t>
            </a:r>
            <a:r>
              <a:rPr lang="it-IT" dirty="0" smtClean="0">
                <a:latin typeface="Broadway" panose="04040905080B02020502" pitchFamily="82" charset="0"/>
              </a:rPr>
              <a:t> </a:t>
            </a:r>
            <a:r>
              <a:rPr lang="it-IT" dirty="0" err="1" smtClean="0">
                <a:latin typeface="Broadway" panose="04040905080B02020502" pitchFamily="82" charset="0"/>
              </a:rPr>
              <a:t>arrival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78438" y="3439391"/>
            <a:ext cx="2634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Arrivals</a:t>
            </a:r>
            <a:endParaRPr lang="it-IT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Meet</a:t>
            </a:r>
            <a:r>
              <a:rPr lang="it-IT" sz="2000" dirty="0" smtClean="0"/>
              <a:t> with </a:t>
            </a:r>
            <a:r>
              <a:rPr lang="it-IT" sz="2000" dirty="0" err="1" smtClean="0"/>
              <a:t>our</a:t>
            </a:r>
            <a:r>
              <a:rPr lang="it-IT" sz="2000" dirty="0" smtClean="0"/>
              <a:t> families</a:t>
            </a: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522" y="1408824"/>
            <a:ext cx="5401429" cy="535379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8438" y="2566555"/>
            <a:ext cx="290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1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8697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2297834"/>
            <a:ext cx="11520055" cy="1325563"/>
          </a:xfrm>
        </p:spPr>
        <p:txBody>
          <a:bodyPr>
            <a:noAutofit/>
          </a:bodyPr>
          <a:lstStyle/>
          <a:p>
            <a:r>
              <a:rPr lang="it-IT" sz="4800" dirty="0" smtClean="0">
                <a:latin typeface="Broadway" panose="04040905080B02020502" pitchFamily="82" charset="0"/>
              </a:rPr>
              <a:t>THANK YOU FOR YOUR ATTENTION!</a:t>
            </a:r>
            <a:endParaRPr lang="it-IT" sz="4800" dirty="0"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282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Not</a:t>
            </a:r>
            <a:r>
              <a:rPr lang="it-IT" dirty="0" smtClean="0">
                <a:latin typeface="Broadway" panose="04040905080B02020502" pitchFamily="82" charset="0"/>
              </a:rPr>
              <a:t> for </a:t>
            </a:r>
            <a:r>
              <a:rPr lang="it-IT" dirty="0" err="1" smtClean="0">
                <a:latin typeface="Broadway" panose="04040905080B02020502" pitchFamily="82" charset="0"/>
              </a:rPr>
              <a:t>everyone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59" y="1464263"/>
            <a:ext cx="5373943" cy="53218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0164" y="1557976"/>
            <a:ext cx="2649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DAY 1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83178" y="2106323"/>
            <a:ext cx="22236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/>
              <a:t>What</a:t>
            </a:r>
            <a:r>
              <a:rPr lang="it-IT" dirty="0"/>
              <a:t> </a:t>
            </a:r>
            <a:r>
              <a:rPr lang="it-IT" dirty="0" smtClean="0"/>
              <a:t>a cute baby</a:t>
            </a:r>
            <a:endParaRPr lang="it-IT" dirty="0"/>
          </a:p>
        </p:txBody>
      </p:sp>
      <p:cxnSp>
        <p:nvCxnSpPr>
          <p:cNvPr id="9" name="Connettore 7 8"/>
          <p:cNvCxnSpPr/>
          <p:nvPr/>
        </p:nvCxnSpPr>
        <p:spPr>
          <a:xfrm>
            <a:off x="2597727" y="2254827"/>
            <a:ext cx="1984664" cy="126769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815630" y="3886199"/>
            <a:ext cx="24730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 smtClean="0"/>
              <a:t>Shut</a:t>
            </a:r>
            <a:r>
              <a:rPr lang="it-IT" dirty="0" smtClean="0"/>
              <a:t> up, </a:t>
            </a:r>
            <a:r>
              <a:rPr lang="it-IT" dirty="0" err="1" smtClean="0"/>
              <a:t>I’m</a:t>
            </a:r>
            <a:r>
              <a:rPr lang="it-IT" dirty="0" smtClean="0"/>
              <a:t> </a:t>
            </a:r>
            <a:r>
              <a:rPr lang="it-IT" dirty="0" err="1" smtClean="0"/>
              <a:t>trying</a:t>
            </a:r>
            <a:r>
              <a:rPr lang="it-IT" dirty="0" smtClean="0"/>
              <a:t> to </a:t>
            </a:r>
            <a:r>
              <a:rPr lang="it-IT" dirty="0" err="1" smtClean="0"/>
              <a:t>sleep</a:t>
            </a:r>
            <a:endParaRPr lang="it-IT" dirty="0"/>
          </a:p>
        </p:txBody>
      </p:sp>
      <p:cxnSp>
        <p:nvCxnSpPr>
          <p:cNvPr id="12" name="Connettore 7 11"/>
          <p:cNvCxnSpPr/>
          <p:nvPr/>
        </p:nvCxnSpPr>
        <p:spPr>
          <a:xfrm flipV="1">
            <a:off x="3288667" y="3856074"/>
            <a:ext cx="1714500" cy="353291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678002" y="5577064"/>
            <a:ext cx="228600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err="1" smtClean="0"/>
              <a:t>I’m</a:t>
            </a:r>
            <a:r>
              <a:rPr lang="it-IT" dirty="0" smtClean="0"/>
              <a:t> </a:t>
            </a:r>
            <a:r>
              <a:rPr lang="it-IT" dirty="0" err="1" smtClean="0"/>
              <a:t>adopted</a:t>
            </a:r>
            <a:r>
              <a:rPr lang="it-IT" dirty="0" smtClean="0"/>
              <a:t> :D</a:t>
            </a:r>
            <a:endParaRPr lang="it-IT" dirty="0"/>
          </a:p>
        </p:txBody>
      </p:sp>
      <p:cxnSp>
        <p:nvCxnSpPr>
          <p:cNvPr id="15" name="Connettore 7 14"/>
          <p:cNvCxnSpPr/>
          <p:nvPr/>
        </p:nvCxnSpPr>
        <p:spPr>
          <a:xfrm rot="16200000" flipV="1">
            <a:off x="7180118" y="4759037"/>
            <a:ext cx="841664" cy="716972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036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Ice</a:t>
            </a:r>
            <a:r>
              <a:rPr lang="it-IT" dirty="0" smtClean="0">
                <a:latin typeface="Broadway" panose="04040905080B02020502" pitchFamily="82" charset="0"/>
              </a:rPr>
              <a:t>-breaking games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574" y="1355638"/>
            <a:ext cx="5363323" cy="53728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67683" y="2196480"/>
            <a:ext cx="296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2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41100" y="3009258"/>
            <a:ext cx="21236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Getting</a:t>
            </a:r>
            <a:r>
              <a:rPr lang="it-IT" sz="2000" dirty="0" smtClean="0"/>
              <a:t> to Know </a:t>
            </a:r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other</a:t>
            </a:r>
            <a:endParaRPr lang="it-IT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870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Visit</a:t>
            </a:r>
            <a:r>
              <a:rPr lang="it-IT" dirty="0" smtClean="0">
                <a:latin typeface="Broadway" panose="04040905080B02020502" pitchFamily="82" charset="0"/>
              </a:rPr>
              <a:t> to Jesi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38200" y="20063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2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38200" y="2691245"/>
            <a:ext cx="20712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Visit</a:t>
            </a:r>
            <a:r>
              <a:rPr lang="it-IT" sz="2000" dirty="0" smtClean="0"/>
              <a:t> to the </a:t>
            </a:r>
            <a:r>
              <a:rPr lang="it-IT" sz="2000" dirty="0" err="1" smtClean="0"/>
              <a:t>theatre</a:t>
            </a:r>
            <a:endParaRPr lang="it-IT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Historical</a:t>
            </a:r>
            <a:r>
              <a:rPr lang="it-IT" sz="2000" dirty="0" smtClean="0"/>
              <a:t> </a:t>
            </a:r>
            <a:r>
              <a:rPr lang="it-IT" sz="2000" dirty="0" err="1" smtClean="0"/>
              <a:t>places</a:t>
            </a:r>
            <a:endParaRPr lang="it-IT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64" y="1398553"/>
            <a:ext cx="5185441" cy="51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9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Free time in Paradise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936" y="1499669"/>
            <a:ext cx="5068106" cy="51401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099" y="2126039"/>
            <a:ext cx="3900054" cy="21138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18309" y="2566555"/>
            <a:ext cx="257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2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18309" y="318296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smtClean="0"/>
              <a:t>Bowling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Eating</a:t>
            </a:r>
            <a:r>
              <a:rPr lang="it-IT" sz="2000" dirty="0" smtClean="0"/>
              <a:t> pizza</a:t>
            </a:r>
            <a:endParaRPr lang="it-IT" sz="2000" dirty="0"/>
          </a:p>
        </p:txBody>
      </p:sp>
      <p:sp>
        <p:nvSpPr>
          <p:cNvPr id="8" name="Rettangolo 7"/>
          <p:cNvSpPr/>
          <p:nvPr/>
        </p:nvSpPr>
        <p:spPr>
          <a:xfrm>
            <a:off x="1122218" y="4447309"/>
            <a:ext cx="2763982" cy="15794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/>
          <p:cNvCxnSpPr>
            <a:stCxn id="8" idx="3"/>
          </p:cNvCxnSpPr>
          <p:nvPr/>
        </p:nvCxnSpPr>
        <p:spPr>
          <a:xfrm>
            <a:off x="3886200" y="5237018"/>
            <a:ext cx="2441863" cy="7897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244774" y="4913852"/>
            <a:ext cx="2518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a strike or </a:t>
            </a:r>
            <a:r>
              <a:rPr lang="it-IT" dirty="0" err="1" smtClean="0"/>
              <a:t>not</a:t>
            </a:r>
            <a:r>
              <a:rPr lang="it-IT" dirty="0" smtClean="0"/>
              <a:t>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8581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Visit</a:t>
            </a:r>
            <a:r>
              <a:rPr lang="it-IT" dirty="0" smtClean="0">
                <a:latin typeface="Broadway" panose="04040905080B02020502" pitchFamily="82" charset="0"/>
              </a:rPr>
              <a:t> to Frasassi </a:t>
            </a:r>
            <a:r>
              <a:rPr lang="it-IT" dirty="0" err="1" smtClean="0">
                <a:latin typeface="Broadway" panose="04040905080B02020502" pitchFamily="82" charset="0"/>
              </a:rPr>
              <a:t>caves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9936" y="2036618"/>
            <a:ext cx="1475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DAY 3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10490" y="2751880"/>
            <a:ext cx="2389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smtClean="0"/>
              <a:t>Amazing </a:t>
            </a:r>
            <a:r>
              <a:rPr lang="it-IT" dirty="0" err="1" smtClean="0"/>
              <a:t>views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 err="1" smtClean="0"/>
              <a:t>Freezing</a:t>
            </a:r>
            <a:r>
              <a:rPr lang="it-IT" dirty="0" smtClean="0"/>
              <a:t> </a:t>
            </a:r>
            <a:r>
              <a:rPr lang="it-IT" dirty="0" err="1" smtClean="0"/>
              <a:t>caves</a:t>
            </a:r>
            <a:endParaRPr lang="it-IT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162" y="1224441"/>
            <a:ext cx="5704584" cy="5704584"/>
          </a:xfrm>
          <a:prstGeom prst="rect">
            <a:avLst/>
          </a:prstGeom>
        </p:spPr>
      </p:pic>
      <p:cxnSp>
        <p:nvCxnSpPr>
          <p:cNvPr id="8" name="Connettore 7 7"/>
          <p:cNvCxnSpPr/>
          <p:nvPr/>
        </p:nvCxnSpPr>
        <p:spPr>
          <a:xfrm flipV="1">
            <a:off x="2712027" y="2576945"/>
            <a:ext cx="1683328" cy="4572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36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Broadway" panose="04040905080B02020502" pitchFamily="82" charset="0"/>
              </a:rPr>
              <a:t>Break time</a:t>
            </a:r>
            <a:endParaRPr lang="it-IT" dirty="0">
              <a:latin typeface="Broadway" panose="04040905080B02020502" pitchFamily="82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94509" y="2177750"/>
            <a:ext cx="322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3 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997527" y="3034145"/>
            <a:ext cx="226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Chilling</a:t>
            </a:r>
            <a:endParaRPr lang="it-IT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 smtClean="0"/>
              <a:t>Enjoy</a:t>
            </a:r>
            <a:r>
              <a:rPr lang="it-IT" sz="2000" dirty="0" smtClean="0"/>
              <a:t> the time with friends</a:t>
            </a: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746" y="1423566"/>
            <a:ext cx="5218376" cy="5252483"/>
          </a:xfrm>
          <a:prstGeom prst="rect">
            <a:avLst/>
          </a:prstGeom>
        </p:spPr>
      </p:pic>
      <p:cxnSp>
        <p:nvCxnSpPr>
          <p:cNvPr id="13" name="Connettore 7 12"/>
          <p:cNvCxnSpPr/>
          <p:nvPr/>
        </p:nvCxnSpPr>
        <p:spPr>
          <a:xfrm rot="10800000" flipV="1">
            <a:off x="8001001" y="2789297"/>
            <a:ext cx="2067791" cy="101377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9915068" y="2573177"/>
            <a:ext cx="21176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Do </a:t>
            </a:r>
            <a:r>
              <a:rPr lang="it-IT" dirty="0" err="1" smtClean="0"/>
              <a:t>you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Wi-fi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995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>
                <a:latin typeface="Broadway" panose="04040905080B02020502" pitchFamily="82" charset="0"/>
              </a:rPr>
              <a:t>Visit</a:t>
            </a:r>
            <a:r>
              <a:rPr lang="it-IT" dirty="0" smtClean="0">
                <a:latin typeface="Broadway" panose="04040905080B02020502" pitchFamily="82" charset="0"/>
              </a:rPr>
              <a:t> to the </a:t>
            </a:r>
            <a:r>
              <a:rPr lang="it-IT" dirty="0" err="1" smtClean="0">
                <a:latin typeface="Broadway" panose="04040905080B02020502" pitchFamily="82" charset="0"/>
              </a:rPr>
              <a:t>museum</a:t>
            </a:r>
            <a:endParaRPr lang="it-IT" dirty="0">
              <a:latin typeface="Broadway" panose="04040905080B02020502" pitchFamily="8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63" y="1935307"/>
            <a:ext cx="7855527" cy="44187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3845" y="2161309"/>
            <a:ext cx="2337954" cy="14755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96191" y="2244436"/>
            <a:ext cx="20262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DAY 3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interesting</a:t>
            </a:r>
            <a:r>
              <a:rPr lang="it-IT" dirty="0" smtClean="0"/>
              <a:t>…</a:t>
            </a:r>
            <a:endParaRPr lang="it-IT" dirty="0"/>
          </a:p>
        </p:txBody>
      </p:sp>
      <p:cxnSp>
        <p:nvCxnSpPr>
          <p:cNvPr id="8" name="Connettore 7 7"/>
          <p:cNvCxnSpPr/>
          <p:nvPr/>
        </p:nvCxnSpPr>
        <p:spPr>
          <a:xfrm>
            <a:off x="2483427" y="3252355"/>
            <a:ext cx="2348346" cy="280554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950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227</Words>
  <Application>Microsoft Office PowerPoint</Application>
  <PresentationFormat>Widescreen</PresentationFormat>
  <Paragraphs>69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Arial</vt:lpstr>
      <vt:lpstr>Broadway</vt:lpstr>
      <vt:lpstr>Calibri</vt:lpstr>
      <vt:lpstr>Calibri Light</vt:lpstr>
      <vt:lpstr>Wingdings</vt:lpstr>
      <vt:lpstr>Tema di Office</vt:lpstr>
      <vt:lpstr>Presentazione standard di PowerPoint</vt:lpstr>
      <vt:lpstr>Couldn’t be a better arrival</vt:lpstr>
      <vt:lpstr>Not for everyone</vt:lpstr>
      <vt:lpstr>Ice-breaking games</vt:lpstr>
      <vt:lpstr>Visit to Jesi</vt:lpstr>
      <vt:lpstr>Free time in Paradise</vt:lpstr>
      <vt:lpstr>Visit to Frasassi caves</vt:lpstr>
      <vt:lpstr>Break time</vt:lpstr>
      <vt:lpstr>Visit to the museum</vt:lpstr>
      <vt:lpstr>Practice with the microscopes</vt:lpstr>
      <vt:lpstr>Sewn circuits</vt:lpstr>
      <vt:lpstr>Final products</vt:lpstr>
      <vt:lpstr>Senigallia</vt:lpstr>
      <vt:lpstr>Organic chemistry lab</vt:lpstr>
      <vt:lpstr>Presentations </vt:lpstr>
      <vt:lpstr>Ancona</vt:lpstr>
      <vt:lpstr>New words in Italian</vt:lpstr>
      <vt:lpstr>Typical food in Italy </vt:lpstr>
      <vt:lpstr>Made by the best group </vt:lpstr>
      <vt:lpstr>THANK YOU FOR YOUR ATTENTION!</vt:lpstr>
    </vt:vector>
  </TitlesOfParts>
  <Company>_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MULTILAB06</dc:creator>
  <cp:lastModifiedBy>MULTILAB06</cp:lastModifiedBy>
  <cp:revision>15</cp:revision>
  <dcterms:created xsi:type="dcterms:W3CDTF">2017-04-07T06:59:48Z</dcterms:created>
  <dcterms:modified xsi:type="dcterms:W3CDTF">2017-04-07T09:46:14Z</dcterms:modified>
</cp:coreProperties>
</file>