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65" r:id="rId13"/>
    <p:sldId id="270" r:id="rId14"/>
    <p:sldId id="271" r:id="rId15"/>
    <p:sldId id="266" r:id="rId16"/>
    <p:sldId id="272" r:id="rId17"/>
    <p:sldId id="275" r:id="rId18"/>
    <p:sldId id="274" r:id="rId19"/>
    <p:sldId id="267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32C880-48B0-43AA-99DA-F2CD5E83ABE3}" type="datetimeFigureOut">
              <a:rPr lang="en-US" smtClean="0"/>
              <a:pPr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8ABAC0-474A-4303-86F0-B06284D1B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Recycled </a:t>
            </a:r>
            <a:r>
              <a:rPr lang="en-US" b="1" dirty="0" err="1">
                <a:solidFill>
                  <a:srgbClr val="FFFFFF"/>
                </a:solidFill>
              </a:rPr>
              <a:t>MAterials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24426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Made by :</a:t>
            </a:r>
          </a:p>
          <a:p>
            <a:r>
              <a:rPr lang="en-US" dirty="0">
                <a:solidFill>
                  <a:schemeClr val="tx1"/>
                </a:solidFill>
              </a:rPr>
              <a:t>David </a:t>
            </a:r>
            <a:r>
              <a:rPr lang="en-US" dirty="0" err="1">
                <a:solidFill>
                  <a:schemeClr val="tx1"/>
                </a:solidFill>
              </a:rPr>
              <a:t>Damjanoski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Alessia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Paesani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Alejandro Fernandez</a:t>
            </a:r>
          </a:p>
          <a:p>
            <a:r>
              <a:rPr lang="en-US" dirty="0">
                <a:solidFill>
                  <a:schemeClr val="tx1"/>
                </a:solidFill>
              </a:rPr>
              <a:t>Vaclav  Novak</a:t>
            </a:r>
          </a:p>
          <a:p>
            <a:r>
              <a:rPr lang="en-US" dirty="0">
                <a:solidFill>
                  <a:schemeClr val="tx1"/>
                </a:solidFill>
              </a:rPr>
              <a:t>Angela </a:t>
            </a:r>
            <a:r>
              <a:rPr lang="en-US" dirty="0" err="1">
                <a:solidFill>
                  <a:schemeClr val="tx1"/>
                </a:solidFill>
              </a:rPr>
              <a:t>Petroska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685801"/>
            <a:ext cx="8202246" cy="452914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 Process</a:t>
            </a:r>
          </a:p>
          <a:p>
            <a:pPr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Wood pulp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   - Degradation of cellulose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   - Purification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   - Reconstruction</a:t>
            </a:r>
          </a:p>
          <a:p>
            <a:pPr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Forced through a </a:t>
            </a:r>
            <a:r>
              <a:rPr lang="en-US" sz="4000" dirty="0" err="1">
                <a:solidFill>
                  <a:schemeClr val="tx1"/>
                </a:solidFill>
              </a:rPr>
              <a:t>spinnerette</a:t>
            </a:r>
            <a:endParaRPr lang="en-US" sz="4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Threads</a:t>
            </a:r>
          </a:p>
          <a:p>
            <a:pPr>
              <a:buFontTx/>
              <a:buChar char="-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RAyon</a:t>
            </a:r>
            <a:endParaRPr lang="en-US" dirty="0"/>
          </a:p>
        </p:txBody>
      </p:sp>
      <p:pic>
        <p:nvPicPr>
          <p:cNvPr id="4" name="Content Placeholder 3" descr="220px-Rayon_close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357298"/>
            <a:ext cx="4143404" cy="276854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Waste from the factories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comes from: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Cotton textile waste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Opening and cleaning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Picking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Carding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Drawing 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Spinning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Winding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Warping</a:t>
            </a:r>
          </a:p>
          <a:p>
            <a:pPr>
              <a:buNone/>
            </a:pPr>
            <a:r>
              <a:rPr lang="en-US" sz="2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Mainly in the form of THREADS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Comes from: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685801"/>
            <a:ext cx="7130675" cy="402908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Liqud</a:t>
            </a:r>
            <a:r>
              <a:rPr lang="en-US" dirty="0">
                <a:solidFill>
                  <a:srgbClr val="FFC000"/>
                </a:solidFill>
              </a:rPr>
              <a:t> waste from textile mills: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Sizing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Carboxymethyl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celullose</a:t>
            </a:r>
            <a:r>
              <a:rPr lang="en-US" dirty="0">
                <a:solidFill>
                  <a:schemeClr val="tx1"/>
                </a:solidFill>
              </a:rPr>
              <a:t>, polyvinyl </a:t>
            </a:r>
            <a:r>
              <a:rPr lang="en-US" dirty="0" err="1">
                <a:solidFill>
                  <a:schemeClr val="tx1"/>
                </a:solidFill>
              </a:rPr>
              <a:t>alchohol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rgbClr val="FFC000"/>
                </a:solidFill>
              </a:rPr>
              <a:t>Desizing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(Mineral acid)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Scouring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Causatic</a:t>
            </a:r>
            <a:r>
              <a:rPr lang="en-US" dirty="0">
                <a:solidFill>
                  <a:schemeClr val="tx1"/>
                </a:solidFill>
              </a:rPr>
              <a:t> soda, soda ash, detergent) </a:t>
            </a:r>
            <a:endParaRPr lang="en-US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Bleaching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NaOCl</a:t>
            </a:r>
            <a:r>
              <a:rPr lang="en-US" dirty="0">
                <a:solidFill>
                  <a:schemeClr val="tx1"/>
                </a:solidFill>
              </a:rPr>
              <a:t> or H2O2)</a:t>
            </a:r>
            <a:endParaRPr lang="en-US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Mercerizing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Causating</a:t>
            </a:r>
            <a:r>
              <a:rPr lang="en-US" dirty="0">
                <a:solidFill>
                  <a:schemeClr val="tx1"/>
                </a:solidFill>
              </a:rPr>
              <a:t> soda solution)</a:t>
            </a:r>
            <a:endParaRPr lang="en-US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Dyeing</a:t>
            </a:r>
            <a:r>
              <a:rPr lang="en-US" dirty="0">
                <a:solidFill>
                  <a:schemeClr val="tx1"/>
                </a:solidFill>
              </a:rPr>
              <a:t> (vat </a:t>
            </a:r>
            <a:r>
              <a:rPr lang="en-US" dirty="0" err="1">
                <a:solidFill>
                  <a:schemeClr val="tx1"/>
                </a:solidFill>
              </a:rPr>
              <a:t>dyes,developing</a:t>
            </a:r>
            <a:r>
              <a:rPr lang="en-US" dirty="0">
                <a:solidFill>
                  <a:schemeClr val="tx1"/>
                </a:solidFill>
              </a:rPr>
              <a:t> dyes, </a:t>
            </a:r>
            <a:r>
              <a:rPr lang="en-US" dirty="0" err="1">
                <a:solidFill>
                  <a:schemeClr val="tx1"/>
                </a:solidFill>
              </a:rPr>
              <a:t>naphtol</a:t>
            </a:r>
            <a:r>
              <a:rPr lang="en-US" dirty="0">
                <a:solidFill>
                  <a:schemeClr val="tx1"/>
                </a:solidFill>
              </a:rPr>
              <a:t> dyes, etc)</a:t>
            </a:r>
            <a:endParaRPr lang="en-US" dirty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</a:rPr>
              <a:t>Finishing </a:t>
            </a:r>
            <a:r>
              <a:rPr lang="en-US" dirty="0">
                <a:solidFill>
                  <a:schemeClr val="tx1"/>
                </a:solidFill>
              </a:rPr>
              <a:t>(starches, </a:t>
            </a:r>
            <a:r>
              <a:rPr lang="en-US" dirty="0" err="1">
                <a:solidFill>
                  <a:schemeClr val="tx1"/>
                </a:solidFill>
              </a:rPr>
              <a:t>dextrines</a:t>
            </a:r>
            <a:r>
              <a:rPr lang="en-US" dirty="0">
                <a:solidFill>
                  <a:schemeClr val="tx1"/>
                </a:solidFill>
              </a:rPr>
              <a:t>, natural and synthetic  waxes)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Reuse of materials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done to old textile materials</a:t>
            </a:r>
          </a:p>
        </p:txBody>
      </p:sp>
      <p:pic>
        <p:nvPicPr>
          <p:cNvPr id="4" name="Content Placeholder 3" descr="textile_grades_size_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412" y="928670"/>
            <a:ext cx="3113019" cy="289164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7916493" cy="1507067"/>
          </a:xfrm>
        </p:spPr>
        <p:txBody>
          <a:bodyPr/>
          <a:lstStyle/>
          <a:p>
            <a:r>
              <a:rPr lang="en-US" dirty="0"/>
              <a:t>How do we get clothes?!</a:t>
            </a:r>
          </a:p>
        </p:txBody>
      </p:sp>
      <p:pic>
        <p:nvPicPr>
          <p:cNvPr id="4" name="Content Placeholder 3" descr="Circularity-Graphic2-Engl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428604"/>
            <a:ext cx="6420336" cy="440787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big companies do</a:t>
            </a:r>
          </a:p>
        </p:txBody>
      </p:sp>
      <p:pic>
        <p:nvPicPr>
          <p:cNvPr id="4" name="Content Placeholder 3" descr="1107_Garment_Deskmap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1162" y="685800"/>
            <a:ext cx="6004002" cy="36147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350933"/>
            <a:ext cx="6400800" cy="1507067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usa</a:t>
            </a:r>
            <a:endParaRPr lang="en-US" dirty="0"/>
          </a:p>
        </p:txBody>
      </p:sp>
      <p:pic>
        <p:nvPicPr>
          <p:cNvPr id="4" name="Content Placeholder 3" descr="8912643_ori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500042"/>
            <a:ext cx="6818372" cy="500926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500570"/>
            <a:ext cx="6400800" cy="1507067"/>
          </a:xfrm>
        </p:spPr>
        <p:txBody>
          <a:bodyPr/>
          <a:lstStyle/>
          <a:p>
            <a:r>
              <a:rPr lang="en-US" b="1" dirty="0"/>
              <a:t>Recycling?!</a:t>
            </a:r>
          </a:p>
        </p:txBody>
      </p:sp>
      <p:pic>
        <p:nvPicPr>
          <p:cNvPr id="1026" name="Picture 2" descr="C:\Program Files (x86)\Microsoft Office\MEDIA\CAGCAT10\j029324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3784704" cy="27921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2066" y="1142984"/>
            <a:ext cx="335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 Reusing old materials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In the textile industry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4714884"/>
            <a:ext cx="7987932" cy="1279516"/>
          </a:xfrm>
        </p:spPr>
        <p:txBody>
          <a:bodyPr>
            <a:normAutofit fontScale="90000"/>
          </a:bodyPr>
          <a:lstStyle/>
          <a:p>
            <a:r>
              <a:rPr lang="en-US" dirty="0"/>
              <a:t>And there she is, one female human in focus, in her </a:t>
            </a:r>
            <a:r>
              <a:rPr lang="en-US" sz="2000" dirty="0"/>
              <a:t>not </a:t>
            </a:r>
            <a:r>
              <a:rPr lang="en-US" sz="3200" dirty="0"/>
              <a:t>natural habitat, searching for clothes that can be </a:t>
            </a:r>
            <a:r>
              <a:rPr lang="en-US" sz="3200" dirty="0" err="1"/>
              <a:t>reworn</a:t>
            </a:r>
            <a:endParaRPr lang="en-US" sz="2000" dirty="0"/>
          </a:p>
        </p:txBody>
      </p:sp>
      <p:pic>
        <p:nvPicPr>
          <p:cNvPr id="4" name="Content Placeholder 3" descr="VTT_TEKI_Joonas-Lumpein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2763" y="694251"/>
            <a:ext cx="6400800" cy="359783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LYOcell</a:t>
            </a:r>
            <a:endParaRPr lang="en-US" dirty="0"/>
          </a:p>
        </p:txBody>
      </p:sp>
      <p:pic>
        <p:nvPicPr>
          <p:cNvPr id="4" name="Content Placeholder 3" descr="220px-Lyocell_Vital_fabr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642918"/>
            <a:ext cx="3060799" cy="4104253"/>
          </a:xfrm>
          <a:ln w="28575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000496" y="785794"/>
            <a:ext cx="4786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WHAT IS IT?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48" y="2214554"/>
            <a:ext cx="4429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Cellulose fiber (wood pulp)- base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Developed in USA (1972)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Mixed </a:t>
            </a:r>
            <a:r>
              <a:rPr lang="en-US" sz="3200" dirty="0" err="1"/>
              <a:t>fibre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Lyocell</a:t>
            </a:r>
            <a:endParaRPr lang="en-US" dirty="0"/>
          </a:p>
        </p:txBody>
      </p:sp>
      <p:pic>
        <p:nvPicPr>
          <p:cNvPr id="4" name="Content Placeholder 3" descr="NM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000108"/>
            <a:ext cx="2286016" cy="3212780"/>
          </a:xfrm>
        </p:spPr>
      </p:pic>
      <p:sp>
        <p:nvSpPr>
          <p:cNvPr id="5" name="TextBox 4"/>
          <p:cNvSpPr txBox="1"/>
          <p:nvPr/>
        </p:nvSpPr>
        <p:spPr>
          <a:xfrm>
            <a:off x="4286248" y="2500306"/>
            <a:ext cx="4572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/>
              <a:t>Chemical composition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lyocell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1285860"/>
          <a:ext cx="7143800" cy="2102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30">
                <a:tc>
                  <a:txBody>
                    <a:bodyPr/>
                    <a:lstStyle/>
                    <a:p>
                      <a:r>
                        <a:rPr lang="en-US" dirty="0"/>
                        <a:t>Artificial </a:t>
                      </a:r>
                      <a:r>
                        <a:rPr lang="en-US" dirty="0" err="1"/>
                        <a:t>fibres</a:t>
                      </a:r>
                      <a:r>
                        <a:rPr lang="en-US" dirty="0"/>
                        <a:t>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 </a:t>
                      </a:r>
                      <a:r>
                        <a:rPr lang="en-US" dirty="0" err="1"/>
                        <a:t>fibres</a:t>
                      </a:r>
                      <a:r>
                        <a:rPr lang="en-US" dirty="0"/>
                        <a:t>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678">
                <a:tc>
                  <a:txBody>
                    <a:bodyPr/>
                    <a:lstStyle/>
                    <a:p>
                      <a:r>
                        <a:rPr lang="en-US" dirty="0"/>
                        <a:t>Nylon</a:t>
                      </a:r>
                    </a:p>
                    <a:p>
                      <a:r>
                        <a:rPr lang="en-US" dirty="0"/>
                        <a:t>Polyester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Cotton</a:t>
                      </a:r>
                    </a:p>
                    <a:p>
                      <a:r>
                        <a:rPr lang="en-US" dirty="0"/>
                        <a:t>Wool</a:t>
                      </a:r>
                    </a:p>
                    <a:p>
                      <a:r>
                        <a:rPr lang="en-US" dirty="0"/>
                        <a:t>Silk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685801"/>
            <a:ext cx="8345121" cy="41719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Cons: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 - more expensive to produce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Pros: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- Silky </a:t>
            </a:r>
            <a:r>
              <a:rPr lang="en-US" sz="4000" dirty="0" err="1">
                <a:solidFill>
                  <a:schemeClr val="tx1"/>
                </a:solidFill>
              </a:rPr>
              <a:t>appereance</a:t>
            </a:r>
            <a:r>
              <a:rPr lang="en-US" sz="4000" dirty="0">
                <a:solidFill>
                  <a:schemeClr val="tx1"/>
                </a:solidFill>
              </a:rPr>
              <a:t> (dress shirts)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685801"/>
            <a:ext cx="7702179" cy="36152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Properties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- Similar with cotton, linen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</a:rPr>
              <a:t>- Blended with nylon, polyester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RAyon</a:t>
            </a:r>
            <a:endParaRPr lang="en-US" dirty="0"/>
          </a:p>
        </p:txBody>
      </p:sp>
      <p:pic>
        <p:nvPicPr>
          <p:cNvPr id="4" name="Content Placeholder 3" descr="rayon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71678"/>
            <a:ext cx="6994487" cy="14597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685801"/>
            <a:ext cx="7845055" cy="45291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 Synthetic material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 Artificial silk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 Regenerated cellulose fiber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>
                <a:solidFill>
                  <a:schemeClr val="tx1"/>
                </a:solidFill>
              </a:rPr>
              <a:t> The molecular structure resembles cellulose fiber</a:t>
            </a:r>
          </a:p>
          <a:p>
            <a:pPr>
              <a:buFont typeface="Wingdings" pitchFamily="2" charset="2"/>
              <a:buChar char="v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134</TotalTime>
  <Words>278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Wingdings</vt:lpstr>
      <vt:lpstr>Wingdings 3</vt:lpstr>
      <vt:lpstr>Theme5</vt:lpstr>
      <vt:lpstr>Recycled MAterials</vt:lpstr>
      <vt:lpstr>Recycling?!</vt:lpstr>
      <vt:lpstr>LYOcell</vt:lpstr>
      <vt:lpstr>Lyocell</vt:lpstr>
      <vt:lpstr>lyocell</vt:lpstr>
      <vt:lpstr>Lyocell</vt:lpstr>
      <vt:lpstr>LYOCEll</vt:lpstr>
      <vt:lpstr>RAyon</vt:lpstr>
      <vt:lpstr>Rayon</vt:lpstr>
      <vt:lpstr>RAyon</vt:lpstr>
      <vt:lpstr>RAyon</vt:lpstr>
      <vt:lpstr>Waste from the factories</vt:lpstr>
      <vt:lpstr>It comes from:</vt:lpstr>
      <vt:lpstr>IT Comes from:</vt:lpstr>
      <vt:lpstr>Reuse of materials</vt:lpstr>
      <vt:lpstr>What is done to old textile materials</vt:lpstr>
      <vt:lpstr>How do we get clothes?!</vt:lpstr>
      <vt:lpstr>What big companies do</vt:lpstr>
      <vt:lpstr>In the usa</vt:lpstr>
      <vt:lpstr>And there she is, one female human in focus, in her not natural habitat, searching for clothes that can be reworn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MAterials</dc:title>
  <dc:creator>Asus</dc:creator>
  <cp:lastModifiedBy>Marcela Radova</cp:lastModifiedBy>
  <cp:revision>15</cp:revision>
  <dcterms:created xsi:type="dcterms:W3CDTF">2017-11-02T07:39:51Z</dcterms:created>
  <dcterms:modified xsi:type="dcterms:W3CDTF">2017-12-30T22:09:27Z</dcterms:modified>
</cp:coreProperties>
</file>