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801350" cy="7561263"/>
  <p:notesSz cx="6858000" cy="9144000"/>
  <p:defaultTextStyle>
    <a:defPPr>
      <a:defRPr lang="cs-CZ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60" y="78"/>
      </p:cViewPr>
      <p:guideLst>
        <p:guide orient="horz" pos="238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23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2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94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98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10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5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68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20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97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75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07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BC16C-7281-46C2-A02F-34ADB6146783}" type="datetimeFigureOut">
              <a:rPr lang="cs-CZ" smtClean="0"/>
              <a:t>04.01.2018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B37CF-546B-419B-9883-CF96ED8E8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0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Obrázek 14" descr="http://www.gymceska.cz/photo/tn/9913-Logo-opravene-k-poslani_tn_maxwh800x600_bcgffffff_1483551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63" y="385860"/>
            <a:ext cx="202723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Obrázek 3" descr="IMG_57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37" y="3439244"/>
            <a:ext cx="3462337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4" descr="IMG_57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" y="1738734"/>
            <a:ext cx="1111250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Obrázek 7" descr="IMG_57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4" y="1738733"/>
            <a:ext cx="1263650" cy="16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8" descr="IMG_57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37" y="3481034"/>
            <a:ext cx="16573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Obrázek 10" descr="IMG_587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" y="4690950"/>
            <a:ext cx="1085850" cy="136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ázek 12" descr="IMG_59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95" y="4686300"/>
            <a:ext cx="2000250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Obrázek 13" descr="IMG_59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34" y="4616449"/>
            <a:ext cx="2155825" cy="14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Obrázek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07" y="6099472"/>
            <a:ext cx="21367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Obrázek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68" y="6153447"/>
            <a:ext cx="20351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Obrázek 18" descr="IMG_569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07" y="65199"/>
            <a:ext cx="12573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Obrázek 19" descr="IMG_589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4" y="4788743"/>
            <a:ext cx="15335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Obrázek 20" descr="IMG_594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71" y="3425527"/>
            <a:ext cx="8858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Obrázek 21" descr="P1030301 - kopi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57" y="1797162"/>
            <a:ext cx="2155825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Obrázek 22" descr="P1030328 - kopi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51" y="6121697"/>
            <a:ext cx="196850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Obrázek 24" descr="P1030395 - kopi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27" y="87312"/>
            <a:ext cx="2147888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Obrázek 25" descr="P1030397 - kopi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431" y="4289425"/>
            <a:ext cx="1814513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Obrázek 26" descr="P10304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67" y="3060551"/>
            <a:ext cx="1825625" cy="11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Obrázek 28" descr="P103048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87" y="4716735"/>
            <a:ext cx="179070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Obrázek 29" descr="P103049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431" y="1764407"/>
            <a:ext cx="1806575" cy="1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Obrázek 31" descr="P10305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18" y="1813099"/>
            <a:ext cx="4084638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Obrázek 32" descr="P103059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" y="6099472"/>
            <a:ext cx="19589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Obrázek 5" descr="IMG_580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" y="27111"/>
            <a:ext cx="2220913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Obrázek 11" descr="IMG_574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" y="3209755"/>
            <a:ext cx="1076326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Obrázek 34" descr="P103037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79" y="36215"/>
            <a:ext cx="21875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Obrázek 35" descr="IMG_588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41" y="14790"/>
            <a:ext cx="2644775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Obrázek 36" descr="IMG_589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63" y="3444705"/>
            <a:ext cx="1524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Obrázek 2" descr="P103045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24" y="6153447"/>
            <a:ext cx="235108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0" y="0"/>
            <a:ext cx="1080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4253329" y="1112451"/>
            <a:ext cx="215828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Erasmus</a:t>
            </a:r>
            <a:r>
              <a:rPr kumimoji="0" lang="cs-CZ" altLang="cs-CZ" sz="15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cs-CZ" altLang="cs-CZ" sz="15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Italy - </a:t>
            </a:r>
            <a:r>
              <a:rPr kumimoji="0" lang="cs-CZ" altLang="cs-CZ" sz="15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Jesi</a:t>
            </a: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altLang="cs-CZ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2017</a:t>
            </a:r>
            <a:endParaRPr kumimoji="0" lang="cs-CZ" altLang="cs-CZ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3616307" y="1118045"/>
            <a:ext cx="253129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955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Motiv systému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Honza</dc:creator>
  <cp:lastModifiedBy>Marcela Radova</cp:lastModifiedBy>
  <cp:revision>2</cp:revision>
  <dcterms:created xsi:type="dcterms:W3CDTF">2018-01-04T16:58:12Z</dcterms:created>
  <dcterms:modified xsi:type="dcterms:W3CDTF">2018-01-04T17:17:07Z</dcterms:modified>
</cp:coreProperties>
</file>