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16" r:id="rId2"/>
  </p:sldMasterIdLst>
  <p:sldIdLst>
    <p:sldId id="256" r:id="rId3"/>
    <p:sldId id="258" r:id="rId4"/>
    <p:sldId id="268" r:id="rId5"/>
    <p:sldId id="259" r:id="rId6"/>
    <p:sldId id="271" r:id="rId7"/>
    <p:sldId id="261" r:id="rId8"/>
    <p:sldId id="263" r:id="rId9"/>
    <p:sldId id="277" r:id="rId10"/>
    <p:sldId id="257" r:id="rId11"/>
    <p:sldId id="260" r:id="rId12"/>
    <p:sldId id="265" r:id="rId13"/>
    <p:sldId id="264" r:id="rId14"/>
    <p:sldId id="266" r:id="rId15"/>
    <p:sldId id="270" r:id="rId16"/>
    <p:sldId id="276" r:id="rId17"/>
    <p:sldId id="27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LTILAB09" initials="M" lastIdx="0" clrIdx="0">
    <p:extLst>
      <p:ext uri="{19B8F6BF-5375-455C-9EA6-DF929625EA0E}">
        <p15:presenceInfo xmlns:p15="http://schemas.microsoft.com/office/powerpoint/2012/main" userId="MULTILAB0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30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60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63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22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23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8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379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521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010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9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24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587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027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372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399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500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046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856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002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272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09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16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7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4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01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7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78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7704-1DFB-4D30-8DE7-C697B88B0286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1318E-BC8F-49EE-879C-CFA40DCA5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7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/>
            </a:r>
            <a:br>
              <a:rPr lang="it-IT" dirty="0" smtClean="0">
                <a:latin typeface="Arial Black" panose="020B0A04020102020204" pitchFamily="34" charset="0"/>
              </a:rPr>
            </a:b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9698" y="2820802"/>
            <a:ext cx="11558726" cy="2887540"/>
          </a:xfrm>
        </p:spPr>
        <p:txBody>
          <a:bodyPr>
            <a:noAutofit/>
          </a:bodyPr>
          <a:lstStyle/>
          <a:p>
            <a:r>
              <a:rPr lang="cs-CZ" sz="8000" i="1" u="sng" dirty="0" smtClean="0">
                <a:solidFill>
                  <a:srgbClr val="92D050"/>
                </a:solidFill>
                <a:latin typeface="Gill Sans Ultra Bold" panose="020B0A02020104020203" pitchFamily="34" charset="-18"/>
              </a:rPr>
              <a:t>ERASMUS PLUS+</a:t>
            </a:r>
            <a:endParaRPr lang="cs-CZ" sz="8000" i="1" u="sng" dirty="0">
              <a:solidFill>
                <a:srgbClr val="92D050"/>
              </a:solidFill>
              <a:latin typeface="Gill Sans Ultra Bold" panose="020B0A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687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Visiting</a:t>
            </a:r>
            <a:r>
              <a:rPr lang="it-IT" dirty="0" smtClean="0"/>
              <a:t> Senigallia…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73" y="2700424"/>
            <a:ext cx="4862812" cy="364711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9" y="2700424"/>
            <a:ext cx="4862813" cy="364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 work..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19" y="2316480"/>
            <a:ext cx="3120390" cy="41605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03" y="2728674"/>
            <a:ext cx="4448175" cy="333613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2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Visiting</a:t>
            </a:r>
            <a:r>
              <a:rPr lang="it-IT" dirty="0" smtClean="0"/>
              <a:t> Ancona..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099" y="3183251"/>
            <a:ext cx="4413098" cy="28713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040" y="2670783"/>
            <a:ext cx="2848209" cy="379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 love pizza</a:t>
            </a:r>
            <a:r>
              <a:rPr lang="it-IT" dirty="0" smtClean="0"/>
              <a:t>…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/>
              <a:t>..and </a:t>
            </a:r>
            <a:r>
              <a:rPr lang="it-IT" dirty="0" smtClean="0"/>
              <a:t>ice </a:t>
            </a:r>
            <a:r>
              <a:rPr lang="it-IT" dirty="0"/>
              <a:t>cream too!!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05" y="2507176"/>
            <a:ext cx="3053162" cy="407088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79" y="2507176"/>
            <a:ext cx="3077001" cy="40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expressions</a:t>
            </a:r>
            <a:r>
              <a:rPr lang="it-IT" dirty="0" smtClean="0"/>
              <a:t>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603416"/>
            <a:ext cx="2034015" cy="3416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Italian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Ciao!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Come stai?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Sto bene.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Buongiorno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Buonanotte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769702" y="3603416"/>
            <a:ext cx="203401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Czech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Ahoj</a:t>
            </a:r>
            <a:endParaRPr lang="it-IT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it-IT" altLang="it-IT" dirty="0" smtClean="0">
                <a:solidFill>
                  <a:srgbClr val="212121"/>
                </a:solidFill>
                <a:latin typeface="+mj-lt"/>
              </a:rPr>
              <a:t>J</a:t>
            </a:r>
            <a:r>
              <a:rPr lang="cs-CZ" altLang="it-IT" dirty="0" smtClean="0">
                <a:solidFill>
                  <a:srgbClr val="212121"/>
                </a:solidFill>
                <a:latin typeface="+mj-lt"/>
              </a:rPr>
              <a:t>ak </a:t>
            </a:r>
            <a:r>
              <a:rPr lang="cs-CZ" altLang="it-IT" dirty="0">
                <a:solidFill>
                  <a:srgbClr val="212121"/>
                </a:solidFill>
                <a:latin typeface="+mj-lt"/>
              </a:rPr>
              <a:t>se </a:t>
            </a:r>
            <a:r>
              <a:rPr lang="cs-CZ" altLang="it-IT" dirty="0" smtClean="0">
                <a:solidFill>
                  <a:srgbClr val="212121"/>
                </a:solidFill>
                <a:latin typeface="+mj-lt"/>
              </a:rPr>
              <a:t>máš</a:t>
            </a:r>
            <a:r>
              <a:rPr lang="it-IT" altLang="it-IT" dirty="0" smtClean="0">
                <a:solidFill>
                  <a:srgbClr val="212121"/>
                </a:solidFill>
                <a:latin typeface="+mj-lt"/>
              </a:rPr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dirty="0" smtClean="0">
                <a:solidFill>
                  <a:srgbClr val="212121"/>
                </a:solidFill>
              </a:rPr>
              <a:t>M</a:t>
            </a:r>
            <a:r>
              <a:rPr lang="cs-CZ" altLang="it-IT" dirty="0" smtClean="0">
                <a:solidFill>
                  <a:srgbClr val="212121"/>
                </a:solidFill>
              </a:rPr>
              <a:t>á</a:t>
            </a:r>
            <a:r>
              <a:rPr lang="it-IT" altLang="it-IT" dirty="0" smtClean="0">
                <a:solidFill>
                  <a:srgbClr val="212121"/>
                </a:solidFill>
              </a:rPr>
              <a:t>m se </a:t>
            </a:r>
            <a:r>
              <a:rPr lang="it-IT" dirty="0"/>
              <a:t> </a:t>
            </a:r>
            <a:r>
              <a:rPr lang="it-IT" dirty="0" err="1" smtClean="0"/>
              <a:t>dobře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dirty="0" err="1" smtClean="0">
                <a:solidFill>
                  <a:schemeClr val="tx1"/>
                </a:solidFill>
                <a:latin typeface="+mj-lt"/>
              </a:rPr>
              <a:t>Dobré</a:t>
            </a:r>
            <a:r>
              <a:rPr lang="it-IT" altLang="it-IT" dirty="0" smtClean="0">
                <a:solidFill>
                  <a:schemeClr val="tx1"/>
                </a:solidFill>
                <a:latin typeface="+mj-lt"/>
              </a:rPr>
              <a:t> r</a:t>
            </a:r>
            <a:r>
              <a:rPr lang="cs-CZ" altLang="it-IT" dirty="0" smtClean="0">
                <a:solidFill>
                  <a:srgbClr val="212121"/>
                </a:solidFill>
              </a:rPr>
              <a:t>á</a:t>
            </a:r>
            <a:r>
              <a:rPr lang="it-IT" altLang="it-IT" dirty="0" smtClean="0">
                <a:solidFill>
                  <a:srgbClr val="212121"/>
                </a:solidFill>
              </a:rPr>
              <a:t>no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dirty="0" err="1" smtClean="0">
                <a:solidFill>
                  <a:srgbClr val="212121"/>
                </a:solidFill>
                <a:latin typeface="+mj-lt"/>
              </a:rPr>
              <a:t>Dobrou</a:t>
            </a:r>
            <a:r>
              <a:rPr lang="it-IT" altLang="it-IT" dirty="0" smtClean="0">
                <a:solidFill>
                  <a:srgbClr val="212121"/>
                </a:solidFill>
                <a:latin typeface="+mj-lt"/>
              </a:rPr>
              <a:t> </a:t>
            </a:r>
            <a:r>
              <a:rPr lang="it-IT" altLang="it-IT" dirty="0" err="1" smtClean="0">
                <a:solidFill>
                  <a:srgbClr val="212121"/>
                </a:solidFill>
                <a:latin typeface="+mj-lt"/>
              </a:rPr>
              <a:t>noc</a:t>
            </a:r>
            <a:endParaRPr lang="cs-CZ" altLang="it-IT" dirty="0">
              <a:solidFill>
                <a:schemeClr val="tx1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6568964" y="3603416"/>
            <a:ext cx="203401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Macedonian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az-Cyrl-AZ" dirty="0" smtClean="0"/>
              <a:t>Здраво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K</a:t>
            </a:r>
            <a:r>
              <a:rPr lang="az-Cyrl-AZ" dirty="0" smtClean="0"/>
              <a:t>ако си</a:t>
            </a:r>
            <a:r>
              <a:rPr lang="it-IT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z-Cyrl-AZ" dirty="0" smtClean="0"/>
              <a:t>добро сум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az-Cyrl-AZ" dirty="0"/>
              <a:t>добро утро 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az-Cyrl-AZ" dirty="0" smtClean="0"/>
              <a:t>добра </a:t>
            </a:r>
            <a:r>
              <a:rPr lang="az-Cyrl-AZ" dirty="0"/>
              <a:t>ноќ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 marL="0" indent="0">
              <a:buNone/>
            </a:pPr>
            <a:endParaRPr lang="az-Cyrl-AZ" dirty="0"/>
          </a:p>
          <a:p>
            <a:pPr>
              <a:buFont typeface="Wingdings" panose="05000000000000000000" pitchFamily="2" charset="2"/>
              <a:buChar char="v"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9453513" y="3603416"/>
            <a:ext cx="203401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Spanish</a:t>
            </a:r>
          </a:p>
          <a:p>
            <a:pPr>
              <a:buFont typeface="Wingdings" panose="05000000000000000000" pitchFamily="2" charset="2"/>
              <a:buChar char="v"/>
            </a:pPr>
            <a:endParaRPr lang="it-IT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Hola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/>
              <a:t>cómo</a:t>
            </a:r>
            <a:r>
              <a:rPr lang="it-IT" dirty="0"/>
              <a:t> </a:t>
            </a:r>
            <a:r>
              <a:rPr lang="it-IT" dirty="0" err="1" smtClean="0"/>
              <a:t>estás</a:t>
            </a:r>
            <a:r>
              <a:rPr lang="it-IT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Estoy</a:t>
            </a:r>
            <a:r>
              <a:rPr lang="it-IT" dirty="0" smtClean="0"/>
              <a:t> </a:t>
            </a:r>
            <a:r>
              <a:rPr lang="it-IT" dirty="0" err="1" smtClean="0"/>
              <a:t>bien</a:t>
            </a:r>
            <a:r>
              <a:rPr lang="it-IT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dirty="0"/>
              <a:t>Buenos </a:t>
            </a:r>
            <a:r>
              <a:rPr lang="it-IT" dirty="0" err="1" smtClean="0"/>
              <a:t>días</a:t>
            </a: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dirty="0" err="1" smtClean="0"/>
              <a:t>Buenas</a:t>
            </a:r>
            <a:r>
              <a:rPr lang="it-IT" dirty="0" smtClean="0"/>
              <a:t> </a:t>
            </a:r>
            <a:r>
              <a:rPr lang="it-IT" dirty="0" err="1" smtClean="0"/>
              <a:t>noches</a:t>
            </a: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2" y="2460406"/>
            <a:ext cx="1528699" cy="101728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27" y="2460580"/>
            <a:ext cx="1526254" cy="101710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963" y="2460406"/>
            <a:ext cx="1527667" cy="101727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513" y="2460406"/>
            <a:ext cx="1711998" cy="11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photos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34" y="2674618"/>
            <a:ext cx="2996176" cy="39833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498" y="3151821"/>
            <a:ext cx="4026928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for 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Ljubica</a:t>
            </a:r>
            <a:r>
              <a:rPr lang="it-IT" dirty="0" smtClean="0"/>
              <a:t> </a:t>
            </a:r>
            <a:r>
              <a:rPr lang="it-IT" dirty="0" err="1" smtClean="0"/>
              <a:t>Dimkoska</a:t>
            </a:r>
            <a:endParaRPr lang="it-IT" dirty="0" smtClean="0"/>
          </a:p>
          <a:p>
            <a:r>
              <a:rPr lang="it-IT" dirty="0" smtClean="0"/>
              <a:t>Michela Albanese</a:t>
            </a:r>
          </a:p>
          <a:p>
            <a:r>
              <a:rPr lang="it-IT" dirty="0" err="1" smtClean="0"/>
              <a:t>Lenka</a:t>
            </a:r>
            <a:r>
              <a:rPr lang="it-IT" dirty="0" smtClean="0"/>
              <a:t> V</a:t>
            </a:r>
            <a:r>
              <a:rPr lang="cs-CZ" altLang="it-IT" dirty="0" smtClean="0">
                <a:solidFill>
                  <a:srgbClr val="212121"/>
                </a:solidFill>
              </a:rPr>
              <a:t>á</a:t>
            </a:r>
            <a:r>
              <a:rPr lang="it-IT" altLang="it-IT" dirty="0" err="1" smtClean="0">
                <a:solidFill>
                  <a:srgbClr val="212121"/>
                </a:solidFill>
              </a:rPr>
              <a:t>vrov</a:t>
            </a:r>
            <a:r>
              <a:rPr lang="cs-CZ" altLang="it-IT" dirty="0" smtClean="0">
                <a:solidFill>
                  <a:srgbClr val="212121"/>
                </a:solidFill>
              </a:rPr>
              <a:t>á</a:t>
            </a:r>
            <a:endParaRPr lang="it-IT" altLang="it-IT" dirty="0" smtClean="0">
              <a:solidFill>
                <a:srgbClr val="212121"/>
              </a:solidFill>
            </a:endParaRPr>
          </a:p>
          <a:p>
            <a:r>
              <a:rPr lang="it-IT" dirty="0" smtClean="0">
                <a:solidFill>
                  <a:srgbClr val="212121"/>
                </a:solidFill>
              </a:rPr>
              <a:t>Nerea Lamas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6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Travelling</a:t>
            </a:r>
            <a:r>
              <a:rPr lang="it-IT" dirty="0" smtClean="0"/>
              <a:t> by </a:t>
            </a:r>
            <a:r>
              <a:rPr lang="it-IT" dirty="0" err="1" smtClean="0"/>
              <a:t>plane</a:t>
            </a:r>
            <a:r>
              <a:rPr lang="it-IT" dirty="0" smtClean="0"/>
              <a:t>..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1" y="2706320"/>
            <a:ext cx="2871898" cy="38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Ice</a:t>
            </a:r>
            <a:r>
              <a:rPr lang="it-IT" dirty="0" smtClean="0"/>
              <a:t> breaking games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35" y="3062796"/>
            <a:ext cx="5277302" cy="2994811"/>
          </a:xfrm>
          <a:prstGeom prst="rect">
            <a:avLst/>
          </a:prstGeom>
        </p:spPr>
      </p:pic>
      <p:pic>
        <p:nvPicPr>
          <p:cNvPr id="8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17" y="3062797"/>
            <a:ext cx="5334593" cy="30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7814" y="916518"/>
            <a:ext cx="8761413" cy="706964"/>
          </a:xfrm>
        </p:spPr>
        <p:txBody>
          <a:bodyPr/>
          <a:lstStyle/>
          <a:p>
            <a:r>
              <a:rPr lang="it-IT" dirty="0" err="1" smtClean="0"/>
              <a:t>Visiting</a:t>
            </a:r>
            <a:r>
              <a:rPr lang="it-IT" dirty="0" smtClean="0"/>
              <a:t> Jesi…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949" y="2415785"/>
            <a:ext cx="2319338" cy="411980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0" y="3380628"/>
            <a:ext cx="6688357" cy="219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Having</a:t>
            </a:r>
            <a:r>
              <a:rPr lang="it-IT" dirty="0" smtClean="0"/>
              <a:t> </a:t>
            </a:r>
            <a:r>
              <a:rPr lang="it-IT" dirty="0" err="1" smtClean="0"/>
              <a:t>fun</a:t>
            </a:r>
            <a:r>
              <a:rPr lang="it-IT" dirty="0" smtClean="0"/>
              <a:t> in Paradise..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72" y="3040390"/>
            <a:ext cx="5148310" cy="2895924"/>
          </a:xfrm>
          <a:prstGeom prst="rect">
            <a:avLst/>
          </a:prstGeom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28" y="2593661"/>
            <a:ext cx="2842037" cy="37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Visting</a:t>
            </a:r>
            <a:r>
              <a:rPr lang="it-IT" dirty="0" smtClean="0"/>
              <a:t> Grotte di Frasassi…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41" y="3144809"/>
            <a:ext cx="4785360" cy="2691765"/>
          </a:xfrm>
          <a:prstGeom prst="rect">
            <a:avLst/>
          </a:prstGeom>
        </p:spPr>
      </p:pic>
      <p:pic>
        <p:nvPicPr>
          <p:cNvPr id="6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651" y="2679672"/>
            <a:ext cx="2716531" cy="362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Visiting</a:t>
            </a:r>
            <a:r>
              <a:rPr lang="it-IT" dirty="0" smtClean="0"/>
              <a:t> San Vittore..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861770"/>
            <a:ext cx="4399110" cy="32993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34" y="2856778"/>
            <a:ext cx="4405766" cy="33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Visiting</a:t>
            </a:r>
            <a:r>
              <a:rPr lang="it-IT" dirty="0" smtClean="0"/>
              <a:t> Genga..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65" y="2993232"/>
            <a:ext cx="4391023" cy="32932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2993232"/>
            <a:ext cx="4499610" cy="337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Sewn</a:t>
            </a:r>
            <a:r>
              <a:rPr lang="it-IT" dirty="0" smtClean="0"/>
              <a:t> </a:t>
            </a:r>
            <a:r>
              <a:rPr lang="it-IT" dirty="0" err="1" smtClean="0"/>
              <a:t>circuits</a:t>
            </a:r>
            <a:r>
              <a:rPr lang="it-IT" dirty="0" smtClean="0"/>
              <a:t>..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24" y="2589085"/>
            <a:ext cx="3034117" cy="40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116</Words>
  <Application>Microsoft Office PowerPoint</Application>
  <PresentationFormat>Širokoúhlá obrazovka</PresentationFormat>
  <Paragraphs>53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Century Gothic</vt:lpstr>
      <vt:lpstr>Gill Sans Ultra Bold</vt:lpstr>
      <vt:lpstr>Wingdings</vt:lpstr>
      <vt:lpstr>Wingdings 3</vt:lpstr>
      <vt:lpstr>Sala riunioni ione</vt:lpstr>
      <vt:lpstr>Tema di Office</vt:lpstr>
      <vt:lpstr> </vt:lpstr>
      <vt:lpstr>Travelling by plane..</vt:lpstr>
      <vt:lpstr>Ice breaking games</vt:lpstr>
      <vt:lpstr>Visiting Jesi…</vt:lpstr>
      <vt:lpstr>Having fun in Paradise..</vt:lpstr>
      <vt:lpstr>Visting Grotte di Frasassi…</vt:lpstr>
      <vt:lpstr>Visiting San Vittore..</vt:lpstr>
      <vt:lpstr>Visiting Genga..</vt:lpstr>
      <vt:lpstr>Sewn circuits..</vt:lpstr>
      <vt:lpstr>Visiting Senigallia…</vt:lpstr>
      <vt:lpstr>Lab work..</vt:lpstr>
      <vt:lpstr>Visiting Ancona..</vt:lpstr>
      <vt:lpstr>We love pizza… ..and ice cream too!!</vt:lpstr>
      <vt:lpstr>A few expressions..</vt:lpstr>
      <vt:lpstr>Funny photos…</vt:lpstr>
      <vt:lpstr>Thank you for  your attention!</vt:lpstr>
    </vt:vector>
  </TitlesOfParts>
  <Company>_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 2017</dc:title>
  <dc:creator>MULTILAB09</dc:creator>
  <cp:lastModifiedBy>Lucie</cp:lastModifiedBy>
  <cp:revision>29</cp:revision>
  <dcterms:created xsi:type="dcterms:W3CDTF">2017-04-07T06:37:26Z</dcterms:created>
  <dcterms:modified xsi:type="dcterms:W3CDTF">2018-03-21T20:58:25Z</dcterms:modified>
</cp:coreProperties>
</file>