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0080625" cy="7559675" type="screen4x3"/>
  <p:notesSz cx="7772400" cy="10058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34" y="8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35E752A-E099-41A1-BFB5-47D6D14552C9}" type="slidenum">
              <a:t>‹#›</a:t>
            </a:fld>
            <a:endParaRPr lang="cs-CZ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58202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EE9AD9CA-2BFA-4B62-AED2-5AA695CC4D2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76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cs-CZ" sz="2000" b="0" i="0" u="none" strike="noStrike" kern="1200" cap="none">
        <a:ln>
          <a:noFill/>
        </a:ln>
        <a:latin typeface="DejaVu Sans Condensed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860E15-FA45-4613-8A62-EECBA9D5E4C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67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09AD45-E8FD-4846-98C7-A8FF7E927A5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57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856163" y="301625"/>
            <a:ext cx="1450975" cy="47180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4200525" cy="47180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4E700C-5BCE-428A-9318-100DEFC2A7F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32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7507DD-A26D-4D55-A4DD-291FE4BEA6D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4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E6D3B-F23D-49EA-89AA-49FC79C259C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02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89EF08-854B-4F50-90C7-33FFEE1234D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61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47975" y="2728913"/>
            <a:ext cx="2127250" cy="339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7625" y="2728913"/>
            <a:ext cx="2128838" cy="339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648A8C-8470-4534-9F8D-152969DD876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85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1053E1-6A57-4BB4-AE48-1C2BAD4DADF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51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8EC9D6-0F95-42A1-AD47-81FABCA6FDC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64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871C5C-A509-41B7-95CC-6790765C71D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09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1DDAB1-5160-4AE5-81DC-8429B15F60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96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6A9852-88BB-459C-80B4-044738F3F7D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07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C5EFA4-C064-4B44-89D6-F82F398EF25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10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697283-DF17-41BA-A57C-007F85E6A06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5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154738" y="1382713"/>
            <a:ext cx="1101725" cy="47386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47975" y="1382713"/>
            <a:ext cx="3154363" cy="47386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9B3262-B09D-46A2-8015-253F81C1C4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48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BA6D3B-0787-4A58-81F8-9CC5254B207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9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FD9C99-0FE0-4936-8D93-EC51A93C1E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70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5D21E5-C78A-4B28-A46A-3221FA59F8C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64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65300" y="1768475"/>
            <a:ext cx="3219450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7150" y="1768475"/>
            <a:ext cx="3221038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4C13A1-0590-4833-BE2B-A3C4DB56728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37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F5BABC-E8F3-4805-8BB7-861C9F18040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80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2898C5-930B-497D-8D0B-053363C5777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29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EA4DE4-F0A5-4E34-A60A-09C6CAA882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51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65F2E-A25C-46FB-B8DF-73DD88E20A6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62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3FCE30-A48F-418B-8B96-E070012D623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38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A0909-522F-4E7D-B89F-22E78DDCD1E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72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5CAA22-02DA-47CA-B7FE-6667574A90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94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0363" y="301625"/>
            <a:ext cx="1647825" cy="6337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65300" y="301625"/>
            <a:ext cx="4792663" cy="6337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65997E-EA2E-4F4D-B25B-018E94CB026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72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C0CEE-3F9D-40F7-8E61-4D5E709FE8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17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63608B-74DC-4546-8595-89FBA90AAD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47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2C92E3-6518-4F19-846C-14A4869D81F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67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00088" y="1841500"/>
            <a:ext cx="4262437" cy="4452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841500"/>
            <a:ext cx="4264025" cy="4452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15E7D8-0E26-43C0-B993-9CA63CE8B3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28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E83D08-C787-4E53-BBC4-34654517E88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3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C86AB8-DD2A-43D6-9F64-7F958D889D8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04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744913" y="2547938"/>
            <a:ext cx="1204912" cy="2471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2547938"/>
            <a:ext cx="1204913" cy="2471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5B850B-08FE-4C98-97BA-C7DAD09ED59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37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2CAB1-D7AD-4409-A6C1-CF75158250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66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91A68D-372F-4AAF-AF5C-3F0CA91353A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1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78D221-AA81-4401-A9C6-F6FFF2BF6F4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7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C59DB4-604C-4483-83FE-99D67DA2361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04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10425" y="446088"/>
            <a:ext cx="2168525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00088" y="446088"/>
            <a:ext cx="6357937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24DD02-C845-4CEC-BDD1-296DAC5D6FC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67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7CC16E-5385-4A63-87A6-17D062AA1B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15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BD3CAA-1063-4B3F-8718-17D50F0C788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07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5FC402-AE26-49B5-85F5-60EC9D08BD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34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0206FF-B12D-48F9-82F2-B23A9ECA17A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21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5A5B01-67AA-4FA0-91C6-6B1D86CB16E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95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DE5F7397-5AFF-42E2-A836-EE3989CA4BB9}" type="slidenum">
              <a:t>‹#›</a:t>
            </a:fld>
            <a:endParaRPr lang="cs-CZ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1"/>
          </p:nvPr>
        </p:nvSpPr>
        <p:spPr>
          <a:xfrm>
            <a:off x="3745440" y="2548440"/>
            <a:ext cx="2561760" cy="2471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 algn="ctr">
              <a:spcBef>
                <a:spcPts val="0"/>
              </a:spcBef>
              <a:spcAft>
                <a:spcPts val="141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lvl="0" algn="ctr">
              <a:spcBef>
                <a:spcPts val="0"/>
              </a:spcBef>
              <a:spcAft>
                <a:spcPts val="141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lvl="1" algn="ctr">
              <a:spcBef>
                <a:spcPts val="0"/>
              </a:spcBef>
              <a:spcAft>
                <a:spcPts val="1134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lvl="2" algn="ctr">
              <a:spcBef>
                <a:spcPts val="0"/>
              </a:spcBef>
              <a:spcAft>
                <a:spcPts val="850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lvl="3" algn="ctr">
              <a:spcBef>
                <a:spcPts val="0"/>
              </a:spcBef>
              <a:spcAft>
                <a:spcPts val="56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lvl="4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lvl="5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lvl="6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lvl="7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lvl="8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nadpis 5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4039559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0">
        <a:tabLst/>
        <a:defRPr lang="cs-CZ" sz="4400" b="0" i="0" u="none" strike="noStrike" kern="1200" cap="none">
          <a:ln>
            <a:noFill/>
          </a:ln>
          <a:solidFill>
            <a:srgbClr val="FFFFFF"/>
          </a:solidFill>
          <a:latin typeface="DejaVu Sans" pitchFamily="34"/>
        </a:defRPr>
      </a:lvl1pPr>
    </p:titleStyle>
    <p:bodyStyle>
      <a:lvl1pPr algn="ctr" hangingPunct="0">
        <a:spcBef>
          <a:spcPts val="0"/>
        </a:spcBef>
        <a:spcAft>
          <a:spcPts val="1417"/>
        </a:spcAft>
        <a:tabLst/>
        <a:defRPr lang="cs-CZ" sz="3200" b="0" i="0" u="none" strike="noStrike" kern="1200" cap="none">
          <a:ln>
            <a:noFill/>
          </a:ln>
          <a:solidFill>
            <a:srgbClr val="666666"/>
          </a:solidFill>
          <a:latin typeface="DejaVu Sans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2848320" y="1382039"/>
            <a:ext cx="43704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2847960" y="2729520"/>
            <a:ext cx="4407839" cy="339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None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143280" y="7146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just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714672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621560" y="7146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C899E504-728B-46C6-84B0-CB5599018EC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0">
        <a:tabLst/>
        <a:defRPr lang="cs-CZ" sz="2800" b="0" i="0" u="none" strike="noStrike" kern="1200" cap="none">
          <a:ln>
            <a:noFill/>
          </a:ln>
          <a:solidFill>
            <a:srgbClr val="333333"/>
          </a:solidFill>
          <a:latin typeface="DejaVu Sans" pitchFamily="34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cs-CZ" sz="2600" b="0" i="0" u="none" strike="noStrike" kern="1200" cap="none">
          <a:ln>
            <a:noFill/>
          </a:ln>
          <a:solidFill>
            <a:srgbClr val="666666"/>
          </a:solidFill>
          <a:latin typeface="DejaVu Sans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1765080" y="301320"/>
            <a:ext cx="659268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765080" y="1769040"/>
            <a:ext cx="6592680" cy="487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None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143280" y="7146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714672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cs-CZ" sz="1400" kern="1200">
                <a:solidFill>
                  <a:srgbClr val="808080"/>
                </a:solidFill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621560" y="7146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6ACD368D-E218-4E44-AE7C-5CC29F11158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0">
        <a:tabLst/>
        <a:defRPr lang="cs-CZ" sz="2800" b="0" i="0" u="none" strike="noStrike" kern="1200" cap="none">
          <a:ln>
            <a:noFill/>
          </a:ln>
          <a:solidFill>
            <a:srgbClr val="333333"/>
          </a:solidFill>
          <a:latin typeface="DejaVu Sans" pitchFamily="34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cs-CZ" sz="2600" b="0" i="0" u="none" strike="noStrike" kern="1200" cap="none">
          <a:ln>
            <a:noFill/>
          </a:ln>
          <a:solidFill>
            <a:srgbClr val="666666"/>
          </a:solidFill>
          <a:latin typeface="DejaVu Sans" pitchFamily="34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700560" y="446039"/>
            <a:ext cx="8678880" cy="11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00560" y="1841039"/>
            <a:ext cx="8678880" cy="445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143280" y="7146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714672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cs-CZ" sz="1400" kern="1200">
                <a:solidFill>
                  <a:srgbClr val="808080"/>
                </a:solidFill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621560" y="7146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cs-CZ" sz="1400" kern="1200">
                <a:solidFill>
                  <a:srgbClr val="DDDDDD"/>
                </a:solidFill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5B067D2A-F77A-4E65-A29B-3675E848BFDA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0">
        <a:tabLst/>
        <a:defRPr lang="cs-CZ" sz="4000" b="0" i="0" u="none" strike="noStrike" kern="1200" cap="none">
          <a:ln>
            <a:noFill/>
          </a:ln>
          <a:solidFill>
            <a:srgbClr val="333333"/>
          </a:solidFill>
          <a:latin typeface="DejaVu Sans" pitchFamily="34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cs-CZ" sz="3200" b="0" i="0" u="none" strike="noStrike" kern="1200" cap="none">
          <a:ln>
            <a:noFill/>
          </a:ln>
          <a:solidFill>
            <a:srgbClr val="666666"/>
          </a:solidFill>
          <a:latin typeface="DejaVu San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12440" y="144000"/>
            <a:ext cx="4039559" cy="1262160"/>
          </a:xfrm>
        </p:spPr>
        <p:txBody>
          <a:bodyPr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Bavorov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-1186200" y="1557359"/>
            <a:ext cx="3850200" cy="3050640"/>
          </a:xfrm>
        </p:spPr>
        <p:txBody>
          <a:bodyPr/>
          <a:lstStyle>
            <a:defPPr lvl="0" algn="ctr">
              <a:spcBef>
                <a:spcPts val="0"/>
              </a:spcBef>
              <a:spcAft>
                <a:spcPts val="141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lvl="0" algn="ctr">
              <a:spcBef>
                <a:spcPts val="0"/>
              </a:spcBef>
              <a:spcAft>
                <a:spcPts val="141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lvl="1" algn="ctr">
              <a:spcBef>
                <a:spcPts val="0"/>
              </a:spcBef>
              <a:spcAft>
                <a:spcPts val="1134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lvl="2" algn="ctr">
              <a:spcBef>
                <a:spcPts val="0"/>
              </a:spcBef>
              <a:spcAft>
                <a:spcPts val="850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lvl="3" algn="ctr">
              <a:spcBef>
                <a:spcPts val="0"/>
              </a:spcBef>
              <a:spcAft>
                <a:spcPts val="56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lvl="4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lvl="5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lvl="6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lvl="7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lvl="8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pPr lvl="0"/>
            <a:r>
              <a:rPr lang="cs-CZ"/>
              <a:t>Počet   </a:t>
            </a:r>
          </a:p>
          <a:p>
            <a:pPr lvl="0"/>
            <a:r>
              <a:rPr lang="cs-CZ"/>
              <a:t>    obyvatel:</a:t>
            </a:r>
          </a:p>
          <a:p>
            <a:pPr lvl="0"/>
            <a:r>
              <a:rPr lang="cs-CZ"/>
              <a:t> 1 605</a:t>
            </a:r>
          </a:p>
          <a:p>
            <a:pPr lvl="0"/>
            <a:endParaRPr lang="cs-CZ"/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5680" y="3384000"/>
            <a:ext cx="2523240" cy="2015999"/>
          </a:xfrm>
        </p:spPr>
      </p:pic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2448000" y="5544000"/>
            <a:ext cx="2736000" cy="1872000"/>
          </a:xfrm>
        </p:spPr>
        <p:txBody>
          <a:bodyPr/>
          <a:lstStyle>
            <a:defPPr lvl="0" algn="ctr">
              <a:spcBef>
                <a:spcPts val="0"/>
              </a:spcBef>
              <a:spcAft>
                <a:spcPts val="141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lvl="0" algn="ctr">
              <a:spcBef>
                <a:spcPts val="0"/>
              </a:spcBef>
              <a:spcAft>
                <a:spcPts val="141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lvl="1" algn="ctr">
              <a:spcBef>
                <a:spcPts val="0"/>
              </a:spcBef>
              <a:spcAft>
                <a:spcPts val="1134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lvl="2" algn="ctr">
              <a:spcBef>
                <a:spcPts val="0"/>
              </a:spcBef>
              <a:spcAft>
                <a:spcPts val="850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lvl="3" algn="ctr">
              <a:spcBef>
                <a:spcPts val="0"/>
              </a:spcBef>
              <a:spcAft>
                <a:spcPts val="56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lvl="4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lvl="5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lvl="6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lvl="7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lvl="8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pPr lvl="0"/>
            <a:r>
              <a:rPr lang="cs-CZ" sz="2400"/>
              <a:t>V zastupitelstvu je:</a:t>
            </a:r>
          </a:p>
          <a:p>
            <a:pPr lvl="0"/>
            <a:r>
              <a:rPr lang="cs-CZ" sz="2400"/>
              <a:t>16 členů</a:t>
            </a:r>
          </a:p>
        </p:txBody>
      </p:sp>
      <p:sp>
        <p:nvSpPr>
          <p:cNvPr id="6" name="Zástupný symbol pro text 5"/>
          <p:cNvSpPr txBox="1">
            <a:spLocks noGrp="1"/>
          </p:cNvSpPr>
          <p:nvPr>
            <p:ph type="body" idx="4294967295"/>
          </p:nvPr>
        </p:nvSpPr>
        <p:spPr>
          <a:xfrm>
            <a:off x="5328000" y="4824000"/>
            <a:ext cx="3168000" cy="1250640"/>
          </a:xfrm>
        </p:spPr>
        <p:txBody>
          <a:bodyPr/>
          <a:lstStyle>
            <a:defPPr lvl="0" algn="ctr">
              <a:spcBef>
                <a:spcPts val="0"/>
              </a:spcBef>
              <a:spcAft>
                <a:spcPts val="141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lvl="0" algn="ctr">
              <a:spcBef>
                <a:spcPts val="0"/>
              </a:spcBef>
              <a:spcAft>
                <a:spcPts val="141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lvl="1" algn="ctr">
              <a:spcBef>
                <a:spcPts val="0"/>
              </a:spcBef>
              <a:spcAft>
                <a:spcPts val="1134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lvl="2" algn="ctr">
              <a:spcBef>
                <a:spcPts val="0"/>
              </a:spcBef>
              <a:spcAft>
                <a:spcPts val="850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lvl="3" algn="ctr">
              <a:spcBef>
                <a:spcPts val="0"/>
              </a:spcBef>
              <a:spcAft>
                <a:spcPts val="56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lvl="4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lvl="5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lvl="6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lvl="7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lvl="8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pPr lvl="0"/>
            <a:r>
              <a:rPr lang="cs-CZ" sz="2400"/>
              <a:t>Starosta:</a:t>
            </a:r>
          </a:p>
          <a:p>
            <a:pPr lvl="0"/>
            <a:r>
              <a:rPr lang="cs-CZ" sz="2400"/>
              <a:t>   Miroslav Fenc</a:t>
            </a:r>
          </a:p>
        </p:txBody>
      </p:sp>
      <p:pic>
        <p:nvPicPr>
          <p:cNvPr id="7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76000" y="144000"/>
            <a:ext cx="2120760" cy="2725200"/>
          </a:xfrm>
        </p:spPr>
      </p:pic>
      <p:sp>
        <p:nvSpPr>
          <p:cNvPr id="8" name="Zástupný symbol pro text 7"/>
          <p:cNvSpPr txBox="1">
            <a:spLocks noGrp="1"/>
          </p:cNvSpPr>
          <p:nvPr>
            <p:ph type="body" idx="4294967295"/>
          </p:nvPr>
        </p:nvSpPr>
        <p:spPr>
          <a:xfrm>
            <a:off x="5078520" y="126720"/>
            <a:ext cx="2553480" cy="1385280"/>
          </a:xfrm>
        </p:spPr>
        <p:txBody>
          <a:bodyPr/>
          <a:lstStyle>
            <a:defPPr lvl="0" algn="ctr">
              <a:spcBef>
                <a:spcPts val="0"/>
              </a:spcBef>
              <a:spcAft>
                <a:spcPts val="141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lvl="0" algn="ctr">
              <a:spcBef>
                <a:spcPts val="0"/>
              </a:spcBef>
              <a:spcAft>
                <a:spcPts val="141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lvl="1" algn="ctr">
              <a:spcBef>
                <a:spcPts val="0"/>
              </a:spcBef>
              <a:spcAft>
                <a:spcPts val="1134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lvl="2" algn="ctr">
              <a:spcBef>
                <a:spcPts val="0"/>
              </a:spcBef>
              <a:spcAft>
                <a:spcPts val="850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lvl="3" algn="ctr">
              <a:spcBef>
                <a:spcPts val="0"/>
              </a:spcBef>
              <a:spcAft>
                <a:spcPts val="567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lvl="4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lvl="5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lvl="6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lvl="7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lvl="8" algn="ctr">
              <a:spcBef>
                <a:spcPts val="0"/>
              </a:spcBef>
              <a:spcAft>
                <a:spcPts val="283"/>
              </a:spcAft>
              <a:buNone/>
              <a:tabLst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pPr lvl="0"/>
            <a:r>
              <a:rPr lang="cs-CZ" sz="2400"/>
              <a:t>V Jihočeském kraji s hejtmankou:</a:t>
            </a:r>
          </a:p>
          <a:p>
            <a:pPr lvl="0"/>
            <a:r>
              <a:rPr lang="cs-CZ" sz="2400"/>
              <a:t>Mgr. Ivana Stráská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679840" y="1605600"/>
            <a:ext cx="3656160" cy="23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20000" y="5961240"/>
            <a:ext cx="2403000" cy="159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063999" y="3013920"/>
            <a:ext cx="1971360" cy="231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EECFCB-6085-4EFB-9C73-7D97C9D7339E}" type="slidenum">
              <a:t>2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None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C60197-3A5F-4C8B-A49B-9A628784540B}" type="slidenum">
              <a:t>3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None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16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E292CB-0606-4923-BE2A-E0D7B37E033D}" type="slidenum">
              <a:t>4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666666"/>
              </a:buClr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666666"/>
              </a:buClr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</a:defRPr>
            </a:lvl9pPr>
          </a:lstStyle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cus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cus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Předvádění na obrazovce (4:3)</PresentationFormat>
  <Paragraphs>13</Paragraphs>
  <Slides>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Focus</vt:lpstr>
      <vt:lpstr>Focus1</vt:lpstr>
      <vt:lpstr>Focus2</vt:lpstr>
      <vt:lpstr>Focus3</vt:lpstr>
      <vt:lpstr>Bavorov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Rybáčková Jarmila</dc:creator>
  <cp:lastModifiedBy>Rybáčková Jarmila</cp:lastModifiedBy>
  <cp:revision>2</cp:revision>
  <dcterms:created xsi:type="dcterms:W3CDTF">2019-02-20T16:33:48Z</dcterms:created>
  <dcterms:modified xsi:type="dcterms:W3CDTF">2019-03-29T07:05:57Z</dcterms:modified>
</cp:coreProperties>
</file>