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C883-7ED2-46F5-BD33-640132977F3C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C853-C0D3-4A1A-B8CA-64532F03D4B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paperclip</a:t>
            </a:r>
            <a:r>
              <a:rPr lang="fr-FR" dirty="0" smtClean="0"/>
              <a:t> </a:t>
            </a:r>
            <a:r>
              <a:rPr lang="fr-FR" dirty="0" err="1" smtClean="0"/>
              <a:t>game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paperclip</a:t>
            </a:r>
            <a:endParaRPr lang="fr-FR" dirty="0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3395481" cy="4525963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H="1">
            <a:off x="3131840" y="1124744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INSTRUCTIONS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Find</a:t>
            </a:r>
            <a:r>
              <a:rPr lang="fr-FR" dirty="0" smtClean="0"/>
              <a:t> a </a:t>
            </a:r>
            <a:r>
              <a:rPr lang="fr-FR" dirty="0" err="1" smtClean="0"/>
              <a:t>partner</a:t>
            </a:r>
            <a:r>
              <a:rPr lang="fr-FR" dirty="0" smtClean="0"/>
              <a:t> and </a:t>
            </a:r>
            <a:r>
              <a:rPr lang="fr-FR" dirty="0" err="1" smtClean="0"/>
              <a:t>ask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questions. </a:t>
            </a:r>
            <a:r>
              <a:rPr lang="fr-FR" dirty="0" err="1" smtClean="0"/>
              <a:t>Your</a:t>
            </a:r>
            <a:r>
              <a:rPr lang="fr-FR" dirty="0" smtClean="0"/>
              <a:t> goal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/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‘</a:t>
            </a:r>
            <a:r>
              <a:rPr lang="fr-FR" dirty="0" err="1" smtClean="0"/>
              <a:t>yes</a:t>
            </a:r>
            <a:r>
              <a:rPr lang="fr-FR" dirty="0" smtClean="0"/>
              <a:t>’ or ‘no’.</a:t>
            </a:r>
          </a:p>
          <a:p>
            <a:r>
              <a:rPr lang="fr-FR" dirty="0" smtClean="0"/>
              <a:t>If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partner</a:t>
            </a:r>
            <a:r>
              <a:rPr lang="fr-FR" dirty="0" smtClean="0"/>
              <a:t> </a:t>
            </a:r>
            <a:r>
              <a:rPr lang="fr-FR" dirty="0" err="1" smtClean="0"/>
              <a:t>says</a:t>
            </a:r>
            <a:r>
              <a:rPr lang="fr-FR" dirty="0" smtClean="0"/>
              <a:t> ‘</a:t>
            </a:r>
            <a:r>
              <a:rPr lang="fr-FR" dirty="0" err="1" smtClean="0"/>
              <a:t>yes</a:t>
            </a:r>
            <a:r>
              <a:rPr lang="fr-FR" dirty="0" smtClean="0"/>
              <a:t>’ or ‘no’, </a:t>
            </a:r>
            <a:r>
              <a:rPr lang="fr-FR" dirty="0" err="1" smtClean="0"/>
              <a:t>he</a:t>
            </a:r>
            <a:r>
              <a:rPr lang="fr-FR" dirty="0" smtClean="0"/>
              <a:t> has to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 </a:t>
            </a:r>
            <a:r>
              <a:rPr lang="fr-FR" dirty="0" err="1" smtClean="0"/>
              <a:t>paperclip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At</a:t>
            </a:r>
            <a:r>
              <a:rPr lang="fr-FR" dirty="0" smtClean="0"/>
              <a:t> the end of the </a:t>
            </a:r>
            <a:r>
              <a:rPr lang="fr-FR" dirty="0" err="1" smtClean="0"/>
              <a:t>game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count the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paperclips</a:t>
            </a:r>
            <a:r>
              <a:rPr lang="fr-FR" dirty="0" smtClean="0"/>
              <a:t> </a:t>
            </a:r>
            <a:r>
              <a:rPr lang="fr-FR" dirty="0" err="1" smtClean="0"/>
              <a:t>everybody</a:t>
            </a:r>
            <a:r>
              <a:rPr lang="fr-FR" dirty="0" smtClean="0"/>
              <a:t> has.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Paperclips! Precious paperclips!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say ‘yes’ or ‘no’</a:t>
            </a:r>
          </a:p>
          <a:p>
            <a:r>
              <a:rPr lang="en-GB" dirty="0"/>
              <a:t>Don’t use the school language</a:t>
            </a:r>
          </a:p>
          <a:p>
            <a:pPr algn="r"/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820165"/>
            <a:ext cx="2647206" cy="352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Office PowerPoint</Application>
  <PresentationFormat>Affichage à l'écran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The paperclip game</vt:lpstr>
      <vt:lpstr>A paperclip</vt:lpstr>
      <vt:lpstr>INSTRUCTIONS</vt:lpstr>
      <vt:lpstr>Paperclips! Precious paperclips!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paperclip game</dc:title>
  <dc:creator>HP</dc:creator>
  <cp:lastModifiedBy>HP</cp:lastModifiedBy>
  <cp:revision>2</cp:revision>
  <dcterms:created xsi:type="dcterms:W3CDTF">2018-09-24T14:54:19Z</dcterms:created>
  <dcterms:modified xsi:type="dcterms:W3CDTF">2018-09-24T14:58:48Z</dcterms:modified>
</cp:coreProperties>
</file>