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BD70-7B6F-429E-80CB-A15DBDD79BAD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5BEC-3FFC-468F-883C-78968654F2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BD70-7B6F-429E-80CB-A15DBDD79BAD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5BEC-3FFC-468F-883C-78968654F2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BD70-7B6F-429E-80CB-A15DBDD79BAD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5BEC-3FFC-468F-883C-78968654F2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BD70-7B6F-429E-80CB-A15DBDD79BAD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5BEC-3FFC-468F-883C-78968654F2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BD70-7B6F-429E-80CB-A15DBDD79BAD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5BEC-3FFC-468F-883C-78968654F2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BD70-7B6F-429E-80CB-A15DBDD79BAD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5BEC-3FFC-468F-883C-78968654F2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BD70-7B6F-429E-80CB-A15DBDD79BAD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5BEC-3FFC-468F-883C-78968654F2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BD70-7B6F-429E-80CB-A15DBDD79BAD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5BEC-3FFC-468F-883C-78968654F2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BD70-7B6F-429E-80CB-A15DBDD79BAD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5BEC-3FFC-468F-883C-78968654F2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BD70-7B6F-429E-80CB-A15DBDD79BAD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5BEC-3FFC-468F-883C-78968654F2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BD70-7B6F-429E-80CB-A15DBDD79BAD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5BEC-3FFC-468F-883C-78968654F2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5BD70-7B6F-429E-80CB-A15DBDD79BAD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C5BEC-3FFC-468F-883C-78968654F2D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STRESSES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Where are the stresses?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i="1">
                <a:solidFill>
                  <a:srgbClr val="FF0000"/>
                </a:solidFill>
              </a:rPr>
              <a:t>Do you want some ice-cream?</a:t>
            </a:r>
            <a:endParaRPr lang="en-GB" altLang="en-US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i="1"/>
              <a:t>She’s doing her homework</a:t>
            </a:r>
            <a:endParaRPr lang="en-GB" altLang="en-US"/>
          </a:p>
          <a:p>
            <a:pPr eaLnBrk="1" hangingPunct="1"/>
            <a:r>
              <a:rPr lang="en-GB" altLang="en-US" i="1">
                <a:solidFill>
                  <a:srgbClr val="FF0000"/>
                </a:solidFill>
              </a:rPr>
              <a:t>Where do you come from?</a:t>
            </a:r>
            <a:endParaRPr lang="en-GB" altLang="en-US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i="1"/>
              <a:t>How old are you?</a:t>
            </a:r>
            <a:endParaRPr lang="en-GB" altLang="en-US"/>
          </a:p>
          <a:p>
            <a:pPr eaLnBrk="1" hangingPunct="1"/>
            <a:r>
              <a:rPr lang="en-GB" altLang="en-US" i="1">
                <a:solidFill>
                  <a:srgbClr val="FF0000"/>
                </a:solidFill>
              </a:rPr>
              <a:t>What’s your name?</a:t>
            </a:r>
            <a:r>
              <a:rPr lang="en-GB" altLang="en-US">
                <a:solidFill>
                  <a:srgbClr val="FF00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32741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Where are the STRESSes?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i="1" dirty="0">
                <a:solidFill>
                  <a:srgbClr val="FF0000"/>
                </a:solidFill>
              </a:rPr>
              <a:t>DO you WANT some </a:t>
            </a:r>
            <a:r>
              <a:rPr lang="en-GB" altLang="en-US" i="1" u="sng" dirty="0">
                <a:solidFill>
                  <a:srgbClr val="FF0000"/>
                </a:solidFill>
              </a:rPr>
              <a:t>ICE</a:t>
            </a:r>
            <a:r>
              <a:rPr lang="en-GB" altLang="en-US" i="1" dirty="0">
                <a:solidFill>
                  <a:srgbClr val="FF0000"/>
                </a:solidFill>
              </a:rPr>
              <a:t>-CREAM?</a:t>
            </a:r>
            <a:endParaRPr lang="en-GB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i="1" dirty="0"/>
              <a:t>She’s </a:t>
            </a:r>
            <a:r>
              <a:rPr lang="en-GB" altLang="en-US" i="1" dirty="0" err="1"/>
              <a:t>DOing</a:t>
            </a:r>
            <a:r>
              <a:rPr lang="en-GB" altLang="en-US" i="1" dirty="0"/>
              <a:t> her </a:t>
            </a:r>
            <a:r>
              <a:rPr lang="en-GB" altLang="en-US" i="1" u="sng" dirty="0" err="1"/>
              <a:t>HOME</a:t>
            </a:r>
            <a:r>
              <a:rPr lang="en-GB" altLang="en-US" i="1" dirty="0" err="1"/>
              <a:t>work</a:t>
            </a:r>
            <a:endParaRPr lang="en-GB" altLang="en-US" dirty="0"/>
          </a:p>
          <a:p>
            <a:pPr eaLnBrk="1" hangingPunct="1"/>
            <a:r>
              <a:rPr lang="en-GB" altLang="en-US" i="1" dirty="0">
                <a:solidFill>
                  <a:srgbClr val="FF0000"/>
                </a:solidFill>
              </a:rPr>
              <a:t>WHERE do you </a:t>
            </a:r>
            <a:r>
              <a:rPr lang="en-GB" altLang="en-US" i="1" u="sng" dirty="0">
                <a:solidFill>
                  <a:srgbClr val="FF0000"/>
                </a:solidFill>
              </a:rPr>
              <a:t>COME</a:t>
            </a:r>
            <a:r>
              <a:rPr lang="en-GB" altLang="en-US" i="1" dirty="0">
                <a:solidFill>
                  <a:srgbClr val="FF0000"/>
                </a:solidFill>
              </a:rPr>
              <a:t> from?</a:t>
            </a:r>
            <a:endParaRPr lang="en-GB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i="1" dirty="0"/>
              <a:t>HOW </a:t>
            </a:r>
            <a:r>
              <a:rPr lang="en-GB" altLang="en-US" i="1" u="sng" dirty="0"/>
              <a:t>OLD</a:t>
            </a:r>
            <a:r>
              <a:rPr lang="en-GB" altLang="en-US" i="1" dirty="0"/>
              <a:t> are you?</a:t>
            </a:r>
            <a:endParaRPr lang="en-GB" altLang="en-US" dirty="0"/>
          </a:p>
          <a:p>
            <a:pPr eaLnBrk="1" hangingPunct="1"/>
            <a:r>
              <a:rPr lang="en-GB" altLang="en-US" i="1" dirty="0">
                <a:solidFill>
                  <a:srgbClr val="FF0000"/>
                </a:solidFill>
              </a:rPr>
              <a:t>WHAT’S your </a:t>
            </a:r>
            <a:r>
              <a:rPr lang="en-GB" altLang="en-US" i="1" u="sng" dirty="0">
                <a:solidFill>
                  <a:srgbClr val="FF0000"/>
                </a:solidFill>
              </a:rPr>
              <a:t>NAME</a:t>
            </a:r>
            <a:r>
              <a:rPr lang="en-GB" altLang="en-US" i="1" dirty="0">
                <a:solidFill>
                  <a:srgbClr val="FF0000"/>
                </a:solidFill>
              </a:rPr>
              <a:t>?</a:t>
            </a:r>
            <a:r>
              <a:rPr lang="en-GB" altLang="en-US" dirty="0">
                <a:solidFill>
                  <a:srgbClr val="FF00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9818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304800"/>
            <a:ext cx="6172200" cy="6477000"/>
          </a:xfrm>
        </p:spPr>
        <p:txBody>
          <a:bodyPr/>
          <a:lstStyle/>
          <a:p>
            <a:pPr eaLnBrk="1" hangingPunct="1"/>
            <a:r>
              <a:rPr lang="en-GB" altLang="en-US" i="1" dirty="0"/>
              <a:t>elephant	</a:t>
            </a:r>
          </a:p>
          <a:p>
            <a:pPr eaLnBrk="1" hangingPunct="1"/>
            <a:r>
              <a:rPr lang="en-GB" altLang="en-US" i="1" dirty="0">
                <a:solidFill>
                  <a:srgbClr val="FF0000"/>
                </a:solidFill>
              </a:rPr>
              <a:t>balloon      </a:t>
            </a:r>
          </a:p>
          <a:p>
            <a:pPr eaLnBrk="1" hangingPunct="1"/>
            <a:r>
              <a:rPr lang="en-GB" altLang="en-US" i="1" dirty="0"/>
              <a:t>computer    </a:t>
            </a:r>
          </a:p>
          <a:p>
            <a:pPr eaLnBrk="1" hangingPunct="1"/>
            <a:r>
              <a:rPr lang="en-GB" altLang="en-US" i="1" dirty="0">
                <a:solidFill>
                  <a:srgbClr val="FF0000"/>
                </a:solidFill>
              </a:rPr>
              <a:t>banana	</a:t>
            </a:r>
          </a:p>
          <a:p>
            <a:pPr eaLnBrk="1" hangingPunct="1"/>
            <a:r>
              <a:rPr lang="en-GB" altLang="en-US" i="1" dirty="0">
                <a:solidFill>
                  <a:srgbClr val="FF0000"/>
                </a:solidFill>
              </a:rPr>
              <a:t>mobile	</a:t>
            </a:r>
          </a:p>
          <a:p>
            <a:pPr eaLnBrk="1" hangingPunct="1"/>
            <a:r>
              <a:rPr lang="en-GB" altLang="en-US" i="1" dirty="0"/>
              <a:t>transformer		</a:t>
            </a:r>
          </a:p>
          <a:p>
            <a:pPr eaLnBrk="1" hangingPunct="1"/>
            <a:r>
              <a:rPr lang="en-GB" altLang="en-US" i="1" dirty="0">
                <a:solidFill>
                  <a:srgbClr val="FF0000"/>
                </a:solidFill>
              </a:rPr>
              <a:t>kangaroo	</a:t>
            </a:r>
          </a:p>
          <a:p>
            <a:pPr eaLnBrk="1" hangingPunct="1"/>
            <a:r>
              <a:rPr lang="en-GB" altLang="en-US" i="1" dirty="0"/>
              <a:t>goalkeeper	</a:t>
            </a:r>
          </a:p>
          <a:p>
            <a:pPr eaLnBrk="1" hangingPunct="1"/>
            <a:r>
              <a:rPr lang="en-GB" altLang="en-US" i="1" dirty="0">
                <a:solidFill>
                  <a:srgbClr val="FF0000"/>
                </a:solidFill>
              </a:rPr>
              <a:t>cauliflower  </a:t>
            </a:r>
          </a:p>
          <a:p>
            <a:pPr eaLnBrk="1" hangingPunct="1"/>
            <a:r>
              <a:rPr lang="en-GB" altLang="en-US" i="1" dirty="0" err="1"/>
              <a:t>empeefour</a:t>
            </a:r>
            <a:r>
              <a:rPr lang="en-GB" altLang="en-US" i="1" dirty="0"/>
              <a:t> (MP4)          </a:t>
            </a: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52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79933"/>
            <a:ext cx="1104900" cy="183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914" y="4495802"/>
            <a:ext cx="2135981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4" y="2244893"/>
            <a:ext cx="1424848" cy="1698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64" y="492983"/>
            <a:ext cx="1357637" cy="1207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7106" y="1539435"/>
            <a:ext cx="1662795" cy="1773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100" y="3943884"/>
            <a:ext cx="2484000" cy="22071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76672"/>
            <a:ext cx="1217192" cy="16229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7101" y="73599"/>
            <a:ext cx="1433014" cy="1273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99" y="5047441"/>
            <a:ext cx="1261175" cy="168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38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304800"/>
            <a:ext cx="6172200" cy="6477000"/>
          </a:xfrm>
        </p:spPr>
        <p:txBody>
          <a:bodyPr/>
          <a:lstStyle/>
          <a:p>
            <a:pPr eaLnBrk="1" hangingPunct="1"/>
            <a:r>
              <a:rPr lang="en-GB" altLang="en-US" b="1" i="1" dirty="0" err="1"/>
              <a:t>EL</a:t>
            </a:r>
            <a:r>
              <a:rPr lang="en-GB" altLang="en-US" i="1" dirty="0" err="1"/>
              <a:t>ephant</a:t>
            </a:r>
            <a:r>
              <a:rPr lang="en-GB" altLang="en-US" i="1" dirty="0"/>
              <a:t>	</a:t>
            </a:r>
          </a:p>
          <a:p>
            <a:pPr eaLnBrk="1" hangingPunct="1"/>
            <a:r>
              <a:rPr lang="en-GB" altLang="en-US" i="1" dirty="0" err="1">
                <a:solidFill>
                  <a:srgbClr val="FF0000"/>
                </a:solidFill>
              </a:rPr>
              <a:t>ball</a:t>
            </a:r>
            <a:r>
              <a:rPr lang="en-GB" altLang="en-US" b="1" i="1" dirty="0" err="1">
                <a:solidFill>
                  <a:srgbClr val="FF0000"/>
                </a:solidFill>
              </a:rPr>
              <a:t>OON</a:t>
            </a:r>
            <a:r>
              <a:rPr lang="en-GB" altLang="en-US" i="1" dirty="0">
                <a:solidFill>
                  <a:srgbClr val="FF0000"/>
                </a:solidFill>
              </a:rPr>
              <a:t>      </a:t>
            </a:r>
          </a:p>
          <a:p>
            <a:pPr eaLnBrk="1" hangingPunct="1"/>
            <a:r>
              <a:rPr lang="en-GB" altLang="en-US" i="1" dirty="0" err="1"/>
              <a:t>com</a:t>
            </a:r>
            <a:r>
              <a:rPr lang="en-GB" altLang="en-US" b="1" i="1" dirty="0" err="1"/>
              <a:t>PU</a:t>
            </a:r>
            <a:r>
              <a:rPr lang="en-GB" altLang="en-US" i="1" dirty="0" err="1"/>
              <a:t>ter</a:t>
            </a:r>
            <a:r>
              <a:rPr lang="en-GB" altLang="en-US" i="1" dirty="0"/>
              <a:t>    </a:t>
            </a:r>
          </a:p>
          <a:p>
            <a:pPr eaLnBrk="1" hangingPunct="1"/>
            <a:r>
              <a:rPr lang="en-GB" altLang="en-US" i="1" dirty="0" err="1">
                <a:solidFill>
                  <a:srgbClr val="FF0000"/>
                </a:solidFill>
              </a:rPr>
              <a:t>ba</a:t>
            </a:r>
            <a:r>
              <a:rPr lang="en-GB" altLang="en-US" b="1" i="1" dirty="0" err="1">
                <a:solidFill>
                  <a:srgbClr val="FF0000"/>
                </a:solidFill>
              </a:rPr>
              <a:t>NA</a:t>
            </a:r>
            <a:r>
              <a:rPr lang="en-GB" altLang="en-US" i="1" dirty="0" err="1">
                <a:solidFill>
                  <a:srgbClr val="FF0000"/>
                </a:solidFill>
              </a:rPr>
              <a:t>na</a:t>
            </a:r>
            <a:r>
              <a:rPr lang="en-GB" altLang="en-US" i="1" dirty="0">
                <a:solidFill>
                  <a:srgbClr val="FF0000"/>
                </a:solidFill>
              </a:rPr>
              <a:t>	</a:t>
            </a:r>
          </a:p>
          <a:p>
            <a:pPr eaLnBrk="1" hangingPunct="1"/>
            <a:r>
              <a:rPr lang="en-GB" altLang="en-US" b="1" i="1" dirty="0" err="1">
                <a:solidFill>
                  <a:srgbClr val="FF0000"/>
                </a:solidFill>
              </a:rPr>
              <a:t>MO</a:t>
            </a:r>
            <a:r>
              <a:rPr lang="en-GB" altLang="en-US" i="1" dirty="0" err="1">
                <a:solidFill>
                  <a:srgbClr val="FF0000"/>
                </a:solidFill>
              </a:rPr>
              <a:t>bile</a:t>
            </a:r>
            <a:r>
              <a:rPr lang="en-GB" altLang="en-US" i="1" dirty="0">
                <a:solidFill>
                  <a:srgbClr val="FF0000"/>
                </a:solidFill>
              </a:rPr>
              <a:t>	</a:t>
            </a:r>
          </a:p>
          <a:p>
            <a:pPr eaLnBrk="1" hangingPunct="1"/>
            <a:r>
              <a:rPr lang="en-GB" altLang="en-US" i="1" dirty="0" err="1"/>
              <a:t>trans</a:t>
            </a:r>
            <a:r>
              <a:rPr lang="en-GB" altLang="en-US" b="1" i="1" dirty="0" err="1"/>
              <a:t>FORM</a:t>
            </a:r>
            <a:r>
              <a:rPr lang="en-GB" altLang="en-US" i="1" dirty="0" err="1"/>
              <a:t>er</a:t>
            </a:r>
            <a:r>
              <a:rPr lang="en-GB" altLang="en-US" i="1" dirty="0"/>
              <a:t>		</a:t>
            </a:r>
          </a:p>
          <a:p>
            <a:pPr eaLnBrk="1" hangingPunct="1"/>
            <a:r>
              <a:rPr lang="en-GB" altLang="en-US" i="1" dirty="0" err="1">
                <a:solidFill>
                  <a:srgbClr val="FF0000"/>
                </a:solidFill>
              </a:rPr>
              <a:t>kanga</a:t>
            </a:r>
            <a:r>
              <a:rPr lang="en-GB" altLang="en-US" b="1" i="1" dirty="0" err="1">
                <a:solidFill>
                  <a:srgbClr val="FF0000"/>
                </a:solidFill>
              </a:rPr>
              <a:t>ROO</a:t>
            </a:r>
            <a:r>
              <a:rPr lang="en-GB" altLang="en-US" i="1" dirty="0">
                <a:solidFill>
                  <a:srgbClr val="FF0000"/>
                </a:solidFill>
              </a:rPr>
              <a:t>	</a:t>
            </a:r>
          </a:p>
          <a:p>
            <a:pPr eaLnBrk="1" hangingPunct="1"/>
            <a:r>
              <a:rPr lang="en-GB" altLang="en-US" b="1" i="1" dirty="0" err="1"/>
              <a:t>GOAL</a:t>
            </a:r>
            <a:r>
              <a:rPr lang="en-GB" altLang="en-US" i="1" dirty="0" err="1"/>
              <a:t>keeper</a:t>
            </a:r>
            <a:r>
              <a:rPr lang="en-GB" altLang="en-US" i="1" dirty="0"/>
              <a:t>	</a:t>
            </a:r>
          </a:p>
          <a:p>
            <a:pPr eaLnBrk="1" hangingPunct="1"/>
            <a:r>
              <a:rPr lang="en-GB" altLang="en-US" b="1" i="1" u="sng" dirty="0" err="1">
                <a:solidFill>
                  <a:srgbClr val="FF0000"/>
                </a:solidFill>
              </a:rPr>
              <a:t>CAUL</a:t>
            </a:r>
            <a:r>
              <a:rPr lang="en-GB" altLang="en-US" i="1" dirty="0" err="1">
                <a:solidFill>
                  <a:srgbClr val="FF0000"/>
                </a:solidFill>
              </a:rPr>
              <a:t>iFLOWer</a:t>
            </a:r>
            <a:r>
              <a:rPr lang="en-GB" altLang="en-US" i="1" dirty="0">
                <a:solidFill>
                  <a:srgbClr val="FF0000"/>
                </a:solidFill>
              </a:rPr>
              <a:t>  </a:t>
            </a:r>
          </a:p>
          <a:p>
            <a:pPr eaLnBrk="1" hangingPunct="1"/>
            <a:r>
              <a:rPr lang="en-GB" altLang="en-US" i="1" dirty="0" err="1"/>
              <a:t>empee</a:t>
            </a:r>
            <a:r>
              <a:rPr lang="en-GB" altLang="en-US" b="1" i="1" dirty="0" err="1"/>
              <a:t>FOUR</a:t>
            </a:r>
            <a:r>
              <a:rPr lang="en-GB" altLang="en-US" i="1" dirty="0"/>
              <a:t>          </a:t>
            </a: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52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79933"/>
            <a:ext cx="1104900" cy="183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914" y="4495802"/>
            <a:ext cx="2135981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76" y="2531642"/>
            <a:ext cx="1424848" cy="1698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07" y="615511"/>
            <a:ext cx="1357637" cy="1207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7106" y="1539435"/>
            <a:ext cx="1662795" cy="1773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100" y="3943884"/>
            <a:ext cx="2484000" cy="22071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32656"/>
            <a:ext cx="1109180" cy="1478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7101" y="73599"/>
            <a:ext cx="1433014" cy="1273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99" y="5047441"/>
            <a:ext cx="1261175" cy="168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827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Affichage à l'écran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STRESSES</vt:lpstr>
      <vt:lpstr>Where are the stresses?</vt:lpstr>
      <vt:lpstr>Where are the STRESSes?</vt:lpstr>
      <vt:lpstr>Diapositive 4</vt:lpstr>
      <vt:lpstr>Diapositive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STRESSES</dc:title>
  <dc:creator>HP</dc:creator>
  <cp:lastModifiedBy>HP</cp:lastModifiedBy>
  <cp:revision>1</cp:revision>
  <dcterms:created xsi:type="dcterms:W3CDTF">2018-09-24T14:26:31Z</dcterms:created>
  <dcterms:modified xsi:type="dcterms:W3CDTF">2018-09-24T14:28:02Z</dcterms:modified>
</cp:coreProperties>
</file>