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9" r:id="rId18"/>
    <p:sldId id="272" r:id="rId19"/>
    <p:sldId id="288" r:id="rId20"/>
    <p:sldId id="273" r:id="rId21"/>
    <p:sldId id="290" r:id="rId22"/>
    <p:sldId id="274" r:id="rId23"/>
    <p:sldId id="291" r:id="rId24"/>
    <p:sldId id="275" r:id="rId25"/>
    <p:sldId id="292" r:id="rId26"/>
    <p:sldId id="276" r:id="rId27"/>
    <p:sldId id="293" r:id="rId28"/>
    <p:sldId id="277" r:id="rId29"/>
    <p:sldId id="294" r:id="rId30"/>
    <p:sldId id="278" r:id="rId31"/>
    <p:sldId id="295" r:id="rId32"/>
    <p:sldId id="279" r:id="rId33"/>
    <p:sldId id="296" r:id="rId34"/>
    <p:sldId id="280" r:id="rId35"/>
    <p:sldId id="297" r:id="rId36"/>
    <p:sldId id="281" r:id="rId37"/>
    <p:sldId id="298" r:id="rId38"/>
    <p:sldId id="282" r:id="rId39"/>
    <p:sldId id="299" r:id="rId40"/>
    <p:sldId id="283" r:id="rId41"/>
    <p:sldId id="300" r:id="rId42"/>
    <p:sldId id="284" r:id="rId43"/>
    <p:sldId id="301" r:id="rId44"/>
    <p:sldId id="285" r:id="rId45"/>
    <p:sldId id="287" r:id="rId46"/>
    <p:sldId id="286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7EF3-E585-43E2-A813-DE9942245B5D}" type="datetimeFigureOut">
              <a:rPr lang="fr-FR" smtClean="0"/>
              <a:pPr/>
              <a:t>28/09/2018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47EB-1512-428F-A021-89C82DC14D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7EF3-E585-43E2-A813-DE9942245B5D}" type="datetimeFigureOut">
              <a:rPr lang="fr-FR" smtClean="0"/>
              <a:pPr/>
              <a:t>28/09/2018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47EB-1512-428F-A021-89C82DC14D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7EF3-E585-43E2-A813-DE9942245B5D}" type="datetimeFigureOut">
              <a:rPr lang="fr-FR" smtClean="0"/>
              <a:pPr/>
              <a:t>28/09/2018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47EB-1512-428F-A021-89C82DC14D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7EF3-E585-43E2-A813-DE9942245B5D}" type="datetimeFigureOut">
              <a:rPr lang="fr-FR" smtClean="0"/>
              <a:pPr/>
              <a:t>28/09/2018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47EB-1512-428F-A021-89C82DC14D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7EF3-E585-43E2-A813-DE9942245B5D}" type="datetimeFigureOut">
              <a:rPr lang="fr-FR" smtClean="0"/>
              <a:pPr/>
              <a:t>28/09/2018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47EB-1512-428F-A021-89C82DC14D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7EF3-E585-43E2-A813-DE9942245B5D}" type="datetimeFigureOut">
              <a:rPr lang="fr-FR" smtClean="0"/>
              <a:pPr/>
              <a:t>28/09/2018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47EB-1512-428F-A021-89C82DC14D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7EF3-E585-43E2-A813-DE9942245B5D}" type="datetimeFigureOut">
              <a:rPr lang="fr-FR" smtClean="0"/>
              <a:pPr/>
              <a:t>28/09/2018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47EB-1512-428F-A021-89C82DC14D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7EF3-E585-43E2-A813-DE9942245B5D}" type="datetimeFigureOut">
              <a:rPr lang="fr-FR" smtClean="0"/>
              <a:pPr/>
              <a:t>28/09/2018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47EB-1512-428F-A021-89C82DC14D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7EF3-E585-43E2-A813-DE9942245B5D}" type="datetimeFigureOut">
              <a:rPr lang="fr-FR" smtClean="0"/>
              <a:pPr/>
              <a:t>28/09/2018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47EB-1512-428F-A021-89C82DC14D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7EF3-E585-43E2-A813-DE9942245B5D}" type="datetimeFigureOut">
              <a:rPr lang="fr-FR" smtClean="0"/>
              <a:pPr/>
              <a:t>28/09/2018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47EB-1512-428F-A021-89C82DC14D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7EF3-E585-43E2-A813-DE9942245B5D}" type="datetimeFigureOut">
              <a:rPr lang="fr-FR" smtClean="0"/>
              <a:pPr/>
              <a:t>28/09/2018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47EB-1512-428F-A021-89C82DC14D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E7EF3-E585-43E2-A813-DE9942245B5D}" type="datetimeFigureOut">
              <a:rPr lang="fr-FR" smtClean="0"/>
              <a:pPr/>
              <a:t>28/09/2018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947EB-1512-428F-A021-89C82DC14D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twinspace.etwinning.net/68515/home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writer</a:t>
            </a:r>
            <a:r>
              <a:rPr lang="fr-FR" dirty="0" smtClean="0"/>
              <a:t>, the ripper and the </a:t>
            </a:r>
            <a:r>
              <a:rPr lang="fr-FR" dirty="0" err="1" smtClean="0"/>
              <a:t>runner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tx2"/>
                </a:solidFill>
              </a:rPr>
              <a:t>Structured</a:t>
            </a:r>
            <a:r>
              <a:rPr lang="fr-FR" dirty="0" smtClean="0">
                <a:solidFill>
                  <a:schemeClr val="tx2"/>
                </a:solidFill>
              </a:rPr>
              <a:t> Course </a:t>
            </a:r>
            <a:r>
              <a:rPr lang="fr-FR" dirty="0" err="1" smtClean="0">
                <a:solidFill>
                  <a:schemeClr val="tx2"/>
                </a:solidFill>
              </a:rPr>
              <a:t>Cyprus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10-14 </a:t>
            </a:r>
            <a:r>
              <a:rPr lang="fr-FR" dirty="0" err="1" smtClean="0">
                <a:solidFill>
                  <a:schemeClr val="tx2"/>
                </a:solidFill>
              </a:rPr>
              <a:t>September</a:t>
            </a:r>
            <a:r>
              <a:rPr lang="fr-FR" dirty="0" smtClean="0">
                <a:solidFill>
                  <a:schemeClr val="tx2"/>
                </a:solidFill>
              </a:rPr>
              <a:t> 2018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Alan Marsh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1560" y="13407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</a:rPr>
              <a:t>Anne Rage                      </a:t>
            </a:r>
            <a:r>
              <a:rPr lang="fr-FR" sz="3600" dirty="0" err="1" smtClean="0">
                <a:solidFill>
                  <a:schemeClr val="accent2">
                    <a:lumMod val="75000"/>
                  </a:schemeClr>
                </a:solidFill>
              </a:rPr>
              <a:t>Anca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3600" dirty="0" err="1" smtClean="0">
                <a:solidFill>
                  <a:schemeClr val="accent2">
                    <a:lumMod val="75000"/>
                  </a:schemeClr>
                </a:solidFill>
              </a:rPr>
              <a:t>Couasnon</a:t>
            </a:r>
            <a:endParaRPr lang="fr-FR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YRNGFDAOL</a:t>
            </a:r>
            <a:endParaRPr lang="fr-FR" dirty="0"/>
          </a:p>
        </p:txBody>
      </p:sp>
      <p:pic>
        <p:nvPicPr>
          <p:cNvPr id="4" name="Espace réservé du contenu 3" descr="Funny Dragonfly picture for widescree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0750" y="1268761"/>
            <a:ext cx="4762500" cy="3528392"/>
          </a:xfrm>
        </p:spPr>
      </p:pic>
      <p:sp>
        <p:nvSpPr>
          <p:cNvPr id="5" name="ZoneTexte 4"/>
          <p:cNvSpPr txBox="1"/>
          <p:nvPr/>
        </p:nvSpPr>
        <p:spPr>
          <a:xfrm>
            <a:off x="3347864" y="5301208"/>
            <a:ext cx="3303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DRAGONFLY</a:t>
            </a:r>
            <a:endParaRPr lang="fr-FR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EKANSELTTAR</a:t>
            </a:r>
            <a:endParaRPr lang="fr-FR" dirty="0"/>
          </a:p>
        </p:txBody>
      </p:sp>
      <p:pic>
        <p:nvPicPr>
          <p:cNvPr id="4" name="Espace réservé du contenu 3" descr="clipartpand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6476" y="1268761"/>
            <a:ext cx="3451047" cy="3816424"/>
          </a:xfrm>
        </p:spPr>
      </p:pic>
      <p:sp>
        <p:nvSpPr>
          <p:cNvPr id="5" name="ZoneTexte 4"/>
          <p:cNvSpPr txBox="1"/>
          <p:nvPr/>
        </p:nvSpPr>
        <p:spPr>
          <a:xfrm>
            <a:off x="2915816" y="5445224"/>
            <a:ext cx="3716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RATTLESNAKE</a:t>
            </a:r>
            <a:endParaRPr lang="fr-FR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OGONKRAA</a:t>
            </a:r>
            <a:endParaRPr lang="fr-FR" dirty="0"/>
          </a:p>
        </p:txBody>
      </p:sp>
      <p:pic>
        <p:nvPicPr>
          <p:cNvPr id="4" name="Espace réservé du contenu 3" descr="funny-kangaroo-cartoon-vector-12253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5252" y="1124745"/>
            <a:ext cx="2933495" cy="3888431"/>
          </a:xfrm>
        </p:spPr>
      </p:pic>
      <p:sp>
        <p:nvSpPr>
          <p:cNvPr id="5" name="ZoneTexte 4"/>
          <p:cNvSpPr txBox="1"/>
          <p:nvPr/>
        </p:nvSpPr>
        <p:spPr>
          <a:xfrm>
            <a:off x="3203848" y="5517232"/>
            <a:ext cx="3157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KANGAROO</a:t>
            </a:r>
            <a:endParaRPr lang="fr-FR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IRORSEHNCO</a:t>
            </a:r>
            <a:endParaRPr lang="fr-FR" dirty="0"/>
          </a:p>
        </p:txBody>
      </p:sp>
      <p:pic>
        <p:nvPicPr>
          <p:cNvPr id="4" name="Espace réservé du contenu 3" descr="depositphotos_126027452-stock-photo-cute-funny-rhinocer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0068" y="1052737"/>
            <a:ext cx="4503864" cy="4248472"/>
          </a:xfrm>
        </p:spPr>
      </p:pic>
      <p:sp>
        <p:nvSpPr>
          <p:cNvPr id="5" name="ZoneTexte 4"/>
          <p:cNvSpPr txBox="1"/>
          <p:nvPr/>
        </p:nvSpPr>
        <p:spPr>
          <a:xfrm>
            <a:off x="3131840" y="5445224"/>
            <a:ext cx="2957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RHINOCEROS</a:t>
            </a:r>
            <a:endParaRPr lang="fr-FR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RNNUTOAAG</a:t>
            </a:r>
            <a:endParaRPr lang="fr-FR" dirty="0"/>
          </a:p>
        </p:txBody>
      </p:sp>
      <p:pic>
        <p:nvPicPr>
          <p:cNvPr id="4" name="Espace réservé du contenu 3" descr="funny-orangutan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412777"/>
            <a:ext cx="3456384" cy="3240360"/>
          </a:xfrm>
        </p:spPr>
      </p:pic>
      <p:sp>
        <p:nvSpPr>
          <p:cNvPr id="5" name="ZoneTexte 4"/>
          <p:cNvSpPr txBox="1"/>
          <p:nvPr/>
        </p:nvSpPr>
        <p:spPr>
          <a:xfrm>
            <a:off x="3131840" y="5229200"/>
            <a:ext cx="3858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ORANGUTAN</a:t>
            </a:r>
            <a:endParaRPr lang="fr-FR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LIPENAC</a:t>
            </a:r>
            <a:endParaRPr lang="fr-FR" dirty="0"/>
          </a:p>
        </p:txBody>
      </p:sp>
      <p:pic>
        <p:nvPicPr>
          <p:cNvPr id="4" name="Espace réservé du contenu 3" descr="s-l30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340768"/>
            <a:ext cx="3888432" cy="3761425"/>
          </a:xfrm>
        </p:spPr>
      </p:pic>
      <p:sp>
        <p:nvSpPr>
          <p:cNvPr id="5" name="ZoneTexte 4"/>
          <p:cNvSpPr txBox="1"/>
          <p:nvPr/>
        </p:nvSpPr>
        <p:spPr>
          <a:xfrm>
            <a:off x="3707904" y="5373216"/>
            <a:ext cx="2668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PELICAN</a:t>
            </a:r>
            <a:endParaRPr lang="fr-FR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WORD STATUES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Ready</a:t>
            </a:r>
            <a:r>
              <a:rPr lang="fr-FR" dirty="0" smtClean="0"/>
              <a:t>?</a:t>
            </a:r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Elephant-On-Razor-Scoo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865440"/>
            <a:ext cx="5904656" cy="49084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/>
          <a:p>
            <a:r>
              <a:rPr lang="fr-FR" u="sng" dirty="0" smtClean="0"/>
              <a:t>E</a:t>
            </a:r>
            <a:r>
              <a:rPr lang="fr-FR" dirty="0" smtClean="0"/>
              <a:t>-le-</a:t>
            </a:r>
            <a:r>
              <a:rPr lang="fr-FR" dirty="0" err="1" smtClean="0"/>
              <a:t>phant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Elephant-On-Razor-Scoo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80928"/>
            <a:ext cx="3600400" cy="299295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-l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052736"/>
            <a:ext cx="3810000" cy="3810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272808" cy="1143000"/>
          </a:xfrm>
        </p:spPr>
        <p:txBody>
          <a:bodyPr/>
          <a:lstStyle/>
          <a:p>
            <a:r>
              <a:rPr lang="fr-FR" dirty="0" smtClean="0"/>
              <a:t>PLATEHEN</a:t>
            </a:r>
            <a:endParaRPr lang="fr-FR" dirty="0"/>
          </a:p>
        </p:txBody>
      </p:sp>
      <p:pic>
        <p:nvPicPr>
          <p:cNvPr id="4" name="Espace réservé du contenu 3" descr="Elephant-On-Razor-Scoo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124744"/>
            <a:ext cx="4504383" cy="3744416"/>
          </a:xfrm>
        </p:spPr>
      </p:pic>
      <p:sp>
        <p:nvSpPr>
          <p:cNvPr id="7" name="ZoneTexte 6"/>
          <p:cNvSpPr txBox="1"/>
          <p:nvPr/>
        </p:nvSpPr>
        <p:spPr>
          <a:xfrm>
            <a:off x="2123728" y="5301208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           ELEPHANT</a:t>
            </a:r>
            <a:endParaRPr lang="fr-FR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115616" y="764704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go-</a:t>
            </a:r>
            <a:r>
              <a:rPr lang="fr-FR" sz="6000" b="1" u="sng" dirty="0" smtClean="0"/>
              <a:t>RI</a:t>
            </a:r>
            <a:r>
              <a:rPr lang="fr-FR" sz="6000" dirty="0" smtClean="0"/>
              <a:t>-</a:t>
            </a:r>
            <a:r>
              <a:rPr lang="fr-FR" sz="6000" dirty="0" err="1" smtClean="0"/>
              <a:t>lla</a:t>
            </a:r>
            <a:endParaRPr lang="fr-FR" sz="6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Funny-Monkey-Smiling-Face-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6838" y="1052736"/>
            <a:ext cx="4957410" cy="36004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63688" y="836712"/>
            <a:ext cx="5976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u="sng" dirty="0" smtClean="0"/>
              <a:t>MON</a:t>
            </a:r>
            <a:r>
              <a:rPr lang="fr-FR" sz="4800" dirty="0" smtClean="0"/>
              <a:t>-</a:t>
            </a:r>
            <a:r>
              <a:rPr lang="fr-FR" sz="4800" dirty="0" err="1" smtClean="0"/>
              <a:t>key</a:t>
            </a:r>
            <a:endParaRPr lang="fr-FR" sz="4800" dirty="0" smtClean="0"/>
          </a:p>
          <a:p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Y49b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556792"/>
            <a:ext cx="4536504" cy="283691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75656" y="404664"/>
            <a:ext cx="6163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r-FR" sz="6000" dirty="0" err="1" smtClean="0">
                <a:solidFill>
                  <a:prstClr val="black"/>
                </a:solidFill>
              </a:rPr>
              <a:t>cha</a:t>
            </a:r>
            <a:r>
              <a:rPr lang="fr-FR" sz="6000" dirty="0" smtClean="0">
                <a:solidFill>
                  <a:prstClr val="black"/>
                </a:solidFill>
              </a:rPr>
              <a:t>-</a:t>
            </a:r>
            <a:r>
              <a:rPr lang="fr-FR" sz="6000" b="1" u="sng" dirty="0" smtClean="0">
                <a:solidFill>
                  <a:prstClr val="black"/>
                </a:solidFill>
              </a:rPr>
              <a:t>ME</a:t>
            </a:r>
            <a:r>
              <a:rPr lang="fr-FR" sz="6000" dirty="0" smtClean="0">
                <a:solidFill>
                  <a:prstClr val="black"/>
                </a:solidFill>
              </a:rPr>
              <a:t>-le-on</a:t>
            </a:r>
            <a:endParaRPr lang="fr-FR" sz="6000" dirty="0">
              <a:solidFill>
                <a:prstClr val="black"/>
              </a:solidFill>
            </a:endParaRPr>
          </a:p>
        </p:txBody>
      </p:sp>
      <p:pic>
        <p:nvPicPr>
          <p:cNvPr id="3" name="Espace réservé du contenu 3" descr="Y49b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556792"/>
            <a:ext cx="4536504" cy="283691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484784"/>
            <a:ext cx="3816424" cy="330232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03648" y="47667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err="1" smtClean="0"/>
              <a:t>Chim</a:t>
            </a:r>
            <a:r>
              <a:rPr lang="fr-FR" sz="5400" dirty="0" smtClean="0"/>
              <a:t>-pan-</a:t>
            </a:r>
            <a:r>
              <a:rPr lang="fr-FR" sz="5400" b="1" u="sng" dirty="0" smtClean="0"/>
              <a:t>ZEE</a:t>
            </a:r>
          </a:p>
          <a:p>
            <a:endParaRPr lang="fr-FR" dirty="0"/>
          </a:p>
        </p:txBody>
      </p:sp>
      <p:pic>
        <p:nvPicPr>
          <p:cNvPr id="3" name="Espace réservé du contenu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780928"/>
            <a:ext cx="3816424" cy="330232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maxresdefault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268761"/>
            <a:ext cx="5423430" cy="352839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907704" y="620688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ca-</a:t>
            </a:r>
            <a:r>
              <a:rPr lang="fr-FR" sz="5400" b="1" u="sng" dirty="0" smtClean="0"/>
              <a:t>NA</a:t>
            </a:r>
            <a:r>
              <a:rPr lang="fr-FR" sz="5400" dirty="0" smtClean="0"/>
              <a:t>-</a:t>
            </a:r>
            <a:r>
              <a:rPr lang="fr-FR" sz="5400" dirty="0" err="1" smtClean="0"/>
              <a:t>ry</a:t>
            </a:r>
            <a:endParaRPr lang="fr-FR" sz="5400" dirty="0" smtClean="0"/>
          </a:p>
          <a:p>
            <a:endParaRPr lang="fr-FR" dirty="0"/>
          </a:p>
        </p:txBody>
      </p:sp>
      <p:pic>
        <p:nvPicPr>
          <p:cNvPr id="3" name="Espace réservé du contenu 3" descr="maxresdefault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2393093"/>
            <a:ext cx="3695238" cy="240405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b7e5d5256e2eedb8fa004c77121fc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196753"/>
            <a:ext cx="3785468" cy="410445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 dirty="0" smtClean="0"/>
              <a:t>LOIAGLR</a:t>
            </a:r>
            <a:endParaRPr lang="fr-FR" dirty="0"/>
          </a:p>
        </p:txBody>
      </p:sp>
      <p:pic>
        <p:nvPicPr>
          <p:cNvPr id="4" name="Espace réservé du contenu 3" descr="s-l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052736"/>
            <a:ext cx="3810000" cy="3810000"/>
          </a:xfrm>
        </p:spPr>
      </p:pic>
      <p:sp>
        <p:nvSpPr>
          <p:cNvPr id="6" name="ZoneTexte 5"/>
          <p:cNvSpPr txBox="1"/>
          <p:nvPr/>
        </p:nvSpPr>
        <p:spPr>
          <a:xfrm>
            <a:off x="2555776" y="5445224"/>
            <a:ext cx="3025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         GORILLA</a:t>
            </a:r>
            <a:endParaRPr lang="fr-FR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95736" y="90872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u="sng" dirty="0" err="1" smtClean="0"/>
              <a:t>PA</a:t>
            </a:r>
            <a:r>
              <a:rPr lang="fr-FR" sz="5400" dirty="0" err="1" smtClean="0"/>
              <a:t>-rrot</a:t>
            </a:r>
            <a:endParaRPr lang="fr-FR" sz="5400" dirty="0" smtClean="0"/>
          </a:p>
          <a:p>
            <a:endParaRPr lang="fr-FR" dirty="0"/>
          </a:p>
        </p:txBody>
      </p:sp>
      <p:pic>
        <p:nvPicPr>
          <p:cNvPr id="3" name="Espace réservé du contenu 3" descr="b7e5d5256e2eedb8fa004c77121fc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996951"/>
            <a:ext cx="2125176" cy="230425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Funny-mosquito-cartoon-vector-material-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484785"/>
            <a:ext cx="2880320" cy="294624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835696" y="620688"/>
            <a:ext cx="61206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mos-</a:t>
            </a:r>
            <a:r>
              <a:rPr lang="fr-FR" sz="6000" b="1" u="sng" dirty="0" smtClean="0"/>
              <a:t>QUI</a:t>
            </a:r>
            <a:r>
              <a:rPr lang="fr-FR" sz="6000" dirty="0" smtClean="0"/>
              <a:t>-to</a:t>
            </a:r>
          </a:p>
          <a:p>
            <a:endParaRPr lang="fr-FR" dirty="0"/>
          </a:p>
        </p:txBody>
      </p:sp>
      <p:pic>
        <p:nvPicPr>
          <p:cNvPr id="3" name="Espace réservé du contenu 3" descr="Funny-mosquito-cartoon-vector-material-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708920"/>
            <a:ext cx="2880320" cy="294624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Funny Dragonfly picture for widescree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0750" y="1268761"/>
            <a:ext cx="4762500" cy="352839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75656" y="980728"/>
            <a:ext cx="64951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r-FR" sz="6000" b="1" u="sng" dirty="0" smtClean="0">
                <a:solidFill>
                  <a:prstClr val="black"/>
                </a:solidFill>
              </a:rPr>
              <a:t>DRA</a:t>
            </a:r>
            <a:r>
              <a:rPr lang="fr-FR" sz="6000" dirty="0" smtClean="0">
                <a:solidFill>
                  <a:prstClr val="black"/>
                </a:solidFill>
              </a:rPr>
              <a:t>-gon-</a:t>
            </a:r>
            <a:r>
              <a:rPr lang="fr-FR" sz="6000" dirty="0" err="1" smtClean="0">
                <a:solidFill>
                  <a:prstClr val="black"/>
                </a:solidFill>
              </a:rPr>
              <a:t>fly</a:t>
            </a:r>
            <a:endParaRPr lang="fr-FR" sz="6000" dirty="0">
              <a:solidFill>
                <a:prstClr val="black"/>
              </a:solidFill>
            </a:endParaRPr>
          </a:p>
        </p:txBody>
      </p:sp>
      <p:pic>
        <p:nvPicPr>
          <p:cNvPr id="3" name="Espace réservé du contenu 3" descr="Funny Dragonfly picture for widescree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636912"/>
            <a:ext cx="3893418" cy="288451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lipartpand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6476" y="1268761"/>
            <a:ext cx="3451047" cy="381642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03648" y="548680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u="sng" dirty="0" smtClean="0"/>
              <a:t>RA</a:t>
            </a:r>
            <a:r>
              <a:rPr lang="fr-FR" sz="5400" dirty="0" smtClean="0"/>
              <a:t>-</a:t>
            </a:r>
            <a:r>
              <a:rPr lang="fr-FR" sz="5400" dirty="0" err="1" smtClean="0"/>
              <a:t>ttle</a:t>
            </a:r>
            <a:r>
              <a:rPr lang="fr-FR" sz="5400" dirty="0" smtClean="0"/>
              <a:t>-</a:t>
            </a:r>
            <a:r>
              <a:rPr lang="fr-FR" sz="5400" dirty="0" err="1" smtClean="0"/>
              <a:t>snake</a:t>
            </a:r>
            <a:endParaRPr lang="fr-FR" sz="5400" dirty="0" smtClean="0"/>
          </a:p>
          <a:p>
            <a:endParaRPr lang="fr-FR" dirty="0"/>
          </a:p>
        </p:txBody>
      </p:sp>
      <p:pic>
        <p:nvPicPr>
          <p:cNvPr id="3" name="Espace réservé du contenu 3" descr="clipartpand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27844" y="2132855"/>
            <a:ext cx="2669679" cy="295232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funny-kangaroo-cartoon-vector-12253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5252" y="1124745"/>
            <a:ext cx="2933495" cy="388843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907704" y="548680"/>
            <a:ext cx="59046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kan-</a:t>
            </a:r>
            <a:r>
              <a:rPr lang="fr-FR" sz="6000" dirty="0" err="1" smtClean="0"/>
              <a:t>ga</a:t>
            </a:r>
            <a:r>
              <a:rPr lang="fr-FR" sz="6000" dirty="0" smtClean="0"/>
              <a:t>-</a:t>
            </a:r>
            <a:r>
              <a:rPr lang="fr-FR" sz="6000" b="1" u="sng" dirty="0" smtClean="0"/>
              <a:t>ROO</a:t>
            </a:r>
          </a:p>
          <a:p>
            <a:endParaRPr lang="fr-FR" dirty="0"/>
          </a:p>
        </p:txBody>
      </p:sp>
      <p:pic>
        <p:nvPicPr>
          <p:cNvPr id="3" name="Espace réservé du contenu 3" descr="funny-kangaroo-cartoon-vector-12253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72816"/>
            <a:ext cx="2933495" cy="388843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epositphotos_126027452-stock-photo-cute-funny-rhinocer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0068" y="1052737"/>
            <a:ext cx="4503864" cy="424847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fr-FR" dirty="0" smtClean="0"/>
              <a:t>KNEYOM</a:t>
            </a:r>
            <a:endParaRPr lang="fr-FR" dirty="0"/>
          </a:p>
        </p:txBody>
      </p:sp>
      <p:pic>
        <p:nvPicPr>
          <p:cNvPr id="4" name="Espace réservé du contenu 3" descr="Funny-Monkey-Smiling-Face-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052736"/>
            <a:ext cx="4104456" cy="2980928"/>
          </a:xfrm>
        </p:spPr>
      </p:pic>
      <p:sp>
        <p:nvSpPr>
          <p:cNvPr id="5" name="ZoneTexte 4"/>
          <p:cNvSpPr txBox="1"/>
          <p:nvPr/>
        </p:nvSpPr>
        <p:spPr>
          <a:xfrm>
            <a:off x="3131840" y="4869160"/>
            <a:ext cx="304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     MONKEY </a:t>
            </a:r>
            <a:endParaRPr lang="fr-FR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476672"/>
            <a:ext cx="67377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err="1" smtClean="0">
                <a:solidFill>
                  <a:prstClr val="black"/>
                </a:solidFill>
              </a:rPr>
              <a:t>rhi</a:t>
            </a:r>
            <a:r>
              <a:rPr lang="fr-FR" sz="6000" dirty="0" smtClean="0">
                <a:solidFill>
                  <a:prstClr val="black"/>
                </a:solidFill>
              </a:rPr>
              <a:t>-</a:t>
            </a:r>
            <a:r>
              <a:rPr lang="fr-FR" sz="6000" b="1" u="sng" dirty="0" smtClean="0">
                <a:solidFill>
                  <a:prstClr val="black"/>
                </a:solidFill>
              </a:rPr>
              <a:t>NO</a:t>
            </a:r>
            <a:r>
              <a:rPr lang="fr-FR" sz="6000" dirty="0" smtClean="0">
                <a:solidFill>
                  <a:prstClr val="black"/>
                </a:solidFill>
              </a:rPr>
              <a:t>-ce-ros</a:t>
            </a:r>
            <a:endParaRPr lang="fr-FR" dirty="0"/>
          </a:p>
        </p:txBody>
      </p:sp>
      <p:pic>
        <p:nvPicPr>
          <p:cNvPr id="3" name="Espace réservé du contenu 3" descr="depositphotos_126027452-stock-photo-cute-funny-rhinocer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0068" y="2204863"/>
            <a:ext cx="3282478" cy="309634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funny-orangutan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412777"/>
            <a:ext cx="3456384" cy="324036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332656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dirty="0" err="1" smtClean="0"/>
              <a:t>o-rang</a:t>
            </a:r>
            <a:r>
              <a:rPr lang="fr-FR" sz="5400" dirty="0" smtClean="0"/>
              <a:t> –u-</a:t>
            </a:r>
            <a:r>
              <a:rPr lang="fr-FR" sz="5400" b="1" u="sng" dirty="0" smtClean="0"/>
              <a:t>TAN</a:t>
            </a:r>
            <a:endParaRPr lang="fr-FR" sz="5400" dirty="0"/>
          </a:p>
        </p:txBody>
      </p:sp>
      <p:pic>
        <p:nvPicPr>
          <p:cNvPr id="3" name="Espace réservé du contenu 3" descr="funny-orangutan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412777"/>
            <a:ext cx="3456384" cy="324036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-l30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340768"/>
            <a:ext cx="3888432" cy="37614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36096" y="1340768"/>
            <a:ext cx="30243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0" b="1" u="sng" dirty="0" smtClean="0"/>
              <a:t>PE</a:t>
            </a:r>
            <a:r>
              <a:rPr lang="fr-FR" sz="6000" dirty="0" smtClean="0"/>
              <a:t>-li-</a:t>
            </a:r>
            <a:r>
              <a:rPr lang="fr-FR" sz="6000" dirty="0" err="1" smtClean="0"/>
              <a:t>can</a:t>
            </a:r>
            <a:endParaRPr lang="fr-FR" sz="6000" dirty="0"/>
          </a:p>
        </p:txBody>
      </p:sp>
      <p:pic>
        <p:nvPicPr>
          <p:cNvPr id="3" name="Espace réservé du contenu 3" descr="s-l30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348880"/>
            <a:ext cx="3218477" cy="311335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Lien vers notre espace </a:t>
            </a:r>
            <a:r>
              <a:rPr lang="fr-FR" dirty="0" err="1" smtClean="0"/>
              <a:t>Etwinning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>
                <a:hlinkClick r:id="rId2"/>
              </a:rPr>
              <a:t>https://twinspace.etwinning.net/68515/home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>
    <p:wipe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4800" dirty="0" err="1" smtClean="0"/>
              <a:t>Thank</a:t>
            </a:r>
            <a:r>
              <a:rPr lang="fr-FR" sz="4800" dirty="0" smtClean="0"/>
              <a:t> </a:t>
            </a:r>
            <a:r>
              <a:rPr lang="fr-FR" sz="4800" dirty="0" err="1" smtClean="0"/>
              <a:t>you</a:t>
            </a:r>
            <a:r>
              <a:rPr lang="fr-FR" sz="4800" dirty="0" smtClean="0"/>
              <a:t> </a:t>
            </a:r>
            <a:r>
              <a:rPr lang="fr-FR" sz="4800" dirty="0" err="1" smtClean="0"/>
              <a:t>very</a:t>
            </a:r>
            <a:r>
              <a:rPr lang="fr-FR" sz="4800" dirty="0" smtClean="0"/>
              <a:t> </a:t>
            </a:r>
            <a:r>
              <a:rPr lang="fr-FR" sz="4800" dirty="0" err="1" smtClean="0"/>
              <a:t>much</a:t>
            </a:r>
            <a:r>
              <a:rPr lang="fr-FR" sz="4800" dirty="0" smtClean="0"/>
              <a:t>!</a:t>
            </a:r>
            <a:endParaRPr lang="fr-FR" sz="4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AEECNMOLH</a:t>
            </a:r>
            <a:endParaRPr lang="fr-FR" dirty="0"/>
          </a:p>
        </p:txBody>
      </p:sp>
      <p:pic>
        <p:nvPicPr>
          <p:cNvPr id="4" name="Espace réservé du contenu 3" descr="Y49b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556792"/>
            <a:ext cx="4536504" cy="2836912"/>
          </a:xfrm>
        </p:spPr>
      </p:pic>
      <p:sp>
        <p:nvSpPr>
          <p:cNvPr id="5" name="ZoneTexte 4"/>
          <p:cNvSpPr txBox="1"/>
          <p:nvPr/>
        </p:nvSpPr>
        <p:spPr>
          <a:xfrm>
            <a:off x="3059832" y="5157192"/>
            <a:ext cx="3240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CHAMELEON</a:t>
            </a:r>
            <a:endParaRPr lang="fr-FR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fr-FR" dirty="0" smtClean="0"/>
              <a:t>IPNECAEMZH</a:t>
            </a:r>
            <a:endParaRPr lang="fr-FR" dirty="0"/>
          </a:p>
        </p:txBody>
      </p:sp>
      <p:pic>
        <p:nvPicPr>
          <p:cNvPr id="4" name="Espace réservé du contenu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484784"/>
            <a:ext cx="3816424" cy="3302322"/>
          </a:xfrm>
        </p:spPr>
      </p:pic>
      <p:sp>
        <p:nvSpPr>
          <p:cNvPr id="5" name="ZoneTexte 4"/>
          <p:cNvSpPr txBox="1"/>
          <p:nvPr/>
        </p:nvSpPr>
        <p:spPr>
          <a:xfrm>
            <a:off x="3059832" y="5157192"/>
            <a:ext cx="4382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CHIMPANZEE</a:t>
            </a:r>
            <a:endParaRPr lang="fr-FR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RAANCY</a:t>
            </a:r>
            <a:endParaRPr lang="fr-FR" dirty="0"/>
          </a:p>
        </p:txBody>
      </p:sp>
      <p:pic>
        <p:nvPicPr>
          <p:cNvPr id="4" name="Espace réservé du contenu 3" descr="maxresdefault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268761"/>
            <a:ext cx="5423430" cy="3528392"/>
          </a:xfrm>
        </p:spPr>
      </p:pic>
      <p:sp>
        <p:nvSpPr>
          <p:cNvPr id="5" name="ZoneTexte 4"/>
          <p:cNvSpPr txBox="1"/>
          <p:nvPr/>
        </p:nvSpPr>
        <p:spPr>
          <a:xfrm>
            <a:off x="3635896" y="5229200"/>
            <a:ext cx="2625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CANARY</a:t>
            </a:r>
            <a:endParaRPr lang="fr-FR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RPTORA</a:t>
            </a:r>
            <a:endParaRPr lang="fr-FR" dirty="0"/>
          </a:p>
        </p:txBody>
      </p:sp>
      <p:pic>
        <p:nvPicPr>
          <p:cNvPr id="4" name="Espace réservé du contenu 3" descr="b7e5d5256e2eedb8fa004c77121fc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196753"/>
            <a:ext cx="3785468" cy="4104456"/>
          </a:xfrm>
        </p:spPr>
      </p:pic>
      <p:sp>
        <p:nvSpPr>
          <p:cNvPr id="5" name="ZoneTexte 4"/>
          <p:cNvSpPr txBox="1"/>
          <p:nvPr/>
        </p:nvSpPr>
        <p:spPr>
          <a:xfrm>
            <a:off x="3563888" y="5589240"/>
            <a:ext cx="2556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PARROT</a:t>
            </a:r>
            <a:endParaRPr lang="fr-FR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MUSIOQTO</a:t>
            </a:r>
            <a:endParaRPr lang="fr-FR" dirty="0"/>
          </a:p>
        </p:txBody>
      </p:sp>
      <p:pic>
        <p:nvPicPr>
          <p:cNvPr id="4" name="Espace réservé du contenu 3" descr="Funny-mosquito-cartoon-vector-material-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484785"/>
            <a:ext cx="2880320" cy="2946240"/>
          </a:xfrm>
        </p:spPr>
      </p:pic>
      <p:sp>
        <p:nvSpPr>
          <p:cNvPr id="5" name="ZoneTexte 4"/>
          <p:cNvSpPr txBox="1"/>
          <p:nvPr/>
        </p:nvSpPr>
        <p:spPr>
          <a:xfrm>
            <a:off x="3491880" y="5157192"/>
            <a:ext cx="2577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MOSQUITO</a:t>
            </a:r>
            <a:endParaRPr lang="fr-FR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83</Words>
  <Application>Microsoft Office PowerPoint</Application>
  <PresentationFormat>Affichage à l'écran (4:3)</PresentationFormat>
  <Paragraphs>51</Paragraphs>
  <Slides>46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Thème Office</vt:lpstr>
      <vt:lpstr>The writer, the ripper and the runner</vt:lpstr>
      <vt:lpstr>PLATEHEN</vt:lpstr>
      <vt:lpstr>LOIAGLR</vt:lpstr>
      <vt:lpstr>KNEYOM</vt:lpstr>
      <vt:lpstr>AEECNMOLH</vt:lpstr>
      <vt:lpstr>IPNECAEMZH</vt:lpstr>
      <vt:lpstr>RAANCY</vt:lpstr>
      <vt:lpstr>RPTORA</vt:lpstr>
      <vt:lpstr>MUSIOQTO</vt:lpstr>
      <vt:lpstr>YRNGFDAOL</vt:lpstr>
      <vt:lpstr>EKANSELTTAR</vt:lpstr>
      <vt:lpstr>OGONKRAA</vt:lpstr>
      <vt:lpstr>IRORSEHNCO</vt:lpstr>
      <vt:lpstr>RNNUTOAAG</vt:lpstr>
      <vt:lpstr>LIPENAC</vt:lpstr>
      <vt:lpstr>WORD STATUES  Ready?</vt:lpstr>
      <vt:lpstr>Diapositive 17</vt:lpstr>
      <vt:lpstr>E-le-phant 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Lien vers notre espace Etwinning:</vt:lpstr>
      <vt:lpstr>Diapositive 46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Statues</dc:title>
  <dc:creator>HP</dc:creator>
  <cp:lastModifiedBy>HP</cp:lastModifiedBy>
  <cp:revision>26</cp:revision>
  <dcterms:created xsi:type="dcterms:W3CDTF">2018-09-18T13:41:46Z</dcterms:created>
  <dcterms:modified xsi:type="dcterms:W3CDTF">2018-09-28T12:20:37Z</dcterms:modified>
</cp:coreProperties>
</file>