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ligraffitti" panose="020B0604020202020204" charset="0"/>
      <p:regular r:id="rId39"/>
    </p:embeddedFont>
    <p:embeddedFont>
      <p:font typeface="Comfortaa" panose="020B0604020202020204" charset="0"/>
      <p:regular r:id="rId40"/>
      <p:bold r:id="rId41"/>
    </p:embeddedFont>
    <p:embeddedFont>
      <p:font typeface="Comic Sans MS" panose="030F0702030302020204" pitchFamily="66" charset="0"/>
      <p:regular r:id="rId42"/>
      <p:bold r:id="rId43"/>
      <p:italic r:id="rId44"/>
      <p:boldItalic r:id="rId45"/>
    </p:embeddedFont>
    <p:embeddedFont>
      <p:font typeface="Coming Soon" panose="020B0604020202020204" charset="0"/>
      <p:regular r:id="rId46"/>
    </p:embeddedFont>
    <p:embeddedFont>
      <p:font typeface="Delius Swash Caps" panose="020B0604020202020204" charset="0"/>
      <p:regular r:id="rId47"/>
    </p:embeddedFont>
    <p:embeddedFont>
      <p:font typeface="Didact Gothic" panose="00000500000000000000" pitchFamily="2" charset="0"/>
      <p:regular r:id="rId48"/>
    </p:embeddedFont>
    <p:embeddedFont>
      <p:font typeface="Montserrat" panose="00000500000000000000" pitchFamily="2" charset="0"/>
      <p:regular r:id="rId49"/>
    </p:embeddedFont>
    <p:embeddedFont>
      <p:font typeface="Nunito" pitchFamily="2" charset="0"/>
      <p:regular r:id="rId50"/>
      <p:bold r:id="rId51"/>
      <p:italic r:id="rId52"/>
      <p:boldItalic r:id="rId53"/>
    </p:embeddedFont>
    <p:embeddedFont>
      <p:font typeface="Nunito SemiBold" pitchFamily="2" charset="0"/>
      <p:regular r:id="rId54"/>
      <p:bold r:id="rId55"/>
      <p:italic r:id="rId56"/>
      <p:boldItalic r:id="rId57"/>
    </p:embeddedFont>
    <p:embeddedFont>
      <p:font typeface="Roboto" panose="02000000000000000000" pitchFamily="2" charset="0"/>
      <p:regular r:id="rId58"/>
      <p:bold r:id="rId59"/>
      <p:italic r:id="rId60"/>
      <p:boldItalic r:id="rId61"/>
    </p:embeddedFont>
    <p:embeddedFont>
      <p:font typeface="Verdana" panose="020B060403050404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font" Target="fonts/font12.fntdata"/><Relationship Id="rId5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23296e08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23296e08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1b14df2aa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g11b14df2aa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b14df2aa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g11b14df2aa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23296e087d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g123296e087d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23296e087d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123296e087d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266b4099a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 name="Google Shape;725;g1266b4099a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23296e087d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5" name="Google Shape;765;g123296e087d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23296e087d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9" name="Google Shape;779;g123296e087d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214fdbc68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7" name="Google Shape;847;g1214fdbc68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214fdbc68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1" name="Google Shape;861;g1214fdbc68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214fdbc680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214fdbc68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214fdbc680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g1214fdbc680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214fdbc680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0" name="Google Shape;950;g1214fdbc680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11b14df2aa4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g11b14df2aa4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11b14df2aa4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g11b14df2aa4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1b14df2aa4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8" name="Google Shape;1098;g11b14df2aa4_0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1b14df2aa4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0" name="Google Shape;1110;g11b14df2aa4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1214fdbc680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1214fdbc68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9" name="Google Shape;1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1" name="Google Shape;11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1" name="Google Shape;121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2" name="Google Shape;12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0" name="Google Shape;12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1" name="Google Shape;130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1214fdbc680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1" name="Google Shape;1341;g1214fdbc680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1214fdbc680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2" name="Google Shape;1352;g1214fdbc680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1266b4099a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1266b4099a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66b4099a0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66b4099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3826">
            <a:off x="1526658" y="1137885"/>
            <a:ext cx="3207626" cy="2052917"/>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3600" b="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3894">
            <a:off x="1532168" y="3178851"/>
            <a:ext cx="2078417" cy="79260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000"/>
              <a:buNone/>
              <a:defRPr sz="1700">
                <a:solidFill>
                  <a:schemeClr val="dk1"/>
                </a:solidFill>
              </a:defRPr>
            </a:lvl1pPr>
            <a:lvl2pPr lvl="1" algn="l">
              <a:lnSpc>
                <a:spcPct val="100000"/>
              </a:lnSpc>
              <a:spcBef>
                <a:spcPts val="0"/>
              </a:spcBef>
              <a:spcAft>
                <a:spcPts val="0"/>
              </a:spcAft>
              <a:buClr>
                <a:schemeClr val="dk1"/>
              </a:buClr>
              <a:buSzPts val="2300"/>
              <a:buNone/>
              <a:defRPr sz="2300">
                <a:solidFill>
                  <a:schemeClr val="dk1"/>
                </a:solidFill>
              </a:defRPr>
            </a:lvl2pPr>
            <a:lvl3pPr lvl="2" algn="l">
              <a:lnSpc>
                <a:spcPct val="100000"/>
              </a:lnSpc>
              <a:spcBef>
                <a:spcPts val="0"/>
              </a:spcBef>
              <a:spcAft>
                <a:spcPts val="0"/>
              </a:spcAft>
              <a:buClr>
                <a:schemeClr val="dk1"/>
              </a:buClr>
              <a:buSzPts val="2300"/>
              <a:buNone/>
              <a:defRPr sz="2300">
                <a:solidFill>
                  <a:schemeClr val="dk1"/>
                </a:solidFill>
              </a:defRPr>
            </a:lvl3pPr>
            <a:lvl4pPr lvl="3" algn="l">
              <a:lnSpc>
                <a:spcPct val="100000"/>
              </a:lnSpc>
              <a:spcBef>
                <a:spcPts val="0"/>
              </a:spcBef>
              <a:spcAft>
                <a:spcPts val="0"/>
              </a:spcAft>
              <a:buClr>
                <a:schemeClr val="dk1"/>
              </a:buClr>
              <a:buSzPts val="2300"/>
              <a:buNone/>
              <a:defRPr sz="2300">
                <a:solidFill>
                  <a:schemeClr val="dk1"/>
                </a:solidFill>
              </a:defRPr>
            </a:lvl4pPr>
            <a:lvl5pPr lvl="4" algn="l">
              <a:lnSpc>
                <a:spcPct val="100000"/>
              </a:lnSpc>
              <a:spcBef>
                <a:spcPts val="0"/>
              </a:spcBef>
              <a:spcAft>
                <a:spcPts val="0"/>
              </a:spcAft>
              <a:buClr>
                <a:schemeClr val="dk1"/>
              </a:buClr>
              <a:buSzPts val="2300"/>
              <a:buNone/>
              <a:defRPr sz="2300">
                <a:solidFill>
                  <a:schemeClr val="dk1"/>
                </a:solidFill>
              </a:defRPr>
            </a:lvl5pPr>
            <a:lvl6pPr lvl="5" algn="l">
              <a:lnSpc>
                <a:spcPct val="100000"/>
              </a:lnSpc>
              <a:spcBef>
                <a:spcPts val="0"/>
              </a:spcBef>
              <a:spcAft>
                <a:spcPts val="0"/>
              </a:spcAft>
              <a:buClr>
                <a:schemeClr val="dk1"/>
              </a:buClr>
              <a:buSzPts val="2300"/>
              <a:buNone/>
              <a:defRPr sz="2300">
                <a:solidFill>
                  <a:schemeClr val="dk1"/>
                </a:solidFill>
              </a:defRPr>
            </a:lvl6pPr>
            <a:lvl7pPr lvl="6" algn="l">
              <a:lnSpc>
                <a:spcPct val="100000"/>
              </a:lnSpc>
              <a:spcBef>
                <a:spcPts val="0"/>
              </a:spcBef>
              <a:spcAft>
                <a:spcPts val="0"/>
              </a:spcAft>
              <a:buClr>
                <a:schemeClr val="dk1"/>
              </a:buClr>
              <a:buSzPts val="2300"/>
              <a:buNone/>
              <a:defRPr sz="2300">
                <a:solidFill>
                  <a:schemeClr val="dk1"/>
                </a:solidFill>
              </a:defRPr>
            </a:lvl7pPr>
            <a:lvl8pPr lvl="7" algn="l">
              <a:lnSpc>
                <a:spcPct val="100000"/>
              </a:lnSpc>
              <a:spcBef>
                <a:spcPts val="0"/>
              </a:spcBef>
              <a:spcAft>
                <a:spcPts val="0"/>
              </a:spcAft>
              <a:buClr>
                <a:schemeClr val="dk1"/>
              </a:buClr>
              <a:buSzPts val="2300"/>
              <a:buNone/>
              <a:defRPr sz="2300">
                <a:solidFill>
                  <a:schemeClr val="dk1"/>
                </a:solidFill>
              </a:defRPr>
            </a:lvl8pPr>
            <a:lvl9pPr lvl="8" algn="l">
              <a:lnSpc>
                <a:spcPct val="100000"/>
              </a:lnSpc>
              <a:spcBef>
                <a:spcPts val="0"/>
              </a:spcBef>
              <a:spcAft>
                <a:spcPts val="0"/>
              </a:spcAft>
              <a:buClr>
                <a:schemeClr val="dk1"/>
              </a:buClr>
              <a:buSzPts val="2300"/>
              <a:buNone/>
              <a:defRPr sz="23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1207615" y="316994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0" name="Google Shape;50;p11"/>
          <p:cNvSpPr txBox="1">
            <a:spLocks noGrp="1"/>
          </p:cNvSpPr>
          <p:nvPr>
            <p:ph type="subTitle" idx="1"/>
          </p:nvPr>
        </p:nvSpPr>
        <p:spPr>
          <a:xfrm>
            <a:off x="1340755" y="3793130"/>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51" name="Google Shape;51;p11"/>
          <p:cNvSpPr txBox="1">
            <a:spLocks noGrp="1"/>
          </p:cNvSpPr>
          <p:nvPr>
            <p:ph type="title" idx="2"/>
          </p:nvPr>
        </p:nvSpPr>
        <p:spPr>
          <a:xfrm>
            <a:off x="5610185" y="316981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2" name="Google Shape;52;p11"/>
          <p:cNvSpPr txBox="1">
            <a:spLocks noGrp="1"/>
          </p:cNvSpPr>
          <p:nvPr>
            <p:ph type="subTitle" idx="3"/>
          </p:nvPr>
        </p:nvSpPr>
        <p:spPr>
          <a:xfrm>
            <a:off x="5743324" y="3793130"/>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1"/>
          <p:cNvSpPr txBox="1">
            <a:spLocks noGrp="1"/>
          </p:cNvSpPr>
          <p:nvPr>
            <p:ph type="title" idx="4"/>
          </p:nvPr>
        </p:nvSpPr>
        <p:spPr>
          <a:xfrm>
            <a:off x="930200" y="627400"/>
            <a:ext cx="35085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759940" y="287402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6" name="Google Shape;56;p12"/>
          <p:cNvSpPr txBox="1">
            <a:spLocks noGrp="1"/>
          </p:cNvSpPr>
          <p:nvPr>
            <p:ph type="subTitle" idx="1"/>
          </p:nvPr>
        </p:nvSpPr>
        <p:spPr>
          <a:xfrm>
            <a:off x="893080" y="3486937"/>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57" name="Google Shape;57;p12"/>
          <p:cNvSpPr txBox="1">
            <a:spLocks noGrp="1"/>
          </p:cNvSpPr>
          <p:nvPr>
            <p:ph type="title" idx="2"/>
          </p:nvPr>
        </p:nvSpPr>
        <p:spPr>
          <a:xfrm>
            <a:off x="3408900" y="287390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8" name="Google Shape;58;p12"/>
          <p:cNvSpPr txBox="1">
            <a:spLocks noGrp="1"/>
          </p:cNvSpPr>
          <p:nvPr>
            <p:ph type="subTitle" idx="3"/>
          </p:nvPr>
        </p:nvSpPr>
        <p:spPr>
          <a:xfrm>
            <a:off x="3542039" y="3486937"/>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59" name="Google Shape;59;p12"/>
          <p:cNvSpPr txBox="1">
            <a:spLocks noGrp="1"/>
          </p:cNvSpPr>
          <p:nvPr>
            <p:ph type="title" idx="4"/>
          </p:nvPr>
        </p:nvSpPr>
        <p:spPr>
          <a:xfrm>
            <a:off x="6076910" y="287390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0" name="Google Shape;60;p12"/>
          <p:cNvSpPr txBox="1">
            <a:spLocks noGrp="1"/>
          </p:cNvSpPr>
          <p:nvPr>
            <p:ph type="subTitle" idx="5"/>
          </p:nvPr>
        </p:nvSpPr>
        <p:spPr>
          <a:xfrm>
            <a:off x="6210049" y="3486937"/>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61" name="Google Shape;61;p12"/>
          <p:cNvSpPr txBox="1">
            <a:spLocks noGrp="1"/>
          </p:cNvSpPr>
          <p:nvPr>
            <p:ph type="title" idx="6"/>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1512415" y="295022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4" name="Google Shape;64;p13"/>
          <p:cNvSpPr txBox="1">
            <a:spLocks noGrp="1"/>
          </p:cNvSpPr>
          <p:nvPr>
            <p:ph type="subTitle" idx="1"/>
          </p:nvPr>
        </p:nvSpPr>
        <p:spPr>
          <a:xfrm>
            <a:off x="1645465" y="3563249"/>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65" name="Google Shape;65;p13"/>
          <p:cNvSpPr txBox="1">
            <a:spLocks noGrp="1"/>
          </p:cNvSpPr>
          <p:nvPr>
            <p:ph type="title" idx="2"/>
          </p:nvPr>
        </p:nvSpPr>
        <p:spPr>
          <a:xfrm>
            <a:off x="5305385" y="295010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6" name="Google Shape;66;p13"/>
          <p:cNvSpPr txBox="1">
            <a:spLocks noGrp="1"/>
          </p:cNvSpPr>
          <p:nvPr>
            <p:ph type="subTitle" idx="3"/>
          </p:nvPr>
        </p:nvSpPr>
        <p:spPr>
          <a:xfrm>
            <a:off x="5438435" y="3563249"/>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67" name="Google Shape;67;p13"/>
          <p:cNvSpPr txBox="1">
            <a:spLocks noGrp="1"/>
          </p:cNvSpPr>
          <p:nvPr>
            <p:ph type="title" idx="4"/>
          </p:nvPr>
        </p:nvSpPr>
        <p:spPr>
          <a:xfrm>
            <a:off x="1512415" y="150242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8" name="Google Shape;68;p13"/>
          <p:cNvSpPr txBox="1">
            <a:spLocks noGrp="1"/>
          </p:cNvSpPr>
          <p:nvPr>
            <p:ph type="subTitle" idx="5"/>
          </p:nvPr>
        </p:nvSpPr>
        <p:spPr>
          <a:xfrm>
            <a:off x="1645465" y="2115449"/>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69" name="Google Shape;69;p13"/>
          <p:cNvSpPr txBox="1">
            <a:spLocks noGrp="1"/>
          </p:cNvSpPr>
          <p:nvPr>
            <p:ph type="title" idx="6"/>
          </p:nvPr>
        </p:nvSpPr>
        <p:spPr>
          <a:xfrm>
            <a:off x="5305385" y="150230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0" name="Google Shape;70;p13"/>
          <p:cNvSpPr txBox="1">
            <a:spLocks noGrp="1"/>
          </p:cNvSpPr>
          <p:nvPr>
            <p:ph type="subTitle" idx="7"/>
          </p:nvPr>
        </p:nvSpPr>
        <p:spPr>
          <a:xfrm>
            <a:off x="5438435" y="2115449"/>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71" name="Google Shape;71;p13"/>
          <p:cNvSpPr txBox="1">
            <a:spLocks noGrp="1"/>
          </p:cNvSpPr>
          <p:nvPr>
            <p:ph type="title" idx="8"/>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5">
    <p:bg>
      <p:bgPr>
        <a:solidFill>
          <a:schemeClr val="lt1"/>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xfrm>
            <a:off x="1131100" y="1002979"/>
            <a:ext cx="29661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74" name="Google Shape;74;p14"/>
          <p:cNvSpPr txBox="1">
            <a:spLocks noGrp="1"/>
          </p:cNvSpPr>
          <p:nvPr>
            <p:ph type="subTitle" idx="1"/>
          </p:nvPr>
        </p:nvSpPr>
        <p:spPr>
          <a:xfrm>
            <a:off x="1143850" y="3248425"/>
            <a:ext cx="2558700" cy="1281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1400"/>
              <a:buNone/>
              <a:defRPr sz="1400">
                <a:solidFill>
                  <a:schemeClr val="dk1"/>
                </a:solidFill>
              </a:defRPr>
            </a:lvl1pPr>
            <a:lvl2pPr lvl="1" algn="l">
              <a:lnSpc>
                <a:spcPct val="115000"/>
              </a:lnSpc>
              <a:spcBef>
                <a:spcPts val="1600"/>
              </a:spcBef>
              <a:spcAft>
                <a:spcPts val="0"/>
              </a:spcAft>
              <a:buClr>
                <a:schemeClr val="dk1"/>
              </a:buClr>
              <a:buSzPts val="1400"/>
              <a:buNone/>
              <a:defRPr>
                <a:solidFill>
                  <a:schemeClr val="dk1"/>
                </a:solidFill>
              </a:defRPr>
            </a:lvl2pPr>
            <a:lvl3pPr lvl="2" algn="l">
              <a:lnSpc>
                <a:spcPct val="115000"/>
              </a:lnSpc>
              <a:spcBef>
                <a:spcPts val="1600"/>
              </a:spcBef>
              <a:spcAft>
                <a:spcPts val="0"/>
              </a:spcAft>
              <a:buClr>
                <a:schemeClr val="dk1"/>
              </a:buClr>
              <a:buSzPts val="1400"/>
              <a:buNone/>
              <a:defRPr>
                <a:solidFill>
                  <a:schemeClr val="dk1"/>
                </a:solidFill>
              </a:defRPr>
            </a:lvl3pPr>
            <a:lvl4pPr lvl="3" algn="l">
              <a:lnSpc>
                <a:spcPct val="115000"/>
              </a:lnSpc>
              <a:spcBef>
                <a:spcPts val="1600"/>
              </a:spcBef>
              <a:spcAft>
                <a:spcPts val="0"/>
              </a:spcAft>
              <a:buClr>
                <a:schemeClr val="dk1"/>
              </a:buClr>
              <a:buSzPts val="1400"/>
              <a:buNone/>
              <a:defRPr>
                <a:solidFill>
                  <a:schemeClr val="dk1"/>
                </a:solidFill>
              </a:defRPr>
            </a:lvl4pPr>
            <a:lvl5pPr lvl="4" algn="l">
              <a:lnSpc>
                <a:spcPct val="115000"/>
              </a:lnSpc>
              <a:spcBef>
                <a:spcPts val="1600"/>
              </a:spcBef>
              <a:spcAft>
                <a:spcPts val="0"/>
              </a:spcAft>
              <a:buClr>
                <a:schemeClr val="dk1"/>
              </a:buClr>
              <a:buSzPts val="1400"/>
              <a:buNone/>
              <a:defRPr>
                <a:solidFill>
                  <a:schemeClr val="dk1"/>
                </a:solidFill>
              </a:defRPr>
            </a:lvl5pPr>
            <a:lvl6pPr lvl="5" algn="l">
              <a:lnSpc>
                <a:spcPct val="115000"/>
              </a:lnSpc>
              <a:spcBef>
                <a:spcPts val="1600"/>
              </a:spcBef>
              <a:spcAft>
                <a:spcPts val="0"/>
              </a:spcAft>
              <a:buClr>
                <a:schemeClr val="dk1"/>
              </a:buClr>
              <a:buSzPts val="1400"/>
              <a:buNone/>
              <a:defRPr>
                <a:solidFill>
                  <a:schemeClr val="dk1"/>
                </a:solidFill>
              </a:defRPr>
            </a:lvl6pPr>
            <a:lvl7pPr lvl="6" algn="l">
              <a:lnSpc>
                <a:spcPct val="115000"/>
              </a:lnSpc>
              <a:spcBef>
                <a:spcPts val="1600"/>
              </a:spcBef>
              <a:spcAft>
                <a:spcPts val="0"/>
              </a:spcAft>
              <a:buClr>
                <a:schemeClr val="dk1"/>
              </a:buClr>
              <a:buSzPts val="1400"/>
              <a:buNone/>
              <a:defRPr>
                <a:solidFill>
                  <a:schemeClr val="dk1"/>
                </a:solidFill>
              </a:defRPr>
            </a:lvl7pPr>
            <a:lvl8pPr lvl="7" algn="l">
              <a:lnSpc>
                <a:spcPct val="115000"/>
              </a:lnSpc>
              <a:spcBef>
                <a:spcPts val="1600"/>
              </a:spcBef>
              <a:spcAft>
                <a:spcPts val="0"/>
              </a:spcAft>
              <a:buClr>
                <a:schemeClr val="dk1"/>
              </a:buClr>
              <a:buSzPts val="1400"/>
              <a:buNone/>
              <a:defRPr>
                <a:solidFill>
                  <a:schemeClr val="dk1"/>
                </a:solidFill>
              </a:defRPr>
            </a:lvl8pPr>
            <a:lvl9pPr lvl="8" algn="l">
              <a:lnSpc>
                <a:spcPct val="115000"/>
              </a:lnSpc>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solidFill>
          <a:schemeClr val="lt1"/>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987564" y="295022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7" name="Google Shape;77;p15"/>
          <p:cNvSpPr txBox="1">
            <a:spLocks noGrp="1"/>
          </p:cNvSpPr>
          <p:nvPr>
            <p:ph type="subTitle" idx="1"/>
          </p:nvPr>
        </p:nvSpPr>
        <p:spPr>
          <a:xfrm>
            <a:off x="1120614" y="3563249"/>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5"/>
          <p:cNvSpPr txBox="1">
            <a:spLocks noGrp="1"/>
          </p:cNvSpPr>
          <p:nvPr>
            <p:ph type="title" idx="2"/>
          </p:nvPr>
        </p:nvSpPr>
        <p:spPr>
          <a:xfrm>
            <a:off x="3408933" y="295010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9" name="Google Shape;79;p15"/>
          <p:cNvSpPr txBox="1">
            <a:spLocks noGrp="1"/>
          </p:cNvSpPr>
          <p:nvPr>
            <p:ph type="subTitle" idx="3"/>
          </p:nvPr>
        </p:nvSpPr>
        <p:spPr>
          <a:xfrm>
            <a:off x="3541983" y="3563249"/>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80" name="Google Shape;80;p15"/>
          <p:cNvSpPr txBox="1">
            <a:spLocks noGrp="1"/>
          </p:cNvSpPr>
          <p:nvPr>
            <p:ph type="title" idx="4"/>
          </p:nvPr>
        </p:nvSpPr>
        <p:spPr>
          <a:xfrm>
            <a:off x="987564" y="150242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1" name="Google Shape;81;p15"/>
          <p:cNvSpPr txBox="1">
            <a:spLocks noGrp="1"/>
          </p:cNvSpPr>
          <p:nvPr>
            <p:ph type="subTitle" idx="5"/>
          </p:nvPr>
        </p:nvSpPr>
        <p:spPr>
          <a:xfrm>
            <a:off x="1120614" y="2123562"/>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82" name="Google Shape;82;p15"/>
          <p:cNvSpPr txBox="1">
            <a:spLocks noGrp="1"/>
          </p:cNvSpPr>
          <p:nvPr>
            <p:ph type="title" idx="6"/>
          </p:nvPr>
        </p:nvSpPr>
        <p:spPr>
          <a:xfrm>
            <a:off x="3408933" y="150230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3" name="Google Shape;83;p15"/>
          <p:cNvSpPr txBox="1">
            <a:spLocks noGrp="1"/>
          </p:cNvSpPr>
          <p:nvPr>
            <p:ph type="subTitle" idx="7"/>
          </p:nvPr>
        </p:nvSpPr>
        <p:spPr>
          <a:xfrm>
            <a:off x="3541983" y="2123562"/>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84" name="Google Shape;84;p15"/>
          <p:cNvSpPr txBox="1">
            <a:spLocks noGrp="1"/>
          </p:cNvSpPr>
          <p:nvPr>
            <p:ph type="title" idx="8"/>
          </p:nvPr>
        </p:nvSpPr>
        <p:spPr>
          <a:xfrm>
            <a:off x="5830236" y="295022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5" name="Google Shape;85;p15"/>
          <p:cNvSpPr txBox="1">
            <a:spLocks noGrp="1"/>
          </p:cNvSpPr>
          <p:nvPr>
            <p:ph type="subTitle" idx="9"/>
          </p:nvPr>
        </p:nvSpPr>
        <p:spPr>
          <a:xfrm>
            <a:off x="5963286" y="3563374"/>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86" name="Google Shape;86;p15"/>
          <p:cNvSpPr txBox="1">
            <a:spLocks noGrp="1"/>
          </p:cNvSpPr>
          <p:nvPr>
            <p:ph type="title" idx="13"/>
          </p:nvPr>
        </p:nvSpPr>
        <p:spPr>
          <a:xfrm>
            <a:off x="5830236" y="1502425"/>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7" name="Google Shape;87;p15"/>
          <p:cNvSpPr txBox="1">
            <a:spLocks noGrp="1"/>
          </p:cNvSpPr>
          <p:nvPr>
            <p:ph type="subTitle" idx="14"/>
          </p:nvPr>
        </p:nvSpPr>
        <p:spPr>
          <a:xfrm>
            <a:off x="5963286" y="2123687"/>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88" name="Google Shape;88;p15"/>
          <p:cNvSpPr txBox="1">
            <a:spLocks noGrp="1"/>
          </p:cNvSpPr>
          <p:nvPr>
            <p:ph type="title" idx="15"/>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CUSTOM_20">
    <p:bg>
      <p:bgPr>
        <a:solidFill>
          <a:schemeClr val="lt1"/>
        </a:solidFill>
        <a:effectLst/>
      </p:bgPr>
    </p:bg>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26540" y="2492963"/>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1" name="Google Shape;91;p16"/>
          <p:cNvSpPr txBox="1">
            <a:spLocks noGrp="1"/>
          </p:cNvSpPr>
          <p:nvPr>
            <p:ph type="subTitle" idx="1"/>
          </p:nvPr>
        </p:nvSpPr>
        <p:spPr>
          <a:xfrm>
            <a:off x="359590" y="3110812"/>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92" name="Google Shape;92;p16"/>
          <p:cNvSpPr txBox="1">
            <a:spLocks noGrp="1"/>
          </p:cNvSpPr>
          <p:nvPr>
            <p:ph type="title" idx="2"/>
          </p:nvPr>
        </p:nvSpPr>
        <p:spPr>
          <a:xfrm>
            <a:off x="2343110" y="2492963"/>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3" name="Google Shape;93;p16"/>
          <p:cNvSpPr txBox="1">
            <a:spLocks noGrp="1"/>
          </p:cNvSpPr>
          <p:nvPr>
            <p:ph type="subTitle" idx="3"/>
          </p:nvPr>
        </p:nvSpPr>
        <p:spPr>
          <a:xfrm>
            <a:off x="2476160" y="3110812"/>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94" name="Google Shape;94;p16"/>
          <p:cNvSpPr txBox="1">
            <a:spLocks noGrp="1"/>
          </p:cNvSpPr>
          <p:nvPr>
            <p:ph type="title" idx="4"/>
          </p:nvPr>
        </p:nvSpPr>
        <p:spPr>
          <a:xfrm>
            <a:off x="4474690" y="2492963"/>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5" name="Google Shape;95;p16"/>
          <p:cNvSpPr txBox="1">
            <a:spLocks noGrp="1"/>
          </p:cNvSpPr>
          <p:nvPr>
            <p:ph type="subTitle" idx="5"/>
          </p:nvPr>
        </p:nvSpPr>
        <p:spPr>
          <a:xfrm>
            <a:off x="4607740" y="3110812"/>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16"/>
          <p:cNvSpPr txBox="1">
            <a:spLocks noGrp="1"/>
          </p:cNvSpPr>
          <p:nvPr>
            <p:ph type="title" idx="6"/>
          </p:nvPr>
        </p:nvSpPr>
        <p:spPr>
          <a:xfrm>
            <a:off x="6591260" y="2492963"/>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7" name="Google Shape;97;p16"/>
          <p:cNvSpPr txBox="1">
            <a:spLocks noGrp="1"/>
          </p:cNvSpPr>
          <p:nvPr>
            <p:ph type="subTitle" idx="7"/>
          </p:nvPr>
        </p:nvSpPr>
        <p:spPr>
          <a:xfrm>
            <a:off x="6724310" y="3110812"/>
            <a:ext cx="2060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98" name="Google Shape;98;p16"/>
          <p:cNvSpPr txBox="1">
            <a:spLocks noGrp="1"/>
          </p:cNvSpPr>
          <p:nvPr>
            <p:ph type="title" idx="8"/>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rot="-20828">
            <a:off x="4927741" y="2422694"/>
            <a:ext cx="2921454" cy="741314"/>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300"/>
              <a:buNone/>
              <a:defRPr sz="4300"/>
            </a:lvl1pPr>
            <a:lvl2pPr lvl="1" algn="r">
              <a:lnSpc>
                <a:spcPct val="100000"/>
              </a:lnSpc>
              <a:spcBef>
                <a:spcPts val="0"/>
              </a:spcBef>
              <a:spcAft>
                <a:spcPts val="0"/>
              </a:spcAft>
              <a:buSzPts val="3700"/>
              <a:buNone/>
              <a:defRPr sz="3700"/>
            </a:lvl2pPr>
            <a:lvl3pPr lvl="2" algn="r">
              <a:lnSpc>
                <a:spcPct val="100000"/>
              </a:lnSpc>
              <a:spcBef>
                <a:spcPts val="0"/>
              </a:spcBef>
              <a:spcAft>
                <a:spcPts val="0"/>
              </a:spcAft>
              <a:buSzPts val="3700"/>
              <a:buNone/>
              <a:defRPr sz="3700"/>
            </a:lvl3pPr>
            <a:lvl4pPr lvl="3" algn="r">
              <a:lnSpc>
                <a:spcPct val="100000"/>
              </a:lnSpc>
              <a:spcBef>
                <a:spcPts val="0"/>
              </a:spcBef>
              <a:spcAft>
                <a:spcPts val="0"/>
              </a:spcAft>
              <a:buSzPts val="3700"/>
              <a:buNone/>
              <a:defRPr sz="3700"/>
            </a:lvl4pPr>
            <a:lvl5pPr lvl="4" algn="r">
              <a:lnSpc>
                <a:spcPct val="100000"/>
              </a:lnSpc>
              <a:spcBef>
                <a:spcPts val="0"/>
              </a:spcBef>
              <a:spcAft>
                <a:spcPts val="0"/>
              </a:spcAft>
              <a:buSzPts val="3700"/>
              <a:buNone/>
              <a:defRPr sz="3700"/>
            </a:lvl5pPr>
            <a:lvl6pPr lvl="5" algn="r">
              <a:lnSpc>
                <a:spcPct val="100000"/>
              </a:lnSpc>
              <a:spcBef>
                <a:spcPts val="0"/>
              </a:spcBef>
              <a:spcAft>
                <a:spcPts val="0"/>
              </a:spcAft>
              <a:buSzPts val="3700"/>
              <a:buNone/>
              <a:defRPr sz="3700"/>
            </a:lvl6pPr>
            <a:lvl7pPr lvl="6" algn="r">
              <a:lnSpc>
                <a:spcPct val="100000"/>
              </a:lnSpc>
              <a:spcBef>
                <a:spcPts val="0"/>
              </a:spcBef>
              <a:spcAft>
                <a:spcPts val="0"/>
              </a:spcAft>
              <a:buSzPts val="3700"/>
              <a:buNone/>
              <a:defRPr sz="3700"/>
            </a:lvl7pPr>
            <a:lvl8pPr lvl="7" algn="r">
              <a:lnSpc>
                <a:spcPct val="100000"/>
              </a:lnSpc>
              <a:spcBef>
                <a:spcPts val="0"/>
              </a:spcBef>
              <a:spcAft>
                <a:spcPts val="0"/>
              </a:spcAft>
              <a:buSzPts val="3700"/>
              <a:buNone/>
              <a:defRPr sz="3700"/>
            </a:lvl8pPr>
            <a:lvl9pPr lvl="8" algn="r">
              <a:lnSpc>
                <a:spcPct val="100000"/>
              </a:lnSpc>
              <a:spcBef>
                <a:spcPts val="0"/>
              </a:spcBef>
              <a:spcAft>
                <a:spcPts val="0"/>
              </a:spcAft>
              <a:buSzPts val="3700"/>
              <a:buNone/>
              <a:defRPr sz="3700"/>
            </a:lvl9pPr>
          </a:lstStyle>
          <a:p>
            <a:endParaRPr/>
          </a:p>
        </p:txBody>
      </p:sp>
      <p:sp>
        <p:nvSpPr>
          <p:cNvPr id="101" name="Google Shape;101;p17"/>
          <p:cNvSpPr txBox="1">
            <a:spLocks noGrp="1"/>
          </p:cNvSpPr>
          <p:nvPr>
            <p:ph type="title" idx="2"/>
          </p:nvPr>
        </p:nvSpPr>
        <p:spPr>
          <a:xfrm rot="-20862">
            <a:off x="5772849" y="1679490"/>
            <a:ext cx="2076338" cy="741314"/>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6000"/>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a:endParaRPr/>
          </a:p>
        </p:txBody>
      </p:sp>
      <p:sp>
        <p:nvSpPr>
          <p:cNvPr id="102" name="Google Shape;102;p17"/>
          <p:cNvSpPr txBox="1">
            <a:spLocks noGrp="1"/>
          </p:cNvSpPr>
          <p:nvPr>
            <p:ph type="subTitle" idx="1"/>
          </p:nvPr>
        </p:nvSpPr>
        <p:spPr>
          <a:xfrm rot="-21016">
            <a:off x="5051942" y="3159642"/>
            <a:ext cx="2797252" cy="741314"/>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800"/>
              <a:buNone/>
              <a:defRPr sz="1800">
                <a:solidFill>
                  <a:schemeClr val="dk1"/>
                </a:solidFill>
              </a:defRPr>
            </a:lvl1pPr>
            <a:lvl2pPr lvl="1"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8">
    <p:bg>
      <p:bgPr>
        <a:solidFill>
          <a:schemeClr val="lt1"/>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3">
  <p:cSld name="CUSTOM_14">
    <p:bg>
      <p:bgPr>
        <a:solidFill>
          <a:schemeClr val="lt1"/>
        </a:solid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body" idx="1"/>
          </p:nvPr>
        </p:nvSpPr>
        <p:spPr>
          <a:xfrm>
            <a:off x="3564722" y="1879675"/>
            <a:ext cx="2310900" cy="2506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gn="l">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07" name="Google Shape;107;p19"/>
          <p:cNvSpPr txBox="1">
            <a:spLocks noGrp="1"/>
          </p:cNvSpPr>
          <p:nvPr>
            <p:ph type="body" idx="2"/>
          </p:nvPr>
        </p:nvSpPr>
        <p:spPr>
          <a:xfrm>
            <a:off x="5894045" y="1879675"/>
            <a:ext cx="2310900" cy="2506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gn="l">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08" name="Google Shape;108;p19"/>
          <p:cNvSpPr txBox="1">
            <a:spLocks noGrp="1"/>
          </p:cNvSpPr>
          <p:nvPr>
            <p:ph type="subTitle" idx="3"/>
          </p:nvPr>
        </p:nvSpPr>
        <p:spPr>
          <a:xfrm>
            <a:off x="3706358" y="1594775"/>
            <a:ext cx="2250900" cy="608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1800"/>
              <a:buFont typeface="Calligraffitti"/>
              <a:buNone/>
              <a:defRPr sz="1800" b="1">
                <a:solidFill>
                  <a:schemeClr val="dk1"/>
                </a:solidFill>
                <a:latin typeface="Calligraffitti"/>
                <a:ea typeface="Calligraffitti"/>
                <a:cs typeface="Calligraffitti"/>
                <a:sym typeface="Calligraffitti"/>
              </a:defRPr>
            </a:lvl1pPr>
            <a:lvl2pPr lvl="1"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2pPr>
            <a:lvl3pPr lvl="2"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3pPr>
            <a:lvl4pPr lvl="3"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4pPr>
            <a:lvl5pPr lvl="4"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5pPr>
            <a:lvl6pPr lvl="5"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6pPr>
            <a:lvl7pPr lvl="6"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7pPr>
            <a:lvl8pPr lvl="7"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8pPr>
            <a:lvl9pPr lvl="8" algn="l">
              <a:lnSpc>
                <a:spcPct val="115000"/>
              </a:lnSpc>
              <a:spcBef>
                <a:spcPts val="1600"/>
              </a:spcBef>
              <a:spcAft>
                <a:spcPts val="1600"/>
              </a:spcAft>
              <a:buClr>
                <a:schemeClr val="dk1"/>
              </a:buClr>
              <a:buSzPts val="1800"/>
              <a:buFont typeface="Calligraffitti"/>
              <a:buNone/>
              <a:defRPr sz="1800">
                <a:solidFill>
                  <a:schemeClr val="dk1"/>
                </a:solidFill>
                <a:latin typeface="Calligraffitti"/>
                <a:ea typeface="Calligraffitti"/>
                <a:cs typeface="Calligraffitti"/>
                <a:sym typeface="Calligraffitti"/>
              </a:defRPr>
            </a:lvl9pPr>
          </a:lstStyle>
          <a:p>
            <a:endParaRPr/>
          </a:p>
        </p:txBody>
      </p:sp>
      <p:sp>
        <p:nvSpPr>
          <p:cNvPr id="109" name="Google Shape;109;p19"/>
          <p:cNvSpPr txBox="1">
            <a:spLocks noGrp="1"/>
          </p:cNvSpPr>
          <p:nvPr>
            <p:ph type="subTitle" idx="4"/>
          </p:nvPr>
        </p:nvSpPr>
        <p:spPr>
          <a:xfrm>
            <a:off x="5995378" y="1594775"/>
            <a:ext cx="2250900" cy="608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1800"/>
              <a:buFont typeface="Calligraffitti"/>
              <a:buNone/>
              <a:defRPr sz="1800" b="1">
                <a:solidFill>
                  <a:schemeClr val="dk1"/>
                </a:solidFill>
                <a:latin typeface="Calligraffitti"/>
                <a:ea typeface="Calligraffitti"/>
                <a:cs typeface="Calligraffitti"/>
                <a:sym typeface="Calligraffitti"/>
              </a:defRPr>
            </a:lvl1pPr>
            <a:lvl2pPr lvl="1"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2pPr>
            <a:lvl3pPr lvl="2"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3pPr>
            <a:lvl4pPr lvl="3"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4pPr>
            <a:lvl5pPr lvl="4"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5pPr>
            <a:lvl6pPr lvl="5"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6pPr>
            <a:lvl7pPr lvl="6"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7pPr>
            <a:lvl8pPr lvl="7" algn="l">
              <a:lnSpc>
                <a:spcPct val="115000"/>
              </a:lnSpc>
              <a:spcBef>
                <a:spcPts val="1600"/>
              </a:spcBef>
              <a:spcAft>
                <a:spcPts val="0"/>
              </a:spcAft>
              <a:buClr>
                <a:schemeClr val="dk1"/>
              </a:buClr>
              <a:buSzPts val="1800"/>
              <a:buFont typeface="Calligraffitti"/>
              <a:buNone/>
              <a:defRPr sz="1800">
                <a:solidFill>
                  <a:schemeClr val="dk1"/>
                </a:solidFill>
                <a:latin typeface="Calligraffitti"/>
                <a:ea typeface="Calligraffitti"/>
                <a:cs typeface="Calligraffitti"/>
                <a:sym typeface="Calligraffitti"/>
              </a:defRPr>
            </a:lvl8pPr>
            <a:lvl9pPr lvl="8" algn="l">
              <a:lnSpc>
                <a:spcPct val="115000"/>
              </a:lnSpc>
              <a:spcBef>
                <a:spcPts val="1600"/>
              </a:spcBef>
              <a:spcAft>
                <a:spcPts val="1600"/>
              </a:spcAft>
              <a:buClr>
                <a:schemeClr val="dk1"/>
              </a:buClr>
              <a:buSzPts val="1800"/>
              <a:buFont typeface="Calligraffitti"/>
              <a:buNone/>
              <a:defRPr sz="1800">
                <a:solidFill>
                  <a:schemeClr val="dk1"/>
                </a:solidFill>
                <a:latin typeface="Calligraffitti"/>
                <a:ea typeface="Calligraffitti"/>
                <a:cs typeface="Calligraffitti"/>
                <a:sym typeface="Calligraffitti"/>
              </a:defRPr>
            </a:lvl9pPr>
          </a:lstStyle>
          <a:p>
            <a:endParaRPr/>
          </a:p>
        </p:txBody>
      </p:sp>
      <p:sp>
        <p:nvSpPr>
          <p:cNvPr id="110" name="Google Shape;110;p19"/>
          <p:cNvSpPr txBox="1">
            <a:spLocks noGrp="1"/>
          </p:cNvSpPr>
          <p:nvPr>
            <p:ph type="title"/>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CUSTOM_15">
    <p:bg>
      <p:bgPr>
        <a:solidFill>
          <a:schemeClr val="lt1"/>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1026450" y="1791925"/>
            <a:ext cx="23637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2pPr>
            <a:lvl3pPr lvl="2"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3pPr>
            <a:lvl4pPr lvl="3"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4pPr>
            <a:lvl5pPr lvl="4"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5pPr>
            <a:lvl6pPr lvl="5"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6pPr>
            <a:lvl7pPr lvl="6"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7pPr>
            <a:lvl8pPr lvl="7"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8pPr>
            <a:lvl9pPr lvl="8"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9pPr>
          </a:lstStyle>
          <a:p>
            <a:endParaRPr/>
          </a:p>
        </p:txBody>
      </p:sp>
      <p:sp>
        <p:nvSpPr>
          <p:cNvPr id="113" name="Google Shape;113;p20"/>
          <p:cNvSpPr txBox="1">
            <a:spLocks noGrp="1"/>
          </p:cNvSpPr>
          <p:nvPr>
            <p:ph type="body" idx="1"/>
          </p:nvPr>
        </p:nvSpPr>
        <p:spPr>
          <a:xfrm>
            <a:off x="1026450" y="3638000"/>
            <a:ext cx="2363700" cy="8727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14" name="Google Shape;114;p20"/>
          <p:cNvSpPr txBox="1">
            <a:spLocks noGrp="1"/>
          </p:cNvSpPr>
          <p:nvPr>
            <p:ph type="title" idx="2"/>
          </p:nvPr>
        </p:nvSpPr>
        <p:spPr>
          <a:xfrm>
            <a:off x="3390150" y="877525"/>
            <a:ext cx="23637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2pPr>
            <a:lvl3pPr lvl="2"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3pPr>
            <a:lvl4pPr lvl="3"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4pPr>
            <a:lvl5pPr lvl="4"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5pPr>
            <a:lvl6pPr lvl="5"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6pPr>
            <a:lvl7pPr lvl="6"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7pPr>
            <a:lvl8pPr lvl="7"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8pPr>
            <a:lvl9pPr lvl="8"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9pPr>
          </a:lstStyle>
          <a:p>
            <a:endParaRPr/>
          </a:p>
        </p:txBody>
      </p:sp>
      <p:sp>
        <p:nvSpPr>
          <p:cNvPr id="115" name="Google Shape;115;p20"/>
          <p:cNvSpPr txBox="1">
            <a:spLocks noGrp="1"/>
          </p:cNvSpPr>
          <p:nvPr>
            <p:ph type="body" idx="3"/>
          </p:nvPr>
        </p:nvSpPr>
        <p:spPr>
          <a:xfrm>
            <a:off x="3390150" y="2723600"/>
            <a:ext cx="2363700" cy="8727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16" name="Google Shape;116;p20"/>
          <p:cNvSpPr txBox="1">
            <a:spLocks noGrp="1"/>
          </p:cNvSpPr>
          <p:nvPr>
            <p:ph type="title" idx="4"/>
          </p:nvPr>
        </p:nvSpPr>
        <p:spPr>
          <a:xfrm>
            <a:off x="5753850" y="39325"/>
            <a:ext cx="23637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2pPr>
            <a:lvl3pPr lvl="2"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3pPr>
            <a:lvl4pPr lvl="3"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4pPr>
            <a:lvl5pPr lvl="4"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5pPr>
            <a:lvl6pPr lvl="5"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6pPr>
            <a:lvl7pPr lvl="6"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7pPr>
            <a:lvl8pPr lvl="7"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8pPr>
            <a:lvl9pPr lvl="8"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9pPr>
          </a:lstStyle>
          <a:p>
            <a:endParaRPr/>
          </a:p>
        </p:txBody>
      </p:sp>
      <p:sp>
        <p:nvSpPr>
          <p:cNvPr id="117" name="Google Shape;117;p20"/>
          <p:cNvSpPr txBox="1">
            <a:spLocks noGrp="1"/>
          </p:cNvSpPr>
          <p:nvPr>
            <p:ph type="body" idx="5"/>
          </p:nvPr>
        </p:nvSpPr>
        <p:spPr>
          <a:xfrm>
            <a:off x="5753850" y="1885400"/>
            <a:ext cx="2363700" cy="8727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920425" y="1532800"/>
            <a:ext cx="4280100" cy="5670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dk1"/>
              </a:buClr>
              <a:buSzPts val="3600"/>
              <a:buFont typeface="Calligraffitti"/>
              <a:buNone/>
              <a:defRPr sz="3600">
                <a:solidFill>
                  <a:schemeClr val="dk1"/>
                </a:solidFill>
                <a:latin typeface="Calligraffitti"/>
                <a:ea typeface="Calligraffitti"/>
                <a:cs typeface="Calligraffitti"/>
                <a:sym typeface="Calligraffitti"/>
              </a:defRPr>
            </a:lvl1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24">
    <p:bg>
      <p:bgPr>
        <a:solidFill>
          <a:schemeClr val="lt1"/>
        </a:solid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subTitle" idx="1"/>
          </p:nvPr>
        </p:nvSpPr>
        <p:spPr>
          <a:xfrm>
            <a:off x="1020150" y="1626925"/>
            <a:ext cx="2740200" cy="1600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1400"/>
              <a:buFont typeface="Didact Gothic"/>
              <a:buNone/>
              <a:defRPr sz="1600">
                <a:solidFill>
                  <a:srgbClr val="43403D"/>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0" name="Google Shape;120;p21"/>
          <p:cNvSpPr txBox="1">
            <a:spLocks noGrp="1"/>
          </p:cNvSpPr>
          <p:nvPr>
            <p:ph type="title"/>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16">
    <p:bg>
      <p:bgPr>
        <a:solidFill>
          <a:schemeClr val="lt1"/>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649174" y="3093100"/>
            <a:ext cx="2554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3" name="Google Shape;123;p22"/>
          <p:cNvSpPr txBox="1">
            <a:spLocks noGrp="1"/>
          </p:cNvSpPr>
          <p:nvPr>
            <p:ph type="subTitle" idx="1"/>
          </p:nvPr>
        </p:nvSpPr>
        <p:spPr>
          <a:xfrm>
            <a:off x="795360" y="3706125"/>
            <a:ext cx="22620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24" name="Google Shape;124;p22"/>
          <p:cNvSpPr txBox="1">
            <a:spLocks noGrp="1"/>
          </p:cNvSpPr>
          <p:nvPr>
            <p:ph type="title" idx="2"/>
          </p:nvPr>
        </p:nvSpPr>
        <p:spPr>
          <a:xfrm>
            <a:off x="3294900" y="3092975"/>
            <a:ext cx="2554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5" name="Google Shape;125;p22"/>
          <p:cNvSpPr txBox="1">
            <a:spLocks noGrp="1"/>
          </p:cNvSpPr>
          <p:nvPr>
            <p:ph type="subTitle" idx="3"/>
          </p:nvPr>
        </p:nvSpPr>
        <p:spPr>
          <a:xfrm>
            <a:off x="3441086" y="3706125"/>
            <a:ext cx="22620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26" name="Google Shape;126;p22"/>
          <p:cNvSpPr txBox="1">
            <a:spLocks noGrp="1"/>
          </p:cNvSpPr>
          <p:nvPr>
            <p:ph type="title" idx="4"/>
          </p:nvPr>
        </p:nvSpPr>
        <p:spPr>
          <a:xfrm>
            <a:off x="5927201" y="3093100"/>
            <a:ext cx="2554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7" name="Google Shape;127;p22"/>
          <p:cNvSpPr txBox="1">
            <a:spLocks noGrp="1"/>
          </p:cNvSpPr>
          <p:nvPr>
            <p:ph type="subTitle" idx="5"/>
          </p:nvPr>
        </p:nvSpPr>
        <p:spPr>
          <a:xfrm>
            <a:off x="6073387" y="3706250"/>
            <a:ext cx="22620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28" name="Google Shape;128;p22"/>
          <p:cNvSpPr txBox="1">
            <a:spLocks noGrp="1"/>
          </p:cNvSpPr>
          <p:nvPr>
            <p:ph type="title" idx="6"/>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CUSTOM_17">
    <p:bg>
      <p:bgPr>
        <a:solidFill>
          <a:schemeClr val="lt1"/>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5014075" y="1591500"/>
            <a:ext cx="2879700" cy="32850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dk1"/>
              </a:buClr>
              <a:buSzPts val="1400"/>
              <a:buFont typeface="Didact Gothic"/>
              <a:buChar char="●"/>
              <a:defRPr>
                <a:solidFill>
                  <a:schemeClr val="dk1"/>
                </a:solidFill>
              </a:defRPr>
            </a:lvl1pPr>
            <a:lvl2pPr marL="914400" lvl="1" indent="-317500" algn="l">
              <a:lnSpc>
                <a:spcPct val="115000"/>
              </a:lnSpc>
              <a:spcBef>
                <a:spcPts val="10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gn="l">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31" name="Google Shape;131;p23"/>
          <p:cNvSpPr txBox="1">
            <a:spLocks noGrp="1"/>
          </p:cNvSpPr>
          <p:nvPr>
            <p:ph type="title"/>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4369825" y="450150"/>
            <a:ext cx="4006800" cy="4090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7000"/>
              <a:buNone/>
              <a:defRPr sz="70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18">
    <p:bg>
      <p:bgPr>
        <a:solidFill>
          <a:schemeClr val="lt1"/>
        </a:solidFill>
        <a:effectLst/>
      </p:bgPr>
    </p:bg>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777800" y="2057225"/>
            <a:ext cx="4093200" cy="13731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1"/>
              </a:buClr>
              <a:buSzPts val="14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36" name="Google Shape;136;p25"/>
          <p:cNvSpPr txBox="1">
            <a:spLocks noGrp="1"/>
          </p:cNvSpPr>
          <p:nvPr>
            <p:ph type="title"/>
          </p:nvPr>
        </p:nvSpPr>
        <p:spPr>
          <a:xfrm>
            <a:off x="777800" y="823818"/>
            <a:ext cx="34680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5000"/>
              <a:buNone/>
              <a:defRPr sz="5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7" name="Google Shape;137;p25"/>
          <p:cNvSpPr txBox="1"/>
          <p:nvPr/>
        </p:nvSpPr>
        <p:spPr>
          <a:xfrm>
            <a:off x="777800" y="3474650"/>
            <a:ext cx="3349500" cy="94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900"/>
              <a:buFont typeface="Arial"/>
              <a:buNone/>
            </a:pPr>
            <a:r>
              <a:rPr lang="en" sz="900" b="0" i="0" u="none" strike="noStrike" cap="none">
                <a:solidFill>
                  <a:schemeClr val="dk1"/>
                </a:solidFill>
                <a:latin typeface="Comfortaa"/>
                <a:ea typeface="Comfortaa"/>
                <a:cs typeface="Comfortaa"/>
                <a:sym typeface="Comfortaa"/>
              </a:rPr>
              <a:t>CREDITS: This presentation template was created by </a:t>
            </a:r>
            <a:r>
              <a:rPr lang="en" sz="900" b="1" i="0" u="none" strike="noStrike" cap="none">
                <a:solidFill>
                  <a:schemeClr val="hlink"/>
                </a:solidFill>
                <a:uFill>
                  <a:noFill/>
                </a:uFill>
                <a:latin typeface="Comfortaa"/>
                <a:ea typeface="Comfortaa"/>
                <a:cs typeface="Comfortaa"/>
                <a:sym typeface="Comfortaa"/>
                <a:hlinkClick r:id="rId2"/>
              </a:rPr>
              <a:t>Slidesgo</a:t>
            </a:r>
            <a:r>
              <a:rPr lang="en" sz="900" b="0" i="0" u="none" strike="noStrike" cap="none">
                <a:solidFill>
                  <a:schemeClr val="dk1"/>
                </a:solidFill>
                <a:latin typeface="Comfortaa"/>
                <a:ea typeface="Comfortaa"/>
                <a:cs typeface="Comfortaa"/>
                <a:sym typeface="Comfortaa"/>
              </a:rPr>
              <a:t>, including icons by </a:t>
            </a:r>
            <a:r>
              <a:rPr lang="en" sz="900" b="1" i="0" u="none" strike="noStrike" cap="none">
                <a:solidFill>
                  <a:schemeClr val="hlink"/>
                </a:solidFill>
                <a:uFill>
                  <a:noFill/>
                </a:uFill>
                <a:latin typeface="Comfortaa"/>
                <a:ea typeface="Comfortaa"/>
                <a:cs typeface="Comfortaa"/>
                <a:sym typeface="Comfortaa"/>
                <a:hlinkClick r:id="rId3"/>
              </a:rPr>
              <a:t>Flaticon</a:t>
            </a:r>
            <a:r>
              <a:rPr lang="en" sz="900" b="0" i="0" u="none" strike="noStrike" cap="none">
                <a:solidFill>
                  <a:schemeClr val="dk1"/>
                </a:solidFill>
                <a:latin typeface="Comfortaa"/>
                <a:ea typeface="Comfortaa"/>
                <a:cs typeface="Comfortaa"/>
                <a:sym typeface="Comfortaa"/>
              </a:rPr>
              <a:t>, and infographics &amp; images by </a:t>
            </a:r>
            <a:r>
              <a:rPr lang="en" sz="900" b="1" i="0" u="none" strike="noStrike" cap="none">
                <a:solidFill>
                  <a:schemeClr val="hlink"/>
                </a:solidFill>
                <a:uFill>
                  <a:noFill/>
                </a:uFill>
                <a:latin typeface="Comfortaa"/>
                <a:ea typeface="Comfortaa"/>
                <a:cs typeface="Comfortaa"/>
                <a:sym typeface="Comfortaa"/>
                <a:hlinkClick r:id="rId4"/>
              </a:rPr>
              <a:t>Freepik</a:t>
            </a:r>
            <a:endParaRPr sz="900" b="0" i="0" u="none" strike="noStrike" cap="none">
              <a:solidFill>
                <a:schemeClr val="dk1"/>
              </a:solidFill>
              <a:latin typeface="Comfortaa"/>
              <a:ea typeface="Comfortaa"/>
              <a:cs typeface="Comfortaa"/>
              <a:sym typeface="Comfortaa"/>
            </a:endParaRPr>
          </a:p>
        </p:txBody>
      </p:sp>
      <p:sp>
        <p:nvSpPr>
          <p:cNvPr id="138" name="Google Shape;138;p25"/>
          <p:cNvSpPr txBox="1">
            <a:spLocks noGrp="1"/>
          </p:cNvSpPr>
          <p:nvPr>
            <p:ph type="subTitle" idx="2"/>
          </p:nvPr>
        </p:nvSpPr>
        <p:spPr>
          <a:xfrm>
            <a:off x="777800" y="1715400"/>
            <a:ext cx="3080400" cy="50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41"/>
        <p:cNvGrpSpPr/>
        <p:nvPr/>
      </p:nvGrpSpPr>
      <p:grpSpPr>
        <a:xfrm>
          <a:off x="0" y="0"/>
          <a:ext cx="0" cy="0"/>
          <a:chOff x="0" y="0"/>
          <a:chExt cx="0" cy="0"/>
        </a:xfrm>
      </p:grpSpPr>
      <p:sp>
        <p:nvSpPr>
          <p:cNvPr id="142" name="Google Shape;142;p27"/>
          <p:cNvSpPr txBox="1">
            <a:spLocks noGrp="1"/>
          </p:cNvSpPr>
          <p:nvPr>
            <p:ph type="title" hasCustomPrompt="1"/>
          </p:nvPr>
        </p:nvSpPr>
        <p:spPr>
          <a:xfrm>
            <a:off x="1874850" y="1278625"/>
            <a:ext cx="53943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8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3" name="Google Shape;143;p27"/>
          <p:cNvSpPr txBox="1">
            <a:spLocks noGrp="1"/>
          </p:cNvSpPr>
          <p:nvPr>
            <p:ph type="body" idx="1"/>
          </p:nvPr>
        </p:nvSpPr>
        <p:spPr>
          <a:xfrm>
            <a:off x="2220000" y="3203450"/>
            <a:ext cx="4704000" cy="1300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CUSTOM_19">
    <p:bg>
      <p:bgPr>
        <a:solidFill>
          <a:schemeClr val="lt1"/>
        </a:solidFill>
        <a:effectLst/>
      </p:bgPr>
    </p:bg>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952562" y="2959750"/>
            <a:ext cx="30783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7" name="Google Shape;147;p29"/>
          <p:cNvSpPr txBox="1">
            <a:spLocks noGrp="1"/>
          </p:cNvSpPr>
          <p:nvPr>
            <p:ph type="subTitle" idx="1"/>
          </p:nvPr>
        </p:nvSpPr>
        <p:spPr>
          <a:xfrm>
            <a:off x="1061162" y="3591825"/>
            <a:ext cx="28611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48" name="Google Shape;148;p29"/>
          <p:cNvSpPr txBox="1">
            <a:spLocks noGrp="1"/>
          </p:cNvSpPr>
          <p:nvPr>
            <p:ph type="title" idx="2"/>
          </p:nvPr>
        </p:nvSpPr>
        <p:spPr>
          <a:xfrm>
            <a:off x="5113138" y="2959625"/>
            <a:ext cx="30783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9" name="Google Shape;149;p29"/>
          <p:cNvSpPr txBox="1">
            <a:spLocks noGrp="1"/>
          </p:cNvSpPr>
          <p:nvPr>
            <p:ph type="subTitle" idx="3"/>
          </p:nvPr>
        </p:nvSpPr>
        <p:spPr>
          <a:xfrm>
            <a:off x="5385388" y="3591825"/>
            <a:ext cx="25338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50" name="Google Shape;150;p29"/>
          <p:cNvSpPr txBox="1">
            <a:spLocks noGrp="1"/>
          </p:cNvSpPr>
          <p:nvPr>
            <p:ph type="title" idx="4"/>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CUSTOM_22">
    <p:bg>
      <p:bgPr>
        <a:solidFill>
          <a:schemeClr val="lt1"/>
        </a:solidFill>
        <a:effectLst/>
      </p:bgPr>
    </p:bg>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1788450" y="877525"/>
            <a:ext cx="23637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2pPr>
            <a:lvl3pPr lvl="2"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3pPr>
            <a:lvl4pPr lvl="3"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4pPr>
            <a:lvl5pPr lvl="4"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5pPr>
            <a:lvl6pPr lvl="5"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6pPr>
            <a:lvl7pPr lvl="6"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7pPr>
            <a:lvl8pPr lvl="7"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8pPr>
            <a:lvl9pPr lvl="8"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9pPr>
          </a:lstStyle>
          <a:p>
            <a:endParaRPr/>
          </a:p>
        </p:txBody>
      </p:sp>
      <p:sp>
        <p:nvSpPr>
          <p:cNvPr id="153" name="Google Shape;153;p30"/>
          <p:cNvSpPr txBox="1">
            <a:spLocks noGrp="1"/>
          </p:cNvSpPr>
          <p:nvPr>
            <p:ph type="body" idx="1"/>
          </p:nvPr>
        </p:nvSpPr>
        <p:spPr>
          <a:xfrm>
            <a:off x="1788450" y="2723600"/>
            <a:ext cx="2363700" cy="8727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54" name="Google Shape;154;p30"/>
          <p:cNvSpPr txBox="1">
            <a:spLocks noGrp="1"/>
          </p:cNvSpPr>
          <p:nvPr>
            <p:ph type="title" idx="2"/>
          </p:nvPr>
        </p:nvSpPr>
        <p:spPr>
          <a:xfrm>
            <a:off x="4075950" y="877525"/>
            <a:ext cx="23637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2pPr>
            <a:lvl3pPr lvl="2"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3pPr>
            <a:lvl4pPr lvl="3"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4pPr>
            <a:lvl5pPr lvl="4"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5pPr>
            <a:lvl6pPr lvl="5"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6pPr>
            <a:lvl7pPr lvl="6"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7pPr>
            <a:lvl8pPr lvl="7"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8pPr>
            <a:lvl9pPr lvl="8"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9pPr>
          </a:lstStyle>
          <a:p>
            <a:endParaRPr/>
          </a:p>
        </p:txBody>
      </p:sp>
      <p:sp>
        <p:nvSpPr>
          <p:cNvPr id="155" name="Google Shape;155;p30"/>
          <p:cNvSpPr txBox="1">
            <a:spLocks noGrp="1"/>
          </p:cNvSpPr>
          <p:nvPr>
            <p:ph type="body" idx="3"/>
          </p:nvPr>
        </p:nvSpPr>
        <p:spPr>
          <a:xfrm>
            <a:off x="4075950" y="2723600"/>
            <a:ext cx="2363700" cy="8727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56" name="Google Shape;156;p30"/>
          <p:cNvSpPr txBox="1">
            <a:spLocks noGrp="1"/>
          </p:cNvSpPr>
          <p:nvPr>
            <p:ph type="title" idx="4"/>
          </p:nvPr>
        </p:nvSpPr>
        <p:spPr>
          <a:xfrm>
            <a:off x="6287250" y="877525"/>
            <a:ext cx="23637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2pPr>
            <a:lvl3pPr lvl="2"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3pPr>
            <a:lvl4pPr lvl="3"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4pPr>
            <a:lvl5pPr lvl="4"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5pPr>
            <a:lvl6pPr lvl="5"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6pPr>
            <a:lvl7pPr lvl="6"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7pPr>
            <a:lvl8pPr lvl="7"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8pPr>
            <a:lvl9pPr lvl="8" algn="ctr">
              <a:lnSpc>
                <a:spcPct val="100000"/>
              </a:lnSpc>
              <a:spcBef>
                <a:spcPts val="0"/>
              </a:spcBef>
              <a:spcAft>
                <a:spcPts val="0"/>
              </a:spcAft>
              <a:buSzPts val="5000"/>
              <a:buFont typeface="Delius Swash Caps"/>
              <a:buNone/>
              <a:defRPr sz="5000">
                <a:latin typeface="Delius Swash Caps"/>
                <a:ea typeface="Delius Swash Caps"/>
                <a:cs typeface="Delius Swash Caps"/>
                <a:sym typeface="Delius Swash Caps"/>
              </a:defRPr>
            </a:lvl9pPr>
          </a:lstStyle>
          <a:p>
            <a:endParaRPr/>
          </a:p>
        </p:txBody>
      </p:sp>
      <p:sp>
        <p:nvSpPr>
          <p:cNvPr id="157" name="Google Shape;157;p30"/>
          <p:cNvSpPr txBox="1">
            <a:spLocks noGrp="1"/>
          </p:cNvSpPr>
          <p:nvPr>
            <p:ph type="body" idx="5"/>
          </p:nvPr>
        </p:nvSpPr>
        <p:spPr>
          <a:xfrm>
            <a:off x="6287250" y="2723600"/>
            <a:ext cx="2363700" cy="8727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1006400" y="1053700"/>
            <a:ext cx="5900100" cy="3025500"/>
          </a:xfrm>
          <a:prstGeom prst="rect">
            <a:avLst/>
          </a:prstGeom>
          <a:noFill/>
          <a:ln>
            <a:noFill/>
          </a:ln>
        </p:spPr>
        <p:txBody>
          <a:bodyPr spcFirstLastPara="1" wrap="square" lIns="0" tIns="182875" rIns="0" bIns="0" anchor="ctr" anchorCtr="0">
            <a:noAutofit/>
          </a:bodyPr>
          <a:lstStyle>
            <a:lvl1pPr marL="457200" lvl="0" indent="-317500" algn="l">
              <a:lnSpc>
                <a:spcPct val="80000"/>
              </a:lnSpc>
              <a:spcBef>
                <a:spcPts val="0"/>
              </a:spcBef>
              <a:spcAft>
                <a:spcPts val="0"/>
              </a:spcAft>
              <a:buClr>
                <a:schemeClr val="dk1"/>
              </a:buClr>
              <a:buSzPts val="1400"/>
              <a:buFont typeface="Montserrat"/>
              <a:buAutoNum type="arabicPeriod"/>
              <a:defRPr>
                <a:solidFill>
                  <a:schemeClr val="dk1"/>
                </a:solidFill>
              </a:defRPr>
            </a:lvl1pPr>
            <a:lvl2pPr marL="914400" lvl="1" indent="-317500" algn="l">
              <a:lnSpc>
                <a:spcPct val="80000"/>
              </a:lnSpc>
              <a:spcBef>
                <a:spcPts val="0"/>
              </a:spcBef>
              <a:spcAft>
                <a:spcPts val="0"/>
              </a:spcAft>
              <a:buClr>
                <a:schemeClr val="dk1"/>
              </a:buClr>
              <a:buSzPts val="1400"/>
              <a:buFont typeface="Montserrat"/>
              <a:buAutoNum type="alphaLcPeriod"/>
              <a:defRPr>
                <a:solidFill>
                  <a:schemeClr val="dk1"/>
                </a:solidFill>
              </a:defRPr>
            </a:lvl2pPr>
            <a:lvl3pPr marL="1371600" lvl="2" indent="-317500" algn="l">
              <a:lnSpc>
                <a:spcPct val="115000"/>
              </a:lnSpc>
              <a:spcBef>
                <a:spcPts val="0"/>
              </a:spcBef>
              <a:spcAft>
                <a:spcPts val="0"/>
              </a:spcAft>
              <a:buClr>
                <a:schemeClr val="dk1"/>
              </a:buClr>
              <a:buSzPts val="1400"/>
              <a:buFont typeface="Arial"/>
              <a:buAutoNum type="romanLcPeriod"/>
              <a:defRPr>
                <a:solidFill>
                  <a:schemeClr val="dk1"/>
                </a:solidFill>
              </a:defRPr>
            </a:lvl3pPr>
            <a:lvl4pPr marL="1828800" lvl="3" indent="-317500" algn="l">
              <a:lnSpc>
                <a:spcPct val="115000"/>
              </a:lnSpc>
              <a:spcBef>
                <a:spcPts val="1600"/>
              </a:spcBef>
              <a:spcAft>
                <a:spcPts val="0"/>
              </a:spcAft>
              <a:buClr>
                <a:schemeClr val="dk1"/>
              </a:buClr>
              <a:buSzPts val="1400"/>
              <a:buFont typeface="Arial"/>
              <a:buAutoNum type="arabicPeriod"/>
              <a:defRPr>
                <a:solidFill>
                  <a:schemeClr val="dk1"/>
                </a:solidFill>
              </a:defRPr>
            </a:lvl4pPr>
            <a:lvl5pPr marL="2286000" lvl="4" indent="-317500" algn="l">
              <a:lnSpc>
                <a:spcPct val="115000"/>
              </a:lnSpc>
              <a:spcBef>
                <a:spcPts val="1600"/>
              </a:spcBef>
              <a:spcAft>
                <a:spcPts val="0"/>
              </a:spcAft>
              <a:buClr>
                <a:schemeClr val="dk1"/>
              </a:buClr>
              <a:buSzPts val="1400"/>
              <a:buFont typeface="Arial"/>
              <a:buAutoNum type="alphaLcPeriod"/>
              <a:defRPr>
                <a:solidFill>
                  <a:schemeClr val="dk1"/>
                </a:solidFill>
              </a:defRPr>
            </a:lvl5pPr>
            <a:lvl6pPr marL="2743200" lvl="5" indent="-317500" algn="l">
              <a:lnSpc>
                <a:spcPct val="115000"/>
              </a:lnSpc>
              <a:spcBef>
                <a:spcPts val="1600"/>
              </a:spcBef>
              <a:spcAft>
                <a:spcPts val="0"/>
              </a:spcAft>
              <a:buClr>
                <a:schemeClr val="dk1"/>
              </a:buClr>
              <a:buSzPts val="1400"/>
              <a:buFont typeface="Arial"/>
              <a:buAutoNum type="romanLcPeriod"/>
              <a:defRPr>
                <a:solidFill>
                  <a:schemeClr val="dk1"/>
                </a:solidFill>
              </a:defRPr>
            </a:lvl6pPr>
            <a:lvl7pPr marL="3200400" lvl="6" indent="-317500" algn="l">
              <a:lnSpc>
                <a:spcPct val="115000"/>
              </a:lnSpc>
              <a:spcBef>
                <a:spcPts val="1600"/>
              </a:spcBef>
              <a:spcAft>
                <a:spcPts val="0"/>
              </a:spcAft>
              <a:buClr>
                <a:schemeClr val="dk1"/>
              </a:buClr>
              <a:buSzPts val="1400"/>
              <a:buFont typeface="Arial"/>
              <a:buAutoNum type="arabicPeriod"/>
              <a:defRPr>
                <a:solidFill>
                  <a:schemeClr val="dk1"/>
                </a:solidFill>
              </a:defRPr>
            </a:lvl7pPr>
            <a:lvl8pPr marL="3657600" lvl="7" indent="-317500" algn="l">
              <a:lnSpc>
                <a:spcPct val="115000"/>
              </a:lnSpc>
              <a:spcBef>
                <a:spcPts val="1600"/>
              </a:spcBef>
              <a:spcAft>
                <a:spcPts val="0"/>
              </a:spcAft>
              <a:buClr>
                <a:schemeClr val="dk1"/>
              </a:buClr>
              <a:buSzPts val="1400"/>
              <a:buFont typeface="Arial"/>
              <a:buAutoNum type="alphaLcPeriod"/>
              <a:defRPr>
                <a:solidFill>
                  <a:schemeClr val="dk1"/>
                </a:solidFill>
              </a:defRPr>
            </a:lvl8pPr>
            <a:lvl9pPr marL="4114800" lvl="8" indent="-317500" algn="l">
              <a:lnSpc>
                <a:spcPct val="115000"/>
              </a:lnSpc>
              <a:spcBef>
                <a:spcPts val="1600"/>
              </a:spcBef>
              <a:spcAft>
                <a:spcPts val="1600"/>
              </a:spcAft>
              <a:buClr>
                <a:schemeClr val="dk1"/>
              </a:buClr>
              <a:buSzPts val="1400"/>
              <a:buFont typeface="Arial"/>
              <a:buAutoNum type="romanLcPeriod"/>
              <a:defRPr>
                <a:solidFill>
                  <a:schemeClr val="dk1"/>
                </a:solidFill>
              </a:defRPr>
            </a:lvl9pPr>
          </a:lstStyle>
          <a:p>
            <a:endParaRPr/>
          </a:p>
        </p:txBody>
      </p:sp>
      <p:sp>
        <p:nvSpPr>
          <p:cNvPr id="15" name="Google Shape;15;p4"/>
          <p:cNvSpPr txBox="1">
            <a:spLocks noGrp="1"/>
          </p:cNvSpPr>
          <p:nvPr>
            <p:ph type="title"/>
          </p:nvPr>
        </p:nvSpPr>
        <p:spPr>
          <a:xfrm>
            <a:off x="930200" y="627400"/>
            <a:ext cx="77292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23">
    <p:bg>
      <p:bgPr>
        <a:solidFill>
          <a:schemeClr val="lt1"/>
        </a:solid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rot="-10061">
            <a:off x="1943406" y="1677044"/>
            <a:ext cx="2562611" cy="486303"/>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a:endParaRPr/>
          </a:p>
        </p:txBody>
      </p:sp>
      <p:sp>
        <p:nvSpPr>
          <p:cNvPr id="18" name="Google Shape;18;p5"/>
          <p:cNvSpPr txBox="1">
            <a:spLocks noGrp="1"/>
          </p:cNvSpPr>
          <p:nvPr>
            <p:ph type="subTitle" idx="1"/>
          </p:nvPr>
        </p:nvSpPr>
        <p:spPr>
          <a:xfrm rot="-10329">
            <a:off x="1526295" y="2156246"/>
            <a:ext cx="2096709" cy="69240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9" name="Google Shape;19;p5"/>
          <p:cNvSpPr txBox="1">
            <a:spLocks noGrp="1"/>
          </p:cNvSpPr>
          <p:nvPr>
            <p:ph type="title" idx="2"/>
          </p:nvPr>
        </p:nvSpPr>
        <p:spPr>
          <a:xfrm rot="-9483">
            <a:off x="5574058" y="1634538"/>
            <a:ext cx="2175008" cy="486303"/>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a:endParaRPr/>
          </a:p>
        </p:txBody>
      </p:sp>
      <p:sp>
        <p:nvSpPr>
          <p:cNvPr id="20" name="Google Shape;20;p5"/>
          <p:cNvSpPr txBox="1">
            <a:spLocks noGrp="1"/>
          </p:cNvSpPr>
          <p:nvPr>
            <p:ph type="subTitle" idx="3"/>
          </p:nvPr>
        </p:nvSpPr>
        <p:spPr>
          <a:xfrm rot="-10329">
            <a:off x="5191381" y="2126275"/>
            <a:ext cx="2096709" cy="69240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4"/>
          </p:nvPr>
        </p:nvSpPr>
        <p:spPr>
          <a:xfrm rot="-10061">
            <a:off x="1947419" y="2923490"/>
            <a:ext cx="2562611" cy="486303"/>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a:endParaRPr/>
          </a:p>
        </p:txBody>
      </p:sp>
      <p:sp>
        <p:nvSpPr>
          <p:cNvPr id="22" name="Google Shape;22;p5"/>
          <p:cNvSpPr txBox="1">
            <a:spLocks noGrp="1"/>
          </p:cNvSpPr>
          <p:nvPr>
            <p:ph type="subTitle" idx="5"/>
          </p:nvPr>
        </p:nvSpPr>
        <p:spPr>
          <a:xfrm rot="-10329">
            <a:off x="1510038" y="3451704"/>
            <a:ext cx="2096709" cy="69240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6"/>
          </p:nvPr>
        </p:nvSpPr>
        <p:spPr>
          <a:xfrm rot="-9798">
            <a:off x="1523685" y="1672097"/>
            <a:ext cx="1368306" cy="50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sz="3500" b="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24" name="Google Shape;24;p5"/>
          <p:cNvSpPr txBox="1">
            <a:spLocks noGrp="1"/>
          </p:cNvSpPr>
          <p:nvPr>
            <p:ph type="title" idx="7"/>
          </p:nvPr>
        </p:nvSpPr>
        <p:spPr>
          <a:xfrm rot="-9798">
            <a:off x="1507299" y="2926709"/>
            <a:ext cx="1368306" cy="50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sz="3500" b="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25" name="Google Shape;25;p5"/>
          <p:cNvSpPr txBox="1">
            <a:spLocks noGrp="1"/>
          </p:cNvSpPr>
          <p:nvPr>
            <p:ph type="title" idx="8"/>
          </p:nvPr>
        </p:nvSpPr>
        <p:spPr>
          <a:xfrm rot="-11554">
            <a:off x="5188735" y="1628730"/>
            <a:ext cx="1160407" cy="50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sz="3500" b="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26" name="Google Shape;26;p5"/>
          <p:cNvSpPr txBox="1">
            <a:spLocks noGrp="1"/>
          </p:cNvSpPr>
          <p:nvPr>
            <p:ph type="title" idx="9"/>
          </p:nvPr>
        </p:nvSpPr>
        <p:spPr>
          <a:xfrm rot="-9483">
            <a:off x="5578180" y="2912532"/>
            <a:ext cx="2175008" cy="486303"/>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a:endParaRPr/>
          </a:p>
        </p:txBody>
      </p:sp>
      <p:sp>
        <p:nvSpPr>
          <p:cNvPr id="27" name="Google Shape;27;p5"/>
          <p:cNvSpPr txBox="1">
            <a:spLocks noGrp="1"/>
          </p:cNvSpPr>
          <p:nvPr>
            <p:ph type="subTitle" idx="13"/>
          </p:nvPr>
        </p:nvSpPr>
        <p:spPr>
          <a:xfrm rot="-10329">
            <a:off x="5195529" y="3412369"/>
            <a:ext cx="2096709" cy="69240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8" name="Google Shape;28;p5"/>
          <p:cNvSpPr txBox="1">
            <a:spLocks noGrp="1"/>
          </p:cNvSpPr>
          <p:nvPr>
            <p:ph type="title" idx="14"/>
          </p:nvPr>
        </p:nvSpPr>
        <p:spPr>
          <a:xfrm rot="-11554">
            <a:off x="5192882" y="2914824"/>
            <a:ext cx="1160407" cy="50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sz="3500" b="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29" name="Google Shape;29;p5"/>
          <p:cNvSpPr txBox="1">
            <a:spLocks noGrp="1"/>
          </p:cNvSpPr>
          <p:nvPr>
            <p:ph type="title" idx="15"/>
          </p:nvPr>
        </p:nvSpPr>
        <p:spPr>
          <a:xfrm>
            <a:off x="930200" y="627400"/>
            <a:ext cx="647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rot="-20828">
            <a:off x="1651141" y="2117894"/>
            <a:ext cx="2921454" cy="741314"/>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3700"/>
              <a:buNone/>
              <a:defRPr sz="3700"/>
            </a:lvl2pPr>
            <a:lvl3pPr lvl="2" algn="l">
              <a:lnSpc>
                <a:spcPct val="100000"/>
              </a:lnSpc>
              <a:spcBef>
                <a:spcPts val="0"/>
              </a:spcBef>
              <a:spcAft>
                <a:spcPts val="0"/>
              </a:spcAft>
              <a:buSzPts val="3700"/>
              <a:buNone/>
              <a:defRPr sz="3700"/>
            </a:lvl3pPr>
            <a:lvl4pPr lvl="3" algn="l">
              <a:lnSpc>
                <a:spcPct val="100000"/>
              </a:lnSpc>
              <a:spcBef>
                <a:spcPts val="0"/>
              </a:spcBef>
              <a:spcAft>
                <a:spcPts val="0"/>
              </a:spcAft>
              <a:buSzPts val="3700"/>
              <a:buNone/>
              <a:defRPr sz="3700"/>
            </a:lvl4pPr>
            <a:lvl5pPr lvl="4" algn="l">
              <a:lnSpc>
                <a:spcPct val="100000"/>
              </a:lnSpc>
              <a:spcBef>
                <a:spcPts val="0"/>
              </a:spcBef>
              <a:spcAft>
                <a:spcPts val="0"/>
              </a:spcAft>
              <a:buSzPts val="3700"/>
              <a:buNone/>
              <a:defRPr sz="3700"/>
            </a:lvl5pPr>
            <a:lvl6pPr lvl="5" algn="l">
              <a:lnSpc>
                <a:spcPct val="100000"/>
              </a:lnSpc>
              <a:spcBef>
                <a:spcPts val="0"/>
              </a:spcBef>
              <a:spcAft>
                <a:spcPts val="0"/>
              </a:spcAft>
              <a:buSzPts val="3700"/>
              <a:buNone/>
              <a:defRPr sz="3700"/>
            </a:lvl6pPr>
            <a:lvl7pPr lvl="6" algn="l">
              <a:lnSpc>
                <a:spcPct val="100000"/>
              </a:lnSpc>
              <a:spcBef>
                <a:spcPts val="0"/>
              </a:spcBef>
              <a:spcAft>
                <a:spcPts val="0"/>
              </a:spcAft>
              <a:buSzPts val="3700"/>
              <a:buNone/>
              <a:defRPr sz="3700"/>
            </a:lvl7pPr>
            <a:lvl8pPr lvl="7" algn="l">
              <a:lnSpc>
                <a:spcPct val="100000"/>
              </a:lnSpc>
              <a:spcBef>
                <a:spcPts val="0"/>
              </a:spcBef>
              <a:spcAft>
                <a:spcPts val="0"/>
              </a:spcAft>
              <a:buSzPts val="3700"/>
              <a:buNone/>
              <a:defRPr sz="3700"/>
            </a:lvl8pPr>
            <a:lvl9pPr lvl="8" algn="l">
              <a:lnSpc>
                <a:spcPct val="100000"/>
              </a:lnSpc>
              <a:spcBef>
                <a:spcPts val="0"/>
              </a:spcBef>
              <a:spcAft>
                <a:spcPts val="0"/>
              </a:spcAft>
              <a:buSzPts val="3700"/>
              <a:buNone/>
              <a:defRPr sz="3700"/>
            </a:lvl9pPr>
          </a:lstStyle>
          <a:p>
            <a:endParaRPr/>
          </a:p>
        </p:txBody>
      </p:sp>
      <p:sp>
        <p:nvSpPr>
          <p:cNvPr id="32" name="Google Shape;32;p6"/>
          <p:cNvSpPr txBox="1">
            <a:spLocks noGrp="1"/>
          </p:cNvSpPr>
          <p:nvPr>
            <p:ph type="title" idx="2"/>
          </p:nvPr>
        </p:nvSpPr>
        <p:spPr>
          <a:xfrm rot="-20862">
            <a:off x="1651385" y="1374690"/>
            <a:ext cx="2076338" cy="741314"/>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33" name="Google Shape;33;p6"/>
          <p:cNvSpPr txBox="1">
            <a:spLocks noGrp="1"/>
          </p:cNvSpPr>
          <p:nvPr>
            <p:ph type="subTitle" idx="1"/>
          </p:nvPr>
        </p:nvSpPr>
        <p:spPr>
          <a:xfrm rot="-21016">
            <a:off x="1650909" y="2854842"/>
            <a:ext cx="2797252" cy="741314"/>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l">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1"/>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096900" y="3436605"/>
            <a:ext cx="2950200" cy="124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b="1"/>
            </a:lvl2pPr>
            <a:lvl3pPr lvl="2" algn="ctr">
              <a:lnSpc>
                <a:spcPct val="100000"/>
              </a:lnSpc>
              <a:spcBef>
                <a:spcPts val="0"/>
              </a:spcBef>
              <a:spcAft>
                <a:spcPts val="0"/>
              </a:spcAft>
              <a:buSzPts val="2000"/>
              <a:buNone/>
              <a:defRPr sz="2000" b="1"/>
            </a:lvl3pPr>
            <a:lvl4pPr lvl="3" algn="ctr">
              <a:lnSpc>
                <a:spcPct val="100000"/>
              </a:lnSpc>
              <a:spcBef>
                <a:spcPts val="0"/>
              </a:spcBef>
              <a:spcAft>
                <a:spcPts val="0"/>
              </a:spcAft>
              <a:buSzPts val="2000"/>
              <a:buNone/>
              <a:defRPr sz="2000" b="1"/>
            </a:lvl4pPr>
            <a:lvl5pPr lvl="4" algn="ctr">
              <a:lnSpc>
                <a:spcPct val="100000"/>
              </a:lnSpc>
              <a:spcBef>
                <a:spcPts val="0"/>
              </a:spcBef>
              <a:spcAft>
                <a:spcPts val="0"/>
              </a:spcAft>
              <a:buSzPts val="2000"/>
              <a:buNone/>
              <a:defRPr sz="2000" b="1"/>
            </a:lvl5pPr>
            <a:lvl6pPr lvl="5" algn="ctr">
              <a:lnSpc>
                <a:spcPct val="100000"/>
              </a:lnSpc>
              <a:spcBef>
                <a:spcPts val="0"/>
              </a:spcBef>
              <a:spcAft>
                <a:spcPts val="0"/>
              </a:spcAft>
              <a:buSzPts val="2000"/>
              <a:buNone/>
              <a:defRPr sz="2000" b="1"/>
            </a:lvl6pPr>
            <a:lvl7pPr lvl="6" algn="ctr">
              <a:lnSpc>
                <a:spcPct val="100000"/>
              </a:lnSpc>
              <a:spcBef>
                <a:spcPts val="0"/>
              </a:spcBef>
              <a:spcAft>
                <a:spcPts val="0"/>
              </a:spcAft>
              <a:buSzPts val="2000"/>
              <a:buNone/>
              <a:defRPr sz="2000" b="1"/>
            </a:lvl7pPr>
            <a:lvl8pPr lvl="7" algn="ctr">
              <a:lnSpc>
                <a:spcPct val="100000"/>
              </a:lnSpc>
              <a:spcBef>
                <a:spcPts val="0"/>
              </a:spcBef>
              <a:spcAft>
                <a:spcPts val="0"/>
              </a:spcAft>
              <a:buSzPts val="2000"/>
              <a:buNone/>
              <a:defRPr sz="2000" b="1"/>
            </a:lvl8pPr>
            <a:lvl9pPr lvl="8" algn="ctr">
              <a:lnSpc>
                <a:spcPct val="100000"/>
              </a:lnSpc>
              <a:spcBef>
                <a:spcPts val="0"/>
              </a:spcBef>
              <a:spcAft>
                <a:spcPts val="0"/>
              </a:spcAft>
              <a:buSzPts val="2000"/>
              <a:buNone/>
              <a:defRPr sz="2000" b="1"/>
            </a:lvl9pPr>
          </a:lstStyle>
          <a:p>
            <a:endParaRPr/>
          </a:p>
        </p:txBody>
      </p:sp>
      <p:sp>
        <p:nvSpPr>
          <p:cNvPr id="36" name="Google Shape;36;p7"/>
          <p:cNvSpPr txBox="1">
            <a:spLocks noGrp="1"/>
          </p:cNvSpPr>
          <p:nvPr>
            <p:ph type="subTitle" idx="1"/>
          </p:nvPr>
        </p:nvSpPr>
        <p:spPr>
          <a:xfrm>
            <a:off x="1538400" y="1464650"/>
            <a:ext cx="6067200" cy="2160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400"/>
              <a:buNone/>
              <a:defRPr sz="2400" b="1">
                <a:solidFill>
                  <a:schemeClr val="dk1"/>
                </a:solidFill>
              </a:defRPr>
            </a:lvl1pPr>
            <a:lvl2pPr lvl="1" algn="ctr">
              <a:lnSpc>
                <a:spcPct val="115000"/>
              </a:lnSpc>
              <a:spcBef>
                <a:spcPts val="1600"/>
              </a:spcBef>
              <a:spcAft>
                <a:spcPts val="0"/>
              </a:spcAft>
              <a:buClr>
                <a:schemeClr val="dk1"/>
              </a:buClr>
              <a:buSzPts val="2500"/>
              <a:buNone/>
              <a:defRPr sz="2500" b="1">
                <a:solidFill>
                  <a:schemeClr val="dk1"/>
                </a:solidFill>
              </a:defRPr>
            </a:lvl2pPr>
            <a:lvl3pPr lvl="2" algn="ctr">
              <a:lnSpc>
                <a:spcPct val="115000"/>
              </a:lnSpc>
              <a:spcBef>
                <a:spcPts val="1600"/>
              </a:spcBef>
              <a:spcAft>
                <a:spcPts val="0"/>
              </a:spcAft>
              <a:buClr>
                <a:schemeClr val="dk1"/>
              </a:buClr>
              <a:buSzPts val="2500"/>
              <a:buNone/>
              <a:defRPr sz="2500" b="1">
                <a:solidFill>
                  <a:schemeClr val="dk1"/>
                </a:solidFill>
              </a:defRPr>
            </a:lvl3pPr>
            <a:lvl4pPr lvl="3" algn="ctr">
              <a:lnSpc>
                <a:spcPct val="115000"/>
              </a:lnSpc>
              <a:spcBef>
                <a:spcPts val="1600"/>
              </a:spcBef>
              <a:spcAft>
                <a:spcPts val="0"/>
              </a:spcAft>
              <a:buClr>
                <a:schemeClr val="dk1"/>
              </a:buClr>
              <a:buSzPts val="2500"/>
              <a:buNone/>
              <a:defRPr sz="2500" b="1">
                <a:solidFill>
                  <a:schemeClr val="dk1"/>
                </a:solidFill>
              </a:defRPr>
            </a:lvl4pPr>
            <a:lvl5pPr lvl="4" algn="ctr">
              <a:lnSpc>
                <a:spcPct val="115000"/>
              </a:lnSpc>
              <a:spcBef>
                <a:spcPts val="1600"/>
              </a:spcBef>
              <a:spcAft>
                <a:spcPts val="0"/>
              </a:spcAft>
              <a:buClr>
                <a:schemeClr val="dk1"/>
              </a:buClr>
              <a:buSzPts val="2500"/>
              <a:buNone/>
              <a:defRPr sz="2500" b="1">
                <a:solidFill>
                  <a:schemeClr val="dk1"/>
                </a:solidFill>
              </a:defRPr>
            </a:lvl5pPr>
            <a:lvl6pPr lvl="5" algn="ctr">
              <a:lnSpc>
                <a:spcPct val="115000"/>
              </a:lnSpc>
              <a:spcBef>
                <a:spcPts val="1600"/>
              </a:spcBef>
              <a:spcAft>
                <a:spcPts val="0"/>
              </a:spcAft>
              <a:buClr>
                <a:schemeClr val="dk1"/>
              </a:buClr>
              <a:buSzPts val="2500"/>
              <a:buNone/>
              <a:defRPr sz="2500" b="1">
                <a:solidFill>
                  <a:schemeClr val="dk1"/>
                </a:solidFill>
              </a:defRPr>
            </a:lvl6pPr>
            <a:lvl7pPr lvl="6" algn="ctr">
              <a:lnSpc>
                <a:spcPct val="115000"/>
              </a:lnSpc>
              <a:spcBef>
                <a:spcPts val="1600"/>
              </a:spcBef>
              <a:spcAft>
                <a:spcPts val="0"/>
              </a:spcAft>
              <a:buClr>
                <a:schemeClr val="dk1"/>
              </a:buClr>
              <a:buSzPts val="2500"/>
              <a:buNone/>
              <a:defRPr sz="2500" b="1">
                <a:solidFill>
                  <a:schemeClr val="dk1"/>
                </a:solidFill>
              </a:defRPr>
            </a:lvl7pPr>
            <a:lvl8pPr lvl="7" algn="ctr">
              <a:lnSpc>
                <a:spcPct val="115000"/>
              </a:lnSpc>
              <a:spcBef>
                <a:spcPts val="1600"/>
              </a:spcBef>
              <a:spcAft>
                <a:spcPts val="0"/>
              </a:spcAft>
              <a:buClr>
                <a:schemeClr val="dk1"/>
              </a:buClr>
              <a:buSzPts val="2500"/>
              <a:buNone/>
              <a:defRPr sz="2500" b="1">
                <a:solidFill>
                  <a:schemeClr val="dk1"/>
                </a:solidFill>
              </a:defRPr>
            </a:lvl8pPr>
            <a:lvl9pPr lvl="8" algn="ctr">
              <a:lnSpc>
                <a:spcPct val="115000"/>
              </a:lnSpc>
              <a:spcBef>
                <a:spcPts val="1600"/>
              </a:spcBef>
              <a:spcAft>
                <a:spcPts val="1600"/>
              </a:spcAft>
              <a:buClr>
                <a:schemeClr val="dk1"/>
              </a:buClr>
              <a:buSzPts val="2500"/>
              <a:buNone/>
              <a:defRPr sz="25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rot="-45610">
            <a:off x="938266" y="1212165"/>
            <a:ext cx="3437103" cy="3043166"/>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1"/>
              </a:buClr>
              <a:buSzPts val="14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39" name="Google Shape;39;p8"/>
          <p:cNvSpPr txBox="1">
            <a:spLocks noGrp="1"/>
          </p:cNvSpPr>
          <p:nvPr>
            <p:ph type="title"/>
          </p:nvPr>
        </p:nvSpPr>
        <p:spPr>
          <a:xfrm>
            <a:off x="930200" y="627400"/>
            <a:ext cx="3622800" cy="50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7">
    <p:bg>
      <p:bgPr>
        <a:solidFill>
          <a:schemeClr val="lt1"/>
        </a:solid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5352002" y="103249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42" name="Google Shape;42;p9"/>
          <p:cNvSpPr txBox="1">
            <a:spLocks noGrp="1"/>
          </p:cNvSpPr>
          <p:nvPr>
            <p:ph type="subTitle" idx="1"/>
          </p:nvPr>
        </p:nvSpPr>
        <p:spPr>
          <a:xfrm>
            <a:off x="5341802" y="1622773"/>
            <a:ext cx="23466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43" name="Google Shape;43;p9"/>
          <p:cNvSpPr txBox="1">
            <a:spLocks noGrp="1"/>
          </p:cNvSpPr>
          <p:nvPr>
            <p:ph type="title" idx="2"/>
          </p:nvPr>
        </p:nvSpPr>
        <p:spPr>
          <a:xfrm>
            <a:off x="5352002" y="2937490"/>
            <a:ext cx="2326200" cy="69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44" name="Google Shape;44;p9"/>
          <p:cNvSpPr txBox="1">
            <a:spLocks noGrp="1"/>
          </p:cNvSpPr>
          <p:nvPr>
            <p:ph type="subTitle" idx="3"/>
          </p:nvPr>
        </p:nvSpPr>
        <p:spPr>
          <a:xfrm>
            <a:off x="5341802" y="3527773"/>
            <a:ext cx="2346600" cy="97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1821840"/>
            <a:ext cx="7738200" cy="84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500"/>
              <a:buNone/>
              <a:defRPr sz="6500"/>
            </a:lvl1pPr>
            <a:lvl2pPr lvl="1" algn="r">
              <a:lnSpc>
                <a:spcPct val="100000"/>
              </a:lnSpc>
              <a:spcBef>
                <a:spcPts val="0"/>
              </a:spcBef>
              <a:spcAft>
                <a:spcPts val="0"/>
              </a:spcAft>
              <a:buSzPts val="5300"/>
              <a:buNone/>
              <a:defRPr sz="5300"/>
            </a:lvl2pPr>
            <a:lvl3pPr lvl="2" algn="r">
              <a:lnSpc>
                <a:spcPct val="100000"/>
              </a:lnSpc>
              <a:spcBef>
                <a:spcPts val="0"/>
              </a:spcBef>
              <a:spcAft>
                <a:spcPts val="0"/>
              </a:spcAft>
              <a:buSzPts val="5300"/>
              <a:buNone/>
              <a:defRPr sz="5300"/>
            </a:lvl3pPr>
            <a:lvl4pPr lvl="3" algn="r">
              <a:lnSpc>
                <a:spcPct val="100000"/>
              </a:lnSpc>
              <a:spcBef>
                <a:spcPts val="0"/>
              </a:spcBef>
              <a:spcAft>
                <a:spcPts val="0"/>
              </a:spcAft>
              <a:buSzPts val="5300"/>
              <a:buNone/>
              <a:defRPr sz="5300"/>
            </a:lvl4pPr>
            <a:lvl5pPr lvl="4" algn="r">
              <a:lnSpc>
                <a:spcPct val="100000"/>
              </a:lnSpc>
              <a:spcBef>
                <a:spcPts val="0"/>
              </a:spcBef>
              <a:spcAft>
                <a:spcPts val="0"/>
              </a:spcAft>
              <a:buSzPts val="5300"/>
              <a:buNone/>
              <a:defRPr sz="5300"/>
            </a:lvl5pPr>
            <a:lvl6pPr lvl="5" algn="r">
              <a:lnSpc>
                <a:spcPct val="100000"/>
              </a:lnSpc>
              <a:spcBef>
                <a:spcPts val="0"/>
              </a:spcBef>
              <a:spcAft>
                <a:spcPts val="0"/>
              </a:spcAft>
              <a:buSzPts val="5300"/>
              <a:buNone/>
              <a:defRPr sz="5300"/>
            </a:lvl6pPr>
            <a:lvl7pPr lvl="6" algn="r">
              <a:lnSpc>
                <a:spcPct val="100000"/>
              </a:lnSpc>
              <a:spcBef>
                <a:spcPts val="0"/>
              </a:spcBef>
              <a:spcAft>
                <a:spcPts val="0"/>
              </a:spcAft>
              <a:buSzPts val="5300"/>
              <a:buNone/>
              <a:defRPr sz="5300"/>
            </a:lvl7pPr>
            <a:lvl8pPr lvl="7" algn="r">
              <a:lnSpc>
                <a:spcPct val="100000"/>
              </a:lnSpc>
              <a:spcBef>
                <a:spcPts val="0"/>
              </a:spcBef>
              <a:spcAft>
                <a:spcPts val="0"/>
              </a:spcAft>
              <a:buSzPts val="5300"/>
              <a:buNone/>
              <a:defRPr sz="5300"/>
            </a:lvl8pPr>
            <a:lvl9pPr lvl="8" algn="r">
              <a:lnSpc>
                <a:spcPct val="100000"/>
              </a:lnSpc>
              <a:spcBef>
                <a:spcPts val="0"/>
              </a:spcBef>
              <a:spcAft>
                <a:spcPts val="0"/>
              </a:spcAft>
              <a:buSzPts val="5300"/>
              <a:buNone/>
              <a:defRPr sz="5300"/>
            </a:lvl9pPr>
          </a:lstStyle>
          <a:p>
            <a:endParaRPr/>
          </a:p>
        </p:txBody>
      </p:sp>
      <p:sp>
        <p:nvSpPr>
          <p:cNvPr id="47" name="Google Shape;47;p10"/>
          <p:cNvSpPr txBox="1">
            <a:spLocks noGrp="1"/>
          </p:cNvSpPr>
          <p:nvPr>
            <p:ph type="subTitle" idx="1"/>
          </p:nvPr>
        </p:nvSpPr>
        <p:spPr>
          <a:xfrm>
            <a:off x="5053800" y="2960605"/>
            <a:ext cx="3522600" cy="1283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1600"/>
              </a:spcBef>
              <a:spcAft>
                <a:spcPts val="0"/>
              </a:spcAft>
              <a:buSzPts val="1400"/>
              <a:buNone/>
              <a:defRPr>
                <a:solidFill>
                  <a:schemeClr val="dk1"/>
                </a:solidFill>
              </a:defRPr>
            </a:lvl2pPr>
            <a:lvl3pPr lvl="2" algn="r">
              <a:lnSpc>
                <a:spcPct val="100000"/>
              </a:lnSpc>
              <a:spcBef>
                <a:spcPts val="1600"/>
              </a:spcBef>
              <a:spcAft>
                <a:spcPts val="0"/>
              </a:spcAft>
              <a:buSzPts val="1400"/>
              <a:buNone/>
              <a:defRPr>
                <a:solidFill>
                  <a:schemeClr val="dk1"/>
                </a:solidFill>
              </a:defRPr>
            </a:lvl3pPr>
            <a:lvl4pPr lvl="3" algn="r">
              <a:lnSpc>
                <a:spcPct val="100000"/>
              </a:lnSpc>
              <a:spcBef>
                <a:spcPts val="1600"/>
              </a:spcBef>
              <a:spcAft>
                <a:spcPts val="0"/>
              </a:spcAft>
              <a:buSzPts val="1400"/>
              <a:buNone/>
              <a:defRPr>
                <a:solidFill>
                  <a:schemeClr val="dk1"/>
                </a:solidFill>
              </a:defRPr>
            </a:lvl4pPr>
            <a:lvl5pPr lvl="4" algn="r">
              <a:lnSpc>
                <a:spcPct val="100000"/>
              </a:lnSpc>
              <a:spcBef>
                <a:spcPts val="1600"/>
              </a:spcBef>
              <a:spcAft>
                <a:spcPts val="0"/>
              </a:spcAft>
              <a:buSzPts val="1400"/>
              <a:buNone/>
              <a:defRPr>
                <a:solidFill>
                  <a:schemeClr val="dk1"/>
                </a:solidFill>
              </a:defRPr>
            </a:lvl5pPr>
            <a:lvl6pPr lvl="5" algn="r">
              <a:lnSpc>
                <a:spcPct val="100000"/>
              </a:lnSpc>
              <a:spcBef>
                <a:spcPts val="1600"/>
              </a:spcBef>
              <a:spcAft>
                <a:spcPts val="0"/>
              </a:spcAft>
              <a:buSzPts val="1400"/>
              <a:buNone/>
              <a:defRPr>
                <a:solidFill>
                  <a:schemeClr val="dk1"/>
                </a:solidFill>
              </a:defRPr>
            </a:lvl6pPr>
            <a:lvl7pPr lvl="6" algn="r">
              <a:lnSpc>
                <a:spcPct val="100000"/>
              </a:lnSpc>
              <a:spcBef>
                <a:spcPts val="1600"/>
              </a:spcBef>
              <a:spcAft>
                <a:spcPts val="0"/>
              </a:spcAft>
              <a:buSzPts val="1400"/>
              <a:buNone/>
              <a:defRPr>
                <a:solidFill>
                  <a:schemeClr val="dk1"/>
                </a:solidFill>
              </a:defRPr>
            </a:lvl7pPr>
            <a:lvl8pPr lvl="7" algn="r">
              <a:lnSpc>
                <a:spcPct val="100000"/>
              </a:lnSpc>
              <a:spcBef>
                <a:spcPts val="1600"/>
              </a:spcBef>
              <a:spcAft>
                <a:spcPts val="0"/>
              </a:spcAft>
              <a:buSzPts val="1400"/>
              <a:buNone/>
              <a:defRPr>
                <a:solidFill>
                  <a:schemeClr val="dk1"/>
                </a:solidFill>
              </a:defRPr>
            </a:lvl8pPr>
            <a:lvl9pPr lvl="8" algn="r">
              <a:lnSpc>
                <a:spcPct val="100000"/>
              </a:lnSpc>
              <a:spcBef>
                <a:spcPts val="1600"/>
              </a:spcBef>
              <a:spcAft>
                <a:spcPts val="1600"/>
              </a:spcAft>
              <a:buSzPts val="1400"/>
              <a:buNone/>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1pPr>
            <a:lvl2pPr marR="0" lvl="1"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2pPr>
            <a:lvl3pPr marR="0" lvl="2"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3pPr>
            <a:lvl4pPr marR="0" lvl="3"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4pPr>
            <a:lvl5pPr marR="0" lvl="4"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5pPr>
            <a:lvl6pPr marR="0" lvl="5"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6pPr>
            <a:lvl7pPr marR="0" lvl="6"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7pPr>
            <a:lvl8pPr marR="0" lvl="7"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8pPr>
            <a:lvl9pPr marR="0" lvl="8" algn="l" rtl="0">
              <a:lnSpc>
                <a:spcPct val="100000"/>
              </a:lnSpc>
              <a:spcBef>
                <a:spcPts val="0"/>
              </a:spcBef>
              <a:spcAft>
                <a:spcPts val="0"/>
              </a:spcAft>
              <a:buClr>
                <a:schemeClr val="dk1"/>
              </a:buClr>
              <a:buSzPts val="2800"/>
              <a:buFont typeface="Calligraffitti"/>
              <a:buNone/>
              <a:defRPr sz="2800" b="0" i="0" u="none" strike="noStrike" cap="none">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grpSp>
        <p:nvGrpSpPr>
          <p:cNvPr id="162" name="Google Shape;162;p31"/>
          <p:cNvGrpSpPr/>
          <p:nvPr/>
        </p:nvGrpSpPr>
        <p:grpSpPr>
          <a:xfrm rot="134293">
            <a:off x="94340" y="347867"/>
            <a:ext cx="8820721" cy="5003953"/>
            <a:chOff x="577150" y="371675"/>
            <a:chExt cx="2899721" cy="1958150"/>
          </a:xfrm>
        </p:grpSpPr>
        <p:sp>
          <p:nvSpPr>
            <p:cNvPr id="163" name="Google Shape;163;p31"/>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1"/>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1"/>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1"/>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1"/>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1"/>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1"/>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1"/>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1"/>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1"/>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1"/>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1"/>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1"/>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1"/>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1"/>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1"/>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1"/>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1"/>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1"/>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1"/>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1"/>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 name="Google Shape;186;p31"/>
          <p:cNvGrpSpPr/>
          <p:nvPr/>
        </p:nvGrpSpPr>
        <p:grpSpPr>
          <a:xfrm>
            <a:off x="3066306" y="1001389"/>
            <a:ext cx="865866" cy="905674"/>
            <a:chOff x="4752750" y="1949012"/>
            <a:chExt cx="1356520" cy="1418884"/>
          </a:xfrm>
        </p:grpSpPr>
        <p:sp>
          <p:nvSpPr>
            <p:cNvPr id="187" name="Google Shape;187;p31"/>
            <p:cNvSpPr/>
            <p:nvPr/>
          </p:nvSpPr>
          <p:spPr>
            <a:xfrm>
              <a:off x="5753866" y="2408595"/>
              <a:ext cx="355404" cy="509021"/>
            </a:xfrm>
            <a:custGeom>
              <a:avLst/>
              <a:gdLst/>
              <a:ahLst/>
              <a:cxnLst/>
              <a:rect l="l" t="t" r="r" b="b"/>
              <a:pathLst>
                <a:path w="3630" h="5199" extrusionOk="0">
                  <a:moveTo>
                    <a:pt x="2329" y="1"/>
                  </a:moveTo>
                  <a:cubicBezTo>
                    <a:pt x="2298" y="1"/>
                    <a:pt x="2262" y="17"/>
                    <a:pt x="2204" y="56"/>
                  </a:cubicBezTo>
                  <a:cubicBezTo>
                    <a:pt x="2178" y="107"/>
                    <a:pt x="2191" y="145"/>
                    <a:pt x="2229" y="184"/>
                  </a:cubicBezTo>
                  <a:lnTo>
                    <a:pt x="2242" y="184"/>
                  </a:lnTo>
                  <a:cubicBezTo>
                    <a:pt x="2471" y="362"/>
                    <a:pt x="2675" y="553"/>
                    <a:pt x="2828" y="769"/>
                  </a:cubicBezTo>
                  <a:cubicBezTo>
                    <a:pt x="2993" y="998"/>
                    <a:pt x="3146" y="1240"/>
                    <a:pt x="3184" y="1521"/>
                  </a:cubicBezTo>
                  <a:cubicBezTo>
                    <a:pt x="3210" y="1648"/>
                    <a:pt x="3146" y="1813"/>
                    <a:pt x="3121" y="1941"/>
                  </a:cubicBezTo>
                  <a:cubicBezTo>
                    <a:pt x="3108" y="2004"/>
                    <a:pt x="3082" y="2068"/>
                    <a:pt x="3082" y="2132"/>
                  </a:cubicBezTo>
                  <a:cubicBezTo>
                    <a:pt x="3082" y="2195"/>
                    <a:pt x="3070" y="2272"/>
                    <a:pt x="3070" y="2335"/>
                  </a:cubicBezTo>
                  <a:cubicBezTo>
                    <a:pt x="3031" y="2603"/>
                    <a:pt x="2904" y="2858"/>
                    <a:pt x="2802" y="3125"/>
                  </a:cubicBezTo>
                  <a:cubicBezTo>
                    <a:pt x="2751" y="3278"/>
                    <a:pt x="2688" y="3405"/>
                    <a:pt x="2586" y="3507"/>
                  </a:cubicBezTo>
                  <a:cubicBezTo>
                    <a:pt x="2548" y="3558"/>
                    <a:pt x="2484" y="3596"/>
                    <a:pt x="2420" y="3634"/>
                  </a:cubicBezTo>
                  <a:cubicBezTo>
                    <a:pt x="2357" y="3685"/>
                    <a:pt x="2306" y="3736"/>
                    <a:pt x="2255" y="3774"/>
                  </a:cubicBezTo>
                  <a:cubicBezTo>
                    <a:pt x="2216" y="3838"/>
                    <a:pt x="2178" y="3914"/>
                    <a:pt x="2127" y="3953"/>
                  </a:cubicBezTo>
                  <a:lnTo>
                    <a:pt x="1987" y="4118"/>
                  </a:lnTo>
                  <a:cubicBezTo>
                    <a:pt x="1936" y="4156"/>
                    <a:pt x="1873" y="4207"/>
                    <a:pt x="1834" y="4258"/>
                  </a:cubicBezTo>
                  <a:cubicBezTo>
                    <a:pt x="1784" y="4309"/>
                    <a:pt x="1733" y="4373"/>
                    <a:pt x="1669" y="4398"/>
                  </a:cubicBezTo>
                  <a:cubicBezTo>
                    <a:pt x="1605" y="4449"/>
                    <a:pt x="1542" y="4475"/>
                    <a:pt x="1478" y="4513"/>
                  </a:cubicBezTo>
                  <a:cubicBezTo>
                    <a:pt x="1414" y="4538"/>
                    <a:pt x="1338" y="4564"/>
                    <a:pt x="1274" y="4577"/>
                  </a:cubicBezTo>
                  <a:cubicBezTo>
                    <a:pt x="1147" y="4627"/>
                    <a:pt x="1020" y="4678"/>
                    <a:pt x="892" y="4729"/>
                  </a:cubicBezTo>
                  <a:cubicBezTo>
                    <a:pt x="638" y="4831"/>
                    <a:pt x="357" y="4908"/>
                    <a:pt x="77" y="4959"/>
                  </a:cubicBezTo>
                  <a:cubicBezTo>
                    <a:pt x="52" y="4959"/>
                    <a:pt x="26" y="4984"/>
                    <a:pt x="14" y="5022"/>
                  </a:cubicBezTo>
                  <a:cubicBezTo>
                    <a:pt x="1" y="5073"/>
                    <a:pt x="26" y="5111"/>
                    <a:pt x="77" y="5137"/>
                  </a:cubicBezTo>
                  <a:cubicBezTo>
                    <a:pt x="224" y="5180"/>
                    <a:pt x="377" y="5199"/>
                    <a:pt x="532" y="5199"/>
                  </a:cubicBezTo>
                  <a:cubicBezTo>
                    <a:pt x="698" y="5199"/>
                    <a:pt x="867" y="5176"/>
                    <a:pt x="1032" y="5137"/>
                  </a:cubicBezTo>
                  <a:cubicBezTo>
                    <a:pt x="1172" y="5073"/>
                    <a:pt x="1338" y="5035"/>
                    <a:pt x="1465" y="4933"/>
                  </a:cubicBezTo>
                  <a:cubicBezTo>
                    <a:pt x="1593" y="4818"/>
                    <a:pt x="1720" y="4717"/>
                    <a:pt x="1847" y="4640"/>
                  </a:cubicBezTo>
                  <a:cubicBezTo>
                    <a:pt x="1975" y="4551"/>
                    <a:pt x="2102" y="4462"/>
                    <a:pt x="2229" y="4373"/>
                  </a:cubicBezTo>
                  <a:lnTo>
                    <a:pt x="2420" y="4233"/>
                  </a:lnTo>
                  <a:cubicBezTo>
                    <a:pt x="2484" y="4182"/>
                    <a:pt x="2535" y="4118"/>
                    <a:pt x="2598" y="4067"/>
                  </a:cubicBezTo>
                  <a:cubicBezTo>
                    <a:pt x="2662" y="4016"/>
                    <a:pt x="2700" y="3953"/>
                    <a:pt x="2739" y="3876"/>
                  </a:cubicBezTo>
                  <a:cubicBezTo>
                    <a:pt x="2764" y="3800"/>
                    <a:pt x="2789" y="3723"/>
                    <a:pt x="2828" y="3660"/>
                  </a:cubicBezTo>
                  <a:cubicBezTo>
                    <a:pt x="2917" y="3532"/>
                    <a:pt x="3019" y="3418"/>
                    <a:pt x="3121" y="3290"/>
                  </a:cubicBezTo>
                  <a:cubicBezTo>
                    <a:pt x="3210" y="3163"/>
                    <a:pt x="3299" y="3023"/>
                    <a:pt x="3362" y="2870"/>
                  </a:cubicBezTo>
                  <a:cubicBezTo>
                    <a:pt x="3426" y="2730"/>
                    <a:pt x="3490" y="2590"/>
                    <a:pt x="3528" y="2425"/>
                  </a:cubicBezTo>
                  <a:cubicBezTo>
                    <a:pt x="3592" y="2272"/>
                    <a:pt x="3630" y="2094"/>
                    <a:pt x="3592" y="1941"/>
                  </a:cubicBezTo>
                  <a:cubicBezTo>
                    <a:pt x="3579" y="1852"/>
                    <a:pt x="3566" y="1775"/>
                    <a:pt x="3528" y="1699"/>
                  </a:cubicBezTo>
                  <a:cubicBezTo>
                    <a:pt x="3503" y="1622"/>
                    <a:pt x="3490" y="1533"/>
                    <a:pt x="3464" y="1457"/>
                  </a:cubicBezTo>
                  <a:cubicBezTo>
                    <a:pt x="3388" y="1139"/>
                    <a:pt x="3312" y="820"/>
                    <a:pt x="3121" y="566"/>
                  </a:cubicBezTo>
                  <a:cubicBezTo>
                    <a:pt x="2930" y="311"/>
                    <a:pt x="2675" y="107"/>
                    <a:pt x="2357" y="5"/>
                  </a:cubicBezTo>
                  <a:cubicBezTo>
                    <a:pt x="2348" y="2"/>
                    <a:pt x="2339" y="1"/>
                    <a:pt x="23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8" name="Google Shape;188;p31"/>
            <p:cNvGrpSpPr/>
            <p:nvPr/>
          </p:nvGrpSpPr>
          <p:grpSpPr>
            <a:xfrm>
              <a:off x="4752750" y="1949012"/>
              <a:ext cx="1320396" cy="1418884"/>
              <a:chOff x="4752750" y="1949012"/>
              <a:chExt cx="1320396" cy="1418884"/>
            </a:xfrm>
          </p:grpSpPr>
          <p:sp>
            <p:nvSpPr>
              <p:cNvPr id="189" name="Google Shape;189;p31"/>
              <p:cNvSpPr/>
              <p:nvPr/>
            </p:nvSpPr>
            <p:spPr>
              <a:xfrm>
                <a:off x="5439775" y="2106645"/>
                <a:ext cx="617209" cy="327598"/>
              </a:xfrm>
              <a:custGeom>
                <a:avLst/>
                <a:gdLst/>
                <a:ahLst/>
                <a:cxnLst/>
                <a:rect l="l" t="t" r="r" b="b"/>
                <a:pathLst>
                  <a:path w="6304" h="3346" extrusionOk="0">
                    <a:moveTo>
                      <a:pt x="3596" y="1"/>
                    </a:moveTo>
                    <a:cubicBezTo>
                      <a:pt x="3440" y="1"/>
                      <a:pt x="3285" y="8"/>
                      <a:pt x="3132" y="8"/>
                    </a:cubicBezTo>
                    <a:cubicBezTo>
                      <a:pt x="2941" y="8"/>
                      <a:pt x="2763" y="21"/>
                      <a:pt x="2585" y="84"/>
                    </a:cubicBezTo>
                    <a:cubicBezTo>
                      <a:pt x="2407" y="161"/>
                      <a:pt x="2267" y="275"/>
                      <a:pt x="2088" y="326"/>
                    </a:cubicBezTo>
                    <a:cubicBezTo>
                      <a:pt x="1828" y="441"/>
                      <a:pt x="1568" y="470"/>
                      <a:pt x="1301" y="470"/>
                    </a:cubicBezTo>
                    <a:cubicBezTo>
                      <a:pt x="1241" y="470"/>
                      <a:pt x="1181" y="469"/>
                      <a:pt x="1121" y="466"/>
                    </a:cubicBezTo>
                    <a:cubicBezTo>
                      <a:pt x="790" y="466"/>
                      <a:pt x="471" y="415"/>
                      <a:pt x="140" y="352"/>
                    </a:cubicBezTo>
                    <a:cubicBezTo>
                      <a:pt x="118" y="352"/>
                      <a:pt x="92" y="360"/>
                      <a:pt x="72" y="360"/>
                    </a:cubicBezTo>
                    <a:cubicBezTo>
                      <a:pt x="56" y="360"/>
                      <a:pt x="44" y="355"/>
                      <a:pt x="38" y="339"/>
                    </a:cubicBezTo>
                    <a:lnTo>
                      <a:pt x="38" y="339"/>
                    </a:lnTo>
                    <a:cubicBezTo>
                      <a:pt x="0" y="390"/>
                      <a:pt x="26" y="453"/>
                      <a:pt x="64" y="466"/>
                    </a:cubicBezTo>
                    <a:cubicBezTo>
                      <a:pt x="408" y="632"/>
                      <a:pt x="751" y="721"/>
                      <a:pt x="1121" y="721"/>
                    </a:cubicBezTo>
                    <a:cubicBezTo>
                      <a:pt x="1464" y="721"/>
                      <a:pt x="1834" y="606"/>
                      <a:pt x="2165" y="517"/>
                    </a:cubicBezTo>
                    <a:cubicBezTo>
                      <a:pt x="2275" y="483"/>
                      <a:pt x="2391" y="478"/>
                      <a:pt x="2505" y="478"/>
                    </a:cubicBezTo>
                    <a:cubicBezTo>
                      <a:pt x="2562" y="478"/>
                      <a:pt x="2619" y="479"/>
                      <a:pt x="2674" y="479"/>
                    </a:cubicBezTo>
                    <a:cubicBezTo>
                      <a:pt x="2852" y="479"/>
                      <a:pt x="3018" y="441"/>
                      <a:pt x="3171" y="390"/>
                    </a:cubicBezTo>
                    <a:cubicBezTo>
                      <a:pt x="3362" y="354"/>
                      <a:pt x="3545" y="347"/>
                      <a:pt x="3727" y="347"/>
                    </a:cubicBezTo>
                    <a:cubicBezTo>
                      <a:pt x="3872" y="347"/>
                      <a:pt x="4017" y="352"/>
                      <a:pt x="4164" y="352"/>
                    </a:cubicBezTo>
                    <a:cubicBezTo>
                      <a:pt x="4317" y="352"/>
                      <a:pt x="4495" y="377"/>
                      <a:pt x="4635" y="453"/>
                    </a:cubicBezTo>
                    <a:cubicBezTo>
                      <a:pt x="4699" y="479"/>
                      <a:pt x="4762" y="543"/>
                      <a:pt x="4826" y="594"/>
                    </a:cubicBezTo>
                    <a:cubicBezTo>
                      <a:pt x="4890" y="644"/>
                      <a:pt x="4953" y="683"/>
                      <a:pt x="5017" y="721"/>
                    </a:cubicBezTo>
                    <a:cubicBezTo>
                      <a:pt x="5170" y="797"/>
                      <a:pt x="5297" y="899"/>
                      <a:pt x="5399" y="1001"/>
                    </a:cubicBezTo>
                    <a:cubicBezTo>
                      <a:pt x="5514" y="1116"/>
                      <a:pt x="5615" y="1243"/>
                      <a:pt x="5692" y="1383"/>
                    </a:cubicBezTo>
                    <a:cubicBezTo>
                      <a:pt x="5781" y="1536"/>
                      <a:pt x="5819" y="1689"/>
                      <a:pt x="5832" y="1854"/>
                    </a:cubicBezTo>
                    <a:cubicBezTo>
                      <a:pt x="5845" y="2007"/>
                      <a:pt x="5883" y="2147"/>
                      <a:pt x="5896" y="2313"/>
                    </a:cubicBezTo>
                    <a:cubicBezTo>
                      <a:pt x="5921" y="2618"/>
                      <a:pt x="5857" y="2936"/>
                      <a:pt x="5705" y="3204"/>
                    </a:cubicBezTo>
                    <a:lnTo>
                      <a:pt x="5705" y="3217"/>
                    </a:lnTo>
                    <a:cubicBezTo>
                      <a:pt x="5692" y="3255"/>
                      <a:pt x="5692" y="3280"/>
                      <a:pt x="5705" y="3318"/>
                    </a:cubicBezTo>
                    <a:cubicBezTo>
                      <a:pt x="5720" y="3334"/>
                      <a:pt x="5746" y="3345"/>
                      <a:pt x="5775" y="3345"/>
                    </a:cubicBezTo>
                    <a:cubicBezTo>
                      <a:pt x="5793" y="3345"/>
                      <a:pt x="5813" y="3341"/>
                      <a:pt x="5832" y="3331"/>
                    </a:cubicBezTo>
                    <a:cubicBezTo>
                      <a:pt x="6150" y="3102"/>
                      <a:pt x="6303" y="2695"/>
                      <a:pt x="6303" y="2313"/>
                    </a:cubicBezTo>
                    <a:cubicBezTo>
                      <a:pt x="6303" y="2223"/>
                      <a:pt x="6303" y="2122"/>
                      <a:pt x="6290" y="2032"/>
                    </a:cubicBezTo>
                    <a:cubicBezTo>
                      <a:pt x="6278" y="1931"/>
                      <a:pt x="6265" y="1829"/>
                      <a:pt x="6214" y="1752"/>
                    </a:cubicBezTo>
                    <a:cubicBezTo>
                      <a:pt x="6176" y="1676"/>
                      <a:pt x="6138" y="1599"/>
                      <a:pt x="6087" y="1510"/>
                    </a:cubicBezTo>
                    <a:cubicBezTo>
                      <a:pt x="6074" y="1472"/>
                      <a:pt x="6036" y="1434"/>
                      <a:pt x="6023" y="1396"/>
                    </a:cubicBezTo>
                    <a:cubicBezTo>
                      <a:pt x="6010" y="1358"/>
                      <a:pt x="5972" y="1307"/>
                      <a:pt x="5959" y="1281"/>
                    </a:cubicBezTo>
                    <a:cubicBezTo>
                      <a:pt x="5883" y="1116"/>
                      <a:pt x="5781" y="937"/>
                      <a:pt x="5679" y="797"/>
                    </a:cubicBezTo>
                    <a:cubicBezTo>
                      <a:pt x="5565" y="657"/>
                      <a:pt x="5424" y="517"/>
                      <a:pt x="5272" y="403"/>
                    </a:cubicBezTo>
                    <a:cubicBezTo>
                      <a:pt x="5195" y="352"/>
                      <a:pt x="5119" y="313"/>
                      <a:pt x="5017" y="275"/>
                    </a:cubicBezTo>
                    <a:lnTo>
                      <a:pt x="4737" y="224"/>
                    </a:lnTo>
                    <a:cubicBezTo>
                      <a:pt x="4559" y="186"/>
                      <a:pt x="4380" y="122"/>
                      <a:pt x="4215" y="71"/>
                    </a:cubicBezTo>
                    <a:cubicBezTo>
                      <a:pt x="4011" y="13"/>
                      <a:pt x="3803" y="1"/>
                      <a:pt x="35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1"/>
              <p:cNvSpPr/>
              <p:nvPr/>
            </p:nvSpPr>
            <p:spPr>
              <a:xfrm>
                <a:off x="4926048" y="2635156"/>
                <a:ext cx="842886" cy="732740"/>
              </a:xfrm>
              <a:custGeom>
                <a:avLst/>
                <a:gdLst/>
                <a:ahLst/>
                <a:cxnLst/>
                <a:rect l="l" t="t" r="r" b="b"/>
                <a:pathLst>
                  <a:path w="8609" h="7484" extrusionOk="0">
                    <a:moveTo>
                      <a:pt x="846" y="1"/>
                    </a:moveTo>
                    <a:cubicBezTo>
                      <a:pt x="808" y="1"/>
                      <a:pt x="775" y="33"/>
                      <a:pt x="765" y="72"/>
                    </a:cubicBezTo>
                    <a:cubicBezTo>
                      <a:pt x="638" y="531"/>
                      <a:pt x="536" y="1002"/>
                      <a:pt x="459" y="1460"/>
                    </a:cubicBezTo>
                    <a:cubicBezTo>
                      <a:pt x="383" y="1944"/>
                      <a:pt x="307" y="2403"/>
                      <a:pt x="256" y="2886"/>
                    </a:cubicBezTo>
                    <a:cubicBezTo>
                      <a:pt x="205" y="3358"/>
                      <a:pt x="166" y="3841"/>
                      <a:pt x="128" y="4313"/>
                    </a:cubicBezTo>
                    <a:lnTo>
                      <a:pt x="65" y="5038"/>
                    </a:lnTo>
                    <a:cubicBezTo>
                      <a:pt x="39" y="5268"/>
                      <a:pt x="1" y="5510"/>
                      <a:pt x="14" y="5777"/>
                    </a:cubicBezTo>
                    <a:cubicBezTo>
                      <a:pt x="14" y="5815"/>
                      <a:pt x="39" y="5841"/>
                      <a:pt x="52" y="5866"/>
                    </a:cubicBezTo>
                    <a:lnTo>
                      <a:pt x="65" y="5879"/>
                    </a:lnTo>
                    <a:cubicBezTo>
                      <a:pt x="103" y="5930"/>
                      <a:pt x="116" y="5942"/>
                      <a:pt x="128" y="5955"/>
                    </a:cubicBezTo>
                    <a:lnTo>
                      <a:pt x="192" y="6006"/>
                    </a:lnTo>
                    <a:cubicBezTo>
                      <a:pt x="230" y="6057"/>
                      <a:pt x="268" y="6083"/>
                      <a:pt x="307" y="6121"/>
                    </a:cubicBezTo>
                    <a:cubicBezTo>
                      <a:pt x="307" y="6121"/>
                      <a:pt x="307" y="6121"/>
                      <a:pt x="307" y="6121"/>
                    </a:cubicBezTo>
                    <a:lnTo>
                      <a:pt x="307" y="6121"/>
                    </a:lnTo>
                    <a:cubicBezTo>
                      <a:pt x="308" y="6122"/>
                      <a:pt x="309" y="6123"/>
                      <a:pt x="310" y="6124"/>
                    </a:cubicBezTo>
                    <a:lnTo>
                      <a:pt x="310" y="6124"/>
                    </a:lnTo>
                    <a:cubicBezTo>
                      <a:pt x="513" y="6313"/>
                      <a:pt x="766" y="6440"/>
                      <a:pt x="1007" y="6541"/>
                    </a:cubicBezTo>
                    <a:cubicBezTo>
                      <a:pt x="1262" y="6656"/>
                      <a:pt x="1503" y="6757"/>
                      <a:pt x="1758" y="6847"/>
                    </a:cubicBezTo>
                    <a:cubicBezTo>
                      <a:pt x="2242" y="7025"/>
                      <a:pt x="2751" y="7165"/>
                      <a:pt x="3286" y="7229"/>
                    </a:cubicBezTo>
                    <a:cubicBezTo>
                      <a:pt x="3541" y="7267"/>
                      <a:pt x="3808" y="7279"/>
                      <a:pt x="4063" y="7305"/>
                    </a:cubicBezTo>
                    <a:cubicBezTo>
                      <a:pt x="4318" y="7343"/>
                      <a:pt x="4585" y="7343"/>
                      <a:pt x="4840" y="7407"/>
                    </a:cubicBezTo>
                    <a:cubicBezTo>
                      <a:pt x="4980" y="7420"/>
                      <a:pt x="5107" y="7458"/>
                      <a:pt x="5234" y="7470"/>
                    </a:cubicBezTo>
                    <a:cubicBezTo>
                      <a:pt x="5387" y="7483"/>
                      <a:pt x="5514" y="7483"/>
                      <a:pt x="5642" y="7483"/>
                    </a:cubicBezTo>
                    <a:cubicBezTo>
                      <a:pt x="5896" y="7470"/>
                      <a:pt x="6164" y="7470"/>
                      <a:pt x="6419" y="7458"/>
                    </a:cubicBezTo>
                    <a:lnTo>
                      <a:pt x="7195" y="7369"/>
                    </a:lnTo>
                    <a:cubicBezTo>
                      <a:pt x="7450" y="7343"/>
                      <a:pt x="7717" y="7292"/>
                      <a:pt x="7972" y="7241"/>
                    </a:cubicBezTo>
                    <a:cubicBezTo>
                      <a:pt x="8061" y="7229"/>
                      <a:pt x="8125" y="7216"/>
                      <a:pt x="8188" y="7203"/>
                    </a:cubicBezTo>
                    <a:lnTo>
                      <a:pt x="8227" y="7178"/>
                    </a:lnTo>
                    <a:lnTo>
                      <a:pt x="8265" y="7165"/>
                    </a:lnTo>
                    <a:lnTo>
                      <a:pt x="8278" y="7152"/>
                    </a:lnTo>
                    <a:cubicBezTo>
                      <a:pt x="8290" y="7152"/>
                      <a:pt x="8316" y="7139"/>
                      <a:pt x="8329" y="7114"/>
                    </a:cubicBezTo>
                    <a:cubicBezTo>
                      <a:pt x="8329" y="7101"/>
                      <a:pt x="8329" y="7101"/>
                      <a:pt x="8341" y="7088"/>
                    </a:cubicBezTo>
                    <a:cubicBezTo>
                      <a:pt x="8341" y="7076"/>
                      <a:pt x="8354" y="7050"/>
                      <a:pt x="8354" y="7038"/>
                    </a:cubicBezTo>
                    <a:lnTo>
                      <a:pt x="8354" y="7025"/>
                    </a:lnTo>
                    <a:lnTo>
                      <a:pt x="8354" y="6987"/>
                    </a:lnTo>
                    <a:lnTo>
                      <a:pt x="8354" y="6948"/>
                    </a:lnTo>
                    <a:lnTo>
                      <a:pt x="8354" y="6897"/>
                    </a:lnTo>
                    <a:cubicBezTo>
                      <a:pt x="8354" y="6770"/>
                      <a:pt x="8341" y="6643"/>
                      <a:pt x="8341" y="6515"/>
                    </a:cubicBezTo>
                    <a:cubicBezTo>
                      <a:pt x="8329" y="6261"/>
                      <a:pt x="8341" y="6006"/>
                      <a:pt x="8341" y="5751"/>
                    </a:cubicBezTo>
                    <a:cubicBezTo>
                      <a:pt x="8316" y="4733"/>
                      <a:pt x="8341" y="3714"/>
                      <a:pt x="8596" y="2721"/>
                    </a:cubicBezTo>
                    <a:cubicBezTo>
                      <a:pt x="8609" y="2683"/>
                      <a:pt x="8596" y="2632"/>
                      <a:pt x="8545" y="2619"/>
                    </a:cubicBezTo>
                    <a:cubicBezTo>
                      <a:pt x="8538" y="2612"/>
                      <a:pt x="8528" y="2609"/>
                      <a:pt x="8517" y="2609"/>
                    </a:cubicBezTo>
                    <a:cubicBezTo>
                      <a:pt x="8488" y="2609"/>
                      <a:pt x="8452" y="2630"/>
                      <a:pt x="8443" y="2657"/>
                    </a:cubicBezTo>
                    <a:cubicBezTo>
                      <a:pt x="8214" y="3154"/>
                      <a:pt x="8087" y="3663"/>
                      <a:pt x="8010" y="4185"/>
                    </a:cubicBezTo>
                    <a:cubicBezTo>
                      <a:pt x="7947" y="4720"/>
                      <a:pt x="7896" y="5242"/>
                      <a:pt x="7934" y="5764"/>
                    </a:cubicBezTo>
                    <a:cubicBezTo>
                      <a:pt x="7947" y="6019"/>
                      <a:pt x="7972" y="6286"/>
                      <a:pt x="8023" y="6541"/>
                    </a:cubicBezTo>
                    <a:lnTo>
                      <a:pt x="8072" y="6911"/>
                    </a:lnTo>
                    <a:lnTo>
                      <a:pt x="8072" y="6911"/>
                    </a:lnTo>
                    <a:cubicBezTo>
                      <a:pt x="8022" y="6923"/>
                      <a:pt x="7959" y="6949"/>
                      <a:pt x="7896" y="6961"/>
                    </a:cubicBezTo>
                    <a:lnTo>
                      <a:pt x="7514" y="6999"/>
                    </a:lnTo>
                    <a:cubicBezTo>
                      <a:pt x="7386" y="6999"/>
                      <a:pt x="7259" y="7038"/>
                      <a:pt x="7132" y="7038"/>
                    </a:cubicBezTo>
                    <a:lnTo>
                      <a:pt x="6368" y="7076"/>
                    </a:lnTo>
                    <a:cubicBezTo>
                      <a:pt x="6113" y="7076"/>
                      <a:pt x="5858" y="7050"/>
                      <a:pt x="5604" y="7050"/>
                    </a:cubicBezTo>
                    <a:cubicBezTo>
                      <a:pt x="5349" y="7050"/>
                      <a:pt x="5094" y="7088"/>
                      <a:pt x="4840" y="7088"/>
                    </a:cubicBezTo>
                    <a:cubicBezTo>
                      <a:pt x="4776" y="7092"/>
                      <a:pt x="4712" y="7093"/>
                      <a:pt x="4649" y="7093"/>
                    </a:cubicBezTo>
                    <a:cubicBezTo>
                      <a:pt x="4458" y="7093"/>
                      <a:pt x="4267" y="7079"/>
                      <a:pt x="4076" y="7050"/>
                    </a:cubicBezTo>
                    <a:cubicBezTo>
                      <a:pt x="3821" y="7025"/>
                      <a:pt x="3579" y="6974"/>
                      <a:pt x="3324" y="6910"/>
                    </a:cubicBezTo>
                    <a:cubicBezTo>
                      <a:pt x="3070" y="6847"/>
                      <a:pt x="2815" y="6783"/>
                      <a:pt x="2586" y="6719"/>
                    </a:cubicBezTo>
                    <a:cubicBezTo>
                      <a:pt x="2344" y="6643"/>
                      <a:pt x="2102" y="6579"/>
                      <a:pt x="1860" y="6477"/>
                    </a:cubicBezTo>
                    <a:cubicBezTo>
                      <a:pt x="1389" y="6324"/>
                      <a:pt x="956" y="6032"/>
                      <a:pt x="574" y="5764"/>
                    </a:cubicBezTo>
                    <a:lnTo>
                      <a:pt x="561" y="5751"/>
                    </a:lnTo>
                    <a:cubicBezTo>
                      <a:pt x="549" y="5743"/>
                      <a:pt x="537" y="5736"/>
                      <a:pt x="524" y="5731"/>
                    </a:cubicBezTo>
                    <a:lnTo>
                      <a:pt x="524" y="5731"/>
                    </a:lnTo>
                    <a:lnTo>
                      <a:pt x="459" y="5688"/>
                    </a:lnTo>
                    <a:lnTo>
                      <a:pt x="421" y="5637"/>
                    </a:lnTo>
                    <a:lnTo>
                      <a:pt x="418" y="5634"/>
                    </a:lnTo>
                    <a:lnTo>
                      <a:pt x="418" y="5634"/>
                    </a:lnTo>
                    <a:cubicBezTo>
                      <a:pt x="377" y="5447"/>
                      <a:pt x="355" y="5242"/>
                      <a:pt x="332" y="5026"/>
                    </a:cubicBezTo>
                    <a:cubicBezTo>
                      <a:pt x="319" y="4809"/>
                      <a:pt x="332" y="4567"/>
                      <a:pt x="357" y="4325"/>
                    </a:cubicBezTo>
                    <a:cubicBezTo>
                      <a:pt x="396" y="3867"/>
                      <a:pt x="485" y="3396"/>
                      <a:pt x="548" y="2925"/>
                    </a:cubicBezTo>
                    <a:cubicBezTo>
                      <a:pt x="625" y="2466"/>
                      <a:pt x="689" y="1995"/>
                      <a:pt x="752" y="1524"/>
                    </a:cubicBezTo>
                    <a:cubicBezTo>
                      <a:pt x="829" y="1053"/>
                      <a:pt x="880" y="594"/>
                      <a:pt x="943" y="111"/>
                    </a:cubicBezTo>
                    <a:cubicBezTo>
                      <a:pt x="956" y="72"/>
                      <a:pt x="930" y="21"/>
                      <a:pt x="880" y="9"/>
                    </a:cubicBezTo>
                    <a:cubicBezTo>
                      <a:pt x="868" y="3"/>
                      <a:pt x="857" y="1"/>
                      <a:pt x="8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1"/>
              <p:cNvSpPr/>
              <p:nvPr/>
            </p:nvSpPr>
            <p:spPr>
              <a:xfrm>
                <a:off x="4752750" y="1949012"/>
                <a:ext cx="819192" cy="720697"/>
              </a:xfrm>
              <a:custGeom>
                <a:avLst/>
                <a:gdLst/>
                <a:ahLst/>
                <a:cxnLst/>
                <a:rect l="l" t="t" r="r" b="b"/>
                <a:pathLst>
                  <a:path w="8367" h="7361" extrusionOk="0">
                    <a:moveTo>
                      <a:pt x="3974" y="1"/>
                    </a:moveTo>
                    <a:cubicBezTo>
                      <a:pt x="3605" y="26"/>
                      <a:pt x="3248" y="90"/>
                      <a:pt x="2904" y="179"/>
                    </a:cubicBezTo>
                    <a:cubicBezTo>
                      <a:pt x="2739" y="230"/>
                      <a:pt x="2573" y="294"/>
                      <a:pt x="2408" y="383"/>
                    </a:cubicBezTo>
                    <a:cubicBezTo>
                      <a:pt x="2255" y="485"/>
                      <a:pt x="2102" y="599"/>
                      <a:pt x="1962" y="688"/>
                    </a:cubicBezTo>
                    <a:cubicBezTo>
                      <a:pt x="1886" y="739"/>
                      <a:pt x="1822" y="790"/>
                      <a:pt x="1745" y="828"/>
                    </a:cubicBezTo>
                    <a:lnTo>
                      <a:pt x="1516" y="994"/>
                    </a:lnTo>
                    <a:cubicBezTo>
                      <a:pt x="1376" y="1083"/>
                      <a:pt x="1236" y="1198"/>
                      <a:pt x="1109" y="1325"/>
                    </a:cubicBezTo>
                    <a:cubicBezTo>
                      <a:pt x="561" y="1809"/>
                      <a:pt x="217" y="2509"/>
                      <a:pt x="65" y="3222"/>
                    </a:cubicBezTo>
                    <a:cubicBezTo>
                      <a:pt x="39" y="3413"/>
                      <a:pt x="1" y="3591"/>
                      <a:pt x="1" y="3782"/>
                    </a:cubicBezTo>
                    <a:cubicBezTo>
                      <a:pt x="1" y="3948"/>
                      <a:pt x="26" y="4139"/>
                      <a:pt x="52" y="4317"/>
                    </a:cubicBezTo>
                    <a:cubicBezTo>
                      <a:pt x="128" y="4674"/>
                      <a:pt x="243" y="5005"/>
                      <a:pt x="319" y="5349"/>
                    </a:cubicBezTo>
                    <a:cubicBezTo>
                      <a:pt x="370" y="5527"/>
                      <a:pt x="434" y="5705"/>
                      <a:pt x="536" y="5858"/>
                    </a:cubicBezTo>
                    <a:cubicBezTo>
                      <a:pt x="625" y="6024"/>
                      <a:pt x="740" y="6164"/>
                      <a:pt x="854" y="6304"/>
                    </a:cubicBezTo>
                    <a:cubicBezTo>
                      <a:pt x="1083" y="6584"/>
                      <a:pt x="1363" y="6813"/>
                      <a:pt x="1695" y="6979"/>
                    </a:cubicBezTo>
                    <a:cubicBezTo>
                      <a:pt x="1847" y="7068"/>
                      <a:pt x="2038" y="7131"/>
                      <a:pt x="2217" y="7170"/>
                    </a:cubicBezTo>
                    <a:lnTo>
                      <a:pt x="2739" y="7259"/>
                    </a:lnTo>
                    <a:cubicBezTo>
                      <a:pt x="3095" y="7310"/>
                      <a:pt x="3439" y="7348"/>
                      <a:pt x="3796" y="7361"/>
                    </a:cubicBezTo>
                    <a:cubicBezTo>
                      <a:pt x="3846" y="7361"/>
                      <a:pt x="3872" y="7335"/>
                      <a:pt x="3796" y="7271"/>
                    </a:cubicBezTo>
                    <a:cubicBezTo>
                      <a:pt x="3808" y="7220"/>
                      <a:pt x="3783" y="7170"/>
                      <a:pt x="3732" y="7157"/>
                    </a:cubicBezTo>
                    <a:cubicBezTo>
                      <a:pt x="3401" y="7093"/>
                      <a:pt x="3044" y="7029"/>
                      <a:pt x="2713" y="6966"/>
                    </a:cubicBezTo>
                    <a:cubicBezTo>
                      <a:pt x="2548" y="6928"/>
                      <a:pt x="2382" y="6889"/>
                      <a:pt x="2217" y="6851"/>
                    </a:cubicBezTo>
                    <a:cubicBezTo>
                      <a:pt x="2064" y="6800"/>
                      <a:pt x="1911" y="6762"/>
                      <a:pt x="1771" y="6673"/>
                    </a:cubicBezTo>
                    <a:cubicBezTo>
                      <a:pt x="1491" y="6533"/>
                      <a:pt x="1198" y="6342"/>
                      <a:pt x="981" y="6100"/>
                    </a:cubicBezTo>
                    <a:cubicBezTo>
                      <a:pt x="752" y="5871"/>
                      <a:pt x="561" y="5578"/>
                      <a:pt x="498" y="5260"/>
                    </a:cubicBezTo>
                    <a:cubicBezTo>
                      <a:pt x="421" y="4928"/>
                      <a:pt x="434" y="4572"/>
                      <a:pt x="434" y="4241"/>
                    </a:cubicBezTo>
                    <a:lnTo>
                      <a:pt x="434" y="3744"/>
                    </a:lnTo>
                    <a:cubicBezTo>
                      <a:pt x="434" y="3591"/>
                      <a:pt x="434" y="3426"/>
                      <a:pt x="447" y="3273"/>
                    </a:cubicBezTo>
                    <a:cubicBezTo>
                      <a:pt x="485" y="2955"/>
                      <a:pt x="599" y="2636"/>
                      <a:pt x="740" y="2344"/>
                    </a:cubicBezTo>
                    <a:cubicBezTo>
                      <a:pt x="816" y="2204"/>
                      <a:pt x="892" y="2063"/>
                      <a:pt x="994" y="1936"/>
                    </a:cubicBezTo>
                    <a:cubicBezTo>
                      <a:pt x="1083" y="1796"/>
                      <a:pt x="1185" y="1669"/>
                      <a:pt x="1300" y="1541"/>
                    </a:cubicBezTo>
                    <a:cubicBezTo>
                      <a:pt x="1504" y="1287"/>
                      <a:pt x="1758" y="1058"/>
                      <a:pt x="2064" y="905"/>
                    </a:cubicBezTo>
                    <a:cubicBezTo>
                      <a:pt x="2217" y="841"/>
                      <a:pt x="2382" y="777"/>
                      <a:pt x="2535" y="726"/>
                    </a:cubicBezTo>
                    <a:lnTo>
                      <a:pt x="3019" y="561"/>
                    </a:lnTo>
                    <a:cubicBezTo>
                      <a:pt x="3337" y="459"/>
                      <a:pt x="3668" y="370"/>
                      <a:pt x="3987" y="344"/>
                    </a:cubicBezTo>
                    <a:cubicBezTo>
                      <a:pt x="4024" y="341"/>
                      <a:pt x="4064" y="339"/>
                      <a:pt x="4106" y="339"/>
                    </a:cubicBezTo>
                    <a:cubicBezTo>
                      <a:pt x="4220" y="339"/>
                      <a:pt x="4346" y="351"/>
                      <a:pt x="4458" y="370"/>
                    </a:cubicBezTo>
                    <a:cubicBezTo>
                      <a:pt x="4623" y="408"/>
                      <a:pt x="4776" y="459"/>
                      <a:pt x="4929" y="523"/>
                    </a:cubicBezTo>
                    <a:cubicBezTo>
                      <a:pt x="5069" y="586"/>
                      <a:pt x="5222" y="663"/>
                      <a:pt x="5349" y="752"/>
                    </a:cubicBezTo>
                    <a:cubicBezTo>
                      <a:pt x="5502" y="854"/>
                      <a:pt x="5604" y="968"/>
                      <a:pt x="5731" y="1096"/>
                    </a:cubicBezTo>
                    <a:cubicBezTo>
                      <a:pt x="5973" y="1350"/>
                      <a:pt x="6240" y="1567"/>
                      <a:pt x="6495" y="1796"/>
                    </a:cubicBezTo>
                    <a:cubicBezTo>
                      <a:pt x="6750" y="2013"/>
                      <a:pt x="7004" y="2254"/>
                      <a:pt x="7284" y="2471"/>
                    </a:cubicBezTo>
                    <a:cubicBezTo>
                      <a:pt x="7425" y="2586"/>
                      <a:pt x="7565" y="2700"/>
                      <a:pt x="7730" y="2789"/>
                    </a:cubicBezTo>
                    <a:cubicBezTo>
                      <a:pt x="7863" y="2878"/>
                      <a:pt x="8024" y="2947"/>
                      <a:pt x="8198" y="2947"/>
                    </a:cubicBezTo>
                    <a:cubicBezTo>
                      <a:pt x="8224" y="2947"/>
                      <a:pt x="8251" y="2945"/>
                      <a:pt x="8278" y="2942"/>
                    </a:cubicBezTo>
                    <a:cubicBezTo>
                      <a:pt x="8329" y="2942"/>
                      <a:pt x="8367" y="2904"/>
                      <a:pt x="8367" y="2853"/>
                    </a:cubicBezTo>
                    <a:cubicBezTo>
                      <a:pt x="8367" y="2802"/>
                      <a:pt x="8329" y="2764"/>
                      <a:pt x="8278" y="2764"/>
                    </a:cubicBezTo>
                    <a:cubicBezTo>
                      <a:pt x="8125" y="2738"/>
                      <a:pt x="7998" y="2662"/>
                      <a:pt x="7870" y="2573"/>
                    </a:cubicBezTo>
                    <a:cubicBezTo>
                      <a:pt x="7743" y="2471"/>
                      <a:pt x="7616" y="2356"/>
                      <a:pt x="7501" y="2229"/>
                    </a:cubicBezTo>
                    <a:cubicBezTo>
                      <a:pt x="7259" y="2000"/>
                      <a:pt x="7043" y="1720"/>
                      <a:pt x="6788" y="1490"/>
                    </a:cubicBezTo>
                    <a:cubicBezTo>
                      <a:pt x="6533" y="1249"/>
                      <a:pt x="6279" y="994"/>
                      <a:pt x="5986" y="803"/>
                    </a:cubicBezTo>
                    <a:cubicBezTo>
                      <a:pt x="5706" y="599"/>
                      <a:pt x="5387" y="408"/>
                      <a:pt x="5056" y="255"/>
                    </a:cubicBezTo>
                    <a:cubicBezTo>
                      <a:pt x="4700" y="115"/>
                      <a:pt x="4369" y="1"/>
                      <a:pt x="39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1"/>
              <p:cNvSpPr/>
              <p:nvPr/>
            </p:nvSpPr>
            <p:spPr>
              <a:xfrm>
                <a:off x="5007117" y="2334576"/>
                <a:ext cx="396525" cy="423646"/>
              </a:xfrm>
              <a:custGeom>
                <a:avLst/>
                <a:gdLst/>
                <a:ahLst/>
                <a:cxnLst/>
                <a:rect l="l" t="t" r="r" b="b"/>
                <a:pathLst>
                  <a:path w="4050" h="4327" extrusionOk="0">
                    <a:moveTo>
                      <a:pt x="264" y="1"/>
                    </a:moveTo>
                    <a:cubicBezTo>
                      <a:pt x="238" y="1"/>
                      <a:pt x="215" y="17"/>
                      <a:pt x="192" y="48"/>
                    </a:cubicBezTo>
                    <a:cubicBezTo>
                      <a:pt x="39" y="303"/>
                      <a:pt x="1" y="608"/>
                      <a:pt x="13" y="889"/>
                    </a:cubicBezTo>
                    <a:cubicBezTo>
                      <a:pt x="39" y="1181"/>
                      <a:pt x="128" y="1449"/>
                      <a:pt x="179" y="1716"/>
                    </a:cubicBezTo>
                    <a:cubicBezTo>
                      <a:pt x="204" y="1844"/>
                      <a:pt x="192" y="2009"/>
                      <a:pt x="204" y="2149"/>
                    </a:cubicBezTo>
                    <a:cubicBezTo>
                      <a:pt x="230" y="2289"/>
                      <a:pt x="293" y="2442"/>
                      <a:pt x="370" y="2544"/>
                    </a:cubicBezTo>
                    <a:cubicBezTo>
                      <a:pt x="510" y="2799"/>
                      <a:pt x="637" y="3053"/>
                      <a:pt x="841" y="3270"/>
                    </a:cubicBezTo>
                    <a:cubicBezTo>
                      <a:pt x="956" y="3359"/>
                      <a:pt x="1070" y="3461"/>
                      <a:pt x="1159" y="3563"/>
                    </a:cubicBezTo>
                    <a:cubicBezTo>
                      <a:pt x="1210" y="3626"/>
                      <a:pt x="1248" y="3690"/>
                      <a:pt x="1287" y="3754"/>
                    </a:cubicBezTo>
                    <a:cubicBezTo>
                      <a:pt x="1338" y="3817"/>
                      <a:pt x="1401" y="3868"/>
                      <a:pt x="1465" y="3906"/>
                    </a:cubicBezTo>
                    <a:cubicBezTo>
                      <a:pt x="1758" y="4046"/>
                      <a:pt x="2025" y="4097"/>
                      <a:pt x="2293" y="4161"/>
                    </a:cubicBezTo>
                    <a:cubicBezTo>
                      <a:pt x="2356" y="4174"/>
                      <a:pt x="2433" y="4187"/>
                      <a:pt x="2496" y="4199"/>
                    </a:cubicBezTo>
                    <a:cubicBezTo>
                      <a:pt x="2560" y="4237"/>
                      <a:pt x="2649" y="4263"/>
                      <a:pt x="2713" y="4288"/>
                    </a:cubicBezTo>
                    <a:cubicBezTo>
                      <a:pt x="2776" y="4301"/>
                      <a:pt x="2840" y="4327"/>
                      <a:pt x="2917" y="4327"/>
                    </a:cubicBezTo>
                    <a:lnTo>
                      <a:pt x="3133" y="4327"/>
                    </a:lnTo>
                    <a:cubicBezTo>
                      <a:pt x="3439" y="4314"/>
                      <a:pt x="3731" y="4250"/>
                      <a:pt x="3986" y="4059"/>
                    </a:cubicBezTo>
                    <a:lnTo>
                      <a:pt x="3999" y="4046"/>
                    </a:lnTo>
                    <a:cubicBezTo>
                      <a:pt x="4012" y="4046"/>
                      <a:pt x="4024" y="4034"/>
                      <a:pt x="4024" y="4008"/>
                    </a:cubicBezTo>
                    <a:cubicBezTo>
                      <a:pt x="4050" y="3983"/>
                      <a:pt x="4012" y="3932"/>
                      <a:pt x="3986" y="3919"/>
                    </a:cubicBezTo>
                    <a:lnTo>
                      <a:pt x="3922" y="3881"/>
                    </a:lnTo>
                    <a:cubicBezTo>
                      <a:pt x="3789" y="3902"/>
                      <a:pt x="3652" y="3911"/>
                      <a:pt x="3513" y="3911"/>
                    </a:cubicBezTo>
                    <a:cubicBezTo>
                      <a:pt x="3400" y="3911"/>
                      <a:pt x="3286" y="3905"/>
                      <a:pt x="3171" y="3894"/>
                    </a:cubicBezTo>
                    <a:cubicBezTo>
                      <a:pt x="3081" y="3885"/>
                      <a:pt x="2991" y="3876"/>
                      <a:pt x="2901" y="3876"/>
                    </a:cubicBezTo>
                    <a:cubicBezTo>
                      <a:pt x="2864" y="3876"/>
                      <a:pt x="2826" y="3877"/>
                      <a:pt x="2789" y="3881"/>
                    </a:cubicBezTo>
                    <a:lnTo>
                      <a:pt x="2598" y="3881"/>
                    </a:lnTo>
                    <a:cubicBezTo>
                      <a:pt x="2535" y="3881"/>
                      <a:pt x="2471" y="3868"/>
                      <a:pt x="2407" y="3855"/>
                    </a:cubicBezTo>
                    <a:cubicBezTo>
                      <a:pt x="2280" y="3817"/>
                      <a:pt x="2153" y="3766"/>
                      <a:pt x="2038" y="3703"/>
                    </a:cubicBezTo>
                    <a:cubicBezTo>
                      <a:pt x="1911" y="3639"/>
                      <a:pt x="1821" y="3601"/>
                      <a:pt x="1720" y="3512"/>
                    </a:cubicBezTo>
                    <a:cubicBezTo>
                      <a:pt x="1669" y="3486"/>
                      <a:pt x="1630" y="3448"/>
                      <a:pt x="1567" y="3435"/>
                    </a:cubicBezTo>
                    <a:cubicBezTo>
                      <a:pt x="1516" y="3423"/>
                      <a:pt x="1439" y="3384"/>
                      <a:pt x="1389" y="3359"/>
                    </a:cubicBezTo>
                    <a:cubicBezTo>
                      <a:pt x="1274" y="3282"/>
                      <a:pt x="1210" y="3168"/>
                      <a:pt x="1147" y="3053"/>
                    </a:cubicBezTo>
                    <a:cubicBezTo>
                      <a:pt x="1019" y="2837"/>
                      <a:pt x="879" y="2620"/>
                      <a:pt x="803" y="2366"/>
                    </a:cubicBezTo>
                    <a:cubicBezTo>
                      <a:pt x="765" y="2251"/>
                      <a:pt x="739" y="2124"/>
                      <a:pt x="650" y="2009"/>
                    </a:cubicBezTo>
                    <a:cubicBezTo>
                      <a:pt x="625" y="1945"/>
                      <a:pt x="574" y="1895"/>
                      <a:pt x="548" y="1831"/>
                    </a:cubicBezTo>
                    <a:cubicBezTo>
                      <a:pt x="510" y="1780"/>
                      <a:pt x="484" y="1716"/>
                      <a:pt x="459" y="1653"/>
                    </a:cubicBezTo>
                    <a:cubicBezTo>
                      <a:pt x="370" y="1398"/>
                      <a:pt x="383" y="1131"/>
                      <a:pt x="370" y="876"/>
                    </a:cubicBezTo>
                    <a:cubicBezTo>
                      <a:pt x="357" y="608"/>
                      <a:pt x="357" y="354"/>
                      <a:pt x="395" y="112"/>
                    </a:cubicBezTo>
                    <a:cubicBezTo>
                      <a:pt x="395" y="61"/>
                      <a:pt x="383" y="35"/>
                      <a:pt x="319" y="23"/>
                    </a:cubicBezTo>
                    <a:cubicBezTo>
                      <a:pt x="299" y="8"/>
                      <a:pt x="281" y="1"/>
                      <a:pt x="2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1"/>
              <p:cNvSpPr/>
              <p:nvPr/>
            </p:nvSpPr>
            <p:spPr>
              <a:xfrm>
                <a:off x="5263931" y="2441492"/>
                <a:ext cx="354131" cy="335235"/>
              </a:xfrm>
              <a:custGeom>
                <a:avLst/>
                <a:gdLst/>
                <a:ahLst/>
                <a:cxnLst/>
                <a:rect l="l" t="t" r="r" b="b"/>
                <a:pathLst>
                  <a:path w="3617" h="3424" extrusionOk="0">
                    <a:moveTo>
                      <a:pt x="115" y="0"/>
                    </a:moveTo>
                    <a:cubicBezTo>
                      <a:pt x="64" y="0"/>
                      <a:pt x="39" y="39"/>
                      <a:pt x="39" y="64"/>
                    </a:cubicBezTo>
                    <a:cubicBezTo>
                      <a:pt x="1" y="535"/>
                      <a:pt x="52" y="994"/>
                      <a:pt x="166" y="1439"/>
                    </a:cubicBezTo>
                    <a:cubicBezTo>
                      <a:pt x="230" y="1668"/>
                      <a:pt x="294" y="1898"/>
                      <a:pt x="395" y="2114"/>
                    </a:cubicBezTo>
                    <a:cubicBezTo>
                      <a:pt x="446" y="2216"/>
                      <a:pt x="510" y="2331"/>
                      <a:pt x="574" y="2432"/>
                    </a:cubicBezTo>
                    <a:cubicBezTo>
                      <a:pt x="612" y="2471"/>
                      <a:pt x="650" y="2522"/>
                      <a:pt x="688" y="2572"/>
                    </a:cubicBezTo>
                    <a:cubicBezTo>
                      <a:pt x="739" y="2611"/>
                      <a:pt x="765" y="2662"/>
                      <a:pt x="816" y="2713"/>
                    </a:cubicBezTo>
                    <a:cubicBezTo>
                      <a:pt x="905" y="2789"/>
                      <a:pt x="994" y="2891"/>
                      <a:pt x="1096" y="2954"/>
                    </a:cubicBezTo>
                    <a:cubicBezTo>
                      <a:pt x="1159" y="2980"/>
                      <a:pt x="1210" y="3018"/>
                      <a:pt x="1261" y="3044"/>
                    </a:cubicBezTo>
                    <a:lnTo>
                      <a:pt x="1414" y="3145"/>
                    </a:lnTo>
                    <a:cubicBezTo>
                      <a:pt x="1478" y="3171"/>
                      <a:pt x="1529" y="3184"/>
                      <a:pt x="1592" y="3222"/>
                    </a:cubicBezTo>
                    <a:lnTo>
                      <a:pt x="1758" y="3286"/>
                    </a:lnTo>
                    <a:cubicBezTo>
                      <a:pt x="1860" y="3324"/>
                      <a:pt x="1987" y="3349"/>
                      <a:pt x="2102" y="3387"/>
                    </a:cubicBezTo>
                    <a:cubicBezTo>
                      <a:pt x="2242" y="3410"/>
                      <a:pt x="2387" y="3423"/>
                      <a:pt x="2534" y="3423"/>
                    </a:cubicBezTo>
                    <a:cubicBezTo>
                      <a:pt x="2640" y="3423"/>
                      <a:pt x="2746" y="3416"/>
                      <a:pt x="2853" y="3400"/>
                    </a:cubicBezTo>
                    <a:cubicBezTo>
                      <a:pt x="2980" y="3362"/>
                      <a:pt x="3108" y="3324"/>
                      <a:pt x="3222" y="3260"/>
                    </a:cubicBezTo>
                    <a:cubicBezTo>
                      <a:pt x="3286" y="3222"/>
                      <a:pt x="3350" y="3184"/>
                      <a:pt x="3388" y="3145"/>
                    </a:cubicBezTo>
                    <a:lnTo>
                      <a:pt x="3477" y="3069"/>
                    </a:lnTo>
                    <a:cubicBezTo>
                      <a:pt x="3502" y="3031"/>
                      <a:pt x="3515" y="3018"/>
                      <a:pt x="3553" y="2967"/>
                    </a:cubicBezTo>
                    <a:cubicBezTo>
                      <a:pt x="3617" y="2878"/>
                      <a:pt x="3579" y="2751"/>
                      <a:pt x="3490" y="2687"/>
                    </a:cubicBezTo>
                    <a:cubicBezTo>
                      <a:pt x="3457" y="2664"/>
                      <a:pt x="3417" y="2652"/>
                      <a:pt x="3377" y="2652"/>
                    </a:cubicBezTo>
                    <a:cubicBezTo>
                      <a:pt x="3308" y="2652"/>
                      <a:pt x="3237" y="2686"/>
                      <a:pt x="3197" y="2751"/>
                    </a:cubicBezTo>
                    <a:lnTo>
                      <a:pt x="3171" y="2776"/>
                    </a:lnTo>
                    <a:lnTo>
                      <a:pt x="3120" y="2827"/>
                    </a:lnTo>
                    <a:cubicBezTo>
                      <a:pt x="3095" y="2853"/>
                      <a:pt x="3057" y="2891"/>
                      <a:pt x="3031" y="2904"/>
                    </a:cubicBezTo>
                    <a:cubicBezTo>
                      <a:pt x="2942" y="2954"/>
                      <a:pt x="2866" y="2980"/>
                      <a:pt x="2777" y="3005"/>
                    </a:cubicBezTo>
                    <a:cubicBezTo>
                      <a:pt x="2697" y="3016"/>
                      <a:pt x="2614" y="3022"/>
                      <a:pt x="2530" y="3022"/>
                    </a:cubicBezTo>
                    <a:cubicBezTo>
                      <a:pt x="2411" y="3022"/>
                      <a:pt x="2290" y="3010"/>
                      <a:pt x="2178" y="2980"/>
                    </a:cubicBezTo>
                    <a:cubicBezTo>
                      <a:pt x="2076" y="2967"/>
                      <a:pt x="1974" y="2942"/>
                      <a:pt x="1885" y="2904"/>
                    </a:cubicBezTo>
                    <a:cubicBezTo>
                      <a:pt x="1834" y="2891"/>
                      <a:pt x="1783" y="2853"/>
                      <a:pt x="1732" y="2840"/>
                    </a:cubicBezTo>
                    <a:cubicBezTo>
                      <a:pt x="1694" y="2827"/>
                      <a:pt x="1656" y="2814"/>
                      <a:pt x="1605" y="2776"/>
                    </a:cubicBezTo>
                    <a:lnTo>
                      <a:pt x="1490" y="2700"/>
                    </a:lnTo>
                    <a:cubicBezTo>
                      <a:pt x="1452" y="2662"/>
                      <a:pt x="1401" y="2636"/>
                      <a:pt x="1376" y="2598"/>
                    </a:cubicBezTo>
                    <a:cubicBezTo>
                      <a:pt x="1287" y="2560"/>
                      <a:pt x="1223" y="2458"/>
                      <a:pt x="1172" y="2394"/>
                    </a:cubicBezTo>
                    <a:cubicBezTo>
                      <a:pt x="892" y="2089"/>
                      <a:pt x="688" y="1732"/>
                      <a:pt x="535" y="1325"/>
                    </a:cubicBezTo>
                    <a:cubicBezTo>
                      <a:pt x="370" y="930"/>
                      <a:pt x="243" y="497"/>
                      <a:pt x="166" y="77"/>
                    </a:cubicBezTo>
                    <a:cubicBezTo>
                      <a:pt x="166" y="39"/>
                      <a:pt x="128" y="13"/>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1"/>
              <p:cNvSpPr/>
              <p:nvPr/>
            </p:nvSpPr>
            <p:spPr>
              <a:xfrm>
                <a:off x="5502045" y="2468907"/>
                <a:ext cx="351684" cy="367643"/>
              </a:xfrm>
              <a:custGeom>
                <a:avLst/>
                <a:gdLst/>
                <a:ahLst/>
                <a:cxnLst/>
                <a:rect l="l" t="t" r="r" b="b"/>
                <a:pathLst>
                  <a:path w="3592" h="3755" extrusionOk="0">
                    <a:moveTo>
                      <a:pt x="166" y="0"/>
                    </a:moveTo>
                    <a:cubicBezTo>
                      <a:pt x="103" y="0"/>
                      <a:pt x="52" y="26"/>
                      <a:pt x="52" y="77"/>
                    </a:cubicBezTo>
                    <a:cubicBezTo>
                      <a:pt x="1" y="319"/>
                      <a:pt x="26" y="561"/>
                      <a:pt x="64" y="790"/>
                    </a:cubicBezTo>
                    <a:cubicBezTo>
                      <a:pt x="103" y="1032"/>
                      <a:pt x="217" y="1261"/>
                      <a:pt x="255" y="1490"/>
                    </a:cubicBezTo>
                    <a:cubicBezTo>
                      <a:pt x="281" y="1541"/>
                      <a:pt x="294" y="1605"/>
                      <a:pt x="294" y="1669"/>
                    </a:cubicBezTo>
                    <a:cubicBezTo>
                      <a:pt x="294" y="1732"/>
                      <a:pt x="281" y="1796"/>
                      <a:pt x="294" y="1860"/>
                    </a:cubicBezTo>
                    <a:cubicBezTo>
                      <a:pt x="306" y="1987"/>
                      <a:pt x="370" y="2101"/>
                      <a:pt x="446" y="2191"/>
                    </a:cubicBezTo>
                    <a:cubicBezTo>
                      <a:pt x="599" y="2407"/>
                      <a:pt x="688" y="2624"/>
                      <a:pt x="879" y="2802"/>
                    </a:cubicBezTo>
                    <a:cubicBezTo>
                      <a:pt x="981" y="2878"/>
                      <a:pt x="1070" y="2955"/>
                      <a:pt x="1147" y="3056"/>
                    </a:cubicBezTo>
                    <a:cubicBezTo>
                      <a:pt x="1185" y="3107"/>
                      <a:pt x="1210" y="3171"/>
                      <a:pt x="1249" y="3235"/>
                    </a:cubicBezTo>
                    <a:cubicBezTo>
                      <a:pt x="1300" y="3273"/>
                      <a:pt x="1338" y="3324"/>
                      <a:pt x="1389" y="3362"/>
                    </a:cubicBezTo>
                    <a:cubicBezTo>
                      <a:pt x="1503" y="3426"/>
                      <a:pt x="1618" y="3489"/>
                      <a:pt x="1745" y="3528"/>
                    </a:cubicBezTo>
                    <a:cubicBezTo>
                      <a:pt x="1873" y="3579"/>
                      <a:pt x="2000" y="3617"/>
                      <a:pt x="2127" y="3642"/>
                    </a:cubicBezTo>
                    <a:lnTo>
                      <a:pt x="2318" y="3693"/>
                    </a:lnTo>
                    <a:lnTo>
                      <a:pt x="2509" y="3744"/>
                    </a:lnTo>
                    <a:cubicBezTo>
                      <a:pt x="2547" y="3751"/>
                      <a:pt x="2583" y="3754"/>
                      <a:pt x="2619" y="3754"/>
                    </a:cubicBezTo>
                    <a:cubicBezTo>
                      <a:pt x="2718" y="3754"/>
                      <a:pt x="2811" y="3730"/>
                      <a:pt x="2904" y="3693"/>
                    </a:cubicBezTo>
                    <a:cubicBezTo>
                      <a:pt x="3031" y="3642"/>
                      <a:pt x="3146" y="3591"/>
                      <a:pt x="3248" y="3515"/>
                    </a:cubicBezTo>
                    <a:cubicBezTo>
                      <a:pt x="3299" y="3464"/>
                      <a:pt x="3350" y="3438"/>
                      <a:pt x="3401" y="3388"/>
                    </a:cubicBezTo>
                    <a:lnTo>
                      <a:pt x="3464" y="3324"/>
                    </a:lnTo>
                    <a:lnTo>
                      <a:pt x="3490" y="3298"/>
                    </a:lnTo>
                    <a:lnTo>
                      <a:pt x="3502" y="3273"/>
                    </a:lnTo>
                    <a:cubicBezTo>
                      <a:pt x="3553" y="3260"/>
                      <a:pt x="3592" y="3209"/>
                      <a:pt x="3566" y="3171"/>
                    </a:cubicBezTo>
                    <a:cubicBezTo>
                      <a:pt x="3556" y="3131"/>
                      <a:pt x="3523" y="3099"/>
                      <a:pt x="3491" y="3099"/>
                    </a:cubicBezTo>
                    <a:cubicBezTo>
                      <a:pt x="3482" y="3099"/>
                      <a:pt x="3473" y="3102"/>
                      <a:pt x="3464" y="3107"/>
                    </a:cubicBezTo>
                    <a:lnTo>
                      <a:pt x="3273" y="3171"/>
                    </a:lnTo>
                    <a:cubicBezTo>
                      <a:pt x="3222" y="3184"/>
                      <a:pt x="3159" y="3197"/>
                      <a:pt x="3108" y="3209"/>
                    </a:cubicBezTo>
                    <a:cubicBezTo>
                      <a:pt x="3019" y="3247"/>
                      <a:pt x="2904" y="3273"/>
                      <a:pt x="2802" y="3298"/>
                    </a:cubicBezTo>
                    <a:cubicBezTo>
                      <a:pt x="2764" y="3298"/>
                      <a:pt x="2713" y="3311"/>
                      <a:pt x="2662" y="3311"/>
                    </a:cubicBezTo>
                    <a:cubicBezTo>
                      <a:pt x="2611" y="3311"/>
                      <a:pt x="2573" y="3324"/>
                      <a:pt x="2522" y="3337"/>
                    </a:cubicBezTo>
                    <a:cubicBezTo>
                      <a:pt x="2471" y="3362"/>
                      <a:pt x="2407" y="3375"/>
                      <a:pt x="2356" y="3375"/>
                    </a:cubicBezTo>
                    <a:cubicBezTo>
                      <a:pt x="2293" y="3375"/>
                      <a:pt x="2255" y="3375"/>
                      <a:pt x="2204" y="3362"/>
                    </a:cubicBezTo>
                    <a:cubicBezTo>
                      <a:pt x="2089" y="3337"/>
                      <a:pt x="2013" y="3298"/>
                      <a:pt x="1911" y="3235"/>
                    </a:cubicBezTo>
                    <a:cubicBezTo>
                      <a:pt x="1822" y="3184"/>
                      <a:pt x="1745" y="3120"/>
                      <a:pt x="1656" y="3044"/>
                    </a:cubicBezTo>
                    <a:cubicBezTo>
                      <a:pt x="1618" y="3006"/>
                      <a:pt x="1567" y="2980"/>
                      <a:pt x="1516" y="2955"/>
                    </a:cubicBezTo>
                    <a:cubicBezTo>
                      <a:pt x="1465" y="2942"/>
                      <a:pt x="1401" y="2929"/>
                      <a:pt x="1363" y="2891"/>
                    </a:cubicBezTo>
                    <a:cubicBezTo>
                      <a:pt x="1274" y="2827"/>
                      <a:pt x="1210" y="2725"/>
                      <a:pt x="1172" y="2624"/>
                    </a:cubicBezTo>
                    <a:cubicBezTo>
                      <a:pt x="1070" y="2433"/>
                      <a:pt x="930" y="2242"/>
                      <a:pt x="867" y="2038"/>
                    </a:cubicBezTo>
                    <a:cubicBezTo>
                      <a:pt x="854" y="1923"/>
                      <a:pt x="816" y="1834"/>
                      <a:pt x="739" y="1732"/>
                    </a:cubicBezTo>
                    <a:cubicBezTo>
                      <a:pt x="663" y="1643"/>
                      <a:pt x="561" y="1554"/>
                      <a:pt x="536" y="1452"/>
                    </a:cubicBezTo>
                    <a:cubicBezTo>
                      <a:pt x="446" y="1236"/>
                      <a:pt x="434" y="1006"/>
                      <a:pt x="408" y="777"/>
                    </a:cubicBezTo>
                    <a:cubicBezTo>
                      <a:pt x="357" y="561"/>
                      <a:pt x="332" y="332"/>
                      <a:pt x="268" y="115"/>
                    </a:cubicBezTo>
                    <a:cubicBezTo>
                      <a:pt x="268" y="64"/>
                      <a:pt x="230" y="51"/>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1"/>
              <p:cNvSpPr/>
              <p:nvPr/>
            </p:nvSpPr>
            <p:spPr>
              <a:xfrm>
                <a:off x="5020824" y="2685579"/>
                <a:ext cx="92327" cy="565710"/>
              </a:xfrm>
              <a:custGeom>
                <a:avLst/>
                <a:gdLst/>
                <a:ahLst/>
                <a:cxnLst/>
                <a:rect l="l" t="t" r="r" b="b"/>
                <a:pathLst>
                  <a:path w="943" h="5778" extrusionOk="0">
                    <a:moveTo>
                      <a:pt x="777" y="1"/>
                    </a:moveTo>
                    <a:cubicBezTo>
                      <a:pt x="732" y="1"/>
                      <a:pt x="694" y="33"/>
                      <a:pt x="676" y="79"/>
                    </a:cubicBezTo>
                    <a:cubicBezTo>
                      <a:pt x="561" y="296"/>
                      <a:pt x="497" y="538"/>
                      <a:pt x="446" y="754"/>
                    </a:cubicBezTo>
                    <a:cubicBezTo>
                      <a:pt x="383" y="984"/>
                      <a:pt x="370" y="1225"/>
                      <a:pt x="357" y="1455"/>
                    </a:cubicBezTo>
                    <a:cubicBezTo>
                      <a:pt x="357" y="1697"/>
                      <a:pt x="319" y="1926"/>
                      <a:pt x="294" y="2155"/>
                    </a:cubicBezTo>
                    <a:cubicBezTo>
                      <a:pt x="268" y="2397"/>
                      <a:pt x="243" y="2626"/>
                      <a:pt x="230" y="2855"/>
                    </a:cubicBezTo>
                    <a:cubicBezTo>
                      <a:pt x="192" y="3326"/>
                      <a:pt x="204" y="3798"/>
                      <a:pt x="103" y="4256"/>
                    </a:cubicBezTo>
                    <a:cubicBezTo>
                      <a:pt x="77" y="4371"/>
                      <a:pt x="52" y="4498"/>
                      <a:pt x="39" y="4613"/>
                    </a:cubicBezTo>
                    <a:cubicBezTo>
                      <a:pt x="13" y="4727"/>
                      <a:pt x="1" y="4854"/>
                      <a:pt x="1" y="4956"/>
                    </a:cubicBezTo>
                    <a:lnTo>
                      <a:pt x="1" y="5313"/>
                    </a:lnTo>
                    <a:cubicBezTo>
                      <a:pt x="13" y="5440"/>
                      <a:pt x="39" y="5568"/>
                      <a:pt x="52" y="5682"/>
                    </a:cubicBezTo>
                    <a:cubicBezTo>
                      <a:pt x="52" y="5733"/>
                      <a:pt x="103" y="5759"/>
                      <a:pt x="141" y="5771"/>
                    </a:cubicBezTo>
                    <a:cubicBezTo>
                      <a:pt x="152" y="5776"/>
                      <a:pt x="164" y="5778"/>
                      <a:pt x="175" y="5778"/>
                    </a:cubicBezTo>
                    <a:cubicBezTo>
                      <a:pt x="226" y="5778"/>
                      <a:pt x="273" y="5734"/>
                      <a:pt x="294" y="5682"/>
                    </a:cubicBezTo>
                    <a:cubicBezTo>
                      <a:pt x="332" y="5453"/>
                      <a:pt x="370" y="5236"/>
                      <a:pt x="383" y="4995"/>
                    </a:cubicBezTo>
                    <a:cubicBezTo>
                      <a:pt x="395" y="4753"/>
                      <a:pt x="421" y="4536"/>
                      <a:pt x="395" y="4294"/>
                    </a:cubicBezTo>
                    <a:cubicBezTo>
                      <a:pt x="370" y="3836"/>
                      <a:pt x="497" y="3365"/>
                      <a:pt x="574" y="2906"/>
                    </a:cubicBezTo>
                    <a:lnTo>
                      <a:pt x="688" y="2206"/>
                    </a:lnTo>
                    <a:cubicBezTo>
                      <a:pt x="726" y="1964"/>
                      <a:pt x="752" y="1735"/>
                      <a:pt x="803" y="1506"/>
                    </a:cubicBezTo>
                    <a:cubicBezTo>
                      <a:pt x="854" y="1264"/>
                      <a:pt x="892" y="1047"/>
                      <a:pt x="917" y="805"/>
                    </a:cubicBezTo>
                    <a:cubicBezTo>
                      <a:pt x="943" y="576"/>
                      <a:pt x="943" y="334"/>
                      <a:pt x="917" y="92"/>
                    </a:cubicBezTo>
                    <a:cubicBezTo>
                      <a:pt x="892" y="41"/>
                      <a:pt x="879" y="16"/>
                      <a:pt x="828" y="16"/>
                    </a:cubicBezTo>
                    <a:cubicBezTo>
                      <a:pt x="811" y="5"/>
                      <a:pt x="793" y="1"/>
                      <a:pt x="7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1"/>
              <p:cNvSpPr/>
              <p:nvPr/>
            </p:nvSpPr>
            <p:spPr>
              <a:xfrm>
                <a:off x="5124314" y="2731009"/>
                <a:ext cx="81165" cy="556017"/>
              </a:xfrm>
              <a:custGeom>
                <a:avLst/>
                <a:gdLst/>
                <a:ahLst/>
                <a:cxnLst/>
                <a:rect l="l" t="t" r="r" b="b"/>
                <a:pathLst>
                  <a:path w="829" h="5679" extrusionOk="0">
                    <a:moveTo>
                      <a:pt x="698" y="0"/>
                    </a:moveTo>
                    <a:cubicBezTo>
                      <a:pt x="657" y="0"/>
                      <a:pt x="615" y="27"/>
                      <a:pt x="586" y="74"/>
                    </a:cubicBezTo>
                    <a:cubicBezTo>
                      <a:pt x="472" y="303"/>
                      <a:pt x="421" y="520"/>
                      <a:pt x="383" y="749"/>
                    </a:cubicBezTo>
                    <a:cubicBezTo>
                      <a:pt x="332" y="965"/>
                      <a:pt x="306" y="1194"/>
                      <a:pt x="306" y="1424"/>
                    </a:cubicBezTo>
                    <a:cubicBezTo>
                      <a:pt x="268" y="1895"/>
                      <a:pt x="204" y="2353"/>
                      <a:pt x="192" y="2812"/>
                    </a:cubicBezTo>
                    <a:cubicBezTo>
                      <a:pt x="153" y="3270"/>
                      <a:pt x="192" y="3741"/>
                      <a:pt x="90" y="4199"/>
                    </a:cubicBezTo>
                    <a:cubicBezTo>
                      <a:pt x="51" y="4416"/>
                      <a:pt x="13" y="4645"/>
                      <a:pt x="13" y="4887"/>
                    </a:cubicBezTo>
                    <a:cubicBezTo>
                      <a:pt x="1" y="5116"/>
                      <a:pt x="13" y="5345"/>
                      <a:pt x="51" y="5587"/>
                    </a:cubicBezTo>
                    <a:cubicBezTo>
                      <a:pt x="64" y="5626"/>
                      <a:pt x="90" y="5664"/>
                      <a:pt x="141" y="5677"/>
                    </a:cubicBezTo>
                    <a:cubicBezTo>
                      <a:pt x="149" y="5678"/>
                      <a:pt x="157" y="5679"/>
                      <a:pt x="165" y="5679"/>
                    </a:cubicBezTo>
                    <a:cubicBezTo>
                      <a:pt x="220" y="5679"/>
                      <a:pt x="270" y="5643"/>
                      <a:pt x="281" y="5587"/>
                    </a:cubicBezTo>
                    <a:cubicBezTo>
                      <a:pt x="332" y="5358"/>
                      <a:pt x="370" y="5116"/>
                      <a:pt x="383" y="4900"/>
                    </a:cubicBezTo>
                    <a:cubicBezTo>
                      <a:pt x="383" y="4772"/>
                      <a:pt x="395" y="4658"/>
                      <a:pt x="395" y="4543"/>
                    </a:cubicBezTo>
                    <a:cubicBezTo>
                      <a:pt x="395" y="4416"/>
                      <a:pt x="383" y="4314"/>
                      <a:pt x="383" y="4199"/>
                    </a:cubicBezTo>
                    <a:cubicBezTo>
                      <a:pt x="344" y="3741"/>
                      <a:pt x="472" y="3295"/>
                      <a:pt x="535" y="2824"/>
                    </a:cubicBezTo>
                    <a:cubicBezTo>
                      <a:pt x="624" y="2366"/>
                      <a:pt x="650" y="1907"/>
                      <a:pt x="726" y="1462"/>
                    </a:cubicBezTo>
                    <a:cubicBezTo>
                      <a:pt x="777" y="1233"/>
                      <a:pt x="828" y="1003"/>
                      <a:pt x="828" y="774"/>
                    </a:cubicBezTo>
                    <a:cubicBezTo>
                      <a:pt x="828" y="532"/>
                      <a:pt x="828" y="316"/>
                      <a:pt x="790" y="74"/>
                    </a:cubicBezTo>
                    <a:cubicBezTo>
                      <a:pt x="779" y="32"/>
                      <a:pt x="760" y="7"/>
                      <a:pt x="747" y="7"/>
                    </a:cubicBezTo>
                    <a:cubicBezTo>
                      <a:pt x="744" y="7"/>
                      <a:pt x="741" y="8"/>
                      <a:pt x="739" y="10"/>
                    </a:cubicBezTo>
                    <a:cubicBezTo>
                      <a:pt x="726" y="4"/>
                      <a:pt x="712" y="0"/>
                      <a:pt x="6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1"/>
              <p:cNvSpPr/>
              <p:nvPr/>
            </p:nvSpPr>
            <p:spPr>
              <a:xfrm>
                <a:off x="5224082" y="2751961"/>
                <a:ext cx="94774" cy="557485"/>
              </a:xfrm>
              <a:custGeom>
                <a:avLst/>
                <a:gdLst/>
                <a:ahLst/>
                <a:cxnLst/>
                <a:rect l="l" t="t" r="r" b="b"/>
                <a:pathLst>
                  <a:path w="968" h="5694" extrusionOk="0">
                    <a:moveTo>
                      <a:pt x="825" y="0"/>
                    </a:moveTo>
                    <a:cubicBezTo>
                      <a:pt x="783" y="0"/>
                      <a:pt x="739" y="20"/>
                      <a:pt x="713" y="64"/>
                    </a:cubicBezTo>
                    <a:cubicBezTo>
                      <a:pt x="599" y="293"/>
                      <a:pt x="535" y="509"/>
                      <a:pt x="471" y="738"/>
                    </a:cubicBezTo>
                    <a:cubicBezTo>
                      <a:pt x="420" y="955"/>
                      <a:pt x="395" y="1184"/>
                      <a:pt x="382" y="1413"/>
                    </a:cubicBezTo>
                    <a:cubicBezTo>
                      <a:pt x="331" y="1884"/>
                      <a:pt x="255" y="2343"/>
                      <a:pt x="217" y="2801"/>
                    </a:cubicBezTo>
                    <a:cubicBezTo>
                      <a:pt x="191" y="3272"/>
                      <a:pt x="204" y="3731"/>
                      <a:pt x="89" y="4189"/>
                    </a:cubicBezTo>
                    <a:cubicBezTo>
                      <a:pt x="26" y="4431"/>
                      <a:pt x="0" y="4648"/>
                      <a:pt x="0" y="4890"/>
                    </a:cubicBezTo>
                    <a:cubicBezTo>
                      <a:pt x="0" y="5119"/>
                      <a:pt x="0" y="5348"/>
                      <a:pt x="38" y="5590"/>
                    </a:cubicBezTo>
                    <a:cubicBezTo>
                      <a:pt x="64" y="5641"/>
                      <a:pt x="89" y="5666"/>
                      <a:pt x="140" y="5692"/>
                    </a:cubicBezTo>
                    <a:cubicBezTo>
                      <a:pt x="147" y="5693"/>
                      <a:pt x="154" y="5694"/>
                      <a:pt x="160" y="5694"/>
                    </a:cubicBezTo>
                    <a:cubicBezTo>
                      <a:pt x="217" y="5694"/>
                      <a:pt x="269" y="5647"/>
                      <a:pt x="280" y="5590"/>
                    </a:cubicBezTo>
                    <a:cubicBezTo>
                      <a:pt x="331" y="5348"/>
                      <a:pt x="357" y="5131"/>
                      <a:pt x="382" y="4902"/>
                    </a:cubicBezTo>
                    <a:cubicBezTo>
                      <a:pt x="382" y="4800"/>
                      <a:pt x="395" y="4686"/>
                      <a:pt x="395" y="4571"/>
                    </a:cubicBezTo>
                    <a:lnTo>
                      <a:pt x="395" y="4215"/>
                    </a:lnTo>
                    <a:cubicBezTo>
                      <a:pt x="382" y="3756"/>
                      <a:pt x="510" y="3298"/>
                      <a:pt x="586" y="2852"/>
                    </a:cubicBezTo>
                    <a:cubicBezTo>
                      <a:pt x="662" y="2407"/>
                      <a:pt x="713" y="1948"/>
                      <a:pt x="828" y="1502"/>
                    </a:cubicBezTo>
                    <a:cubicBezTo>
                      <a:pt x="879" y="1273"/>
                      <a:pt x="917" y="1031"/>
                      <a:pt x="942" y="815"/>
                    </a:cubicBezTo>
                    <a:cubicBezTo>
                      <a:pt x="955" y="586"/>
                      <a:pt x="968" y="356"/>
                      <a:pt x="942" y="115"/>
                    </a:cubicBezTo>
                    <a:cubicBezTo>
                      <a:pt x="942" y="89"/>
                      <a:pt x="904" y="38"/>
                      <a:pt x="879" y="13"/>
                    </a:cubicBezTo>
                    <a:cubicBezTo>
                      <a:pt x="863" y="5"/>
                      <a:pt x="844" y="0"/>
                      <a:pt x="8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1"/>
              <p:cNvSpPr/>
              <p:nvPr/>
            </p:nvSpPr>
            <p:spPr>
              <a:xfrm>
                <a:off x="5317585" y="2747653"/>
                <a:ext cx="108482" cy="575500"/>
              </a:xfrm>
              <a:custGeom>
                <a:avLst/>
                <a:gdLst/>
                <a:ahLst/>
                <a:cxnLst/>
                <a:rect l="l" t="t" r="r" b="b"/>
                <a:pathLst>
                  <a:path w="1108" h="5878" extrusionOk="0">
                    <a:moveTo>
                      <a:pt x="964" y="1"/>
                    </a:moveTo>
                    <a:cubicBezTo>
                      <a:pt x="923" y="1"/>
                      <a:pt x="879" y="26"/>
                      <a:pt x="853" y="69"/>
                    </a:cubicBezTo>
                    <a:cubicBezTo>
                      <a:pt x="751" y="286"/>
                      <a:pt x="662" y="515"/>
                      <a:pt x="599" y="744"/>
                    </a:cubicBezTo>
                    <a:cubicBezTo>
                      <a:pt x="535" y="986"/>
                      <a:pt x="510" y="1228"/>
                      <a:pt x="471" y="1470"/>
                    </a:cubicBezTo>
                    <a:cubicBezTo>
                      <a:pt x="446" y="1699"/>
                      <a:pt x="395" y="1941"/>
                      <a:pt x="369" y="2183"/>
                    </a:cubicBezTo>
                    <a:lnTo>
                      <a:pt x="268" y="2896"/>
                    </a:lnTo>
                    <a:cubicBezTo>
                      <a:pt x="204" y="3380"/>
                      <a:pt x="217" y="3851"/>
                      <a:pt x="89" y="4335"/>
                    </a:cubicBezTo>
                    <a:cubicBezTo>
                      <a:pt x="38" y="4564"/>
                      <a:pt x="0" y="4806"/>
                      <a:pt x="0" y="5048"/>
                    </a:cubicBezTo>
                    <a:lnTo>
                      <a:pt x="0" y="5417"/>
                    </a:lnTo>
                    <a:cubicBezTo>
                      <a:pt x="0" y="5545"/>
                      <a:pt x="13" y="5647"/>
                      <a:pt x="26" y="5774"/>
                    </a:cubicBezTo>
                    <a:cubicBezTo>
                      <a:pt x="26" y="5825"/>
                      <a:pt x="77" y="5863"/>
                      <a:pt x="128" y="5876"/>
                    </a:cubicBezTo>
                    <a:cubicBezTo>
                      <a:pt x="134" y="5877"/>
                      <a:pt x="141" y="5878"/>
                      <a:pt x="147" y="5878"/>
                    </a:cubicBezTo>
                    <a:cubicBezTo>
                      <a:pt x="204" y="5878"/>
                      <a:pt x="256" y="5831"/>
                      <a:pt x="268" y="5774"/>
                    </a:cubicBezTo>
                    <a:cubicBezTo>
                      <a:pt x="319" y="5545"/>
                      <a:pt x="331" y="5316"/>
                      <a:pt x="369" y="5074"/>
                    </a:cubicBezTo>
                    <a:cubicBezTo>
                      <a:pt x="382" y="4972"/>
                      <a:pt x="395" y="4844"/>
                      <a:pt x="395" y="4730"/>
                    </a:cubicBezTo>
                    <a:lnTo>
                      <a:pt x="395" y="4373"/>
                    </a:lnTo>
                    <a:cubicBezTo>
                      <a:pt x="382" y="3889"/>
                      <a:pt x="522" y="3418"/>
                      <a:pt x="624" y="2960"/>
                    </a:cubicBezTo>
                    <a:lnTo>
                      <a:pt x="764" y="2260"/>
                    </a:lnTo>
                    <a:cubicBezTo>
                      <a:pt x="815" y="2018"/>
                      <a:pt x="853" y="1801"/>
                      <a:pt x="917" y="1559"/>
                    </a:cubicBezTo>
                    <a:cubicBezTo>
                      <a:pt x="981" y="1317"/>
                      <a:pt x="1032" y="1101"/>
                      <a:pt x="1070" y="859"/>
                    </a:cubicBezTo>
                    <a:cubicBezTo>
                      <a:pt x="1095" y="642"/>
                      <a:pt x="1108" y="388"/>
                      <a:pt x="1095" y="146"/>
                    </a:cubicBezTo>
                    <a:cubicBezTo>
                      <a:pt x="1095" y="95"/>
                      <a:pt x="1070" y="69"/>
                      <a:pt x="1019" y="18"/>
                    </a:cubicBezTo>
                    <a:cubicBezTo>
                      <a:pt x="1003" y="6"/>
                      <a:pt x="984" y="1"/>
                      <a:pt x="9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1"/>
              <p:cNvSpPr/>
              <p:nvPr/>
            </p:nvSpPr>
            <p:spPr>
              <a:xfrm>
                <a:off x="5419802" y="2765962"/>
                <a:ext cx="108579" cy="561500"/>
              </a:xfrm>
              <a:custGeom>
                <a:avLst/>
                <a:gdLst/>
                <a:ahLst/>
                <a:cxnLst/>
                <a:rect l="l" t="t" r="r" b="b"/>
                <a:pathLst>
                  <a:path w="1109" h="5735" extrusionOk="0">
                    <a:moveTo>
                      <a:pt x="942" y="1"/>
                    </a:moveTo>
                    <a:cubicBezTo>
                      <a:pt x="905" y="1"/>
                      <a:pt x="869" y="21"/>
                      <a:pt x="853" y="61"/>
                    </a:cubicBezTo>
                    <a:cubicBezTo>
                      <a:pt x="726" y="290"/>
                      <a:pt x="662" y="506"/>
                      <a:pt x="599" y="736"/>
                    </a:cubicBezTo>
                    <a:cubicBezTo>
                      <a:pt x="535" y="977"/>
                      <a:pt x="484" y="1194"/>
                      <a:pt x="471" y="1436"/>
                    </a:cubicBezTo>
                    <a:cubicBezTo>
                      <a:pt x="433" y="1678"/>
                      <a:pt x="408" y="1894"/>
                      <a:pt x="370" y="2136"/>
                    </a:cubicBezTo>
                    <a:cubicBezTo>
                      <a:pt x="344" y="2378"/>
                      <a:pt x="306" y="2595"/>
                      <a:pt x="280" y="2837"/>
                    </a:cubicBezTo>
                    <a:cubicBezTo>
                      <a:pt x="230" y="3308"/>
                      <a:pt x="242" y="3779"/>
                      <a:pt x="115" y="4237"/>
                    </a:cubicBezTo>
                    <a:cubicBezTo>
                      <a:pt x="102" y="4352"/>
                      <a:pt x="64" y="4479"/>
                      <a:pt x="51" y="4581"/>
                    </a:cubicBezTo>
                    <a:cubicBezTo>
                      <a:pt x="39" y="4696"/>
                      <a:pt x="39" y="4823"/>
                      <a:pt x="26" y="4938"/>
                    </a:cubicBezTo>
                    <a:cubicBezTo>
                      <a:pt x="0" y="5154"/>
                      <a:pt x="0" y="5396"/>
                      <a:pt x="39" y="5638"/>
                    </a:cubicBezTo>
                    <a:cubicBezTo>
                      <a:pt x="51" y="5689"/>
                      <a:pt x="89" y="5714"/>
                      <a:pt x="128" y="5727"/>
                    </a:cubicBezTo>
                    <a:cubicBezTo>
                      <a:pt x="141" y="5732"/>
                      <a:pt x="155" y="5735"/>
                      <a:pt x="168" y="5735"/>
                    </a:cubicBezTo>
                    <a:cubicBezTo>
                      <a:pt x="217" y="5735"/>
                      <a:pt x="260" y="5701"/>
                      <a:pt x="280" y="5651"/>
                    </a:cubicBezTo>
                    <a:cubicBezTo>
                      <a:pt x="344" y="5434"/>
                      <a:pt x="370" y="5192"/>
                      <a:pt x="408" y="4976"/>
                    </a:cubicBezTo>
                    <a:cubicBezTo>
                      <a:pt x="421" y="4861"/>
                      <a:pt x="433" y="4734"/>
                      <a:pt x="433" y="4619"/>
                    </a:cubicBezTo>
                    <a:lnTo>
                      <a:pt x="433" y="4263"/>
                    </a:lnTo>
                    <a:cubicBezTo>
                      <a:pt x="421" y="3792"/>
                      <a:pt x="548" y="3346"/>
                      <a:pt x="637" y="2887"/>
                    </a:cubicBezTo>
                    <a:lnTo>
                      <a:pt x="764" y="2200"/>
                    </a:lnTo>
                    <a:cubicBezTo>
                      <a:pt x="815" y="1971"/>
                      <a:pt x="853" y="1741"/>
                      <a:pt x="917" y="1512"/>
                    </a:cubicBezTo>
                    <a:cubicBezTo>
                      <a:pt x="981" y="1296"/>
                      <a:pt x="1044" y="1067"/>
                      <a:pt x="1057" y="825"/>
                    </a:cubicBezTo>
                    <a:cubicBezTo>
                      <a:pt x="1083" y="608"/>
                      <a:pt x="1108" y="366"/>
                      <a:pt x="1083" y="124"/>
                    </a:cubicBezTo>
                    <a:cubicBezTo>
                      <a:pt x="1083" y="86"/>
                      <a:pt x="1070" y="48"/>
                      <a:pt x="1006" y="22"/>
                    </a:cubicBezTo>
                    <a:cubicBezTo>
                      <a:pt x="987" y="8"/>
                      <a:pt x="964" y="1"/>
                      <a:pt x="9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1"/>
              <p:cNvSpPr/>
              <p:nvPr/>
            </p:nvSpPr>
            <p:spPr>
              <a:xfrm>
                <a:off x="5535726" y="2782802"/>
                <a:ext cx="112300" cy="545345"/>
              </a:xfrm>
              <a:custGeom>
                <a:avLst/>
                <a:gdLst/>
                <a:ahLst/>
                <a:cxnLst/>
                <a:rect l="l" t="t" r="r" b="b"/>
                <a:pathLst>
                  <a:path w="1147" h="5570" extrusionOk="0">
                    <a:moveTo>
                      <a:pt x="1029" y="0"/>
                    </a:moveTo>
                    <a:cubicBezTo>
                      <a:pt x="993" y="0"/>
                      <a:pt x="958" y="15"/>
                      <a:pt x="943" y="54"/>
                    </a:cubicBezTo>
                    <a:lnTo>
                      <a:pt x="943" y="67"/>
                    </a:lnTo>
                    <a:cubicBezTo>
                      <a:pt x="815" y="258"/>
                      <a:pt x="726" y="462"/>
                      <a:pt x="650" y="691"/>
                    </a:cubicBezTo>
                    <a:cubicBezTo>
                      <a:pt x="574" y="907"/>
                      <a:pt x="523" y="1137"/>
                      <a:pt x="497" y="1353"/>
                    </a:cubicBezTo>
                    <a:cubicBezTo>
                      <a:pt x="433" y="1799"/>
                      <a:pt x="319" y="2244"/>
                      <a:pt x="255" y="2715"/>
                    </a:cubicBezTo>
                    <a:cubicBezTo>
                      <a:pt x="192" y="3174"/>
                      <a:pt x="192" y="3632"/>
                      <a:pt x="77" y="4078"/>
                    </a:cubicBezTo>
                    <a:cubicBezTo>
                      <a:pt x="64" y="4205"/>
                      <a:pt x="26" y="4320"/>
                      <a:pt x="13" y="4434"/>
                    </a:cubicBezTo>
                    <a:cubicBezTo>
                      <a:pt x="1" y="4536"/>
                      <a:pt x="1" y="4664"/>
                      <a:pt x="1" y="4778"/>
                    </a:cubicBezTo>
                    <a:cubicBezTo>
                      <a:pt x="1" y="4893"/>
                      <a:pt x="1" y="5020"/>
                      <a:pt x="13" y="5135"/>
                    </a:cubicBezTo>
                    <a:cubicBezTo>
                      <a:pt x="51" y="5249"/>
                      <a:pt x="64" y="5377"/>
                      <a:pt x="90" y="5479"/>
                    </a:cubicBezTo>
                    <a:cubicBezTo>
                      <a:pt x="115" y="5517"/>
                      <a:pt x="141" y="5568"/>
                      <a:pt x="192" y="5568"/>
                    </a:cubicBezTo>
                    <a:cubicBezTo>
                      <a:pt x="198" y="5569"/>
                      <a:pt x="205" y="5570"/>
                      <a:pt x="211" y="5570"/>
                    </a:cubicBezTo>
                    <a:cubicBezTo>
                      <a:pt x="265" y="5570"/>
                      <a:pt x="307" y="5523"/>
                      <a:pt x="319" y="5466"/>
                    </a:cubicBezTo>
                    <a:lnTo>
                      <a:pt x="319" y="5453"/>
                    </a:lnTo>
                    <a:cubicBezTo>
                      <a:pt x="332" y="5339"/>
                      <a:pt x="332" y="5224"/>
                      <a:pt x="332" y="5122"/>
                    </a:cubicBezTo>
                    <a:cubicBezTo>
                      <a:pt x="332" y="5007"/>
                      <a:pt x="344" y="4893"/>
                      <a:pt x="344" y="4778"/>
                    </a:cubicBezTo>
                    <a:cubicBezTo>
                      <a:pt x="383" y="4562"/>
                      <a:pt x="370" y="4333"/>
                      <a:pt x="370" y="4116"/>
                    </a:cubicBezTo>
                    <a:cubicBezTo>
                      <a:pt x="332" y="3645"/>
                      <a:pt x="472" y="3225"/>
                      <a:pt x="586" y="2779"/>
                    </a:cubicBezTo>
                    <a:cubicBezTo>
                      <a:pt x="688" y="2333"/>
                      <a:pt x="765" y="1888"/>
                      <a:pt x="905" y="1455"/>
                    </a:cubicBezTo>
                    <a:cubicBezTo>
                      <a:pt x="981" y="1251"/>
                      <a:pt x="1045" y="1022"/>
                      <a:pt x="1083" y="805"/>
                    </a:cubicBezTo>
                    <a:cubicBezTo>
                      <a:pt x="1108" y="576"/>
                      <a:pt x="1147" y="373"/>
                      <a:pt x="1147" y="118"/>
                    </a:cubicBezTo>
                    <a:cubicBezTo>
                      <a:pt x="1147" y="92"/>
                      <a:pt x="1134" y="41"/>
                      <a:pt x="1096" y="16"/>
                    </a:cubicBezTo>
                    <a:cubicBezTo>
                      <a:pt x="1076" y="6"/>
                      <a:pt x="1052" y="0"/>
                      <a:pt x="10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1"/>
              <p:cNvSpPr/>
              <p:nvPr/>
            </p:nvSpPr>
            <p:spPr>
              <a:xfrm>
                <a:off x="5987085" y="2506993"/>
                <a:ext cx="86061" cy="187689"/>
              </a:xfrm>
              <a:custGeom>
                <a:avLst/>
                <a:gdLst/>
                <a:ahLst/>
                <a:cxnLst/>
                <a:rect l="l" t="t" r="r" b="b"/>
                <a:pathLst>
                  <a:path w="879" h="1917" extrusionOk="0">
                    <a:moveTo>
                      <a:pt x="25" y="1"/>
                    </a:moveTo>
                    <a:cubicBezTo>
                      <a:pt x="13" y="1"/>
                      <a:pt x="0" y="10"/>
                      <a:pt x="0" y="19"/>
                    </a:cubicBezTo>
                    <a:cubicBezTo>
                      <a:pt x="102" y="299"/>
                      <a:pt x="255" y="541"/>
                      <a:pt x="382" y="808"/>
                    </a:cubicBezTo>
                    <a:cubicBezTo>
                      <a:pt x="560" y="1152"/>
                      <a:pt x="586" y="1496"/>
                      <a:pt x="675" y="1878"/>
                    </a:cubicBezTo>
                    <a:cubicBezTo>
                      <a:pt x="675" y="1903"/>
                      <a:pt x="694" y="1916"/>
                      <a:pt x="713" y="1916"/>
                    </a:cubicBezTo>
                    <a:cubicBezTo>
                      <a:pt x="732" y="1916"/>
                      <a:pt x="751" y="1903"/>
                      <a:pt x="751" y="1878"/>
                    </a:cubicBezTo>
                    <a:cubicBezTo>
                      <a:pt x="879" y="1229"/>
                      <a:pt x="446" y="465"/>
                      <a:pt x="38" y="6"/>
                    </a:cubicBezTo>
                    <a:cubicBezTo>
                      <a:pt x="34" y="2"/>
                      <a:pt x="30" y="1"/>
                      <a:pt x="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1"/>
              <p:cNvSpPr/>
              <p:nvPr/>
            </p:nvSpPr>
            <p:spPr>
              <a:xfrm>
                <a:off x="5983658" y="2579544"/>
                <a:ext cx="58353" cy="160275"/>
              </a:xfrm>
              <a:custGeom>
                <a:avLst/>
                <a:gdLst/>
                <a:ahLst/>
                <a:cxnLst/>
                <a:rect l="l" t="t" r="r" b="b"/>
                <a:pathLst>
                  <a:path w="596" h="1637" extrusionOk="0">
                    <a:moveTo>
                      <a:pt x="36" y="0"/>
                    </a:moveTo>
                    <a:cubicBezTo>
                      <a:pt x="17" y="0"/>
                      <a:pt x="1" y="24"/>
                      <a:pt x="10" y="42"/>
                    </a:cubicBezTo>
                    <a:cubicBezTo>
                      <a:pt x="277" y="539"/>
                      <a:pt x="404" y="1048"/>
                      <a:pt x="519" y="1608"/>
                    </a:cubicBezTo>
                    <a:cubicBezTo>
                      <a:pt x="524" y="1629"/>
                      <a:pt x="537" y="1637"/>
                      <a:pt x="551" y="1637"/>
                    </a:cubicBezTo>
                    <a:cubicBezTo>
                      <a:pt x="572" y="1637"/>
                      <a:pt x="595" y="1618"/>
                      <a:pt x="595" y="1595"/>
                    </a:cubicBezTo>
                    <a:cubicBezTo>
                      <a:pt x="595" y="1061"/>
                      <a:pt x="379" y="437"/>
                      <a:pt x="60" y="16"/>
                    </a:cubicBezTo>
                    <a:cubicBezTo>
                      <a:pt x="53" y="5"/>
                      <a:pt x="44" y="0"/>
                      <a:pt x="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1"/>
              <p:cNvSpPr/>
              <p:nvPr/>
            </p:nvSpPr>
            <p:spPr>
              <a:xfrm>
                <a:off x="5973671" y="2635645"/>
                <a:ext cx="49639" cy="139714"/>
              </a:xfrm>
              <a:custGeom>
                <a:avLst/>
                <a:gdLst/>
                <a:ahLst/>
                <a:cxnLst/>
                <a:rect l="l" t="t" r="r" b="b"/>
                <a:pathLst>
                  <a:path w="507" h="1427" extrusionOk="0">
                    <a:moveTo>
                      <a:pt x="41" y="0"/>
                    </a:moveTo>
                    <a:cubicBezTo>
                      <a:pt x="23" y="0"/>
                      <a:pt x="1" y="24"/>
                      <a:pt x="10" y="42"/>
                    </a:cubicBezTo>
                    <a:cubicBezTo>
                      <a:pt x="239" y="462"/>
                      <a:pt x="353" y="908"/>
                      <a:pt x="379" y="1379"/>
                    </a:cubicBezTo>
                    <a:cubicBezTo>
                      <a:pt x="379" y="1411"/>
                      <a:pt x="404" y="1427"/>
                      <a:pt x="430" y="1427"/>
                    </a:cubicBezTo>
                    <a:cubicBezTo>
                      <a:pt x="455" y="1427"/>
                      <a:pt x="481" y="1411"/>
                      <a:pt x="481" y="1379"/>
                    </a:cubicBezTo>
                    <a:cubicBezTo>
                      <a:pt x="506" y="895"/>
                      <a:pt x="315" y="398"/>
                      <a:pt x="61" y="16"/>
                    </a:cubicBezTo>
                    <a:cubicBezTo>
                      <a:pt x="57" y="5"/>
                      <a:pt x="49" y="0"/>
                      <a:pt x="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1"/>
              <p:cNvSpPr/>
              <p:nvPr/>
            </p:nvSpPr>
            <p:spPr>
              <a:xfrm>
                <a:off x="5937152" y="2669130"/>
                <a:ext cx="50031" cy="117979"/>
              </a:xfrm>
              <a:custGeom>
                <a:avLst/>
                <a:gdLst/>
                <a:ahLst/>
                <a:cxnLst/>
                <a:rect l="l" t="t" r="r" b="b"/>
                <a:pathLst>
                  <a:path w="511" h="1205" extrusionOk="0">
                    <a:moveTo>
                      <a:pt x="25" y="0"/>
                    </a:moveTo>
                    <a:cubicBezTo>
                      <a:pt x="13" y="0"/>
                      <a:pt x="1" y="9"/>
                      <a:pt x="1" y="18"/>
                    </a:cubicBezTo>
                    <a:cubicBezTo>
                      <a:pt x="77" y="209"/>
                      <a:pt x="166" y="388"/>
                      <a:pt x="204" y="579"/>
                    </a:cubicBezTo>
                    <a:cubicBezTo>
                      <a:pt x="268" y="770"/>
                      <a:pt x="294" y="999"/>
                      <a:pt x="383" y="1177"/>
                    </a:cubicBezTo>
                    <a:cubicBezTo>
                      <a:pt x="388" y="1196"/>
                      <a:pt x="404" y="1205"/>
                      <a:pt x="421" y="1205"/>
                    </a:cubicBezTo>
                    <a:cubicBezTo>
                      <a:pt x="451" y="1205"/>
                      <a:pt x="485" y="1183"/>
                      <a:pt x="485" y="1152"/>
                    </a:cubicBezTo>
                    <a:cubicBezTo>
                      <a:pt x="510" y="795"/>
                      <a:pt x="344" y="247"/>
                      <a:pt x="39" y="6"/>
                    </a:cubicBezTo>
                    <a:cubicBezTo>
                      <a:pt x="35" y="2"/>
                      <a:pt x="30" y="0"/>
                      <a:pt x="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1"/>
              <p:cNvSpPr/>
              <p:nvPr/>
            </p:nvSpPr>
            <p:spPr>
              <a:xfrm>
                <a:off x="5897303" y="2706238"/>
                <a:ext cx="62073" cy="129434"/>
              </a:xfrm>
              <a:custGeom>
                <a:avLst/>
                <a:gdLst/>
                <a:ahLst/>
                <a:cxnLst/>
                <a:rect l="l" t="t" r="r" b="b"/>
                <a:pathLst>
                  <a:path w="634" h="1322" extrusionOk="0">
                    <a:moveTo>
                      <a:pt x="16" y="0"/>
                    </a:moveTo>
                    <a:cubicBezTo>
                      <a:pt x="9" y="0"/>
                      <a:pt x="0" y="6"/>
                      <a:pt x="0" y="21"/>
                    </a:cubicBezTo>
                    <a:cubicBezTo>
                      <a:pt x="115" y="441"/>
                      <a:pt x="140" y="1040"/>
                      <a:pt x="522" y="1320"/>
                    </a:cubicBezTo>
                    <a:cubicBezTo>
                      <a:pt x="526" y="1321"/>
                      <a:pt x="530" y="1321"/>
                      <a:pt x="534" y="1321"/>
                    </a:cubicBezTo>
                    <a:cubicBezTo>
                      <a:pt x="582" y="1321"/>
                      <a:pt x="633" y="1254"/>
                      <a:pt x="586" y="1218"/>
                    </a:cubicBezTo>
                    <a:cubicBezTo>
                      <a:pt x="268" y="887"/>
                      <a:pt x="191" y="416"/>
                      <a:pt x="26" y="9"/>
                    </a:cubicBezTo>
                    <a:cubicBezTo>
                      <a:pt x="26" y="3"/>
                      <a:pt x="21" y="0"/>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1"/>
              <p:cNvSpPr/>
              <p:nvPr/>
            </p:nvSpPr>
            <p:spPr>
              <a:xfrm>
                <a:off x="5872336" y="2751080"/>
                <a:ext cx="37205" cy="92425"/>
              </a:xfrm>
              <a:custGeom>
                <a:avLst/>
                <a:gdLst/>
                <a:ahLst/>
                <a:cxnLst/>
                <a:rect l="l" t="t" r="r" b="b"/>
                <a:pathLst>
                  <a:path w="380" h="944" extrusionOk="0">
                    <a:moveTo>
                      <a:pt x="87" y="1"/>
                    </a:moveTo>
                    <a:cubicBezTo>
                      <a:pt x="75" y="1"/>
                      <a:pt x="64" y="11"/>
                      <a:pt x="64" y="34"/>
                    </a:cubicBezTo>
                    <a:cubicBezTo>
                      <a:pt x="1" y="327"/>
                      <a:pt x="153" y="684"/>
                      <a:pt x="306" y="938"/>
                    </a:cubicBezTo>
                    <a:cubicBezTo>
                      <a:pt x="306" y="941"/>
                      <a:pt x="310" y="943"/>
                      <a:pt x="317" y="943"/>
                    </a:cubicBezTo>
                    <a:cubicBezTo>
                      <a:pt x="337" y="943"/>
                      <a:pt x="380" y="926"/>
                      <a:pt x="370" y="888"/>
                    </a:cubicBezTo>
                    <a:cubicBezTo>
                      <a:pt x="255" y="607"/>
                      <a:pt x="141" y="327"/>
                      <a:pt x="115" y="34"/>
                    </a:cubicBezTo>
                    <a:cubicBezTo>
                      <a:pt x="115" y="14"/>
                      <a:pt x="101" y="1"/>
                      <a:pt x="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1"/>
              <p:cNvSpPr/>
              <p:nvPr/>
            </p:nvSpPr>
            <p:spPr>
              <a:xfrm>
                <a:off x="5055777" y="2055536"/>
                <a:ext cx="56199" cy="20756"/>
              </a:xfrm>
              <a:custGeom>
                <a:avLst/>
                <a:gdLst/>
                <a:ahLst/>
                <a:cxnLst/>
                <a:rect l="l" t="t" r="r" b="b"/>
                <a:pathLst>
                  <a:path w="574" h="212" extrusionOk="0">
                    <a:moveTo>
                      <a:pt x="410" y="1"/>
                    </a:moveTo>
                    <a:cubicBezTo>
                      <a:pt x="294" y="1"/>
                      <a:pt x="189" y="36"/>
                      <a:pt x="77" y="46"/>
                    </a:cubicBezTo>
                    <a:cubicBezTo>
                      <a:pt x="26" y="46"/>
                      <a:pt x="0" y="122"/>
                      <a:pt x="51" y="161"/>
                    </a:cubicBezTo>
                    <a:cubicBezTo>
                      <a:pt x="121" y="192"/>
                      <a:pt x="204" y="211"/>
                      <a:pt x="285" y="211"/>
                    </a:cubicBezTo>
                    <a:cubicBezTo>
                      <a:pt x="366" y="211"/>
                      <a:pt x="446" y="192"/>
                      <a:pt x="510" y="148"/>
                    </a:cubicBezTo>
                    <a:cubicBezTo>
                      <a:pt x="560" y="97"/>
                      <a:pt x="573" y="8"/>
                      <a:pt x="497" y="8"/>
                    </a:cubicBezTo>
                    <a:cubicBezTo>
                      <a:pt x="467" y="3"/>
                      <a:pt x="438" y="1"/>
                      <a:pt x="4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1"/>
              <p:cNvSpPr/>
              <p:nvPr/>
            </p:nvSpPr>
            <p:spPr>
              <a:xfrm>
                <a:off x="5135573" y="2062488"/>
                <a:ext cx="49933" cy="18798"/>
              </a:xfrm>
              <a:custGeom>
                <a:avLst/>
                <a:gdLst/>
                <a:ahLst/>
                <a:cxnLst/>
                <a:rect l="l" t="t" r="r" b="b"/>
                <a:pathLst>
                  <a:path w="510" h="192" extrusionOk="0">
                    <a:moveTo>
                      <a:pt x="293" y="0"/>
                    </a:moveTo>
                    <a:cubicBezTo>
                      <a:pt x="217" y="0"/>
                      <a:pt x="140" y="13"/>
                      <a:pt x="64" y="26"/>
                    </a:cubicBezTo>
                    <a:cubicBezTo>
                      <a:pt x="0" y="39"/>
                      <a:pt x="0" y="153"/>
                      <a:pt x="64" y="153"/>
                    </a:cubicBezTo>
                    <a:cubicBezTo>
                      <a:pt x="140" y="166"/>
                      <a:pt x="217" y="166"/>
                      <a:pt x="293" y="191"/>
                    </a:cubicBezTo>
                    <a:cubicBezTo>
                      <a:pt x="357" y="191"/>
                      <a:pt x="446" y="191"/>
                      <a:pt x="484" y="140"/>
                    </a:cubicBezTo>
                    <a:cubicBezTo>
                      <a:pt x="509" y="102"/>
                      <a:pt x="509" y="77"/>
                      <a:pt x="484" y="39"/>
                    </a:cubicBezTo>
                    <a:cubicBezTo>
                      <a:pt x="446" y="0"/>
                      <a:pt x="357" y="0"/>
                      <a:pt x="2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1"/>
              <p:cNvSpPr/>
              <p:nvPr/>
            </p:nvSpPr>
            <p:spPr>
              <a:xfrm>
                <a:off x="5111977" y="2089217"/>
                <a:ext cx="23694" cy="16057"/>
              </a:xfrm>
              <a:custGeom>
                <a:avLst/>
                <a:gdLst/>
                <a:ahLst/>
                <a:cxnLst/>
                <a:rect l="l" t="t" r="r" b="b"/>
                <a:pathLst>
                  <a:path w="242" h="164" extrusionOk="0">
                    <a:moveTo>
                      <a:pt x="95" y="0"/>
                    </a:moveTo>
                    <a:cubicBezTo>
                      <a:pt x="43" y="0"/>
                      <a:pt x="1" y="73"/>
                      <a:pt x="50" y="122"/>
                    </a:cubicBezTo>
                    <a:cubicBezTo>
                      <a:pt x="77" y="140"/>
                      <a:pt x="103" y="164"/>
                      <a:pt x="134" y="164"/>
                    </a:cubicBezTo>
                    <a:cubicBezTo>
                      <a:pt x="148" y="164"/>
                      <a:pt x="162" y="159"/>
                      <a:pt x="177" y="148"/>
                    </a:cubicBezTo>
                    <a:cubicBezTo>
                      <a:pt x="241" y="148"/>
                      <a:pt x="241" y="71"/>
                      <a:pt x="177" y="58"/>
                    </a:cubicBezTo>
                    <a:lnTo>
                      <a:pt x="139" y="20"/>
                    </a:lnTo>
                    <a:cubicBezTo>
                      <a:pt x="125" y="6"/>
                      <a:pt x="110" y="0"/>
                      <a:pt x="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1"/>
              <p:cNvSpPr/>
              <p:nvPr/>
            </p:nvSpPr>
            <p:spPr>
              <a:xfrm>
                <a:off x="4894424" y="2496028"/>
                <a:ext cx="48954" cy="64032"/>
              </a:xfrm>
              <a:custGeom>
                <a:avLst/>
                <a:gdLst/>
                <a:ahLst/>
                <a:cxnLst/>
                <a:rect l="l" t="t" r="r" b="b"/>
                <a:pathLst>
                  <a:path w="500" h="654" extrusionOk="0">
                    <a:moveTo>
                      <a:pt x="54" y="1"/>
                    </a:moveTo>
                    <a:cubicBezTo>
                      <a:pt x="28" y="1"/>
                      <a:pt x="0" y="31"/>
                      <a:pt x="18" y="67"/>
                    </a:cubicBezTo>
                    <a:cubicBezTo>
                      <a:pt x="120" y="258"/>
                      <a:pt x="235" y="513"/>
                      <a:pt x="426" y="640"/>
                    </a:cubicBezTo>
                    <a:cubicBezTo>
                      <a:pt x="432" y="650"/>
                      <a:pt x="440" y="654"/>
                      <a:pt x="448" y="654"/>
                    </a:cubicBezTo>
                    <a:cubicBezTo>
                      <a:pt x="472" y="654"/>
                      <a:pt x="499" y="615"/>
                      <a:pt x="489" y="577"/>
                    </a:cubicBezTo>
                    <a:cubicBezTo>
                      <a:pt x="426" y="487"/>
                      <a:pt x="337" y="398"/>
                      <a:pt x="260" y="309"/>
                    </a:cubicBezTo>
                    <a:cubicBezTo>
                      <a:pt x="197" y="207"/>
                      <a:pt x="133" y="118"/>
                      <a:pt x="82" y="16"/>
                    </a:cubicBezTo>
                    <a:cubicBezTo>
                      <a:pt x="75" y="6"/>
                      <a:pt x="64" y="1"/>
                      <a:pt x="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1"/>
              <p:cNvSpPr/>
              <p:nvPr/>
            </p:nvSpPr>
            <p:spPr>
              <a:xfrm>
                <a:off x="4945238" y="2515903"/>
                <a:ext cx="59528" cy="54632"/>
              </a:xfrm>
              <a:custGeom>
                <a:avLst/>
                <a:gdLst/>
                <a:ahLst/>
                <a:cxnLst/>
                <a:rect l="l" t="t" r="r" b="b"/>
                <a:pathLst>
                  <a:path w="608" h="558" extrusionOk="0">
                    <a:moveTo>
                      <a:pt x="81" y="1"/>
                    </a:moveTo>
                    <a:cubicBezTo>
                      <a:pt x="44" y="1"/>
                      <a:pt x="0" y="38"/>
                      <a:pt x="9" y="81"/>
                    </a:cubicBezTo>
                    <a:cubicBezTo>
                      <a:pt x="47" y="195"/>
                      <a:pt x="111" y="310"/>
                      <a:pt x="200" y="412"/>
                    </a:cubicBezTo>
                    <a:cubicBezTo>
                      <a:pt x="271" y="473"/>
                      <a:pt x="382" y="558"/>
                      <a:pt x="482" y="558"/>
                    </a:cubicBezTo>
                    <a:cubicBezTo>
                      <a:pt x="508" y="558"/>
                      <a:pt x="533" y="552"/>
                      <a:pt x="556" y="539"/>
                    </a:cubicBezTo>
                    <a:cubicBezTo>
                      <a:pt x="607" y="501"/>
                      <a:pt x="607" y="475"/>
                      <a:pt x="582" y="437"/>
                    </a:cubicBezTo>
                    <a:cubicBezTo>
                      <a:pt x="569" y="399"/>
                      <a:pt x="518" y="374"/>
                      <a:pt x="480" y="361"/>
                    </a:cubicBezTo>
                    <a:cubicBezTo>
                      <a:pt x="429" y="348"/>
                      <a:pt x="378" y="310"/>
                      <a:pt x="327" y="284"/>
                    </a:cubicBezTo>
                    <a:cubicBezTo>
                      <a:pt x="238" y="221"/>
                      <a:pt x="174" y="119"/>
                      <a:pt x="123" y="30"/>
                    </a:cubicBezTo>
                    <a:cubicBezTo>
                      <a:pt x="115" y="9"/>
                      <a:pt x="99" y="1"/>
                      <a:pt x="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12" name="Google Shape;212;p31"/>
          <p:cNvSpPr txBox="1">
            <a:spLocks noGrp="1"/>
          </p:cNvSpPr>
          <p:nvPr>
            <p:ph type="ctrTitle"/>
          </p:nvPr>
        </p:nvSpPr>
        <p:spPr>
          <a:xfrm rot="-13826">
            <a:off x="955230" y="1823397"/>
            <a:ext cx="3207626" cy="205291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endParaRPr sz="4300" b="1"/>
          </a:p>
          <a:p>
            <a:pPr marL="0" lvl="0" indent="0" algn="l" rtl="0">
              <a:lnSpc>
                <a:spcPct val="100000"/>
              </a:lnSpc>
              <a:spcBef>
                <a:spcPts val="0"/>
              </a:spcBef>
              <a:spcAft>
                <a:spcPts val="0"/>
              </a:spcAft>
              <a:buNone/>
            </a:pPr>
            <a:endParaRPr sz="4300" b="1"/>
          </a:p>
          <a:p>
            <a:pPr marL="0" lvl="0" indent="0" algn="l" rtl="0">
              <a:lnSpc>
                <a:spcPct val="100000"/>
              </a:lnSpc>
              <a:spcBef>
                <a:spcPts val="0"/>
              </a:spcBef>
              <a:spcAft>
                <a:spcPts val="0"/>
              </a:spcAft>
              <a:buNone/>
            </a:pPr>
            <a:endParaRPr sz="4300" b="1"/>
          </a:p>
          <a:p>
            <a:pPr marL="0" lvl="0" indent="0" algn="l" rtl="0">
              <a:lnSpc>
                <a:spcPct val="100000"/>
              </a:lnSpc>
              <a:spcBef>
                <a:spcPts val="0"/>
              </a:spcBef>
              <a:spcAft>
                <a:spcPts val="0"/>
              </a:spcAft>
              <a:buNone/>
            </a:pPr>
            <a:endParaRPr sz="4300" b="1"/>
          </a:p>
          <a:p>
            <a:pPr marL="0" lvl="0" indent="0" algn="l" rtl="0">
              <a:lnSpc>
                <a:spcPct val="100000"/>
              </a:lnSpc>
              <a:spcBef>
                <a:spcPts val="0"/>
              </a:spcBef>
              <a:spcAft>
                <a:spcPts val="0"/>
              </a:spcAft>
              <a:buNone/>
            </a:pPr>
            <a:r>
              <a:rPr lang="en" sz="4300" b="1"/>
              <a:t>Sustainable Fish Cookbook</a:t>
            </a:r>
            <a:endParaRPr sz="4600" b="1"/>
          </a:p>
          <a:p>
            <a:pPr marL="0" lvl="0" indent="0" algn="l" rtl="0">
              <a:lnSpc>
                <a:spcPct val="100000"/>
              </a:lnSpc>
              <a:spcBef>
                <a:spcPts val="0"/>
              </a:spcBef>
              <a:spcAft>
                <a:spcPts val="0"/>
              </a:spcAft>
              <a:buSzPts val="3600"/>
              <a:buNone/>
            </a:pPr>
            <a:endParaRPr sz="4600" b="1"/>
          </a:p>
        </p:txBody>
      </p:sp>
      <p:sp>
        <p:nvSpPr>
          <p:cNvPr id="213" name="Google Shape;213;p31"/>
          <p:cNvSpPr txBox="1">
            <a:spLocks noGrp="1"/>
          </p:cNvSpPr>
          <p:nvPr>
            <p:ph type="subTitle" idx="1"/>
          </p:nvPr>
        </p:nvSpPr>
        <p:spPr>
          <a:xfrm rot="-13780">
            <a:off x="953587" y="3178854"/>
            <a:ext cx="2844023" cy="123781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latin typeface="Calligraffitti"/>
                <a:ea typeface="Calligraffitti"/>
                <a:cs typeface="Calligraffitti"/>
                <a:sym typeface="Calligraffitti"/>
              </a:rPr>
              <a:t>Be Conscious and Responsible as a Consumer</a:t>
            </a:r>
            <a:endParaRPr sz="2000" b="1">
              <a:latin typeface="Calligraffitti"/>
              <a:ea typeface="Calligraffitti"/>
              <a:cs typeface="Calligraffitti"/>
              <a:sym typeface="Calligraffitti"/>
            </a:endParaRPr>
          </a:p>
          <a:p>
            <a:pPr marL="0" lvl="0" indent="0" algn="l" rtl="0">
              <a:lnSpc>
                <a:spcPct val="100000"/>
              </a:lnSpc>
              <a:spcBef>
                <a:spcPts val="0"/>
              </a:spcBef>
              <a:spcAft>
                <a:spcPts val="0"/>
              </a:spcAft>
              <a:buNone/>
            </a:pPr>
            <a:endParaRPr sz="2000" b="1">
              <a:latin typeface="Calligraffitti"/>
              <a:ea typeface="Calligraffitti"/>
              <a:cs typeface="Calligraffitti"/>
              <a:sym typeface="Calligraffitti"/>
            </a:endParaRPr>
          </a:p>
          <a:p>
            <a:pPr marL="0" lvl="0" indent="0" algn="l" rtl="0">
              <a:lnSpc>
                <a:spcPct val="100000"/>
              </a:lnSpc>
              <a:spcBef>
                <a:spcPts val="0"/>
              </a:spcBef>
              <a:spcAft>
                <a:spcPts val="0"/>
              </a:spcAft>
              <a:buSzPts val="2000"/>
              <a:buNone/>
            </a:pPr>
            <a:endParaRPr sz="2000" b="1">
              <a:latin typeface="Calligraffitti"/>
              <a:ea typeface="Calligraffitti"/>
              <a:cs typeface="Calligraffitti"/>
              <a:sym typeface="Calligraffitti"/>
            </a:endParaRPr>
          </a:p>
        </p:txBody>
      </p:sp>
      <p:grpSp>
        <p:nvGrpSpPr>
          <p:cNvPr id="214" name="Google Shape;214;p31"/>
          <p:cNvGrpSpPr/>
          <p:nvPr/>
        </p:nvGrpSpPr>
        <p:grpSpPr>
          <a:xfrm rot="-1815965">
            <a:off x="4451607" y="1832830"/>
            <a:ext cx="2476065" cy="612842"/>
            <a:chOff x="6535467" y="1116158"/>
            <a:chExt cx="1448106" cy="487769"/>
          </a:xfrm>
        </p:grpSpPr>
        <p:sp>
          <p:nvSpPr>
            <p:cNvPr id="215" name="Google Shape;215;p31"/>
            <p:cNvSpPr/>
            <p:nvPr/>
          </p:nvSpPr>
          <p:spPr>
            <a:xfrm rot="253262">
              <a:off x="6560589" y="1174663"/>
              <a:ext cx="1402186" cy="363119"/>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1"/>
            <p:cNvSpPr/>
            <p:nvPr/>
          </p:nvSpPr>
          <p:spPr>
            <a:xfrm rot="253262">
              <a:off x="6547669" y="1168032"/>
              <a:ext cx="1423702" cy="384020"/>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 name="Google Shape;217;p31"/>
          <p:cNvGrpSpPr/>
          <p:nvPr/>
        </p:nvGrpSpPr>
        <p:grpSpPr>
          <a:xfrm rot="-1831423">
            <a:off x="6067568" y="2096037"/>
            <a:ext cx="2480256" cy="951387"/>
            <a:chOff x="6535465" y="1116158"/>
            <a:chExt cx="1448109" cy="487769"/>
          </a:xfrm>
        </p:grpSpPr>
        <p:sp>
          <p:nvSpPr>
            <p:cNvPr id="218" name="Google Shape;218;p31"/>
            <p:cNvSpPr/>
            <p:nvPr/>
          </p:nvSpPr>
          <p:spPr>
            <a:xfrm rot="253262">
              <a:off x="6560588" y="1174663"/>
              <a:ext cx="1402186" cy="363119"/>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1"/>
            <p:cNvSpPr/>
            <p:nvPr/>
          </p:nvSpPr>
          <p:spPr>
            <a:xfrm rot="253262">
              <a:off x="6547668" y="1168032"/>
              <a:ext cx="1423702" cy="384020"/>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0" name="Google Shape;220;p31"/>
          <p:cNvSpPr/>
          <p:nvPr/>
        </p:nvSpPr>
        <p:spPr>
          <a:xfrm>
            <a:off x="4982375" y="1989750"/>
            <a:ext cx="3284400" cy="1164000"/>
          </a:xfrm>
          <a:prstGeom prst="flowChartAlternateProcess">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31"/>
          <p:cNvPicPr preferRelativeResize="0"/>
          <p:nvPr/>
        </p:nvPicPr>
        <p:blipFill rotWithShape="1">
          <a:blip r:embed="rId3">
            <a:alphaModFix/>
          </a:blip>
          <a:srcRect t="37076" b="26265"/>
          <a:stretch/>
        </p:blipFill>
        <p:spPr>
          <a:xfrm>
            <a:off x="5214400" y="2078800"/>
            <a:ext cx="2466750" cy="109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0"/>
          <p:cNvSpPr txBox="1">
            <a:spLocks noGrp="1"/>
          </p:cNvSpPr>
          <p:nvPr>
            <p:ph type="title"/>
          </p:nvPr>
        </p:nvSpPr>
        <p:spPr>
          <a:xfrm>
            <a:off x="235224" y="363239"/>
            <a:ext cx="3867000" cy="169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600">
                <a:solidFill>
                  <a:srgbClr val="000000"/>
                </a:solidFill>
              </a:rPr>
              <a:t>Starters</a:t>
            </a:r>
            <a:endParaRPr sz="6600">
              <a:solidFill>
                <a:srgbClr val="000000"/>
              </a:solidFill>
            </a:endParaRPr>
          </a:p>
        </p:txBody>
      </p:sp>
      <p:sp>
        <p:nvSpPr>
          <p:cNvPr id="610" name="Google Shape;610;p40"/>
          <p:cNvSpPr txBox="1">
            <a:spLocks noGrp="1"/>
          </p:cNvSpPr>
          <p:nvPr>
            <p:ph type="subTitle" idx="1"/>
          </p:nvPr>
        </p:nvSpPr>
        <p:spPr>
          <a:xfrm>
            <a:off x="533177" y="2082598"/>
            <a:ext cx="2346600" cy="9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000000"/>
                </a:solidFill>
                <a:latin typeface="Calligraffitti"/>
                <a:ea typeface="Calligraffitti"/>
                <a:cs typeface="Calligraffitti"/>
                <a:sym typeface="Calligraffitti"/>
              </a:rPr>
              <a:t>Horse mackerel in two textures with red onion puree</a:t>
            </a:r>
            <a:endParaRPr sz="2000" b="1">
              <a:solidFill>
                <a:srgbClr val="000000"/>
              </a:solidFill>
              <a:latin typeface="Calligraffitti"/>
              <a:ea typeface="Calligraffitti"/>
              <a:cs typeface="Calligraffitti"/>
              <a:sym typeface="Calligraffitti"/>
            </a:endParaRPr>
          </a:p>
        </p:txBody>
      </p:sp>
      <p:sp>
        <p:nvSpPr>
          <p:cNvPr id="611" name="Google Shape;611;p40"/>
          <p:cNvSpPr txBox="1">
            <a:spLocks noGrp="1"/>
          </p:cNvSpPr>
          <p:nvPr>
            <p:ph type="title" idx="2"/>
          </p:nvPr>
        </p:nvSpPr>
        <p:spPr>
          <a:xfrm>
            <a:off x="109327" y="3653740"/>
            <a:ext cx="2326200" cy="6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1"/>
              <a:t>"</a:t>
            </a:r>
            <a:r>
              <a:rPr lang="en" sz="2000" b="1">
                <a:solidFill>
                  <a:srgbClr val="000000"/>
                </a:solidFill>
              </a:rPr>
              <a:t>Temaki" with Mackerel</a:t>
            </a:r>
            <a:endParaRPr sz="2000" b="1">
              <a:solidFill>
                <a:srgbClr val="000000"/>
              </a:solidFill>
            </a:endParaRPr>
          </a:p>
        </p:txBody>
      </p:sp>
      <p:pic>
        <p:nvPicPr>
          <p:cNvPr id="612" name="Google Shape;612;p40"/>
          <p:cNvPicPr preferRelativeResize="0"/>
          <p:nvPr/>
        </p:nvPicPr>
        <p:blipFill>
          <a:blip r:embed="rId3">
            <a:alphaModFix/>
          </a:blip>
          <a:stretch>
            <a:fillRect/>
          </a:stretch>
        </p:blipFill>
        <p:spPr>
          <a:xfrm>
            <a:off x="3941375" y="363250"/>
            <a:ext cx="4087000" cy="2722850"/>
          </a:xfrm>
          <a:prstGeom prst="rect">
            <a:avLst/>
          </a:prstGeom>
          <a:noFill/>
          <a:ln>
            <a:noFill/>
          </a:ln>
        </p:spPr>
      </p:pic>
      <p:sp>
        <p:nvSpPr>
          <p:cNvPr id="613" name="Google Shape;613;p40"/>
          <p:cNvSpPr txBox="1"/>
          <p:nvPr/>
        </p:nvSpPr>
        <p:spPr>
          <a:xfrm>
            <a:off x="4517875" y="3431800"/>
            <a:ext cx="3408300" cy="1631700"/>
          </a:xfrm>
          <a:prstGeom prst="rect">
            <a:avLst/>
          </a:prstGeom>
          <a:noFill/>
          <a:ln>
            <a:noFill/>
          </a:ln>
        </p:spPr>
        <p:txBody>
          <a:bodyPr spcFirstLastPara="1" wrap="square" lIns="91425" tIns="91425" rIns="91425" bIns="91425" anchor="t" anchorCtr="0">
            <a:spAutoFit/>
          </a:bodyPr>
          <a:lstStyle/>
          <a:p>
            <a:pPr marL="228600" marR="558800" lvl="0" indent="0" algn="l" rtl="0">
              <a:lnSpc>
                <a:spcPct val="133333"/>
              </a:lnSpc>
              <a:spcBef>
                <a:spcPts val="0"/>
              </a:spcBef>
              <a:spcAft>
                <a:spcPts val="0"/>
              </a:spcAft>
              <a:buNone/>
            </a:pPr>
            <a:r>
              <a:rPr lang="en" sz="2000" b="1">
                <a:latin typeface="Calligraffitti"/>
                <a:ea typeface="Calligraffitti"/>
                <a:cs typeface="Calligraffitti"/>
                <a:sym typeface="Calligraffitti"/>
              </a:rPr>
              <a:t>Horse mackerel fillet with tomato seaweed on filo pastry tulips</a:t>
            </a:r>
            <a:endParaRPr sz="2000" b="1">
              <a:latin typeface="Calligraffitti"/>
              <a:ea typeface="Calligraffitti"/>
              <a:cs typeface="Calligraffitti"/>
              <a:sym typeface="Calligraffitti"/>
            </a:endParaRPr>
          </a:p>
          <a:p>
            <a:pPr marL="0" lvl="0" indent="0" algn="l" rtl="0">
              <a:spcBef>
                <a:spcPts val="0"/>
              </a:spcBef>
              <a:spcAft>
                <a:spcPts val="0"/>
              </a:spcAft>
              <a:buNone/>
            </a:pPr>
            <a:endParaRPr>
              <a:latin typeface="Comic Sans MS"/>
              <a:ea typeface="Comic Sans MS"/>
              <a:cs typeface="Comic Sans MS"/>
              <a:sym typeface="Comic Sans MS"/>
            </a:endParaRPr>
          </a:p>
        </p:txBody>
      </p:sp>
      <p:sp>
        <p:nvSpPr>
          <p:cNvPr id="614" name="Google Shape;614;p40"/>
          <p:cNvSpPr txBox="1"/>
          <p:nvPr/>
        </p:nvSpPr>
        <p:spPr>
          <a:xfrm>
            <a:off x="1958225" y="4251125"/>
            <a:ext cx="2701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ligraffitti"/>
                <a:ea typeface="Calligraffitti"/>
                <a:cs typeface="Calligraffitti"/>
                <a:sym typeface="Calligraffitti"/>
              </a:rPr>
              <a:t>Eggs Stuffed with Pâté of Sea Delights</a:t>
            </a:r>
            <a:endParaRPr sz="2000" b="1">
              <a:latin typeface="Calligraffitti"/>
              <a:ea typeface="Calligraffitti"/>
              <a:cs typeface="Calligraffitti"/>
              <a:sym typeface="Calligraffitt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8"/>
        <p:cNvGrpSpPr/>
        <p:nvPr/>
      </p:nvGrpSpPr>
      <p:grpSpPr>
        <a:xfrm>
          <a:off x="0" y="0"/>
          <a:ext cx="0" cy="0"/>
          <a:chOff x="0" y="0"/>
          <a:chExt cx="0" cy="0"/>
        </a:xfrm>
      </p:grpSpPr>
      <p:pic>
        <p:nvPicPr>
          <p:cNvPr id="619" name="Google Shape;619;p41"/>
          <p:cNvPicPr preferRelativeResize="0"/>
          <p:nvPr/>
        </p:nvPicPr>
        <p:blipFill rotWithShape="1">
          <a:blip r:embed="rId3">
            <a:alphaModFix/>
          </a:blip>
          <a:srcRect b="23189"/>
          <a:stretch/>
        </p:blipFill>
        <p:spPr>
          <a:xfrm>
            <a:off x="4849650" y="1152775"/>
            <a:ext cx="3243626" cy="2206475"/>
          </a:xfrm>
          <a:prstGeom prst="rect">
            <a:avLst/>
          </a:prstGeom>
          <a:noFill/>
          <a:ln>
            <a:noFill/>
          </a:ln>
        </p:spPr>
      </p:pic>
      <p:sp>
        <p:nvSpPr>
          <p:cNvPr id="620" name="Google Shape;620;p41"/>
          <p:cNvSpPr txBox="1">
            <a:spLocks noGrp="1"/>
          </p:cNvSpPr>
          <p:nvPr>
            <p:ph type="body" idx="1"/>
          </p:nvPr>
        </p:nvSpPr>
        <p:spPr>
          <a:xfrm rot="-45482">
            <a:off x="110134" y="1647606"/>
            <a:ext cx="3786931" cy="3632117"/>
          </a:xfrm>
          <a:prstGeom prst="rect">
            <a:avLst/>
          </a:prstGeom>
          <a:solidFill>
            <a:srgbClr val="F2F2F2">
              <a:alpha val="0"/>
            </a:srgbClr>
          </a:solid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 sz="2000" b="1">
                <a:solidFill>
                  <a:srgbClr val="000000"/>
                </a:solidFill>
                <a:latin typeface="Calligraffitti"/>
                <a:ea typeface="Calligraffitti"/>
                <a:cs typeface="Calligraffitti"/>
                <a:sym typeface="Calligraffitti"/>
              </a:rPr>
              <a:t>Ingredients:</a:t>
            </a:r>
            <a:endParaRPr sz="2000" b="1">
              <a:solidFill>
                <a:srgbClr val="000000"/>
              </a:solidFill>
              <a:latin typeface="Calligraffitti"/>
              <a:ea typeface="Calligraffitti"/>
              <a:cs typeface="Calligraffitti"/>
              <a:sym typeface="Calligraffitti"/>
            </a:endParaRPr>
          </a:p>
          <a:p>
            <a:pPr marL="0" lvl="0" indent="0" algn="l" rtl="0">
              <a:lnSpc>
                <a:spcPct val="115000"/>
              </a:lnSpc>
              <a:spcBef>
                <a:spcPts val="0"/>
              </a:spcBef>
              <a:spcAft>
                <a:spcPts val="0"/>
              </a:spcAft>
              <a:buNone/>
            </a:pPr>
            <a:r>
              <a:rPr lang="en" sz="1550">
                <a:solidFill>
                  <a:srgbClr val="000000"/>
                </a:solidFill>
                <a:highlight>
                  <a:srgbClr val="F5F5F5"/>
                </a:highlight>
                <a:latin typeface="Roboto"/>
                <a:ea typeface="Roboto"/>
                <a:cs typeface="Roboto"/>
                <a:sym typeface="Roboto"/>
              </a:rPr>
              <a:t>two eggs</a:t>
            </a:r>
            <a:endParaRPr sz="15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None/>
            </a:pPr>
            <a:r>
              <a:rPr lang="en" sz="1550">
                <a:solidFill>
                  <a:srgbClr val="000000"/>
                </a:solidFill>
                <a:highlight>
                  <a:srgbClr val="F5F5F5"/>
                </a:highlight>
                <a:latin typeface="Roboto"/>
                <a:ea typeface="Roboto"/>
                <a:cs typeface="Roboto"/>
                <a:sym typeface="Roboto"/>
              </a:rPr>
              <a:t>Delights of the Sea - four </a:t>
            </a:r>
            <a:endParaRPr sz="15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None/>
            </a:pPr>
            <a:r>
              <a:rPr lang="en" sz="1550">
                <a:solidFill>
                  <a:srgbClr val="000000"/>
                </a:solidFill>
                <a:highlight>
                  <a:srgbClr val="F5F5F5"/>
                </a:highlight>
                <a:latin typeface="Roboto"/>
                <a:ea typeface="Roboto"/>
                <a:cs typeface="Roboto"/>
                <a:sym typeface="Roboto"/>
              </a:rPr>
              <a:t>Pickles </a:t>
            </a:r>
            <a:endParaRPr sz="15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None/>
            </a:pPr>
            <a:r>
              <a:rPr lang="en" sz="1550">
                <a:solidFill>
                  <a:srgbClr val="000000"/>
                </a:solidFill>
                <a:highlight>
                  <a:srgbClr val="F5F5F5"/>
                </a:highlight>
                <a:latin typeface="Roboto"/>
                <a:ea typeface="Roboto"/>
                <a:cs typeface="Roboto"/>
                <a:sym typeface="Roboto"/>
              </a:rPr>
              <a:t>Mayonnaise, a spoonful [of soup] [or the amount needed to get the creaminess to taste]</a:t>
            </a:r>
            <a:endParaRPr sz="15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None/>
            </a:pPr>
            <a:r>
              <a:rPr lang="en" sz="1550">
                <a:solidFill>
                  <a:srgbClr val="000000"/>
                </a:solidFill>
                <a:highlight>
                  <a:srgbClr val="F5F5F5"/>
                </a:highlight>
                <a:latin typeface="Roboto"/>
                <a:ea typeface="Roboto"/>
                <a:cs typeface="Roboto"/>
                <a:sym typeface="Roboto"/>
              </a:rPr>
              <a:t>Fresh Chive</a:t>
            </a:r>
            <a:endParaRPr sz="15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1600"/>
              </a:spcAft>
              <a:buSzPts val="1400"/>
              <a:buNone/>
            </a:pPr>
            <a:endParaRPr sz="1550">
              <a:solidFill>
                <a:srgbClr val="000000"/>
              </a:solidFill>
              <a:highlight>
                <a:srgbClr val="F5F5F5"/>
              </a:highlight>
              <a:latin typeface="Roboto"/>
              <a:ea typeface="Roboto"/>
              <a:cs typeface="Roboto"/>
              <a:sym typeface="Roboto"/>
            </a:endParaRPr>
          </a:p>
        </p:txBody>
      </p:sp>
      <p:sp>
        <p:nvSpPr>
          <p:cNvPr id="621" name="Google Shape;621;p41"/>
          <p:cNvSpPr txBox="1">
            <a:spLocks noGrp="1"/>
          </p:cNvSpPr>
          <p:nvPr>
            <p:ph type="title"/>
          </p:nvPr>
        </p:nvSpPr>
        <p:spPr>
          <a:xfrm>
            <a:off x="298100" y="243175"/>
            <a:ext cx="4052100" cy="9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500" b="1" i="1">
                <a:solidFill>
                  <a:srgbClr val="000000"/>
                </a:solidFill>
              </a:rPr>
              <a:t>Eggs Stuffed with Pâté of Sea Delights</a:t>
            </a:r>
            <a:endParaRPr sz="2500" b="1" i="1">
              <a:solidFill>
                <a:srgbClr val="000000"/>
              </a:solidFill>
            </a:endParaRPr>
          </a:p>
          <a:p>
            <a:pPr marL="0" lvl="0" indent="0" algn="ctr" rtl="0">
              <a:lnSpc>
                <a:spcPct val="100000"/>
              </a:lnSpc>
              <a:spcBef>
                <a:spcPts val="0"/>
              </a:spcBef>
              <a:spcAft>
                <a:spcPts val="0"/>
              </a:spcAft>
              <a:buNone/>
            </a:pPr>
            <a:endParaRPr sz="3000"/>
          </a:p>
        </p:txBody>
      </p:sp>
      <p:grpSp>
        <p:nvGrpSpPr>
          <p:cNvPr id="622" name="Google Shape;622;p41"/>
          <p:cNvGrpSpPr/>
          <p:nvPr/>
        </p:nvGrpSpPr>
        <p:grpSpPr>
          <a:xfrm>
            <a:off x="4350190" y="2813957"/>
            <a:ext cx="1923553" cy="836291"/>
            <a:chOff x="5610440" y="154332"/>
            <a:chExt cx="1923553" cy="836291"/>
          </a:xfrm>
        </p:grpSpPr>
        <p:sp>
          <p:nvSpPr>
            <p:cNvPr id="623" name="Google Shape;623;p41"/>
            <p:cNvSpPr/>
            <p:nvPr/>
          </p:nvSpPr>
          <p:spPr>
            <a:xfrm rot="635354">
              <a:off x="5654842" y="334897"/>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41"/>
            <p:cNvSpPr/>
            <p:nvPr/>
          </p:nvSpPr>
          <p:spPr>
            <a:xfrm rot="635354">
              <a:off x="5640749" y="321226"/>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5" name="Google Shape;625;p41"/>
          <p:cNvGrpSpPr/>
          <p:nvPr/>
        </p:nvGrpSpPr>
        <p:grpSpPr>
          <a:xfrm>
            <a:off x="6438415" y="736607"/>
            <a:ext cx="1923553" cy="836291"/>
            <a:chOff x="6849865" y="612907"/>
            <a:chExt cx="1923553" cy="836291"/>
          </a:xfrm>
        </p:grpSpPr>
        <p:sp>
          <p:nvSpPr>
            <p:cNvPr id="626" name="Google Shape;626;p41"/>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1"/>
            <p:cNvSpPr/>
            <p:nvPr/>
          </p:nvSpPr>
          <p:spPr>
            <a:xfrm rot="635354">
              <a:off x="6880174"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8" name="Google Shape;628;p41"/>
          <p:cNvSpPr txBox="1"/>
          <p:nvPr/>
        </p:nvSpPr>
        <p:spPr>
          <a:xfrm>
            <a:off x="2677100" y="1437700"/>
            <a:ext cx="2739000" cy="1233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0"/>
              </a:spcAft>
              <a:buClr>
                <a:srgbClr val="000000"/>
              </a:buClr>
              <a:buSzPts val="1400"/>
              <a:buFont typeface="Arial"/>
              <a:buNone/>
            </a:pPr>
            <a:endParaRPr sz="1800">
              <a:latin typeface="Calligraffitti"/>
              <a:ea typeface="Calligraffitti"/>
              <a:cs typeface="Calligraffitti"/>
              <a:sym typeface="Calligraffitti"/>
            </a:endParaRPr>
          </a:p>
          <a:p>
            <a:pPr marL="0" lvl="0" indent="0" algn="l" rtl="0">
              <a:lnSpc>
                <a:spcPct val="115000"/>
              </a:lnSpc>
              <a:spcBef>
                <a:spcPts val="0"/>
              </a:spcBef>
              <a:spcAft>
                <a:spcPts val="0"/>
              </a:spcAft>
              <a:buClr>
                <a:srgbClr val="000000"/>
              </a:buClr>
              <a:buSzPts val="1400"/>
              <a:buFont typeface="Arial"/>
              <a:buNone/>
            </a:pPr>
            <a:endParaRPr sz="1200">
              <a:solidFill>
                <a:schemeClr val="dk1"/>
              </a:solidFill>
              <a:latin typeface="Nunito"/>
              <a:ea typeface="Nunito"/>
              <a:cs typeface="Nunito"/>
              <a:sym typeface="Nunito"/>
            </a:endParaRPr>
          </a:p>
          <a:p>
            <a:pPr marL="0" lvl="0" indent="0" algn="l" rtl="0">
              <a:spcBef>
                <a:spcPts val="1600"/>
              </a:spcBef>
              <a:spcAft>
                <a:spcPts val="0"/>
              </a:spcAft>
              <a:buNone/>
            </a:pPr>
            <a:endParaRPr>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grpSp>
        <p:nvGrpSpPr>
          <p:cNvPr id="633" name="Google Shape;633;p42"/>
          <p:cNvGrpSpPr/>
          <p:nvPr/>
        </p:nvGrpSpPr>
        <p:grpSpPr>
          <a:xfrm>
            <a:off x="3451721" y="305241"/>
            <a:ext cx="5214582" cy="4762527"/>
            <a:chOff x="2050157" y="433850"/>
            <a:chExt cx="4943669" cy="4785016"/>
          </a:xfrm>
        </p:grpSpPr>
        <p:sp>
          <p:nvSpPr>
            <p:cNvPr id="634" name="Google Shape;634;p42"/>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42"/>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6" name="Google Shape;636;p42"/>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637" name="Google Shape;637;p42"/>
          <p:cNvSpPr txBox="1">
            <a:spLocks noGrp="1"/>
          </p:cNvSpPr>
          <p:nvPr>
            <p:ph type="subTitle" idx="1"/>
          </p:nvPr>
        </p:nvSpPr>
        <p:spPr>
          <a:xfrm>
            <a:off x="3632650" y="868575"/>
            <a:ext cx="4914300" cy="266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50">
                <a:solidFill>
                  <a:srgbClr val="000000"/>
                </a:solidFill>
                <a:latin typeface="Arial"/>
                <a:ea typeface="Arial"/>
                <a:cs typeface="Arial"/>
                <a:sym typeface="Arial"/>
              </a:rPr>
              <a:t> </a:t>
            </a:r>
            <a:r>
              <a:rPr lang="en" sz="1950">
                <a:solidFill>
                  <a:srgbClr val="000000"/>
                </a:solidFill>
                <a:latin typeface="Arial"/>
                <a:ea typeface="Arial"/>
                <a:cs typeface="Arial"/>
                <a:sym typeface="Arial"/>
              </a:rPr>
              <a:t>Bake the eggs for approximately 15 minutes after cooking remove the eggs and peel them in half, removing the cooked yolks that are reserving.</a:t>
            </a:r>
            <a:endParaRPr sz="195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950">
                <a:solidFill>
                  <a:srgbClr val="000000"/>
                </a:solidFill>
                <a:latin typeface="Arial"/>
                <a:ea typeface="Arial"/>
                <a:cs typeface="Arial"/>
                <a:sym typeface="Arial"/>
              </a:rPr>
              <a:t>grind the pickles and </a:t>
            </a:r>
            <a:endParaRPr sz="195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950">
                <a:solidFill>
                  <a:srgbClr val="000000"/>
                </a:solidFill>
                <a:latin typeface="Arial"/>
                <a:ea typeface="Arial"/>
                <a:cs typeface="Arial"/>
                <a:sym typeface="Arial"/>
              </a:rPr>
              <a:t>Add the delights of the sea by repeating the operation.</a:t>
            </a:r>
            <a:endParaRPr sz="195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950">
                <a:solidFill>
                  <a:srgbClr val="000000"/>
                </a:solidFill>
                <a:latin typeface="Arial"/>
                <a:ea typeface="Arial"/>
                <a:cs typeface="Arial"/>
                <a:sym typeface="Arial"/>
              </a:rPr>
              <a:t>Add the mayonnaise and boiled yolks and wrap in the </a:t>
            </a:r>
            <a:endParaRPr sz="195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950">
                <a:solidFill>
                  <a:srgbClr val="000000"/>
                </a:solidFill>
                <a:latin typeface="Arial"/>
                <a:ea typeface="Arial"/>
                <a:cs typeface="Arial"/>
                <a:sym typeface="Arial"/>
              </a:rPr>
              <a:t>With the aid of a small spoon, I filled the egg whites cooked with the preparation.</a:t>
            </a:r>
            <a:endParaRPr sz="195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950">
                <a:solidFill>
                  <a:srgbClr val="000000"/>
                </a:solidFill>
                <a:latin typeface="Arial"/>
                <a:ea typeface="Arial"/>
                <a:cs typeface="Arial"/>
                <a:sym typeface="Arial"/>
              </a:rPr>
              <a:t>It decorates with fresh chives.</a:t>
            </a:r>
            <a:endParaRPr sz="195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2750">
              <a:solidFill>
                <a:srgbClr val="000000"/>
              </a:solidFill>
              <a:latin typeface="Arial"/>
              <a:ea typeface="Arial"/>
              <a:cs typeface="Arial"/>
              <a:sym typeface="Arial"/>
            </a:endParaRPr>
          </a:p>
        </p:txBody>
      </p:sp>
      <p:sp>
        <p:nvSpPr>
          <p:cNvPr id="638" name="Google Shape;638;p42"/>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42"/>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42"/>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42"/>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42"/>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42"/>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42"/>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42"/>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42"/>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42"/>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42"/>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42"/>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42"/>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42"/>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42"/>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2"/>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42"/>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42"/>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42"/>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42"/>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42"/>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42"/>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2"/>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42"/>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42"/>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42"/>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42"/>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42"/>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42"/>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42"/>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42"/>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2"/>
        <p:cNvGrpSpPr/>
        <p:nvPr/>
      </p:nvGrpSpPr>
      <p:grpSpPr>
        <a:xfrm>
          <a:off x="0" y="0"/>
          <a:ext cx="0" cy="0"/>
          <a:chOff x="0" y="0"/>
          <a:chExt cx="0" cy="0"/>
        </a:xfrm>
      </p:grpSpPr>
      <p:pic>
        <p:nvPicPr>
          <p:cNvPr id="673" name="Google Shape;673;p43"/>
          <p:cNvPicPr preferRelativeResize="0"/>
          <p:nvPr/>
        </p:nvPicPr>
        <p:blipFill>
          <a:blip r:embed="rId3">
            <a:alphaModFix/>
          </a:blip>
          <a:stretch>
            <a:fillRect/>
          </a:stretch>
        </p:blipFill>
        <p:spPr>
          <a:xfrm>
            <a:off x="5201175" y="745675"/>
            <a:ext cx="2471766" cy="3295688"/>
          </a:xfrm>
          <a:prstGeom prst="rect">
            <a:avLst/>
          </a:prstGeom>
          <a:noFill/>
          <a:ln>
            <a:noFill/>
          </a:ln>
        </p:spPr>
      </p:pic>
      <p:sp>
        <p:nvSpPr>
          <p:cNvPr id="674" name="Google Shape;674;p43"/>
          <p:cNvSpPr txBox="1">
            <a:spLocks noGrp="1"/>
          </p:cNvSpPr>
          <p:nvPr>
            <p:ph type="body" idx="1"/>
          </p:nvPr>
        </p:nvSpPr>
        <p:spPr>
          <a:xfrm rot="-45482">
            <a:off x="110134" y="1647606"/>
            <a:ext cx="3786931" cy="3632117"/>
          </a:xfrm>
          <a:prstGeom prst="rect">
            <a:avLst/>
          </a:prstGeom>
          <a:solidFill>
            <a:srgbClr val="F2F2F2">
              <a:alpha val="0"/>
            </a:srgbClr>
          </a:solid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 sz="2000" b="1">
                <a:solidFill>
                  <a:srgbClr val="000000"/>
                </a:solidFill>
                <a:latin typeface="Calligraffitti"/>
                <a:ea typeface="Calligraffitti"/>
                <a:cs typeface="Calligraffitti"/>
                <a:sym typeface="Calligraffitti"/>
              </a:rPr>
              <a:t>Ingredients:</a:t>
            </a:r>
            <a:endParaRPr sz="2000" b="1">
              <a:solidFill>
                <a:srgbClr val="000000"/>
              </a:solidFill>
              <a:latin typeface="Calligraffitti"/>
              <a:ea typeface="Calligraffitti"/>
              <a:cs typeface="Calligraffitti"/>
              <a:sym typeface="Calligraffitti"/>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5 fresh horse mackerel</a:t>
            </a:r>
            <a:endParaRPr sz="1150">
              <a:solidFill>
                <a:srgbClr val="000000"/>
              </a:solidFill>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100 g of breadcrumbs</a:t>
            </a:r>
            <a:endParaRPr sz="1150">
              <a:solidFill>
                <a:srgbClr val="000000"/>
              </a:solidFill>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300 g of white sesame</a:t>
            </a:r>
            <a:endParaRPr sz="1150">
              <a:solidFill>
                <a:srgbClr val="000000"/>
              </a:solidFill>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500 ml of oil</a:t>
            </a:r>
            <a:endParaRPr sz="1150">
              <a:solidFill>
                <a:srgbClr val="000000"/>
              </a:solidFill>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1 lime</a:t>
            </a:r>
            <a:endParaRPr sz="1150">
              <a:solidFill>
                <a:srgbClr val="000000"/>
              </a:solidFill>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1 orange</a:t>
            </a:r>
            <a:endParaRPr sz="1150">
              <a:solidFill>
                <a:srgbClr val="000000"/>
              </a:solidFill>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300 g red onion</a:t>
            </a:r>
            <a:endParaRPr sz="1150">
              <a:solidFill>
                <a:srgbClr val="000000"/>
              </a:solidFill>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solidFill>
                  <a:srgbClr val="000000"/>
                </a:solidFill>
                <a:highlight>
                  <a:srgbClr val="F5F5F5"/>
                </a:highlight>
                <a:latin typeface="Roboto"/>
                <a:ea typeface="Roboto"/>
                <a:cs typeface="Roboto"/>
                <a:sym typeface="Roboto"/>
              </a:rPr>
              <a:t>100 g of "shimiji" or "shiitake" mushrooms</a:t>
            </a:r>
            <a:endParaRPr sz="1150">
              <a:solidFill>
                <a:srgbClr val="000000"/>
              </a:solidFill>
              <a:highlight>
                <a:srgbClr val="F5F5F5"/>
              </a:highlight>
              <a:latin typeface="Roboto"/>
              <a:ea typeface="Roboto"/>
              <a:cs typeface="Roboto"/>
              <a:sym typeface="Roboto"/>
            </a:endParaRPr>
          </a:p>
          <a:p>
            <a:pPr marL="0" lvl="0" indent="0" algn="l" rtl="0">
              <a:lnSpc>
                <a:spcPct val="115000"/>
              </a:lnSpc>
              <a:spcBef>
                <a:spcPts val="0"/>
              </a:spcBef>
              <a:spcAft>
                <a:spcPts val="1600"/>
              </a:spcAft>
              <a:buSzPts val="1400"/>
              <a:buNone/>
            </a:pPr>
            <a:endParaRPr sz="1200"/>
          </a:p>
        </p:txBody>
      </p:sp>
      <p:sp>
        <p:nvSpPr>
          <p:cNvPr id="675" name="Google Shape;675;p43"/>
          <p:cNvSpPr txBox="1">
            <a:spLocks noGrp="1"/>
          </p:cNvSpPr>
          <p:nvPr>
            <p:ph type="title"/>
          </p:nvPr>
        </p:nvSpPr>
        <p:spPr>
          <a:xfrm>
            <a:off x="298100" y="243175"/>
            <a:ext cx="3622800" cy="502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500" b="1" i="1"/>
              <a:t>Horse mackerel in two textures with red onion puree</a:t>
            </a:r>
            <a:endParaRPr sz="4800" b="1" i="1"/>
          </a:p>
        </p:txBody>
      </p:sp>
      <p:grpSp>
        <p:nvGrpSpPr>
          <p:cNvPr id="676" name="Google Shape;676;p43"/>
          <p:cNvGrpSpPr/>
          <p:nvPr/>
        </p:nvGrpSpPr>
        <p:grpSpPr>
          <a:xfrm>
            <a:off x="4612815" y="3509182"/>
            <a:ext cx="1923553" cy="836291"/>
            <a:chOff x="6849865" y="612907"/>
            <a:chExt cx="1923553" cy="836291"/>
          </a:xfrm>
        </p:grpSpPr>
        <p:sp>
          <p:nvSpPr>
            <p:cNvPr id="677" name="Google Shape;677;p43"/>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3"/>
            <p:cNvSpPr/>
            <p:nvPr/>
          </p:nvSpPr>
          <p:spPr>
            <a:xfrm rot="635354">
              <a:off x="6880174"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9" name="Google Shape;679;p43"/>
          <p:cNvGrpSpPr/>
          <p:nvPr/>
        </p:nvGrpSpPr>
        <p:grpSpPr>
          <a:xfrm>
            <a:off x="6438415" y="377182"/>
            <a:ext cx="1923553" cy="836291"/>
            <a:chOff x="6849865" y="612907"/>
            <a:chExt cx="1923553" cy="836291"/>
          </a:xfrm>
        </p:grpSpPr>
        <p:sp>
          <p:nvSpPr>
            <p:cNvPr id="680" name="Google Shape;680;p43"/>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3"/>
            <p:cNvSpPr/>
            <p:nvPr/>
          </p:nvSpPr>
          <p:spPr>
            <a:xfrm rot="635354">
              <a:off x="6880174"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2" name="Google Shape;682;p43"/>
          <p:cNvSpPr txBox="1"/>
          <p:nvPr/>
        </p:nvSpPr>
        <p:spPr>
          <a:xfrm>
            <a:off x="2677100" y="1437700"/>
            <a:ext cx="2739000" cy="4608300"/>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100 ml of olive oil</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2 eggs</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Salt </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pepper </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chives </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Watercress leaves "baby" .</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Powdered Ginger </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sugar </a:t>
            </a:r>
            <a:endParaRPr sz="1150">
              <a:highlight>
                <a:srgbClr val="F5F5F5"/>
              </a:highlight>
              <a:latin typeface="Roboto"/>
              <a:ea typeface="Roboto"/>
              <a:cs typeface="Roboto"/>
              <a:sym typeface="Roboto"/>
            </a:endParaRPr>
          </a:p>
          <a:p>
            <a:pPr marL="457200" lvl="0" indent="0" algn="l" rtl="0">
              <a:lnSpc>
                <a:spcPct val="150000"/>
              </a:lnSpc>
              <a:spcBef>
                <a:spcPts val="0"/>
              </a:spcBef>
              <a:spcAft>
                <a:spcPts val="0"/>
              </a:spcAft>
              <a:buNone/>
            </a:pPr>
            <a:r>
              <a:rPr lang="en" sz="1150">
                <a:highlight>
                  <a:srgbClr val="F5F5F5"/>
                </a:highlight>
                <a:latin typeface="Roboto"/>
                <a:ea typeface="Roboto"/>
                <a:cs typeface="Roboto"/>
                <a:sym typeface="Roboto"/>
              </a:rPr>
              <a:t>Butter </a:t>
            </a:r>
            <a:endParaRPr sz="750" b="1">
              <a:latin typeface="Calligraffitti"/>
              <a:ea typeface="Calligraffitti"/>
              <a:cs typeface="Calligraffitti"/>
              <a:sym typeface="Calligraffitti"/>
            </a:endParaRPr>
          </a:p>
          <a:p>
            <a:pPr marL="457200" lvl="0" indent="0" algn="l" rtl="0">
              <a:lnSpc>
                <a:spcPct val="150000"/>
              </a:lnSpc>
              <a:spcBef>
                <a:spcPts val="0"/>
              </a:spcBef>
              <a:spcAft>
                <a:spcPts val="0"/>
              </a:spcAft>
              <a:buNone/>
            </a:pPr>
            <a:endParaRPr sz="1800" b="1">
              <a:latin typeface="Calligraffitti"/>
              <a:ea typeface="Calligraffitti"/>
              <a:cs typeface="Calligraffitti"/>
              <a:sym typeface="Calligraffitti"/>
            </a:endParaRPr>
          </a:p>
          <a:p>
            <a:pPr marL="0" lvl="0" indent="0" algn="l" rtl="0">
              <a:lnSpc>
                <a:spcPct val="150000"/>
              </a:lnSpc>
              <a:spcBef>
                <a:spcPts val="600"/>
              </a:spcBef>
              <a:spcAft>
                <a:spcPts val="0"/>
              </a:spcAft>
              <a:buNone/>
            </a:pPr>
            <a:r>
              <a:rPr lang="en" sz="1800">
                <a:latin typeface="Calligraffitti"/>
                <a:ea typeface="Calligraffitti"/>
                <a:cs typeface="Calligraffitti"/>
                <a:sym typeface="Calligraffitti"/>
              </a:rPr>
              <a:t>     </a:t>
            </a:r>
            <a:endParaRPr sz="1800">
              <a:latin typeface="Calligraffitti"/>
              <a:ea typeface="Calligraffitti"/>
              <a:cs typeface="Calligraffitti"/>
              <a:sym typeface="Calligraffitti"/>
            </a:endParaRPr>
          </a:p>
          <a:p>
            <a:pPr marL="0" lvl="0" indent="0" algn="l" rtl="0">
              <a:lnSpc>
                <a:spcPct val="150000"/>
              </a:lnSpc>
              <a:spcBef>
                <a:spcPts val="600"/>
              </a:spcBef>
              <a:spcAft>
                <a:spcPts val="0"/>
              </a:spcAft>
              <a:buClr>
                <a:srgbClr val="000000"/>
              </a:buClr>
              <a:buSzPts val="1400"/>
              <a:buFont typeface="Arial"/>
              <a:buNone/>
            </a:pPr>
            <a:endParaRPr sz="1800">
              <a:latin typeface="Calligraffitti"/>
              <a:ea typeface="Calligraffitti"/>
              <a:cs typeface="Calligraffitti"/>
              <a:sym typeface="Calligraffitti"/>
            </a:endParaRPr>
          </a:p>
          <a:p>
            <a:pPr marL="0" lvl="0" indent="0" algn="l" rtl="0">
              <a:lnSpc>
                <a:spcPct val="115000"/>
              </a:lnSpc>
              <a:spcBef>
                <a:spcPts val="0"/>
              </a:spcBef>
              <a:spcAft>
                <a:spcPts val="0"/>
              </a:spcAft>
              <a:buClr>
                <a:srgbClr val="000000"/>
              </a:buClr>
              <a:buSzPts val="1400"/>
              <a:buFont typeface="Arial"/>
              <a:buNone/>
            </a:pPr>
            <a:endParaRPr sz="1200">
              <a:solidFill>
                <a:schemeClr val="dk1"/>
              </a:solidFill>
              <a:latin typeface="Nunito"/>
              <a:ea typeface="Nunito"/>
              <a:cs typeface="Nunito"/>
              <a:sym typeface="Nunito"/>
            </a:endParaRPr>
          </a:p>
          <a:p>
            <a:pPr marL="0" lvl="0" indent="0" algn="l" rtl="0">
              <a:spcBef>
                <a:spcPts val="1600"/>
              </a:spcBef>
              <a:spcAft>
                <a:spcPts val="0"/>
              </a:spcAft>
              <a:buNone/>
            </a:pPr>
            <a:endParaRPr>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p44"/>
          <p:cNvGrpSpPr/>
          <p:nvPr/>
        </p:nvGrpSpPr>
        <p:grpSpPr>
          <a:xfrm>
            <a:off x="3451721" y="305241"/>
            <a:ext cx="5214582" cy="4762527"/>
            <a:chOff x="2050157" y="433850"/>
            <a:chExt cx="4943669" cy="4785016"/>
          </a:xfrm>
        </p:grpSpPr>
        <p:sp>
          <p:nvSpPr>
            <p:cNvPr id="688" name="Google Shape;688;p44"/>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4"/>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0" name="Google Shape;690;p44"/>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691" name="Google Shape;691;p44"/>
          <p:cNvSpPr txBox="1">
            <a:spLocks noGrp="1"/>
          </p:cNvSpPr>
          <p:nvPr>
            <p:ph type="subTitle" idx="1"/>
          </p:nvPr>
        </p:nvSpPr>
        <p:spPr>
          <a:xfrm>
            <a:off x="3632650" y="868575"/>
            <a:ext cx="4914300" cy="266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 sz="1800">
                <a:solidFill>
                  <a:srgbClr val="000000"/>
                </a:solidFill>
                <a:latin typeface="Arial"/>
                <a:ea typeface="Arial"/>
                <a:cs typeface="Arial"/>
                <a:sym typeface="Arial"/>
              </a:rPr>
              <a:t>Clean the horse mackerel and carefully remove the fillets. Cut 4 fillets in half. Season with salt, pepper and a little lime juice and let it marinate for a while. Dip in egg and then in breadcrumbs with sesame. Fry in plenty of oil.</a:t>
            </a:r>
            <a:endParaRPr sz="1800">
              <a:solidFill>
                <a:srgbClr val="000000"/>
              </a:solidFill>
              <a:latin typeface="Arial"/>
              <a:ea typeface="Arial"/>
              <a:cs typeface="Arial"/>
              <a:sym typeface="Arial"/>
            </a:endParaRPr>
          </a:p>
          <a:p>
            <a:pPr marL="0" lvl="0" indent="0" algn="ctr" rtl="0">
              <a:lnSpc>
                <a:spcPct val="100000"/>
              </a:lnSpc>
              <a:spcBef>
                <a:spcPts val="0"/>
              </a:spcBef>
              <a:spcAft>
                <a:spcPts val="0"/>
              </a:spcAft>
              <a:buSzPts val="1400"/>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 sz="1800">
                <a:solidFill>
                  <a:srgbClr val="000000"/>
                </a:solidFill>
                <a:latin typeface="Arial"/>
                <a:ea typeface="Arial"/>
                <a:cs typeface="Arial"/>
                <a:sym typeface="Arial"/>
              </a:rPr>
              <a:t>Cut the remaining fish into small cubes. Chop an onion and a little chives and mix with the fish. Add a little lime and orange juice and zest to taste. Season with salt, pepper and a little powdered ginger. Reserve.</a:t>
            </a:r>
            <a:endParaRPr sz="1800">
              <a:solidFill>
                <a:srgbClr val="000000"/>
              </a:solidFill>
              <a:latin typeface="Arial"/>
              <a:ea typeface="Arial"/>
              <a:cs typeface="Arial"/>
              <a:sym typeface="Arial"/>
            </a:endParaRPr>
          </a:p>
          <a:p>
            <a:pPr marL="0" lvl="0" indent="0" algn="ctr" rtl="0">
              <a:lnSpc>
                <a:spcPct val="100000"/>
              </a:lnSpc>
              <a:spcBef>
                <a:spcPts val="0"/>
              </a:spcBef>
              <a:spcAft>
                <a:spcPts val="0"/>
              </a:spcAft>
              <a:buSzPts val="1400"/>
              <a:buNone/>
            </a:pPr>
            <a:endParaRPr sz="1800">
              <a:solidFill>
                <a:srgbClr val="000000"/>
              </a:solidFill>
              <a:latin typeface="Arial"/>
              <a:ea typeface="Arial"/>
              <a:cs typeface="Arial"/>
              <a:sym typeface="Arial"/>
            </a:endParaRPr>
          </a:p>
          <a:p>
            <a:pPr marL="0" lvl="0" indent="0" algn="ctr" rtl="0">
              <a:lnSpc>
                <a:spcPct val="100000"/>
              </a:lnSpc>
              <a:spcBef>
                <a:spcPts val="0"/>
              </a:spcBef>
              <a:spcAft>
                <a:spcPts val="0"/>
              </a:spcAft>
              <a:buSzPts val="1400"/>
              <a:buNone/>
            </a:pPr>
            <a:endParaRPr sz="1500">
              <a:latin typeface="Arial"/>
              <a:ea typeface="Arial"/>
              <a:cs typeface="Arial"/>
              <a:sym typeface="Arial"/>
            </a:endParaRPr>
          </a:p>
        </p:txBody>
      </p:sp>
      <p:sp>
        <p:nvSpPr>
          <p:cNvPr id="692" name="Google Shape;692;p44"/>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4"/>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44"/>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44"/>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44"/>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4"/>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44"/>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4"/>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44"/>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44"/>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44"/>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44"/>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44"/>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44"/>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44"/>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4"/>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44"/>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44"/>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44"/>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44"/>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44"/>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44"/>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4"/>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4"/>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44"/>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4"/>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44"/>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44"/>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44"/>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4"/>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44"/>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45"/>
          <p:cNvGrpSpPr/>
          <p:nvPr/>
        </p:nvGrpSpPr>
        <p:grpSpPr>
          <a:xfrm>
            <a:off x="3451721" y="305241"/>
            <a:ext cx="5214582" cy="4762527"/>
            <a:chOff x="2050157" y="433850"/>
            <a:chExt cx="4943669" cy="4785016"/>
          </a:xfrm>
        </p:grpSpPr>
        <p:sp>
          <p:nvSpPr>
            <p:cNvPr id="728" name="Google Shape;728;p45"/>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45"/>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0" name="Google Shape;730;p45"/>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731" name="Google Shape;731;p45"/>
          <p:cNvSpPr txBox="1">
            <a:spLocks noGrp="1"/>
          </p:cNvSpPr>
          <p:nvPr>
            <p:ph type="subTitle" idx="1"/>
          </p:nvPr>
        </p:nvSpPr>
        <p:spPr>
          <a:xfrm>
            <a:off x="3614750" y="719700"/>
            <a:ext cx="4932300" cy="265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ctr" rtl="0">
              <a:lnSpc>
                <a:spcPct val="100000"/>
              </a:lnSpc>
              <a:spcBef>
                <a:spcPts val="0"/>
              </a:spcBef>
              <a:spcAft>
                <a:spcPts val="0"/>
              </a:spcAft>
              <a:buSzPts val="1400"/>
              <a:buNone/>
            </a:pPr>
            <a:endParaRPr sz="115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 sz="1600">
                <a:solidFill>
                  <a:srgbClr val="000000"/>
                </a:solidFill>
                <a:latin typeface="Arial"/>
                <a:ea typeface="Arial"/>
                <a:cs typeface="Arial"/>
                <a:sym typeface="Arial"/>
              </a:rPr>
              <a:t>Cut the remaining onion into small pieces. In a pan, add the butter and sugar and let it melt. Add the onion and add a little water. Let it cook and season with salt. Pass everything to "mix" until obtaining a puree.</a:t>
            </a:r>
            <a:endParaRPr sz="1600">
              <a:solidFill>
                <a:srgbClr val="000000"/>
              </a:solidFill>
              <a:latin typeface="Arial"/>
              <a:ea typeface="Arial"/>
              <a:cs typeface="Arial"/>
              <a:sym typeface="Arial"/>
            </a:endParaRPr>
          </a:p>
          <a:p>
            <a:pPr marL="0" lvl="0" indent="0" algn="ctr" rtl="0">
              <a:lnSpc>
                <a:spcPct val="100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 sz="1600">
                <a:solidFill>
                  <a:srgbClr val="000000"/>
                </a:solidFill>
                <a:latin typeface="Arial"/>
                <a:ea typeface="Arial"/>
                <a:cs typeface="Arial"/>
                <a:sym typeface="Arial"/>
              </a:rPr>
              <a:t>Saute the mushrooms in oil and season with salt.</a:t>
            </a: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 sz="1600">
                <a:solidFill>
                  <a:srgbClr val="000000"/>
                </a:solidFill>
                <a:latin typeface="Arial"/>
                <a:ea typeface="Arial"/>
                <a:cs typeface="Arial"/>
                <a:sym typeface="Arial"/>
              </a:rPr>
              <a:t>Season the watercress leaves with olive oil, salt and lime juice.</a:t>
            </a:r>
            <a:endParaRPr sz="1600">
              <a:solidFill>
                <a:srgbClr val="000000"/>
              </a:solidFill>
              <a:latin typeface="Arial"/>
              <a:ea typeface="Arial"/>
              <a:cs typeface="Arial"/>
              <a:sym typeface="Arial"/>
            </a:endParaRPr>
          </a:p>
          <a:p>
            <a:pPr marL="0" lvl="0" indent="0" algn="ctr" rtl="0">
              <a:lnSpc>
                <a:spcPct val="100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 sz="1600">
                <a:solidFill>
                  <a:srgbClr val="000000"/>
                </a:solidFill>
                <a:latin typeface="Arial"/>
                <a:ea typeface="Arial"/>
                <a:cs typeface="Arial"/>
                <a:sym typeface="Arial"/>
              </a:rPr>
              <a:t>Place a little puree in the center of the plate. On top, place the marinated horse mackerel on a plate with the help of a ring and overlap the breaded fillets. Garnish with the sautéed mushrooms and watercress leaves.</a:t>
            </a:r>
            <a:endParaRPr sz="1600">
              <a:latin typeface="Arial"/>
              <a:ea typeface="Arial"/>
              <a:cs typeface="Arial"/>
              <a:sym typeface="Arial"/>
            </a:endParaRPr>
          </a:p>
        </p:txBody>
      </p:sp>
      <p:sp>
        <p:nvSpPr>
          <p:cNvPr id="732" name="Google Shape;732;p45"/>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45"/>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45"/>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45"/>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45"/>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45"/>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45"/>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45"/>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45"/>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45"/>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45"/>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45"/>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45"/>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45"/>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45"/>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45"/>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45"/>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45"/>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45"/>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45"/>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45"/>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45"/>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45"/>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45"/>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45"/>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45"/>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45"/>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45"/>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45"/>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45"/>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45"/>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6"/>
        <p:cNvGrpSpPr/>
        <p:nvPr/>
      </p:nvGrpSpPr>
      <p:grpSpPr>
        <a:xfrm>
          <a:off x="0" y="0"/>
          <a:ext cx="0" cy="0"/>
          <a:chOff x="0" y="0"/>
          <a:chExt cx="0" cy="0"/>
        </a:xfrm>
      </p:grpSpPr>
      <p:sp>
        <p:nvSpPr>
          <p:cNvPr id="767" name="Google Shape;767;p46"/>
          <p:cNvSpPr txBox="1">
            <a:spLocks noGrp="1"/>
          </p:cNvSpPr>
          <p:nvPr>
            <p:ph type="body" idx="1"/>
          </p:nvPr>
        </p:nvSpPr>
        <p:spPr>
          <a:xfrm rot="-45467">
            <a:off x="318021" y="1693910"/>
            <a:ext cx="4083057" cy="3013764"/>
          </a:xfrm>
          <a:prstGeom prst="rect">
            <a:avLst/>
          </a:prstGeom>
          <a:solidFill>
            <a:srgbClr val="F2F2F2">
              <a:alpha val="0"/>
            </a:srgbClr>
          </a:solid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 sz="2000" b="1">
                <a:solidFill>
                  <a:srgbClr val="000000"/>
                </a:solidFill>
                <a:latin typeface="Calligraffitti"/>
                <a:ea typeface="Calligraffitti"/>
                <a:cs typeface="Calligraffitti"/>
                <a:sym typeface="Calligraffitti"/>
              </a:rPr>
              <a:t>Ingredients:</a:t>
            </a:r>
            <a:endParaRPr sz="2000" b="1">
              <a:solidFill>
                <a:srgbClr val="000000"/>
              </a:solidFill>
              <a:latin typeface="Calligraffitti"/>
              <a:ea typeface="Calligraffitti"/>
              <a:cs typeface="Calligraffitti"/>
              <a:sym typeface="Calligraffitti"/>
            </a:endParaRPr>
          </a:p>
          <a:p>
            <a:pPr marL="0" lvl="0" indent="0" algn="l" rtl="0">
              <a:lnSpc>
                <a:spcPct val="115000"/>
              </a:lnSpc>
              <a:spcBef>
                <a:spcPts val="0"/>
              </a:spcBef>
              <a:spcAft>
                <a:spcPts val="0"/>
              </a:spcAft>
              <a:buSzPts val="1400"/>
              <a:buNone/>
            </a:pPr>
            <a:r>
              <a:rPr lang="en" sz="1350">
                <a:solidFill>
                  <a:srgbClr val="000000"/>
                </a:solidFill>
                <a:highlight>
                  <a:srgbClr val="F5F5F5"/>
                </a:highlight>
                <a:latin typeface="Roboto"/>
                <a:ea typeface="Roboto"/>
                <a:cs typeface="Roboto"/>
                <a:sym typeface="Roboto"/>
              </a:rPr>
              <a:t>2 sheets of filo pastry</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Melted butter q.b.</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800 g of fresh horse mackerel</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1 onion</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1 clove of garlic</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Olive oil q.b.</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100 g of peeled tomato</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1600"/>
              </a:spcAft>
              <a:buSzPts val="1400"/>
              <a:buNone/>
            </a:pPr>
            <a:endParaRPr sz="1150">
              <a:solidFill>
                <a:srgbClr val="000000"/>
              </a:solidFill>
              <a:highlight>
                <a:srgbClr val="F5F5F5"/>
              </a:highlight>
              <a:latin typeface="Roboto"/>
              <a:ea typeface="Roboto"/>
              <a:cs typeface="Roboto"/>
              <a:sym typeface="Roboto"/>
            </a:endParaRPr>
          </a:p>
        </p:txBody>
      </p:sp>
      <p:sp>
        <p:nvSpPr>
          <p:cNvPr id="768" name="Google Shape;768;p46"/>
          <p:cNvSpPr txBox="1">
            <a:spLocks noGrp="1"/>
          </p:cNvSpPr>
          <p:nvPr>
            <p:ph type="title"/>
          </p:nvPr>
        </p:nvSpPr>
        <p:spPr>
          <a:xfrm>
            <a:off x="192200" y="131625"/>
            <a:ext cx="3622800" cy="502500"/>
          </a:xfrm>
          <a:prstGeom prst="rect">
            <a:avLst/>
          </a:prstGeom>
          <a:noFill/>
          <a:ln>
            <a:noFill/>
          </a:ln>
        </p:spPr>
        <p:txBody>
          <a:bodyPr spcFirstLastPara="1" wrap="square" lIns="91425" tIns="91425" rIns="91425" bIns="91425" anchor="t" anchorCtr="0">
            <a:noAutofit/>
          </a:bodyPr>
          <a:lstStyle/>
          <a:p>
            <a:pPr marL="228600" marR="558800" lvl="0" indent="0" algn="l" rtl="0">
              <a:lnSpc>
                <a:spcPct val="133333"/>
              </a:lnSpc>
              <a:spcBef>
                <a:spcPts val="0"/>
              </a:spcBef>
              <a:spcAft>
                <a:spcPts val="0"/>
              </a:spcAft>
              <a:buNone/>
            </a:pPr>
            <a:r>
              <a:rPr lang="en" sz="2300" b="1" i="1">
                <a:solidFill>
                  <a:schemeClr val="dk2"/>
                </a:solidFill>
                <a:highlight>
                  <a:srgbClr val="F5F5F5"/>
                </a:highlight>
              </a:rPr>
              <a:t>Horse mackerel fillet with tomato seaweed on filo pastry tulips</a:t>
            </a:r>
            <a:endParaRPr sz="2300" b="1" i="1">
              <a:solidFill>
                <a:schemeClr val="dk2"/>
              </a:solidFill>
              <a:highlight>
                <a:srgbClr val="F5F5F5"/>
              </a:highlight>
            </a:endParaRPr>
          </a:p>
          <a:p>
            <a:pPr marL="0" lvl="0" indent="0" algn="ctr" rtl="0">
              <a:lnSpc>
                <a:spcPct val="100000"/>
              </a:lnSpc>
              <a:spcBef>
                <a:spcPts val="0"/>
              </a:spcBef>
              <a:spcAft>
                <a:spcPts val="0"/>
              </a:spcAft>
              <a:buNone/>
            </a:pPr>
            <a:endParaRPr sz="2600" b="1" i="1">
              <a:solidFill>
                <a:schemeClr val="dk2"/>
              </a:solidFill>
            </a:endParaRPr>
          </a:p>
        </p:txBody>
      </p:sp>
      <p:sp>
        <p:nvSpPr>
          <p:cNvPr id="769" name="Google Shape;769;p46"/>
          <p:cNvSpPr txBox="1"/>
          <p:nvPr/>
        </p:nvSpPr>
        <p:spPr>
          <a:xfrm>
            <a:off x="2429200" y="3855000"/>
            <a:ext cx="2319900" cy="1288500"/>
          </a:xfrm>
          <a:prstGeom prst="rect">
            <a:avLst/>
          </a:prstGeom>
          <a:solidFill>
            <a:srgbClr val="F2F2F2">
              <a:alpha val="0"/>
            </a:srgbClr>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400"/>
              <a:buFont typeface="Arial"/>
              <a:buNone/>
            </a:pPr>
            <a:r>
              <a:rPr lang="en" sz="1350">
                <a:highlight>
                  <a:srgbClr val="F5F5F5"/>
                </a:highlight>
                <a:latin typeface="Roboto"/>
                <a:ea typeface="Roboto"/>
                <a:cs typeface="Roboto"/>
                <a:sym typeface="Roboto"/>
              </a:rPr>
              <a:t>Pennyroyal </a:t>
            </a:r>
            <a:endParaRPr sz="1350">
              <a:highlight>
                <a:srgbClr val="F5F5F5"/>
              </a:highlight>
              <a:latin typeface="Roboto"/>
              <a:ea typeface="Roboto"/>
              <a:cs typeface="Roboto"/>
              <a:sym typeface="Roboto"/>
            </a:endParaRPr>
          </a:p>
          <a:p>
            <a:pPr marL="0" lvl="0" indent="0" algn="l" rtl="0">
              <a:lnSpc>
                <a:spcPct val="115000"/>
              </a:lnSpc>
              <a:spcBef>
                <a:spcPts val="1600"/>
              </a:spcBef>
              <a:spcAft>
                <a:spcPts val="0"/>
              </a:spcAft>
              <a:buClr>
                <a:srgbClr val="000000"/>
              </a:buClr>
              <a:buSzPts val="1400"/>
              <a:buFont typeface="Arial"/>
              <a:buNone/>
            </a:pPr>
            <a:r>
              <a:rPr lang="en" sz="1350">
                <a:highlight>
                  <a:srgbClr val="F5F5F5"/>
                </a:highlight>
                <a:latin typeface="Roboto"/>
                <a:ea typeface="Roboto"/>
                <a:cs typeface="Roboto"/>
                <a:sym typeface="Roboto"/>
              </a:rPr>
              <a:t>Algae </a:t>
            </a:r>
            <a:endParaRPr sz="1150">
              <a:highlight>
                <a:srgbClr val="F5F5F5"/>
              </a:highlight>
              <a:latin typeface="Roboto"/>
              <a:ea typeface="Roboto"/>
              <a:cs typeface="Roboto"/>
              <a:sym typeface="Roboto"/>
            </a:endParaRPr>
          </a:p>
          <a:p>
            <a:pPr marL="0" lvl="0" indent="0" algn="l" rtl="0">
              <a:spcBef>
                <a:spcPts val="1600"/>
              </a:spcBef>
              <a:spcAft>
                <a:spcPts val="0"/>
              </a:spcAft>
              <a:buNone/>
            </a:pPr>
            <a:endParaRPr>
              <a:latin typeface="Nunito"/>
              <a:ea typeface="Nunito"/>
              <a:cs typeface="Nunito"/>
              <a:sym typeface="Nunito"/>
            </a:endParaRPr>
          </a:p>
        </p:txBody>
      </p:sp>
      <p:pic>
        <p:nvPicPr>
          <p:cNvPr id="770" name="Google Shape;770;p46"/>
          <p:cNvPicPr preferRelativeResize="0"/>
          <p:nvPr/>
        </p:nvPicPr>
        <p:blipFill>
          <a:blip r:embed="rId3">
            <a:alphaModFix/>
          </a:blip>
          <a:stretch>
            <a:fillRect/>
          </a:stretch>
        </p:blipFill>
        <p:spPr>
          <a:xfrm>
            <a:off x="4749100" y="1213475"/>
            <a:ext cx="3481575" cy="2376350"/>
          </a:xfrm>
          <a:prstGeom prst="rect">
            <a:avLst/>
          </a:prstGeom>
          <a:noFill/>
          <a:ln>
            <a:noFill/>
          </a:ln>
        </p:spPr>
      </p:pic>
      <p:grpSp>
        <p:nvGrpSpPr>
          <p:cNvPr id="771" name="Google Shape;771;p46"/>
          <p:cNvGrpSpPr/>
          <p:nvPr/>
        </p:nvGrpSpPr>
        <p:grpSpPr>
          <a:xfrm>
            <a:off x="4139965" y="3035482"/>
            <a:ext cx="1923553" cy="836291"/>
            <a:chOff x="6849865" y="612907"/>
            <a:chExt cx="1923553" cy="836291"/>
          </a:xfrm>
        </p:grpSpPr>
        <p:sp>
          <p:nvSpPr>
            <p:cNvPr id="772" name="Google Shape;772;p46"/>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46"/>
            <p:cNvSpPr/>
            <p:nvPr/>
          </p:nvSpPr>
          <p:spPr>
            <a:xfrm rot="635354">
              <a:off x="6880174"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4" name="Google Shape;774;p46"/>
          <p:cNvGrpSpPr/>
          <p:nvPr/>
        </p:nvGrpSpPr>
        <p:grpSpPr>
          <a:xfrm>
            <a:off x="6756865" y="830757"/>
            <a:ext cx="1923553" cy="836291"/>
            <a:chOff x="6849865" y="612907"/>
            <a:chExt cx="1923553" cy="836291"/>
          </a:xfrm>
        </p:grpSpPr>
        <p:sp>
          <p:nvSpPr>
            <p:cNvPr id="775" name="Google Shape;775;p46"/>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46"/>
            <p:cNvSpPr/>
            <p:nvPr/>
          </p:nvSpPr>
          <p:spPr>
            <a:xfrm rot="635354">
              <a:off x="6880174"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grpSp>
        <p:nvGrpSpPr>
          <p:cNvPr id="781" name="Google Shape;781;p47"/>
          <p:cNvGrpSpPr/>
          <p:nvPr/>
        </p:nvGrpSpPr>
        <p:grpSpPr>
          <a:xfrm>
            <a:off x="3451721" y="305241"/>
            <a:ext cx="5214582" cy="4762527"/>
            <a:chOff x="2050157" y="433850"/>
            <a:chExt cx="4943669" cy="4785016"/>
          </a:xfrm>
        </p:grpSpPr>
        <p:sp>
          <p:nvSpPr>
            <p:cNvPr id="782" name="Google Shape;782;p47"/>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47"/>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4" name="Google Shape;784;p47"/>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785" name="Google Shape;785;p47"/>
          <p:cNvSpPr txBox="1">
            <a:spLocks noGrp="1"/>
          </p:cNvSpPr>
          <p:nvPr>
            <p:ph type="subTitle" idx="1"/>
          </p:nvPr>
        </p:nvSpPr>
        <p:spPr>
          <a:xfrm>
            <a:off x="3865100" y="1444075"/>
            <a:ext cx="4684200" cy="3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350">
                <a:solidFill>
                  <a:srgbClr val="000000"/>
                </a:solidFill>
                <a:highlight>
                  <a:srgbClr val="F5F5F5"/>
                </a:highlight>
                <a:latin typeface="Roboto"/>
                <a:ea typeface="Roboto"/>
                <a:cs typeface="Roboto"/>
                <a:sym typeface="Roboto"/>
              </a:rPr>
              <a:t>Brush the sheets of filo pastry and glue one on top of the other, cut into squares and bake in the oven until golden.</a:t>
            </a:r>
            <a:endParaRPr sz="13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3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350">
                <a:solidFill>
                  <a:srgbClr val="000000"/>
                </a:solidFill>
                <a:highlight>
                  <a:srgbClr val="F5F5F5"/>
                </a:highlight>
                <a:latin typeface="Roboto"/>
                <a:ea typeface="Roboto"/>
                <a:cs typeface="Roboto"/>
                <a:sym typeface="Roboto"/>
              </a:rPr>
              <a:t>Clean  the horse mackerel, removing all the scales and guts.</a:t>
            </a:r>
            <a:endParaRPr sz="13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350">
                <a:solidFill>
                  <a:srgbClr val="000000"/>
                </a:solidFill>
                <a:highlight>
                  <a:srgbClr val="F5F5F5"/>
                </a:highlight>
                <a:latin typeface="Roboto"/>
                <a:ea typeface="Roboto"/>
                <a:cs typeface="Roboto"/>
                <a:sym typeface="Roboto"/>
              </a:rPr>
              <a:t>Cut into slices and season with a little salt.</a:t>
            </a:r>
            <a:endParaRPr sz="13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3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350">
                <a:solidFill>
                  <a:srgbClr val="000000"/>
                </a:solidFill>
                <a:highlight>
                  <a:srgbClr val="F5F5F5"/>
                </a:highlight>
                <a:latin typeface="Roboto"/>
                <a:ea typeface="Roboto"/>
                <a:cs typeface="Roboto"/>
                <a:sym typeface="Roboto"/>
              </a:rPr>
              <a:t>Chop the onion and garlic and sauté in oil, add the crushed peeled tomato and then the horse mackerel.</a:t>
            </a:r>
            <a:endParaRPr sz="13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3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350">
                <a:solidFill>
                  <a:srgbClr val="000000"/>
                </a:solidFill>
                <a:latin typeface="Roboto"/>
                <a:ea typeface="Roboto"/>
                <a:cs typeface="Roboto"/>
                <a:sym typeface="Roboto"/>
              </a:rPr>
              <a:t>Add the pennyroyal and seaweed, let it cook, adjust the seasoning and serve inside the filo pastry tulips.</a:t>
            </a:r>
            <a:endParaRPr sz="1800">
              <a:solidFill>
                <a:srgbClr val="000000"/>
              </a:solidFill>
              <a:latin typeface="Calligraffitti"/>
              <a:ea typeface="Calligraffitti"/>
              <a:cs typeface="Calligraffitti"/>
              <a:sym typeface="Calligraffitti"/>
            </a:endParaRPr>
          </a:p>
        </p:txBody>
      </p:sp>
      <p:sp>
        <p:nvSpPr>
          <p:cNvPr id="786" name="Google Shape;786;p47"/>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47"/>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47"/>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47"/>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47"/>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47"/>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47"/>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47"/>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47"/>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47"/>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47"/>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47"/>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47"/>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47"/>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47"/>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47"/>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47"/>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47"/>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47"/>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47"/>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47"/>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47"/>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47"/>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47"/>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47"/>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47"/>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47"/>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47"/>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47"/>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47"/>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47"/>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7" name="Google Shape;817;p47"/>
          <p:cNvGrpSpPr/>
          <p:nvPr/>
        </p:nvGrpSpPr>
        <p:grpSpPr>
          <a:xfrm rot="1355470">
            <a:off x="3601457" y="4262003"/>
            <a:ext cx="1575822" cy="523169"/>
            <a:chOff x="4088400" y="2002138"/>
            <a:chExt cx="542775" cy="180200"/>
          </a:xfrm>
        </p:grpSpPr>
        <p:sp>
          <p:nvSpPr>
            <p:cNvPr id="818" name="Google Shape;818;p47"/>
            <p:cNvSpPr/>
            <p:nvPr/>
          </p:nvSpPr>
          <p:spPr>
            <a:xfrm>
              <a:off x="4088400" y="2091088"/>
              <a:ext cx="348600" cy="91250"/>
            </a:xfrm>
            <a:custGeom>
              <a:avLst/>
              <a:gdLst/>
              <a:ahLst/>
              <a:cxnLst/>
              <a:rect l="l" t="t" r="r" b="b"/>
              <a:pathLst>
                <a:path w="13944" h="3650" extrusionOk="0">
                  <a:moveTo>
                    <a:pt x="179" y="466"/>
                  </a:moveTo>
                  <a:cubicBezTo>
                    <a:pt x="184" y="466"/>
                    <a:pt x="187" y="476"/>
                    <a:pt x="186" y="488"/>
                  </a:cubicBezTo>
                  <a:lnTo>
                    <a:pt x="186" y="488"/>
                  </a:lnTo>
                  <a:lnTo>
                    <a:pt x="179" y="466"/>
                  </a:lnTo>
                  <a:close/>
                  <a:moveTo>
                    <a:pt x="13597" y="251"/>
                  </a:moveTo>
                  <a:cubicBezTo>
                    <a:pt x="13352" y="809"/>
                    <a:pt x="13037" y="1344"/>
                    <a:pt x="12721" y="1828"/>
                  </a:cubicBezTo>
                  <a:cubicBezTo>
                    <a:pt x="12530" y="2121"/>
                    <a:pt x="12314" y="2389"/>
                    <a:pt x="12084" y="2580"/>
                  </a:cubicBezTo>
                  <a:lnTo>
                    <a:pt x="11983" y="2656"/>
                  </a:lnTo>
                  <a:lnTo>
                    <a:pt x="11893" y="2707"/>
                  </a:lnTo>
                  <a:cubicBezTo>
                    <a:pt x="11842" y="2745"/>
                    <a:pt x="11766" y="2758"/>
                    <a:pt x="11677" y="2783"/>
                  </a:cubicBezTo>
                  <a:lnTo>
                    <a:pt x="11575" y="2822"/>
                  </a:lnTo>
                  <a:cubicBezTo>
                    <a:pt x="11524" y="2834"/>
                    <a:pt x="11486" y="2834"/>
                    <a:pt x="11448" y="2847"/>
                  </a:cubicBezTo>
                  <a:lnTo>
                    <a:pt x="11206" y="2898"/>
                  </a:lnTo>
                  <a:cubicBezTo>
                    <a:pt x="10556" y="3025"/>
                    <a:pt x="9856" y="3051"/>
                    <a:pt x="9168" y="3089"/>
                  </a:cubicBezTo>
                  <a:cubicBezTo>
                    <a:pt x="8481" y="3140"/>
                    <a:pt x="7793" y="3216"/>
                    <a:pt x="7118" y="3280"/>
                  </a:cubicBezTo>
                  <a:cubicBezTo>
                    <a:pt x="6762" y="3318"/>
                    <a:pt x="6431" y="3318"/>
                    <a:pt x="6074" y="3318"/>
                  </a:cubicBezTo>
                  <a:cubicBezTo>
                    <a:pt x="5902" y="3325"/>
                    <a:pt x="5734" y="3328"/>
                    <a:pt x="5563" y="3328"/>
                  </a:cubicBezTo>
                  <a:cubicBezTo>
                    <a:pt x="5393" y="3328"/>
                    <a:pt x="5221" y="3325"/>
                    <a:pt x="5043" y="3318"/>
                  </a:cubicBezTo>
                  <a:cubicBezTo>
                    <a:pt x="4699" y="3305"/>
                    <a:pt x="4355" y="3280"/>
                    <a:pt x="4011" y="3267"/>
                  </a:cubicBezTo>
                  <a:cubicBezTo>
                    <a:pt x="3680" y="3242"/>
                    <a:pt x="3324" y="3216"/>
                    <a:pt x="3005" y="3153"/>
                  </a:cubicBezTo>
                  <a:cubicBezTo>
                    <a:pt x="2369" y="3025"/>
                    <a:pt x="1847" y="2567"/>
                    <a:pt x="1388" y="2070"/>
                  </a:cubicBezTo>
                  <a:cubicBezTo>
                    <a:pt x="1146" y="1816"/>
                    <a:pt x="943" y="1548"/>
                    <a:pt x="726" y="1281"/>
                  </a:cubicBezTo>
                  <a:cubicBezTo>
                    <a:pt x="624" y="1153"/>
                    <a:pt x="522" y="1013"/>
                    <a:pt x="433" y="861"/>
                  </a:cubicBezTo>
                  <a:cubicBezTo>
                    <a:pt x="382" y="797"/>
                    <a:pt x="331" y="733"/>
                    <a:pt x="281" y="657"/>
                  </a:cubicBezTo>
                  <a:lnTo>
                    <a:pt x="217" y="542"/>
                  </a:lnTo>
                  <a:lnTo>
                    <a:pt x="215" y="540"/>
                  </a:lnTo>
                  <a:lnTo>
                    <a:pt x="215" y="540"/>
                  </a:lnTo>
                  <a:cubicBezTo>
                    <a:pt x="495" y="587"/>
                    <a:pt x="745" y="632"/>
                    <a:pt x="1006" y="644"/>
                  </a:cubicBezTo>
                  <a:cubicBezTo>
                    <a:pt x="1146" y="670"/>
                    <a:pt x="1274" y="695"/>
                    <a:pt x="1401" y="708"/>
                  </a:cubicBezTo>
                  <a:cubicBezTo>
                    <a:pt x="1528" y="721"/>
                    <a:pt x="1656" y="733"/>
                    <a:pt x="1796" y="759"/>
                  </a:cubicBezTo>
                  <a:cubicBezTo>
                    <a:pt x="2369" y="797"/>
                    <a:pt x="2942" y="861"/>
                    <a:pt x="3515" y="886"/>
                  </a:cubicBezTo>
                  <a:cubicBezTo>
                    <a:pt x="3976" y="896"/>
                    <a:pt x="4437" y="931"/>
                    <a:pt x="4898" y="931"/>
                  </a:cubicBezTo>
                  <a:cubicBezTo>
                    <a:pt x="5010" y="931"/>
                    <a:pt x="5122" y="929"/>
                    <a:pt x="5234" y="924"/>
                  </a:cubicBezTo>
                  <a:cubicBezTo>
                    <a:pt x="5527" y="912"/>
                    <a:pt x="5807" y="912"/>
                    <a:pt x="6100" y="899"/>
                  </a:cubicBezTo>
                  <a:cubicBezTo>
                    <a:pt x="6380" y="873"/>
                    <a:pt x="6673" y="861"/>
                    <a:pt x="6953" y="861"/>
                  </a:cubicBezTo>
                  <a:cubicBezTo>
                    <a:pt x="8112" y="835"/>
                    <a:pt x="9258" y="822"/>
                    <a:pt x="10404" y="733"/>
                  </a:cubicBezTo>
                  <a:cubicBezTo>
                    <a:pt x="10977" y="682"/>
                    <a:pt x="11550" y="657"/>
                    <a:pt x="12123" y="555"/>
                  </a:cubicBezTo>
                  <a:cubicBezTo>
                    <a:pt x="12618" y="478"/>
                    <a:pt x="13104" y="344"/>
                    <a:pt x="13597" y="251"/>
                  </a:cubicBezTo>
                  <a:close/>
                  <a:moveTo>
                    <a:pt x="13813" y="1"/>
                  </a:moveTo>
                  <a:cubicBezTo>
                    <a:pt x="13801" y="1"/>
                    <a:pt x="13789" y="3"/>
                    <a:pt x="13778" y="7"/>
                  </a:cubicBezTo>
                  <a:cubicBezTo>
                    <a:pt x="13243" y="135"/>
                    <a:pt x="12670" y="148"/>
                    <a:pt x="12097" y="198"/>
                  </a:cubicBezTo>
                  <a:cubicBezTo>
                    <a:pt x="11524" y="249"/>
                    <a:pt x="10964" y="326"/>
                    <a:pt x="10391" y="389"/>
                  </a:cubicBezTo>
                  <a:cubicBezTo>
                    <a:pt x="9258" y="504"/>
                    <a:pt x="8112" y="580"/>
                    <a:pt x="6966" y="593"/>
                  </a:cubicBezTo>
                  <a:cubicBezTo>
                    <a:pt x="6393" y="593"/>
                    <a:pt x="5820" y="568"/>
                    <a:pt x="5247" y="530"/>
                  </a:cubicBezTo>
                  <a:lnTo>
                    <a:pt x="3528" y="504"/>
                  </a:lnTo>
                  <a:lnTo>
                    <a:pt x="1809" y="453"/>
                  </a:lnTo>
                  <a:cubicBezTo>
                    <a:pt x="1668" y="453"/>
                    <a:pt x="1516" y="440"/>
                    <a:pt x="1350" y="440"/>
                  </a:cubicBezTo>
                  <a:lnTo>
                    <a:pt x="13" y="440"/>
                  </a:lnTo>
                  <a:cubicBezTo>
                    <a:pt x="0" y="466"/>
                    <a:pt x="0" y="530"/>
                    <a:pt x="77" y="593"/>
                  </a:cubicBezTo>
                  <a:lnTo>
                    <a:pt x="90" y="631"/>
                  </a:lnTo>
                  <a:lnTo>
                    <a:pt x="128" y="695"/>
                  </a:lnTo>
                  <a:lnTo>
                    <a:pt x="191" y="797"/>
                  </a:lnTo>
                  <a:cubicBezTo>
                    <a:pt x="230" y="861"/>
                    <a:pt x="268" y="950"/>
                    <a:pt x="319" y="1026"/>
                  </a:cubicBezTo>
                  <a:cubicBezTo>
                    <a:pt x="395" y="1166"/>
                    <a:pt x="484" y="1332"/>
                    <a:pt x="586" y="1472"/>
                  </a:cubicBezTo>
                  <a:cubicBezTo>
                    <a:pt x="777" y="1752"/>
                    <a:pt x="981" y="2045"/>
                    <a:pt x="1223" y="2312"/>
                  </a:cubicBezTo>
                  <a:cubicBezTo>
                    <a:pt x="1465" y="2567"/>
                    <a:pt x="1719" y="2822"/>
                    <a:pt x="2000" y="3051"/>
                  </a:cubicBezTo>
                  <a:cubicBezTo>
                    <a:pt x="2292" y="3254"/>
                    <a:pt x="2623" y="3420"/>
                    <a:pt x="2993" y="3509"/>
                  </a:cubicBezTo>
                  <a:cubicBezTo>
                    <a:pt x="3337" y="3573"/>
                    <a:pt x="3693" y="3586"/>
                    <a:pt x="4037" y="3598"/>
                  </a:cubicBezTo>
                  <a:cubicBezTo>
                    <a:pt x="4368" y="3598"/>
                    <a:pt x="4724" y="3624"/>
                    <a:pt x="5068" y="3624"/>
                  </a:cubicBezTo>
                  <a:lnTo>
                    <a:pt x="6112" y="3624"/>
                  </a:lnTo>
                  <a:cubicBezTo>
                    <a:pt x="6333" y="3624"/>
                    <a:pt x="6559" y="3612"/>
                    <a:pt x="6792" y="3612"/>
                  </a:cubicBezTo>
                  <a:cubicBezTo>
                    <a:pt x="6908" y="3612"/>
                    <a:pt x="7025" y="3615"/>
                    <a:pt x="7144" y="3624"/>
                  </a:cubicBezTo>
                  <a:cubicBezTo>
                    <a:pt x="7500" y="3636"/>
                    <a:pt x="7844" y="3636"/>
                    <a:pt x="8188" y="3649"/>
                  </a:cubicBezTo>
                  <a:cubicBezTo>
                    <a:pt x="8544" y="3649"/>
                    <a:pt x="8888" y="3649"/>
                    <a:pt x="9245" y="3624"/>
                  </a:cubicBezTo>
                  <a:cubicBezTo>
                    <a:pt x="9576" y="3598"/>
                    <a:pt x="9932" y="3547"/>
                    <a:pt x="10276" y="3509"/>
                  </a:cubicBezTo>
                  <a:cubicBezTo>
                    <a:pt x="10620" y="3458"/>
                    <a:pt x="10964" y="3407"/>
                    <a:pt x="11320" y="3344"/>
                  </a:cubicBezTo>
                  <a:lnTo>
                    <a:pt x="11575" y="3280"/>
                  </a:lnTo>
                  <a:cubicBezTo>
                    <a:pt x="11600" y="3267"/>
                    <a:pt x="11651" y="3267"/>
                    <a:pt x="11690" y="3254"/>
                  </a:cubicBezTo>
                  <a:lnTo>
                    <a:pt x="11817" y="3204"/>
                  </a:lnTo>
                  <a:cubicBezTo>
                    <a:pt x="11919" y="3165"/>
                    <a:pt x="12008" y="3153"/>
                    <a:pt x="12097" y="3089"/>
                  </a:cubicBezTo>
                  <a:cubicBezTo>
                    <a:pt x="12135" y="3063"/>
                    <a:pt x="12174" y="3051"/>
                    <a:pt x="12224" y="3013"/>
                  </a:cubicBezTo>
                  <a:lnTo>
                    <a:pt x="12326" y="2911"/>
                  </a:lnTo>
                  <a:cubicBezTo>
                    <a:pt x="12632" y="2669"/>
                    <a:pt x="12836" y="2376"/>
                    <a:pt x="13027" y="2070"/>
                  </a:cubicBezTo>
                  <a:cubicBezTo>
                    <a:pt x="13421" y="1472"/>
                    <a:pt x="13663" y="835"/>
                    <a:pt x="13943" y="186"/>
                  </a:cubicBezTo>
                  <a:lnTo>
                    <a:pt x="13943" y="97"/>
                  </a:lnTo>
                  <a:cubicBezTo>
                    <a:pt x="13923" y="44"/>
                    <a:pt x="13867" y="1"/>
                    <a:pt x="13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47"/>
            <p:cNvSpPr/>
            <p:nvPr/>
          </p:nvSpPr>
          <p:spPr>
            <a:xfrm>
              <a:off x="4088400" y="2026488"/>
              <a:ext cx="346700" cy="77700"/>
            </a:xfrm>
            <a:custGeom>
              <a:avLst/>
              <a:gdLst/>
              <a:ahLst/>
              <a:cxnLst/>
              <a:rect l="l" t="t" r="r" b="b"/>
              <a:pathLst>
                <a:path w="13868" h="3108" extrusionOk="0">
                  <a:moveTo>
                    <a:pt x="6549" y="1"/>
                  </a:moveTo>
                  <a:cubicBezTo>
                    <a:pt x="6006" y="1"/>
                    <a:pt x="5456" y="58"/>
                    <a:pt x="4915" y="134"/>
                  </a:cubicBezTo>
                  <a:cubicBezTo>
                    <a:pt x="4763" y="159"/>
                    <a:pt x="4597" y="172"/>
                    <a:pt x="4444" y="198"/>
                  </a:cubicBezTo>
                  <a:cubicBezTo>
                    <a:pt x="4279" y="236"/>
                    <a:pt x="4139" y="287"/>
                    <a:pt x="3973" y="350"/>
                  </a:cubicBezTo>
                  <a:cubicBezTo>
                    <a:pt x="3820" y="414"/>
                    <a:pt x="3680" y="478"/>
                    <a:pt x="3528" y="554"/>
                  </a:cubicBezTo>
                  <a:cubicBezTo>
                    <a:pt x="3387" y="631"/>
                    <a:pt x="3235" y="694"/>
                    <a:pt x="3082" y="758"/>
                  </a:cubicBezTo>
                  <a:cubicBezTo>
                    <a:pt x="2496" y="1013"/>
                    <a:pt x="1910" y="1280"/>
                    <a:pt x="1388" y="1649"/>
                  </a:cubicBezTo>
                  <a:cubicBezTo>
                    <a:pt x="854" y="2031"/>
                    <a:pt x="382" y="2464"/>
                    <a:pt x="13" y="3024"/>
                  </a:cubicBezTo>
                  <a:cubicBezTo>
                    <a:pt x="2" y="3047"/>
                    <a:pt x="1" y="3090"/>
                    <a:pt x="18" y="3090"/>
                  </a:cubicBezTo>
                  <a:cubicBezTo>
                    <a:pt x="21" y="3090"/>
                    <a:pt x="23" y="3089"/>
                    <a:pt x="26" y="3088"/>
                  </a:cubicBezTo>
                  <a:cubicBezTo>
                    <a:pt x="45" y="3101"/>
                    <a:pt x="70" y="3107"/>
                    <a:pt x="94" y="3107"/>
                  </a:cubicBezTo>
                  <a:cubicBezTo>
                    <a:pt x="118" y="3107"/>
                    <a:pt x="140" y="3101"/>
                    <a:pt x="153" y="3088"/>
                  </a:cubicBezTo>
                  <a:cubicBezTo>
                    <a:pt x="573" y="2642"/>
                    <a:pt x="1045" y="2222"/>
                    <a:pt x="1554" y="1878"/>
                  </a:cubicBezTo>
                  <a:cubicBezTo>
                    <a:pt x="2063" y="1509"/>
                    <a:pt x="2598" y="1178"/>
                    <a:pt x="3184" y="949"/>
                  </a:cubicBezTo>
                  <a:cubicBezTo>
                    <a:pt x="3324" y="885"/>
                    <a:pt x="3464" y="860"/>
                    <a:pt x="3629" y="822"/>
                  </a:cubicBezTo>
                  <a:lnTo>
                    <a:pt x="3846" y="771"/>
                  </a:lnTo>
                  <a:cubicBezTo>
                    <a:pt x="3935" y="758"/>
                    <a:pt x="4011" y="758"/>
                    <a:pt x="4088" y="745"/>
                  </a:cubicBezTo>
                  <a:cubicBezTo>
                    <a:pt x="4228" y="732"/>
                    <a:pt x="4393" y="694"/>
                    <a:pt x="4533" y="643"/>
                  </a:cubicBezTo>
                  <a:cubicBezTo>
                    <a:pt x="4674" y="618"/>
                    <a:pt x="4839" y="580"/>
                    <a:pt x="4979" y="541"/>
                  </a:cubicBezTo>
                  <a:cubicBezTo>
                    <a:pt x="5590" y="376"/>
                    <a:pt x="6202" y="363"/>
                    <a:pt x="6825" y="299"/>
                  </a:cubicBezTo>
                  <a:cubicBezTo>
                    <a:pt x="6985" y="293"/>
                    <a:pt x="7141" y="290"/>
                    <a:pt x="7297" y="290"/>
                  </a:cubicBezTo>
                  <a:cubicBezTo>
                    <a:pt x="7453" y="290"/>
                    <a:pt x="7609" y="293"/>
                    <a:pt x="7768" y="299"/>
                  </a:cubicBezTo>
                  <a:cubicBezTo>
                    <a:pt x="7921" y="312"/>
                    <a:pt x="8073" y="363"/>
                    <a:pt x="8226" y="389"/>
                  </a:cubicBezTo>
                  <a:cubicBezTo>
                    <a:pt x="8392" y="440"/>
                    <a:pt x="8532" y="440"/>
                    <a:pt x="8685" y="478"/>
                  </a:cubicBezTo>
                  <a:cubicBezTo>
                    <a:pt x="8990" y="516"/>
                    <a:pt x="9308" y="554"/>
                    <a:pt x="9614" y="618"/>
                  </a:cubicBezTo>
                  <a:cubicBezTo>
                    <a:pt x="9767" y="643"/>
                    <a:pt x="9932" y="669"/>
                    <a:pt x="10072" y="707"/>
                  </a:cubicBezTo>
                  <a:cubicBezTo>
                    <a:pt x="10213" y="745"/>
                    <a:pt x="10378" y="796"/>
                    <a:pt x="10518" y="834"/>
                  </a:cubicBezTo>
                  <a:cubicBezTo>
                    <a:pt x="10798" y="936"/>
                    <a:pt x="11091" y="1063"/>
                    <a:pt x="11359" y="1216"/>
                  </a:cubicBezTo>
                  <a:cubicBezTo>
                    <a:pt x="11499" y="1305"/>
                    <a:pt x="11651" y="1369"/>
                    <a:pt x="11779" y="1445"/>
                  </a:cubicBezTo>
                  <a:cubicBezTo>
                    <a:pt x="11919" y="1522"/>
                    <a:pt x="12059" y="1586"/>
                    <a:pt x="12186" y="1662"/>
                  </a:cubicBezTo>
                  <a:cubicBezTo>
                    <a:pt x="12734" y="1968"/>
                    <a:pt x="13243" y="2324"/>
                    <a:pt x="13702" y="2732"/>
                  </a:cubicBezTo>
                  <a:cubicBezTo>
                    <a:pt x="13725" y="2739"/>
                    <a:pt x="13748" y="2752"/>
                    <a:pt x="13771" y="2752"/>
                  </a:cubicBezTo>
                  <a:cubicBezTo>
                    <a:pt x="13786" y="2752"/>
                    <a:pt x="13801" y="2747"/>
                    <a:pt x="13816" y="2732"/>
                  </a:cubicBezTo>
                  <a:cubicBezTo>
                    <a:pt x="13842" y="2706"/>
                    <a:pt x="13867" y="2655"/>
                    <a:pt x="13829" y="2604"/>
                  </a:cubicBezTo>
                  <a:cubicBezTo>
                    <a:pt x="13447" y="2069"/>
                    <a:pt x="12938" y="1649"/>
                    <a:pt x="12403" y="1305"/>
                  </a:cubicBezTo>
                  <a:cubicBezTo>
                    <a:pt x="12110" y="1140"/>
                    <a:pt x="11842" y="962"/>
                    <a:pt x="11524" y="872"/>
                  </a:cubicBezTo>
                  <a:lnTo>
                    <a:pt x="11295" y="796"/>
                  </a:lnTo>
                  <a:cubicBezTo>
                    <a:pt x="11218" y="771"/>
                    <a:pt x="11142" y="758"/>
                    <a:pt x="11066" y="732"/>
                  </a:cubicBezTo>
                  <a:cubicBezTo>
                    <a:pt x="11002" y="694"/>
                    <a:pt x="10913" y="681"/>
                    <a:pt x="10836" y="643"/>
                  </a:cubicBezTo>
                  <a:cubicBezTo>
                    <a:pt x="10773" y="618"/>
                    <a:pt x="10696" y="580"/>
                    <a:pt x="10620" y="567"/>
                  </a:cubicBezTo>
                  <a:cubicBezTo>
                    <a:pt x="10009" y="363"/>
                    <a:pt x="9385" y="198"/>
                    <a:pt x="8748" y="70"/>
                  </a:cubicBezTo>
                  <a:cubicBezTo>
                    <a:pt x="8595" y="45"/>
                    <a:pt x="8430" y="45"/>
                    <a:pt x="8277" y="45"/>
                  </a:cubicBezTo>
                  <a:cubicBezTo>
                    <a:pt x="8112" y="58"/>
                    <a:pt x="7959" y="58"/>
                    <a:pt x="7793" y="58"/>
                  </a:cubicBezTo>
                  <a:cubicBezTo>
                    <a:pt x="7750" y="59"/>
                    <a:pt x="7706" y="60"/>
                    <a:pt x="7663" y="60"/>
                  </a:cubicBezTo>
                  <a:cubicBezTo>
                    <a:pt x="7388" y="60"/>
                    <a:pt x="7113" y="29"/>
                    <a:pt x="6838" y="7"/>
                  </a:cubicBezTo>
                  <a:cubicBezTo>
                    <a:pt x="6742" y="3"/>
                    <a:pt x="6646" y="1"/>
                    <a:pt x="65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7"/>
            <p:cNvSpPr/>
            <p:nvPr/>
          </p:nvSpPr>
          <p:spPr>
            <a:xfrm>
              <a:off x="4222725" y="2002138"/>
              <a:ext cx="55425" cy="32150"/>
            </a:xfrm>
            <a:custGeom>
              <a:avLst/>
              <a:gdLst/>
              <a:ahLst/>
              <a:cxnLst/>
              <a:rect l="l" t="t" r="r" b="b"/>
              <a:pathLst>
                <a:path w="2217" h="1286" extrusionOk="0">
                  <a:moveTo>
                    <a:pt x="1070" y="0"/>
                  </a:moveTo>
                  <a:cubicBezTo>
                    <a:pt x="930" y="0"/>
                    <a:pt x="790" y="0"/>
                    <a:pt x="638" y="13"/>
                  </a:cubicBezTo>
                  <a:cubicBezTo>
                    <a:pt x="561" y="26"/>
                    <a:pt x="497" y="26"/>
                    <a:pt x="408" y="64"/>
                  </a:cubicBezTo>
                  <a:cubicBezTo>
                    <a:pt x="383" y="64"/>
                    <a:pt x="357" y="77"/>
                    <a:pt x="319" y="89"/>
                  </a:cubicBezTo>
                  <a:cubicBezTo>
                    <a:pt x="294" y="115"/>
                    <a:pt x="256" y="140"/>
                    <a:pt x="230" y="178"/>
                  </a:cubicBezTo>
                  <a:cubicBezTo>
                    <a:pt x="192" y="191"/>
                    <a:pt x="179" y="204"/>
                    <a:pt x="166" y="242"/>
                  </a:cubicBezTo>
                  <a:lnTo>
                    <a:pt x="128" y="306"/>
                  </a:lnTo>
                  <a:cubicBezTo>
                    <a:pt x="39" y="471"/>
                    <a:pt x="1" y="624"/>
                    <a:pt x="1" y="764"/>
                  </a:cubicBezTo>
                  <a:cubicBezTo>
                    <a:pt x="1" y="917"/>
                    <a:pt x="1" y="1070"/>
                    <a:pt x="65" y="1210"/>
                  </a:cubicBezTo>
                  <a:cubicBezTo>
                    <a:pt x="90" y="1223"/>
                    <a:pt x="103" y="1248"/>
                    <a:pt x="128" y="1273"/>
                  </a:cubicBezTo>
                  <a:cubicBezTo>
                    <a:pt x="148" y="1282"/>
                    <a:pt x="170" y="1286"/>
                    <a:pt x="191" y="1286"/>
                  </a:cubicBezTo>
                  <a:cubicBezTo>
                    <a:pt x="236" y="1286"/>
                    <a:pt x="280" y="1266"/>
                    <a:pt x="306" y="1223"/>
                  </a:cubicBezTo>
                  <a:cubicBezTo>
                    <a:pt x="383" y="1095"/>
                    <a:pt x="434" y="968"/>
                    <a:pt x="459" y="841"/>
                  </a:cubicBezTo>
                  <a:cubicBezTo>
                    <a:pt x="510" y="726"/>
                    <a:pt x="523" y="599"/>
                    <a:pt x="548" y="509"/>
                  </a:cubicBezTo>
                  <a:lnTo>
                    <a:pt x="548" y="471"/>
                  </a:lnTo>
                  <a:cubicBezTo>
                    <a:pt x="574" y="459"/>
                    <a:pt x="638" y="446"/>
                    <a:pt x="701" y="420"/>
                  </a:cubicBezTo>
                  <a:cubicBezTo>
                    <a:pt x="816" y="408"/>
                    <a:pt x="956" y="395"/>
                    <a:pt x="1083" y="382"/>
                  </a:cubicBezTo>
                  <a:cubicBezTo>
                    <a:pt x="1211" y="369"/>
                    <a:pt x="1351" y="331"/>
                    <a:pt x="1478" y="331"/>
                  </a:cubicBezTo>
                  <a:cubicBezTo>
                    <a:pt x="1542" y="331"/>
                    <a:pt x="1605" y="331"/>
                    <a:pt x="1669" y="344"/>
                  </a:cubicBezTo>
                  <a:cubicBezTo>
                    <a:pt x="1707" y="344"/>
                    <a:pt x="1733" y="369"/>
                    <a:pt x="1758" y="382"/>
                  </a:cubicBezTo>
                  <a:cubicBezTo>
                    <a:pt x="1771" y="395"/>
                    <a:pt x="1771" y="395"/>
                    <a:pt x="1771" y="408"/>
                  </a:cubicBezTo>
                  <a:cubicBezTo>
                    <a:pt x="1784" y="446"/>
                    <a:pt x="1784" y="509"/>
                    <a:pt x="1809" y="560"/>
                  </a:cubicBezTo>
                  <a:lnTo>
                    <a:pt x="1847" y="726"/>
                  </a:lnTo>
                  <a:cubicBezTo>
                    <a:pt x="1885" y="853"/>
                    <a:pt x="1911" y="981"/>
                    <a:pt x="1962" y="1108"/>
                  </a:cubicBezTo>
                  <a:cubicBezTo>
                    <a:pt x="1975" y="1159"/>
                    <a:pt x="2000" y="1172"/>
                    <a:pt x="2038" y="1197"/>
                  </a:cubicBezTo>
                  <a:cubicBezTo>
                    <a:pt x="2045" y="1198"/>
                    <a:pt x="2052" y="1199"/>
                    <a:pt x="2058" y="1199"/>
                  </a:cubicBezTo>
                  <a:cubicBezTo>
                    <a:pt x="2115" y="1199"/>
                    <a:pt x="2167" y="1152"/>
                    <a:pt x="2178" y="1095"/>
                  </a:cubicBezTo>
                  <a:cubicBezTo>
                    <a:pt x="2216" y="942"/>
                    <a:pt x="2216" y="790"/>
                    <a:pt x="2204" y="650"/>
                  </a:cubicBezTo>
                  <a:cubicBezTo>
                    <a:pt x="2191" y="509"/>
                    <a:pt x="2140" y="344"/>
                    <a:pt x="2000" y="204"/>
                  </a:cubicBezTo>
                  <a:cubicBezTo>
                    <a:pt x="1962" y="178"/>
                    <a:pt x="1898" y="140"/>
                    <a:pt x="1847" y="127"/>
                  </a:cubicBezTo>
                  <a:cubicBezTo>
                    <a:pt x="1809" y="115"/>
                    <a:pt x="1758" y="89"/>
                    <a:pt x="1720" y="89"/>
                  </a:cubicBezTo>
                  <a:lnTo>
                    <a:pt x="1503" y="64"/>
                  </a:lnTo>
                  <a:cubicBezTo>
                    <a:pt x="1363" y="26"/>
                    <a:pt x="1211" y="0"/>
                    <a:pt x="10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47"/>
            <p:cNvSpPr/>
            <p:nvPr/>
          </p:nvSpPr>
          <p:spPr>
            <a:xfrm>
              <a:off x="4422650" y="2071838"/>
              <a:ext cx="208525" cy="48925"/>
            </a:xfrm>
            <a:custGeom>
              <a:avLst/>
              <a:gdLst/>
              <a:ahLst/>
              <a:cxnLst/>
              <a:rect l="l" t="t" r="r" b="b"/>
              <a:pathLst>
                <a:path w="8341" h="1957" extrusionOk="0">
                  <a:moveTo>
                    <a:pt x="6383" y="9"/>
                  </a:moveTo>
                  <a:cubicBezTo>
                    <a:pt x="6110" y="9"/>
                    <a:pt x="5841" y="28"/>
                    <a:pt x="5565" y="77"/>
                  </a:cubicBezTo>
                  <a:cubicBezTo>
                    <a:pt x="5221" y="154"/>
                    <a:pt x="4890" y="255"/>
                    <a:pt x="4534" y="281"/>
                  </a:cubicBezTo>
                  <a:cubicBezTo>
                    <a:pt x="3846" y="383"/>
                    <a:pt x="3146" y="408"/>
                    <a:pt x="2471" y="510"/>
                  </a:cubicBezTo>
                  <a:cubicBezTo>
                    <a:pt x="1783" y="599"/>
                    <a:pt x="1096" y="714"/>
                    <a:pt x="408" y="867"/>
                  </a:cubicBezTo>
                  <a:cubicBezTo>
                    <a:pt x="370" y="867"/>
                    <a:pt x="332" y="918"/>
                    <a:pt x="319" y="981"/>
                  </a:cubicBezTo>
                  <a:cubicBezTo>
                    <a:pt x="319" y="1032"/>
                    <a:pt x="370" y="1058"/>
                    <a:pt x="408" y="1058"/>
                  </a:cubicBezTo>
                  <a:cubicBezTo>
                    <a:pt x="1108" y="994"/>
                    <a:pt x="1796" y="918"/>
                    <a:pt x="2483" y="828"/>
                  </a:cubicBezTo>
                  <a:cubicBezTo>
                    <a:pt x="3171" y="727"/>
                    <a:pt x="3846" y="599"/>
                    <a:pt x="4534" y="536"/>
                  </a:cubicBezTo>
                  <a:cubicBezTo>
                    <a:pt x="4644" y="527"/>
                    <a:pt x="4757" y="524"/>
                    <a:pt x="4872" y="524"/>
                  </a:cubicBezTo>
                  <a:cubicBezTo>
                    <a:pt x="5101" y="524"/>
                    <a:pt x="5336" y="536"/>
                    <a:pt x="5565" y="536"/>
                  </a:cubicBezTo>
                  <a:cubicBezTo>
                    <a:pt x="5921" y="536"/>
                    <a:pt x="6265" y="510"/>
                    <a:pt x="6609" y="459"/>
                  </a:cubicBezTo>
                  <a:cubicBezTo>
                    <a:pt x="6781" y="440"/>
                    <a:pt x="6956" y="431"/>
                    <a:pt x="7125" y="431"/>
                  </a:cubicBezTo>
                  <a:cubicBezTo>
                    <a:pt x="7293" y="431"/>
                    <a:pt x="7456" y="440"/>
                    <a:pt x="7602" y="459"/>
                  </a:cubicBezTo>
                  <a:cubicBezTo>
                    <a:pt x="7857" y="459"/>
                    <a:pt x="7984" y="727"/>
                    <a:pt x="7946" y="1019"/>
                  </a:cubicBezTo>
                  <a:cubicBezTo>
                    <a:pt x="7921" y="1147"/>
                    <a:pt x="7844" y="1300"/>
                    <a:pt x="7768" y="1414"/>
                  </a:cubicBezTo>
                  <a:lnTo>
                    <a:pt x="7704" y="1440"/>
                  </a:lnTo>
                  <a:cubicBezTo>
                    <a:pt x="7666" y="1465"/>
                    <a:pt x="7628" y="1478"/>
                    <a:pt x="7590" y="1478"/>
                  </a:cubicBezTo>
                  <a:cubicBezTo>
                    <a:pt x="7513" y="1491"/>
                    <a:pt x="7411" y="1503"/>
                    <a:pt x="7335" y="1503"/>
                  </a:cubicBezTo>
                  <a:cubicBezTo>
                    <a:pt x="7182" y="1503"/>
                    <a:pt x="7004" y="1503"/>
                    <a:pt x="6826" y="1491"/>
                  </a:cubicBezTo>
                  <a:cubicBezTo>
                    <a:pt x="6673" y="1491"/>
                    <a:pt x="6494" y="1491"/>
                    <a:pt x="6316" y="1503"/>
                  </a:cubicBezTo>
                  <a:cubicBezTo>
                    <a:pt x="5629" y="1554"/>
                    <a:pt x="4954" y="1592"/>
                    <a:pt x="4253" y="1605"/>
                  </a:cubicBezTo>
                  <a:cubicBezTo>
                    <a:pt x="4135" y="1605"/>
                    <a:pt x="4016" y="1611"/>
                    <a:pt x="3897" y="1611"/>
                  </a:cubicBezTo>
                  <a:cubicBezTo>
                    <a:pt x="3837" y="1611"/>
                    <a:pt x="3778" y="1609"/>
                    <a:pt x="3719" y="1605"/>
                  </a:cubicBezTo>
                  <a:lnTo>
                    <a:pt x="3197" y="1554"/>
                  </a:lnTo>
                  <a:cubicBezTo>
                    <a:pt x="3031" y="1529"/>
                    <a:pt x="2859" y="1522"/>
                    <a:pt x="2686" y="1522"/>
                  </a:cubicBezTo>
                  <a:cubicBezTo>
                    <a:pt x="2512" y="1522"/>
                    <a:pt x="2337" y="1529"/>
                    <a:pt x="2165" y="1529"/>
                  </a:cubicBezTo>
                  <a:cubicBezTo>
                    <a:pt x="1465" y="1541"/>
                    <a:pt x="777" y="1554"/>
                    <a:pt x="77" y="1605"/>
                  </a:cubicBezTo>
                  <a:cubicBezTo>
                    <a:pt x="51" y="1605"/>
                    <a:pt x="0" y="1631"/>
                    <a:pt x="0" y="1682"/>
                  </a:cubicBezTo>
                  <a:cubicBezTo>
                    <a:pt x="0" y="1732"/>
                    <a:pt x="26" y="1783"/>
                    <a:pt x="77" y="1783"/>
                  </a:cubicBezTo>
                  <a:cubicBezTo>
                    <a:pt x="777" y="1860"/>
                    <a:pt x="1465" y="1911"/>
                    <a:pt x="2165" y="1936"/>
                  </a:cubicBezTo>
                  <a:cubicBezTo>
                    <a:pt x="2374" y="1944"/>
                    <a:pt x="2588" y="1956"/>
                    <a:pt x="2800" y="1956"/>
                  </a:cubicBezTo>
                  <a:cubicBezTo>
                    <a:pt x="2937" y="1956"/>
                    <a:pt x="3074" y="1951"/>
                    <a:pt x="3209" y="1936"/>
                  </a:cubicBezTo>
                  <a:cubicBezTo>
                    <a:pt x="3388" y="1936"/>
                    <a:pt x="3566" y="1911"/>
                    <a:pt x="3744" y="1911"/>
                  </a:cubicBezTo>
                  <a:lnTo>
                    <a:pt x="4266" y="1911"/>
                  </a:lnTo>
                  <a:cubicBezTo>
                    <a:pt x="4954" y="1911"/>
                    <a:pt x="5654" y="1923"/>
                    <a:pt x="6354" y="1923"/>
                  </a:cubicBezTo>
                  <a:cubicBezTo>
                    <a:pt x="6520" y="1923"/>
                    <a:pt x="6698" y="1911"/>
                    <a:pt x="6876" y="1873"/>
                  </a:cubicBezTo>
                  <a:cubicBezTo>
                    <a:pt x="7042" y="1847"/>
                    <a:pt x="7220" y="1796"/>
                    <a:pt x="7399" y="1758"/>
                  </a:cubicBezTo>
                  <a:cubicBezTo>
                    <a:pt x="7500" y="1745"/>
                    <a:pt x="7577" y="1732"/>
                    <a:pt x="7666" y="1720"/>
                  </a:cubicBezTo>
                  <a:cubicBezTo>
                    <a:pt x="7717" y="1720"/>
                    <a:pt x="7768" y="1694"/>
                    <a:pt x="7819" y="1682"/>
                  </a:cubicBezTo>
                  <a:cubicBezTo>
                    <a:pt x="7857" y="1656"/>
                    <a:pt x="7908" y="1656"/>
                    <a:pt x="7984" y="1592"/>
                  </a:cubicBezTo>
                  <a:lnTo>
                    <a:pt x="8022" y="1554"/>
                  </a:lnTo>
                  <a:lnTo>
                    <a:pt x="8035" y="1529"/>
                  </a:lnTo>
                  <a:cubicBezTo>
                    <a:pt x="8048" y="1491"/>
                    <a:pt x="8073" y="1478"/>
                    <a:pt x="8086" y="1465"/>
                  </a:cubicBezTo>
                  <a:cubicBezTo>
                    <a:pt x="8112" y="1414"/>
                    <a:pt x="8150" y="1376"/>
                    <a:pt x="8163" y="1338"/>
                  </a:cubicBezTo>
                  <a:cubicBezTo>
                    <a:pt x="8213" y="1249"/>
                    <a:pt x="8239" y="1159"/>
                    <a:pt x="8277" y="1058"/>
                  </a:cubicBezTo>
                  <a:cubicBezTo>
                    <a:pt x="8341" y="867"/>
                    <a:pt x="8341" y="650"/>
                    <a:pt x="8239" y="446"/>
                  </a:cubicBezTo>
                  <a:cubicBezTo>
                    <a:pt x="8201" y="332"/>
                    <a:pt x="8112" y="230"/>
                    <a:pt x="8022" y="166"/>
                  </a:cubicBezTo>
                  <a:cubicBezTo>
                    <a:pt x="7972" y="141"/>
                    <a:pt x="7895" y="103"/>
                    <a:pt x="7844" y="90"/>
                  </a:cubicBezTo>
                  <a:cubicBezTo>
                    <a:pt x="7793" y="90"/>
                    <a:pt x="7755" y="64"/>
                    <a:pt x="7704" y="64"/>
                  </a:cubicBezTo>
                  <a:cubicBezTo>
                    <a:pt x="7322" y="1"/>
                    <a:pt x="6966" y="26"/>
                    <a:pt x="6622" y="13"/>
                  </a:cubicBezTo>
                  <a:cubicBezTo>
                    <a:pt x="6542" y="11"/>
                    <a:pt x="6462" y="9"/>
                    <a:pt x="6383" y="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47"/>
            <p:cNvSpPr/>
            <p:nvPr/>
          </p:nvSpPr>
          <p:spPr>
            <a:xfrm>
              <a:off x="4492675" y="2085163"/>
              <a:ext cx="12450" cy="31500"/>
            </a:xfrm>
            <a:custGeom>
              <a:avLst/>
              <a:gdLst/>
              <a:ahLst/>
              <a:cxnLst/>
              <a:rect l="l" t="t" r="r" b="b"/>
              <a:pathLst>
                <a:path w="498" h="1260" extrusionOk="0">
                  <a:moveTo>
                    <a:pt x="154" y="0"/>
                  </a:moveTo>
                  <a:cubicBezTo>
                    <a:pt x="94" y="0"/>
                    <a:pt x="25" y="39"/>
                    <a:pt x="14" y="117"/>
                  </a:cubicBezTo>
                  <a:lnTo>
                    <a:pt x="14" y="130"/>
                  </a:lnTo>
                  <a:cubicBezTo>
                    <a:pt x="1" y="219"/>
                    <a:pt x="1" y="321"/>
                    <a:pt x="1" y="397"/>
                  </a:cubicBezTo>
                  <a:cubicBezTo>
                    <a:pt x="1" y="474"/>
                    <a:pt x="1" y="576"/>
                    <a:pt x="14" y="652"/>
                  </a:cubicBezTo>
                  <a:cubicBezTo>
                    <a:pt x="26" y="754"/>
                    <a:pt x="39" y="830"/>
                    <a:pt x="64" y="907"/>
                  </a:cubicBezTo>
                  <a:cubicBezTo>
                    <a:pt x="77" y="983"/>
                    <a:pt x="90" y="1072"/>
                    <a:pt x="128" y="1161"/>
                  </a:cubicBezTo>
                  <a:lnTo>
                    <a:pt x="128" y="1174"/>
                  </a:lnTo>
                  <a:cubicBezTo>
                    <a:pt x="128" y="1199"/>
                    <a:pt x="141" y="1225"/>
                    <a:pt x="166" y="1238"/>
                  </a:cubicBezTo>
                  <a:cubicBezTo>
                    <a:pt x="195" y="1252"/>
                    <a:pt x="224" y="1259"/>
                    <a:pt x="250" y="1259"/>
                  </a:cubicBezTo>
                  <a:cubicBezTo>
                    <a:pt x="295" y="1259"/>
                    <a:pt x="333" y="1239"/>
                    <a:pt x="357" y="1199"/>
                  </a:cubicBezTo>
                  <a:cubicBezTo>
                    <a:pt x="434" y="1098"/>
                    <a:pt x="459" y="996"/>
                    <a:pt x="472" y="894"/>
                  </a:cubicBezTo>
                  <a:cubicBezTo>
                    <a:pt x="497" y="792"/>
                    <a:pt x="497" y="690"/>
                    <a:pt x="472" y="588"/>
                  </a:cubicBezTo>
                  <a:cubicBezTo>
                    <a:pt x="472" y="499"/>
                    <a:pt x="446" y="397"/>
                    <a:pt x="408" y="308"/>
                  </a:cubicBezTo>
                  <a:cubicBezTo>
                    <a:pt x="383" y="206"/>
                    <a:pt x="332" y="117"/>
                    <a:pt x="255" y="41"/>
                  </a:cubicBezTo>
                  <a:cubicBezTo>
                    <a:pt x="243" y="15"/>
                    <a:pt x="217" y="3"/>
                    <a:pt x="179" y="3"/>
                  </a:cubicBezTo>
                  <a:cubicBezTo>
                    <a:pt x="171"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7"/>
            <p:cNvSpPr/>
            <p:nvPr/>
          </p:nvSpPr>
          <p:spPr>
            <a:xfrm>
              <a:off x="4102400" y="2117213"/>
              <a:ext cx="32050" cy="5925"/>
            </a:xfrm>
            <a:custGeom>
              <a:avLst/>
              <a:gdLst/>
              <a:ahLst/>
              <a:cxnLst/>
              <a:rect l="l" t="t" r="r" b="b"/>
              <a:pathLst>
                <a:path w="1282" h="237" extrusionOk="0">
                  <a:moveTo>
                    <a:pt x="146" y="1"/>
                  </a:moveTo>
                  <a:cubicBezTo>
                    <a:pt x="119" y="1"/>
                    <a:pt x="91" y="2"/>
                    <a:pt x="64" y="7"/>
                  </a:cubicBezTo>
                  <a:cubicBezTo>
                    <a:pt x="13" y="7"/>
                    <a:pt x="1" y="108"/>
                    <a:pt x="39" y="121"/>
                  </a:cubicBezTo>
                  <a:cubicBezTo>
                    <a:pt x="203" y="203"/>
                    <a:pt x="393" y="237"/>
                    <a:pt x="586" y="237"/>
                  </a:cubicBezTo>
                  <a:cubicBezTo>
                    <a:pt x="813" y="237"/>
                    <a:pt x="1043" y="190"/>
                    <a:pt x="1236" y="121"/>
                  </a:cubicBezTo>
                  <a:cubicBezTo>
                    <a:pt x="1281" y="110"/>
                    <a:pt x="1276" y="28"/>
                    <a:pt x="1230" y="28"/>
                  </a:cubicBezTo>
                  <a:cubicBezTo>
                    <a:pt x="1224" y="28"/>
                    <a:pt x="1217" y="29"/>
                    <a:pt x="1210" y="32"/>
                  </a:cubicBezTo>
                  <a:cubicBezTo>
                    <a:pt x="1081" y="68"/>
                    <a:pt x="964" y="84"/>
                    <a:pt x="848" y="84"/>
                  </a:cubicBezTo>
                  <a:cubicBezTo>
                    <a:pt x="758" y="84"/>
                    <a:pt x="668" y="74"/>
                    <a:pt x="574" y="58"/>
                  </a:cubicBezTo>
                  <a:cubicBezTo>
                    <a:pt x="425" y="47"/>
                    <a:pt x="284" y="1"/>
                    <a:pt x="1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47"/>
            <p:cNvSpPr/>
            <p:nvPr/>
          </p:nvSpPr>
          <p:spPr>
            <a:xfrm>
              <a:off x="4108775" y="2129588"/>
              <a:ext cx="29625" cy="6550"/>
            </a:xfrm>
            <a:custGeom>
              <a:avLst/>
              <a:gdLst/>
              <a:ahLst/>
              <a:cxnLst/>
              <a:rect l="l" t="t" r="r" b="b"/>
              <a:pathLst>
                <a:path w="1185" h="262" extrusionOk="0">
                  <a:moveTo>
                    <a:pt x="680" y="1"/>
                  </a:moveTo>
                  <a:cubicBezTo>
                    <a:pt x="460" y="1"/>
                    <a:pt x="231" y="35"/>
                    <a:pt x="39" y="85"/>
                  </a:cubicBezTo>
                  <a:cubicBezTo>
                    <a:pt x="0" y="110"/>
                    <a:pt x="0" y="174"/>
                    <a:pt x="39" y="186"/>
                  </a:cubicBezTo>
                  <a:cubicBezTo>
                    <a:pt x="206" y="230"/>
                    <a:pt x="404" y="261"/>
                    <a:pt x="599" y="261"/>
                  </a:cubicBezTo>
                  <a:cubicBezTo>
                    <a:pt x="803" y="261"/>
                    <a:pt x="1003" y="227"/>
                    <a:pt x="1159" y="136"/>
                  </a:cubicBezTo>
                  <a:cubicBezTo>
                    <a:pt x="1185" y="136"/>
                    <a:pt x="1172" y="85"/>
                    <a:pt x="1159" y="72"/>
                  </a:cubicBezTo>
                  <a:cubicBezTo>
                    <a:pt x="1019" y="22"/>
                    <a:pt x="852" y="1"/>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47"/>
            <p:cNvSpPr/>
            <p:nvPr/>
          </p:nvSpPr>
          <p:spPr>
            <a:xfrm>
              <a:off x="4118675" y="2144363"/>
              <a:ext cx="28950" cy="8175"/>
            </a:xfrm>
            <a:custGeom>
              <a:avLst/>
              <a:gdLst/>
              <a:ahLst/>
              <a:cxnLst/>
              <a:rect l="l" t="t" r="r" b="b"/>
              <a:pathLst>
                <a:path w="1158" h="327" extrusionOk="0">
                  <a:moveTo>
                    <a:pt x="76" y="1"/>
                  </a:moveTo>
                  <a:cubicBezTo>
                    <a:pt x="40" y="1"/>
                    <a:pt x="0" y="45"/>
                    <a:pt x="12" y="79"/>
                  </a:cubicBezTo>
                  <a:cubicBezTo>
                    <a:pt x="71" y="268"/>
                    <a:pt x="229" y="327"/>
                    <a:pt x="414" y="327"/>
                  </a:cubicBezTo>
                  <a:cubicBezTo>
                    <a:pt x="666" y="327"/>
                    <a:pt x="969" y="218"/>
                    <a:pt x="1145" y="181"/>
                  </a:cubicBezTo>
                  <a:cubicBezTo>
                    <a:pt x="1158" y="181"/>
                    <a:pt x="1158" y="156"/>
                    <a:pt x="1120" y="156"/>
                  </a:cubicBezTo>
                  <a:cubicBezTo>
                    <a:pt x="967" y="118"/>
                    <a:pt x="801" y="118"/>
                    <a:pt x="648" y="118"/>
                  </a:cubicBezTo>
                  <a:cubicBezTo>
                    <a:pt x="631" y="119"/>
                    <a:pt x="613" y="119"/>
                    <a:pt x="596" y="119"/>
                  </a:cubicBezTo>
                  <a:cubicBezTo>
                    <a:pt x="416" y="119"/>
                    <a:pt x="263" y="61"/>
                    <a:pt x="88" y="3"/>
                  </a:cubicBezTo>
                  <a:cubicBezTo>
                    <a:pt x="84" y="2"/>
                    <a:pt x="80"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7"/>
            <p:cNvSpPr/>
            <p:nvPr/>
          </p:nvSpPr>
          <p:spPr>
            <a:xfrm>
              <a:off x="4132300" y="2155238"/>
              <a:ext cx="30300" cy="8100"/>
            </a:xfrm>
            <a:custGeom>
              <a:avLst/>
              <a:gdLst/>
              <a:ahLst/>
              <a:cxnLst/>
              <a:rect l="l" t="t" r="r" b="b"/>
              <a:pathLst>
                <a:path w="1212" h="324" extrusionOk="0">
                  <a:moveTo>
                    <a:pt x="1173" y="1"/>
                  </a:moveTo>
                  <a:cubicBezTo>
                    <a:pt x="982" y="39"/>
                    <a:pt x="778" y="65"/>
                    <a:pt x="575" y="77"/>
                  </a:cubicBezTo>
                  <a:cubicBezTo>
                    <a:pt x="549" y="82"/>
                    <a:pt x="522" y="83"/>
                    <a:pt x="496" y="83"/>
                  </a:cubicBezTo>
                  <a:cubicBezTo>
                    <a:pt x="381" y="83"/>
                    <a:pt x="261" y="50"/>
                    <a:pt x="146" y="50"/>
                  </a:cubicBezTo>
                  <a:cubicBezTo>
                    <a:pt x="132" y="50"/>
                    <a:pt x="118" y="51"/>
                    <a:pt x="103" y="52"/>
                  </a:cubicBezTo>
                  <a:cubicBezTo>
                    <a:pt x="65" y="52"/>
                    <a:pt x="53" y="77"/>
                    <a:pt x="53" y="90"/>
                  </a:cubicBezTo>
                  <a:cubicBezTo>
                    <a:pt x="1" y="287"/>
                    <a:pt x="227" y="324"/>
                    <a:pt x="389" y="324"/>
                  </a:cubicBezTo>
                  <a:cubicBezTo>
                    <a:pt x="426" y="324"/>
                    <a:pt x="459" y="322"/>
                    <a:pt x="485" y="319"/>
                  </a:cubicBezTo>
                  <a:cubicBezTo>
                    <a:pt x="740" y="281"/>
                    <a:pt x="982" y="179"/>
                    <a:pt x="1199" y="52"/>
                  </a:cubicBezTo>
                  <a:cubicBezTo>
                    <a:pt x="1211" y="39"/>
                    <a:pt x="1186" y="1"/>
                    <a:pt x="1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47"/>
            <p:cNvSpPr/>
            <p:nvPr/>
          </p:nvSpPr>
          <p:spPr>
            <a:xfrm>
              <a:off x="4145375" y="2164488"/>
              <a:ext cx="29300" cy="7075"/>
            </a:xfrm>
            <a:custGeom>
              <a:avLst/>
              <a:gdLst/>
              <a:ahLst/>
              <a:cxnLst/>
              <a:rect l="l" t="t" r="r" b="b"/>
              <a:pathLst>
                <a:path w="1172" h="283" extrusionOk="0">
                  <a:moveTo>
                    <a:pt x="1147" y="0"/>
                  </a:moveTo>
                  <a:cubicBezTo>
                    <a:pt x="930" y="26"/>
                    <a:pt x="726" y="51"/>
                    <a:pt x="523" y="64"/>
                  </a:cubicBezTo>
                  <a:cubicBezTo>
                    <a:pt x="357" y="77"/>
                    <a:pt x="166" y="51"/>
                    <a:pt x="26" y="140"/>
                  </a:cubicBezTo>
                  <a:cubicBezTo>
                    <a:pt x="1" y="153"/>
                    <a:pt x="1" y="217"/>
                    <a:pt x="26" y="242"/>
                  </a:cubicBezTo>
                  <a:cubicBezTo>
                    <a:pt x="81" y="272"/>
                    <a:pt x="138" y="282"/>
                    <a:pt x="196" y="282"/>
                  </a:cubicBezTo>
                  <a:cubicBezTo>
                    <a:pt x="286" y="282"/>
                    <a:pt x="379" y="258"/>
                    <a:pt x="472" y="242"/>
                  </a:cubicBezTo>
                  <a:cubicBezTo>
                    <a:pt x="714" y="191"/>
                    <a:pt x="930" y="115"/>
                    <a:pt x="1159" y="13"/>
                  </a:cubicBezTo>
                  <a:cubicBezTo>
                    <a:pt x="1162" y="15"/>
                    <a:pt x="1164" y="16"/>
                    <a:pt x="1165" y="16"/>
                  </a:cubicBezTo>
                  <a:cubicBezTo>
                    <a:pt x="1171" y="16"/>
                    <a:pt x="1167" y="0"/>
                    <a:pt x="1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47"/>
            <p:cNvSpPr/>
            <p:nvPr/>
          </p:nvSpPr>
          <p:spPr>
            <a:xfrm>
              <a:off x="4368525" y="2110613"/>
              <a:ext cx="15625" cy="9925"/>
            </a:xfrm>
            <a:custGeom>
              <a:avLst/>
              <a:gdLst/>
              <a:ahLst/>
              <a:cxnLst/>
              <a:rect l="l" t="t" r="r" b="b"/>
              <a:pathLst>
                <a:path w="625" h="397" extrusionOk="0">
                  <a:moveTo>
                    <a:pt x="498" y="0"/>
                  </a:moveTo>
                  <a:cubicBezTo>
                    <a:pt x="395" y="0"/>
                    <a:pt x="300" y="27"/>
                    <a:pt x="204" y="80"/>
                  </a:cubicBezTo>
                  <a:cubicBezTo>
                    <a:pt x="115" y="131"/>
                    <a:pt x="1" y="232"/>
                    <a:pt x="13" y="334"/>
                  </a:cubicBezTo>
                  <a:cubicBezTo>
                    <a:pt x="18" y="381"/>
                    <a:pt x="47" y="397"/>
                    <a:pt x="85" y="397"/>
                  </a:cubicBezTo>
                  <a:cubicBezTo>
                    <a:pt x="150" y="397"/>
                    <a:pt x="241" y="350"/>
                    <a:pt x="281" y="334"/>
                  </a:cubicBezTo>
                  <a:cubicBezTo>
                    <a:pt x="332" y="309"/>
                    <a:pt x="383" y="258"/>
                    <a:pt x="446" y="232"/>
                  </a:cubicBezTo>
                  <a:cubicBezTo>
                    <a:pt x="510" y="194"/>
                    <a:pt x="561" y="143"/>
                    <a:pt x="599" y="105"/>
                  </a:cubicBezTo>
                  <a:cubicBezTo>
                    <a:pt x="625" y="54"/>
                    <a:pt x="599" y="3"/>
                    <a:pt x="561" y="3"/>
                  </a:cubicBezTo>
                  <a:cubicBezTo>
                    <a:pt x="540" y="1"/>
                    <a:pt x="519" y="0"/>
                    <a:pt x="4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47"/>
            <p:cNvSpPr/>
            <p:nvPr/>
          </p:nvSpPr>
          <p:spPr>
            <a:xfrm>
              <a:off x="4378800" y="2116438"/>
              <a:ext cx="14075" cy="11175"/>
            </a:xfrm>
            <a:custGeom>
              <a:avLst/>
              <a:gdLst/>
              <a:ahLst/>
              <a:cxnLst/>
              <a:rect l="l" t="t" r="r" b="b"/>
              <a:pathLst>
                <a:path w="563" h="447" extrusionOk="0">
                  <a:moveTo>
                    <a:pt x="511" y="0"/>
                  </a:moveTo>
                  <a:cubicBezTo>
                    <a:pt x="502" y="0"/>
                    <a:pt x="492" y="4"/>
                    <a:pt x="481" y="12"/>
                  </a:cubicBezTo>
                  <a:cubicBezTo>
                    <a:pt x="405" y="63"/>
                    <a:pt x="316" y="89"/>
                    <a:pt x="239" y="152"/>
                  </a:cubicBezTo>
                  <a:cubicBezTo>
                    <a:pt x="188" y="190"/>
                    <a:pt x="163" y="216"/>
                    <a:pt x="112" y="229"/>
                  </a:cubicBezTo>
                  <a:cubicBezTo>
                    <a:pt x="86" y="267"/>
                    <a:pt x="48" y="318"/>
                    <a:pt x="35" y="343"/>
                  </a:cubicBezTo>
                  <a:cubicBezTo>
                    <a:pt x="1" y="390"/>
                    <a:pt x="40" y="447"/>
                    <a:pt x="86" y="447"/>
                  </a:cubicBezTo>
                  <a:cubicBezTo>
                    <a:pt x="90" y="447"/>
                    <a:pt x="95" y="446"/>
                    <a:pt x="99" y="445"/>
                  </a:cubicBezTo>
                  <a:cubicBezTo>
                    <a:pt x="125" y="420"/>
                    <a:pt x="176" y="420"/>
                    <a:pt x="214" y="407"/>
                  </a:cubicBezTo>
                  <a:cubicBezTo>
                    <a:pt x="252" y="394"/>
                    <a:pt x="290" y="343"/>
                    <a:pt x="316" y="318"/>
                  </a:cubicBezTo>
                  <a:cubicBezTo>
                    <a:pt x="405" y="254"/>
                    <a:pt x="468" y="165"/>
                    <a:pt x="532" y="89"/>
                  </a:cubicBezTo>
                  <a:cubicBezTo>
                    <a:pt x="562" y="48"/>
                    <a:pt x="545"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47"/>
            <p:cNvSpPr/>
            <p:nvPr/>
          </p:nvSpPr>
          <p:spPr>
            <a:xfrm>
              <a:off x="4227500" y="2014538"/>
              <a:ext cx="20375" cy="3875"/>
            </a:xfrm>
            <a:custGeom>
              <a:avLst/>
              <a:gdLst/>
              <a:ahLst/>
              <a:cxnLst/>
              <a:rect l="l" t="t" r="r" b="b"/>
              <a:pathLst>
                <a:path w="815" h="155" extrusionOk="0">
                  <a:moveTo>
                    <a:pt x="803" y="1"/>
                  </a:moveTo>
                  <a:cubicBezTo>
                    <a:pt x="807" y="5"/>
                    <a:pt x="810" y="6"/>
                    <a:pt x="812" y="6"/>
                  </a:cubicBezTo>
                  <a:cubicBezTo>
                    <a:pt x="814" y="6"/>
                    <a:pt x="812" y="1"/>
                    <a:pt x="803" y="1"/>
                  </a:cubicBezTo>
                  <a:close/>
                  <a:moveTo>
                    <a:pt x="803" y="1"/>
                  </a:moveTo>
                  <a:lnTo>
                    <a:pt x="803" y="1"/>
                  </a:lnTo>
                  <a:cubicBezTo>
                    <a:pt x="676" y="13"/>
                    <a:pt x="561" y="13"/>
                    <a:pt x="434" y="26"/>
                  </a:cubicBezTo>
                  <a:cubicBezTo>
                    <a:pt x="370" y="33"/>
                    <a:pt x="306" y="33"/>
                    <a:pt x="243" y="33"/>
                  </a:cubicBezTo>
                  <a:cubicBezTo>
                    <a:pt x="179" y="33"/>
                    <a:pt x="115" y="33"/>
                    <a:pt x="52" y="39"/>
                  </a:cubicBezTo>
                  <a:cubicBezTo>
                    <a:pt x="1" y="64"/>
                    <a:pt x="1" y="128"/>
                    <a:pt x="52" y="141"/>
                  </a:cubicBezTo>
                  <a:cubicBezTo>
                    <a:pt x="97" y="150"/>
                    <a:pt x="144" y="154"/>
                    <a:pt x="192" y="154"/>
                  </a:cubicBezTo>
                  <a:cubicBezTo>
                    <a:pt x="403" y="154"/>
                    <a:pt x="637" y="73"/>
                    <a:pt x="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47"/>
            <p:cNvSpPr/>
            <p:nvPr/>
          </p:nvSpPr>
          <p:spPr>
            <a:xfrm>
              <a:off x="4224975" y="2019963"/>
              <a:ext cx="16875" cy="4375"/>
            </a:xfrm>
            <a:custGeom>
              <a:avLst/>
              <a:gdLst/>
              <a:ahLst/>
              <a:cxnLst/>
              <a:rect l="l" t="t" r="r" b="b"/>
              <a:pathLst>
                <a:path w="675" h="175" extrusionOk="0">
                  <a:moveTo>
                    <a:pt x="637" y="0"/>
                  </a:moveTo>
                  <a:cubicBezTo>
                    <a:pt x="446" y="38"/>
                    <a:pt x="255" y="0"/>
                    <a:pt x="64" y="51"/>
                  </a:cubicBezTo>
                  <a:cubicBezTo>
                    <a:pt x="0" y="64"/>
                    <a:pt x="0" y="140"/>
                    <a:pt x="64" y="166"/>
                  </a:cubicBezTo>
                  <a:cubicBezTo>
                    <a:pt x="95" y="172"/>
                    <a:pt x="127" y="175"/>
                    <a:pt x="160" y="175"/>
                  </a:cubicBezTo>
                  <a:cubicBezTo>
                    <a:pt x="325" y="175"/>
                    <a:pt x="501" y="102"/>
                    <a:pt x="649" y="38"/>
                  </a:cubicBezTo>
                  <a:cubicBezTo>
                    <a:pt x="675" y="38"/>
                    <a:pt x="662" y="0"/>
                    <a:pt x="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47"/>
            <p:cNvSpPr/>
            <p:nvPr/>
          </p:nvSpPr>
          <p:spPr>
            <a:xfrm>
              <a:off x="4246300" y="2152063"/>
              <a:ext cx="17525" cy="2900"/>
            </a:xfrm>
            <a:custGeom>
              <a:avLst/>
              <a:gdLst/>
              <a:ahLst/>
              <a:cxnLst/>
              <a:rect l="l" t="t" r="r" b="b"/>
              <a:pathLst>
                <a:path w="701" h="116" extrusionOk="0">
                  <a:moveTo>
                    <a:pt x="675" y="1"/>
                  </a:moveTo>
                  <a:cubicBezTo>
                    <a:pt x="446" y="13"/>
                    <a:pt x="229" y="39"/>
                    <a:pt x="13" y="102"/>
                  </a:cubicBezTo>
                  <a:cubicBezTo>
                    <a:pt x="0" y="102"/>
                    <a:pt x="13" y="115"/>
                    <a:pt x="13" y="115"/>
                  </a:cubicBezTo>
                  <a:cubicBezTo>
                    <a:pt x="229" y="64"/>
                    <a:pt x="446" y="64"/>
                    <a:pt x="675" y="39"/>
                  </a:cubicBezTo>
                  <a:cubicBezTo>
                    <a:pt x="700" y="13"/>
                    <a:pt x="688" y="1"/>
                    <a:pt x="6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47"/>
            <p:cNvSpPr/>
            <p:nvPr/>
          </p:nvSpPr>
          <p:spPr>
            <a:xfrm>
              <a:off x="4274300" y="2148038"/>
              <a:ext cx="12125" cy="5325"/>
            </a:xfrm>
            <a:custGeom>
              <a:avLst/>
              <a:gdLst/>
              <a:ahLst/>
              <a:cxnLst/>
              <a:rect l="l" t="t" r="r" b="b"/>
              <a:pathLst>
                <a:path w="485" h="213" extrusionOk="0">
                  <a:moveTo>
                    <a:pt x="300" y="1"/>
                  </a:moveTo>
                  <a:cubicBezTo>
                    <a:pt x="193" y="1"/>
                    <a:pt x="77" y="40"/>
                    <a:pt x="13" y="85"/>
                  </a:cubicBezTo>
                  <a:cubicBezTo>
                    <a:pt x="1" y="98"/>
                    <a:pt x="1" y="111"/>
                    <a:pt x="1" y="111"/>
                  </a:cubicBezTo>
                  <a:cubicBezTo>
                    <a:pt x="26" y="174"/>
                    <a:pt x="103" y="200"/>
                    <a:pt x="166" y="212"/>
                  </a:cubicBezTo>
                  <a:cubicBezTo>
                    <a:pt x="281" y="212"/>
                    <a:pt x="357" y="200"/>
                    <a:pt x="446" y="111"/>
                  </a:cubicBezTo>
                  <a:cubicBezTo>
                    <a:pt x="485" y="85"/>
                    <a:pt x="472" y="34"/>
                    <a:pt x="421" y="21"/>
                  </a:cubicBezTo>
                  <a:cubicBezTo>
                    <a:pt x="385" y="7"/>
                    <a:pt x="343" y="1"/>
                    <a:pt x="3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47"/>
            <p:cNvSpPr/>
            <p:nvPr/>
          </p:nvSpPr>
          <p:spPr>
            <a:xfrm>
              <a:off x="4291825" y="2145613"/>
              <a:ext cx="15925" cy="6475"/>
            </a:xfrm>
            <a:custGeom>
              <a:avLst/>
              <a:gdLst/>
              <a:ahLst/>
              <a:cxnLst/>
              <a:rect l="l" t="t" r="r" b="b"/>
              <a:pathLst>
                <a:path w="637" h="259" extrusionOk="0">
                  <a:moveTo>
                    <a:pt x="350" y="1"/>
                  </a:moveTo>
                  <a:cubicBezTo>
                    <a:pt x="283" y="1"/>
                    <a:pt x="216" y="4"/>
                    <a:pt x="153" y="4"/>
                  </a:cubicBezTo>
                  <a:cubicBezTo>
                    <a:pt x="0" y="4"/>
                    <a:pt x="0" y="259"/>
                    <a:pt x="153" y="259"/>
                  </a:cubicBezTo>
                  <a:cubicBezTo>
                    <a:pt x="293" y="259"/>
                    <a:pt x="458" y="259"/>
                    <a:pt x="586" y="169"/>
                  </a:cubicBezTo>
                  <a:cubicBezTo>
                    <a:pt x="637" y="118"/>
                    <a:pt x="637" y="42"/>
                    <a:pt x="548" y="17"/>
                  </a:cubicBezTo>
                  <a:cubicBezTo>
                    <a:pt x="484" y="4"/>
                    <a:pt x="417" y="1"/>
                    <a:pt x="3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47"/>
            <p:cNvSpPr/>
            <p:nvPr/>
          </p:nvSpPr>
          <p:spPr>
            <a:xfrm>
              <a:off x="4440725" y="2101613"/>
              <a:ext cx="7250" cy="11475"/>
            </a:xfrm>
            <a:custGeom>
              <a:avLst/>
              <a:gdLst/>
              <a:ahLst/>
              <a:cxnLst/>
              <a:rect l="l" t="t" r="r" b="b"/>
              <a:pathLst>
                <a:path w="290" h="459" extrusionOk="0">
                  <a:moveTo>
                    <a:pt x="267" y="0"/>
                  </a:moveTo>
                  <a:cubicBezTo>
                    <a:pt x="255" y="0"/>
                    <a:pt x="239" y="7"/>
                    <a:pt x="232" y="19"/>
                  </a:cubicBezTo>
                  <a:cubicBezTo>
                    <a:pt x="182" y="134"/>
                    <a:pt x="92" y="249"/>
                    <a:pt x="29" y="363"/>
                  </a:cubicBezTo>
                  <a:cubicBezTo>
                    <a:pt x="0" y="411"/>
                    <a:pt x="35" y="458"/>
                    <a:pt x="76" y="458"/>
                  </a:cubicBezTo>
                  <a:cubicBezTo>
                    <a:pt x="90" y="458"/>
                    <a:pt x="105" y="453"/>
                    <a:pt x="118" y="440"/>
                  </a:cubicBezTo>
                  <a:cubicBezTo>
                    <a:pt x="232" y="338"/>
                    <a:pt x="258" y="159"/>
                    <a:pt x="283" y="19"/>
                  </a:cubicBezTo>
                  <a:cubicBezTo>
                    <a:pt x="290" y="7"/>
                    <a:pt x="280"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47"/>
            <p:cNvSpPr/>
            <p:nvPr/>
          </p:nvSpPr>
          <p:spPr>
            <a:xfrm>
              <a:off x="4451300" y="2102388"/>
              <a:ext cx="6700" cy="11625"/>
            </a:xfrm>
            <a:custGeom>
              <a:avLst/>
              <a:gdLst/>
              <a:ahLst/>
              <a:cxnLst/>
              <a:rect l="l" t="t" r="r" b="b"/>
              <a:pathLst>
                <a:path w="268" h="465" extrusionOk="0">
                  <a:moveTo>
                    <a:pt x="226" y="0"/>
                  </a:moveTo>
                  <a:cubicBezTo>
                    <a:pt x="218" y="0"/>
                    <a:pt x="209" y="4"/>
                    <a:pt x="204" y="14"/>
                  </a:cubicBezTo>
                  <a:cubicBezTo>
                    <a:pt x="179" y="78"/>
                    <a:pt x="128" y="141"/>
                    <a:pt x="90" y="205"/>
                  </a:cubicBezTo>
                  <a:cubicBezTo>
                    <a:pt x="51" y="269"/>
                    <a:pt x="13" y="332"/>
                    <a:pt x="0" y="409"/>
                  </a:cubicBezTo>
                  <a:cubicBezTo>
                    <a:pt x="0" y="448"/>
                    <a:pt x="23" y="464"/>
                    <a:pt x="50" y="464"/>
                  </a:cubicBezTo>
                  <a:cubicBezTo>
                    <a:pt x="59" y="464"/>
                    <a:pt x="68" y="463"/>
                    <a:pt x="77" y="460"/>
                  </a:cubicBezTo>
                  <a:cubicBezTo>
                    <a:pt x="217" y="396"/>
                    <a:pt x="268" y="179"/>
                    <a:pt x="255" y="27"/>
                  </a:cubicBezTo>
                  <a:cubicBezTo>
                    <a:pt x="255" y="11"/>
                    <a:pt x="241"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47"/>
            <p:cNvSpPr/>
            <p:nvPr/>
          </p:nvSpPr>
          <p:spPr>
            <a:xfrm>
              <a:off x="4463075" y="2101688"/>
              <a:ext cx="8950" cy="14225"/>
            </a:xfrm>
            <a:custGeom>
              <a:avLst/>
              <a:gdLst/>
              <a:ahLst/>
              <a:cxnLst/>
              <a:rect l="l" t="t" r="r" b="b"/>
              <a:pathLst>
                <a:path w="358" h="569" extrusionOk="0">
                  <a:moveTo>
                    <a:pt x="252" y="0"/>
                  </a:moveTo>
                  <a:cubicBezTo>
                    <a:pt x="216" y="0"/>
                    <a:pt x="184" y="17"/>
                    <a:pt x="179" y="55"/>
                  </a:cubicBezTo>
                  <a:cubicBezTo>
                    <a:pt x="166" y="131"/>
                    <a:pt x="128" y="220"/>
                    <a:pt x="102" y="297"/>
                  </a:cubicBezTo>
                  <a:cubicBezTo>
                    <a:pt x="64" y="373"/>
                    <a:pt x="1" y="437"/>
                    <a:pt x="39" y="538"/>
                  </a:cubicBezTo>
                  <a:cubicBezTo>
                    <a:pt x="39" y="557"/>
                    <a:pt x="66" y="569"/>
                    <a:pt x="86" y="569"/>
                  </a:cubicBezTo>
                  <a:cubicBezTo>
                    <a:pt x="93" y="569"/>
                    <a:pt x="99" y="567"/>
                    <a:pt x="102" y="564"/>
                  </a:cubicBezTo>
                  <a:cubicBezTo>
                    <a:pt x="192" y="538"/>
                    <a:pt x="217" y="449"/>
                    <a:pt x="255" y="373"/>
                  </a:cubicBezTo>
                  <a:cubicBezTo>
                    <a:pt x="306" y="284"/>
                    <a:pt x="319" y="182"/>
                    <a:pt x="357" y="93"/>
                  </a:cubicBezTo>
                  <a:cubicBezTo>
                    <a:pt x="357" y="34"/>
                    <a:pt x="301" y="0"/>
                    <a:pt x="2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47"/>
            <p:cNvSpPr/>
            <p:nvPr/>
          </p:nvSpPr>
          <p:spPr>
            <a:xfrm>
              <a:off x="4476775" y="2102638"/>
              <a:ext cx="6850" cy="13375"/>
            </a:xfrm>
            <a:custGeom>
              <a:avLst/>
              <a:gdLst/>
              <a:ahLst/>
              <a:cxnLst/>
              <a:rect l="l" t="t" r="r" b="b"/>
              <a:pathLst>
                <a:path w="274" h="535" extrusionOk="0">
                  <a:moveTo>
                    <a:pt x="202" y="1"/>
                  </a:moveTo>
                  <a:cubicBezTo>
                    <a:pt x="166" y="1"/>
                    <a:pt x="127" y="23"/>
                    <a:pt x="127" y="68"/>
                  </a:cubicBezTo>
                  <a:cubicBezTo>
                    <a:pt x="127" y="144"/>
                    <a:pt x="115" y="208"/>
                    <a:pt x="77" y="297"/>
                  </a:cubicBezTo>
                  <a:cubicBezTo>
                    <a:pt x="51" y="360"/>
                    <a:pt x="0" y="411"/>
                    <a:pt x="0" y="488"/>
                  </a:cubicBezTo>
                  <a:cubicBezTo>
                    <a:pt x="0" y="507"/>
                    <a:pt x="15" y="534"/>
                    <a:pt x="39" y="534"/>
                  </a:cubicBezTo>
                  <a:cubicBezTo>
                    <a:pt x="47" y="534"/>
                    <a:pt x="55" y="532"/>
                    <a:pt x="64" y="526"/>
                  </a:cubicBezTo>
                  <a:cubicBezTo>
                    <a:pt x="217" y="488"/>
                    <a:pt x="268" y="208"/>
                    <a:pt x="268" y="68"/>
                  </a:cubicBezTo>
                  <a:cubicBezTo>
                    <a:pt x="274" y="23"/>
                    <a:pt x="239" y="1"/>
                    <a:pt x="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47"/>
            <p:cNvSpPr/>
            <p:nvPr/>
          </p:nvSpPr>
          <p:spPr>
            <a:xfrm>
              <a:off x="4509225" y="2101138"/>
              <a:ext cx="6400" cy="14825"/>
            </a:xfrm>
            <a:custGeom>
              <a:avLst/>
              <a:gdLst/>
              <a:ahLst/>
              <a:cxnLst/>
              <a:rect l="l" t="t" r="r" b="b"/>
              <a:pathLst>
                <a:path w="256" h="593" extrusionOk="0">
                  <a:moveTo>
                    <a:pt x="184" y="0"/>
                  </a:moveTo>
                  <a:cubicBezTo>
                    <a:pt x="163" y="0"/>
                    <a:pt x="141" y="13"/>
                    <a:pt x="128" y="38"/>
                  </a:cubicBezTo>
                  <a:cubicBezTo>
                    <a:pt x="90" y="204"/>
                    <a:pt x="1" y="369"/>
                    <a:pt x="1" y="548"/>
                  </a:cubicBezTo>
                  <a:cubicBezTo>
                    <a:pt x="1" y="573"/>
                    <a:pt x="23" y="592"/>
                    <a:pt x="52" y="592"/>
                  </a:cubicBezTo>
                  <a:cubicBezTo>
                    <a:pt x="67" y="592"/>
                    <a:pt x="85" y="587"/>
                    <a:pt x="103" y="573"/>
                  </a:cubicBezTo>
                  <a:cubicBezTo>
                    <a:pt x="243" y="446"/>
                    <a:pt x="256" y="229"/>
                    <a:pt x="230" y="38"/>
                  </a:cubicBezTo>
                  <a:cubicBezTo>
                    <a:pt x="224" y="13"/>
                    <a:pt x="205"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47"/>
            <p:cNvSpPr/>
            <p:nvPr/>
          </p:nvSpPr>
          <p:spPr>
            <a:xfrm>
              <a:off x="4521975" y="2100263"/>
              <a:ext cx="7350" cy="15100"/>
            </a:xfrm>
            <a:custGeom>
              <a:avLst/>
              <a:gdLst/>
              <a:ahLst/>
              <a:cxnLst/>
              <a:rect l="l" t="t" r="r" b="b"/>
              <a:pathLst>
                <a:path w="294" h="604" extrusionOk="0">
                  <a:moveTo>
                    <a:pt x="218" y="0"/>
                  </a:moveTo>
                  <a:cubicBezTo>
                    <a:pt x="194" y="0"/>
                    <a:pt x="172" y="16"/>
                    <a:pt x="166" y="48"/>
                  </a:cubicBezTo>
                  <a:cubicBezTo>
                    <a:pt x="153" y="213"/>
                    <a:pt x="0" y="417"/>
                    <a:pt x="89" y="570"/>
                  </a:cubicBezTo>
                  <a:cubicBezTo>
                    <a:pt x="97" y="594"/>
                    <a:pt x="121" y="603"/>
                    <a:pt x="143" y="603"/>
                  </a:cubicBezTo>
                  <a:cubicBezTo>
                    <a:pt x="156" y="603"/>
                    <a:pt x="169" y="600"/>
                    <a:pt x="179" y="595"/>
                  </a:cubicBezTo>
                  <a:cubicBezTo>
                    <a:pt x="242" y="532"/>
                    <a:pt x="242" y="430"/>
                    <a:pt x="255" y="354"/>
                  </a:cubicBezTo>
                  <a:cubicBezTo>
                    <a:pt x="280" y="252"/>
                    <a:pt x="293" y="163"/>
                    <a:pt x="280" y="48"/>
                  </a:cubicBezTo>
                  <a:cubicBezTo>
                    <a:pt x="268" y="16"/>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47"/>
            <p:cNvSpPr/>
            <p:nvPr/>
          </p:nvSpPr>
          <p:spPr>
            <a:xfrm>
              <a:off x="4537875" y="2099138"/>
              <a:ext cx="8325" cy="17000"/>
            </a:xfrm>
            <a:custGeom>
              <a:avLst/>
              <a:gdLst/>
              <a:ahLst/>
              <a:cxnLst/>
              <a:rect l="l" t="t" r="r" b="b"/>
              <a:pathLst>
                <a:path w="333" h="680" extrusionOk="0">
                  <a:moveTo>
                    <a:pt x="226" y="0"/>
                  </a:moveTo>
                  <a:cubicBezTo>
                    <a:pt x="178" y="0"/>
                    <a:pt x="128" y="32"/>
                    <a:pt x="128" y="93"/>
                  </a:cubicBezTo>
                  <a:cubicBezTo>
                    <a:pt x="128" y="182"/>
                    <a:pt x="116" y="271"/>
                    <a:pt x="90" y="348"/>
                  </a:cubicBezTo>
                  <a:cubicBezTo>
                    <a:pt x="52" y="437"/>
                    <a:pt x="26" y="513"/>
                    <a:pt x="1" y="602"/>
                  </a:cubicBezTo>
                  <a:cubicBezTo>
                    <a:pt x="1" y="641"/>
                    <a:pt x="37" y="679"/>
                    <a:pt x="77" y="679"/>
                  </a:cubicBezTo>
                  <a:cubicBezTo>
                    <a:pt x="90" y="679"/>
                    <a:pt x="103" y="675"/>
                    <a:pt x="116" y="666"/>
                  </a:cubicBezTo>
                  <a:cubicBezTo>
                    <a:pt x="294" y="551"/>
                    <a:pt x="319" y="284"/>
                    <a:pt x="319" y="118"/>
                  </a:cubicBezTo>
                  <a:cubicBezTo>
                    <a:pt x="333" y="39"/>
                    <a:pt x="280"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47"/>
            <p:cNvSpPr/>
            <p:nvPr/>
          </p:nvSpPr>
          <p:spPr>
            <a:xfrm>
              <a:off x="4551575" y="2097663"/>
              <a:ext cx="9775" cy="16225"/>
            </a:xfrm>
            <a:custGeom>
              <a:avLst/>
              <a:gdLst/>
              <a:ahLst/>
              <a:cxnLst/>
              <a:rect l="l" t="t" r="r" b="b"/>
              <a:pathLst>
                <a:path w="391" h="649" extrusionOk="0">
                  <a:moveTo>
                    <a:pt x="227" y="1"/>
                  </a:moveTo>
                  <a:cubicBezTo>
                    <a:pt x="177" y="1"/>
                    <a:pt x="133" y="27"/>
                    <a:pt x="128" y="88"/>
                  </a:cubicBezTo>
                  <a:cubicBezTo>
                    <a:pt x="115" y="190"/>
                    <a:pt x="77" y="279"/>
                    <a:pt x="51" y="381"/>
                  </a:cubicBezTo>
                  <a:cubicBezTo>
                    <a:pt x="13" y="458"/>
                    <a:pt x="0" y="534"/>
                    <a:pt x="51" y="610"/>
                  </a:cubicBezTo>
                  <a:cubicBezTo>
                    <a:pt x="64" y="649"/>
                    <a:pt x="90" y="649"/>
                    <a:pt x="128" y="649"/>
                  </a:cubicBezTo>
                  <a:cubicBezTo>
                    <a:pt x="306" y="585"/>
                    <a:pt x="344" y="317"/>
                    <a:pt x="382" y="152"/>
                  </a:cubicBezTo>
                  <a:cubicBezTo>
                    <a:pt x="390" y="60"/>
                    <a:pt x="301"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47"/>
            <p:cNvSpPr/>
            <p:nvPr/>
          </p:nvSpPr>
          <p:spPr>
            <a:xfrm>
              <a:off x="4569725" y="2100438"/>
              <a:ext cx="9200" cy="15625"/>
            </a:xfrm>
            <a:custGeom>
              <a:avLst/>
              <a:gdLst/>
              <a:ahLst/>
              <a:cxnLst/>
              <a:rect l="l" t="t" r="r" b="b"/>
              <a:pathLst>
                <a:path w="368" h="625" extrusionOk="0">
                  <a:moveTo>
                    <a:pt x="240" y="1"/>
                  </a:moveTo>
                  <a:cubicBezTo>
                    <a:pt x="200" y="1"/>
                    <a:pt x="163" y="24"/>
                    <a:pt x="153" y="79"/>
                  </a:cubicBezTo>
                  <a:cubicBezTo>
                    <a:pt x="128" y="156"/>
                    <a:pt x="102" y="257"/>
                    <a:pt x="64" y="334"/>
                  </a:cubicBezTo>
                  <a:cubicBezTo>
                    <a:pt x="38" y="423"/>
                    <a:pt x="0" y="487"/>
                    <a:pt x="38" y="588"/>
                  </a:cubicBezTo>
                  <a:cubicBezTo>
                    <a:pt x="47" y="606"/>
                    <a:pt x="63" y="624"/>
                    <a:pt x="85" y="624"/>
                  </a:cubicBezTo>
                  <a:cubicBezTo>
                    <a:pt x="94" y="624"/>
                    <a:pt x="104" y="621"/>
                    <a:pt x="115" y="614"/>
                  </a:cubicBezTo>
                  <a:cubicBezTo>
                    <a:pt x="217" y="588"/>
                    <a:pt x="229" y="512"/>
                    <a:pt x="255" y="423"/>
                  </a:cubicBezTo>
                  <a:cubicBezTo>
                    <a:pt x="293" y="334"/>
                    <a:pt x="319" y="232"/>
                    <a:pt x="344" y="143"/>
                  </a:cubicBezTo>
                  <a:cubicBezTo>
                    <a:pt x="367" y="58"/>
                    <a:pt x="301"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47"/>
            <p:cNvSpPr/>
            <p:nvPr/>
          </p:nvSpPr>
          <p:spPr>
            <a:xfrm>
              <a:off x="4589450" y="2096588"/>
              <a:ext cx="7350" cy="18150"/>
            </a:xfrm>
            <a:custGeom>
              <a:avLst/>
              <a:gdLst/>
              <a:ahLst/>
              <a:cxnLst/>
              <a:rect l="l" t="t" r="r" b="b"/>
              <a:pathLst>
                <a:path w="294" h="726" extrusionOk="0">
                  <a:moveTo>
                    <a:pt x="179" y="1"/>
                  </a:moveTo>
                  <a:cubicBezTo>
                    <a:pt x="122" y="1"/>
                    <a:pt x="64" y="36"/>
                    <a:pt x="64" y="106"/>
                  </a:cubicBezTo>
                  <a:cubicBezTo>
                    <a:pt x="64" y="297"/>
                    <a:pt x="1" y="462"/>
                    <a:pt x="1" y="653"/>
                  </a:cubicBezTo>
                  <a:cubicBezTo>
                    <a:pt x="1" y="689"/>
                    <a:pt x="33" y="725"/>
                    <a:pt x="65" y="725"/>
                  </a:cubicBezTo>
                  <a:cubicBezTo>
                    <a:pt x="78" y="725"/>
                    <a:pt x="91" y="719"/>
                    <a:pt x="103" y="704"/>
                  </a:cubicBezTo>
                  <a:cubicBezTo>
                    <a:pt x="255" y="526"/>
                    <a:pt x="294" y="322"/>
                    <a:pt x="294" y="106"/>
                  </a:cubicBezTo>
                  <a:cubicBezTo>
                    <a:pt x="294" y="36"/>
                    <a:pt x="236"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8"/>
        <p:cNvGrpSpPr/>
        <p:nvPr/>
      </p:nvGrpSpPr>
      <p:grpSpPr>
        <a:xfrm>
          <a:off x="0" y="0"/>
          <a:ext cx="0" cy="0"/>
          <a:chOff x="0" y="0"/>
          <a:chExt cx="0" cy="0"/>
        </a:xfrm>
      </p:grpSpPr>
      <p:sp>
        <p:nvSpPr>
          <p:cNvPr id="849" name="Google Shape;849;p48"/>
          <p:cNvSpPr txBox="1">
            <a:spLocks noGrp="1"/>
          </p:cNvSpPr>
          <p:nvPr>
            <p:ph type="body" idx="1"/>
          </p:nvPr>
        </p:nvSpPr>
        <p:spPr>
          <a:xfrm rot="-45482">
            <a:off x="493084" y="1462581"/>
            <a:ext cx="3786931" cy="3632117"/>
          </a:xfrm>
          <a:prstGeom prst="rect">
            <a:avLst/>
          </a:prstGeom>
          <a:solidFill>
            <a:srgbClr val="F2F2F2">
              <a:alpha val="0"/>
            </a:srgbClr>
          </a:solid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 sz="2000" b="1">
                <a:solidFill>
                  <a:srgbClr val="000000"/>
                </a:solidFill>
                <a:latin typeface="Calligraffitti"/>
                <a:ea typeface="Calligraffitti"/>
                <a:cs typeface="Calligraffitti"/>
                <a:sym typeface="Calligraffitti"/>
              </a:rPr>
              <a:t>Ingredients:</a:t>
            </a:r>
            <a:endParaRPr sz="2000" b="1">
              <a:solidFill>
                <a:srgbClr val="000000"/>
              </a:solidFill>
              <a:latin typeface="Calligraffitti"/>
              <a:ea typeface="Calligraffitti"/>
              <a:cs typeface="Calligraffitti"/>
              <a:sym typeface="Calligraffitti"/>
            </a:endParaRPr>
          </a:p>
          <a:p>
            <a:pPr marL="0" lvl="0" indent="0" algn="l" rtl="0">
              <a:lnSpc>
                <a:spcPct val="115000"/>
              </a:lnSpc>
              <a:spcBef>
                <a:spcPts val="0"/>
              </a:spcBef>
              <a:spcAft>
                <a:spcPts val="0"/>
              </a:spcAft>
              <a:buSzPts val="1400"/>
              <a:buNone/>
            </a:pPr>
            <a:r>
              <a:rPr lang="en" sz="1350">
                <a:solidFill>
                  <a:srgbClr val="000000"/>
                </a:solidFill>
                <a:highlight>
                  <a:srgbClr val="F5F5F5"/>
                </a:highlight>
                <a:latin typeface="Roboto"/>
                <a:ea typeface="Roboto"/>
                <a:cs typeface="Roboto"/>
                <a:sym typeface="Roboto"/>
              </a:rPr>
              <a:t>2 fresh horse mackerel</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30 g chopped red onion</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50 g red pepper</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50 g of mango</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50 g peeled tomatoes, cut into cubes</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10 g of chopped "cornichons"</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0"/>
              </a:spcAft>
              <a:buSzPts val="1400"/>
              <a:buNone/>
            </a:pPr>
            <a:r>
              <a:rPr lang="en" sz="1350">
                <a:solidFill>
                  <a:srgbClr val="000000"/>
                </a:solidFill>
                <a:highlight>
                  <a:srgbClr val="F5F5F5"/>
                </a:highlight>
                <a:latin typeface="Roboto"/>
                <a:ea typeface="Roboto"/>
                <a:cs typeface="Roboto"/>
                <a:sym typeface="Roboto"/>
              </a:rPr>
              <a:t>chopped chives</a:t>
            </a:r>
            <a:endParaRPr sz="1350">
              <a:solidFill>
                <a:srgbClr val="000000"/>
              </a:solidFill>
              <a:highlight>
                <a:srgbClr val="F5F5F5"/>
              </a:highlight>
              <a:latin typeface="Roboto"/>
              <a:ea typeface="Roboto"/>
              <a:cs typeface="Roboto"/>
              <a:sym typeface="Roboto"/>
            </a:endParaRPr>
          </a:p>
          <a:p>
            <a:pPr marL="0" lvl="0" indent="0" algn="l" rtl="0">
              <a:lnSpc>
                <a:spcPct val="115000"/>
              </a:lnSpc>
              <a:spcBef>
                <a:spcPts val="1600"/>
              </a:spcBef>
              <a:spcAft>
                <a:spcPts val="1600"/>
              </a:spcAft>
              <a:buSzPts val="1400"/>
              <a:buNone/>
            </a:pPr>
            <a:endParaRPr sz="1150">
              <a:solidFill>
                <a:srgbClr val="000000"/>
              </a:solidFill>
              <a:highlight>
                <a:srgbClr val="F5F5F5"/>
              </a:highlight>
              <a:latin typeface="Roboto"/>
              <a:ea typeface="Roboto"/>
              <a:cs typeface="Roboto"/>
              <a:sym typeface="Roboto"/>
            </a:endParaRPr>
          </a:p>
        </p:txBody>
      </p:sp>
      <p:sp>
        <p:nvSpPr>
          <p:cNvPr id="850" name="Google Shape;850;p48"/>
          <p:cNvSpPr txBox="1"/>
          <p:nvPr/>
        </p:nvSpPr>
        <p:spPr>
          <a:xfrm>
            <a:off x="2677100" y="1437700"/>
            <a:ext cx="2739000" cy="172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400"/>
              <a:buFont typeface="Arial"/>
              <a:buNone/>
            </a:pPr>
            <a:r>
              <a:rPr lang="en" sz="1350">
                <a:highlight>
                  <a:srgbClr val="F5F5F5"/>
                </a:highlight>
                <a:latin typeface="Roboto"/>
                <a:ea typeface="Roboto"/>
                <a:cs typeface="Roboto"/>
                <a:sym typeface="Roboto"/>
              </a:rPr>
              <a:t>fine salt </a:t>
            </a:r>
            <a:endParaRPr sz="1350">
              <a:highlight>
                <a:srgbClr val="F5F5F5"/>
              </a:highlight>
              <a:latin typeface="Roboto"/>
              <a:ea typeface="Roboto"/>
              <a:cs typeface="Roboto"/>
              <a:sym typeface="Roboto"/>
            </a:endParaRPr>
          </a:p>
          <a:p>
            <a:pPr marL="0" lvl="0" indent="0" algn="l" rtl="0">
              <a:lnSpc>
                <a:spcPct val="115000"/>
              </a:lnSpc>
              <a:spcBef>
                <a:spcPts val="1600"/>
              </a:spcBef>
              <a:spcAft>
                <a:spcPts val="0"/>
              </a:spcAft>
              <a:buClr>
                <a:srgbClr val="000000"/>
              </a:buClr>
              <a:buSzPts val="1400"/>
              <a:buFont typeface="Arial"/>
              <a:buNone/>
            </a:pPr>
            <a:r>
              <a:rPr lang="en" sz="1350">
                <a:highlight>
                  <a:srgbClr val="F5F5F5"/>
                </a:highlight>
                <a:latin typeface="Roboto"/>
                <a:ea typeface="Roboto"/>
                <a:cs typeface="Roboto"/>
                <a:sym typeface="Roboto"/>
              </a:rPr>
              <a:t>black pepper</a:t>
            </a:r>
            <a:endParaRPr sz="1350">
              <a:highlight>
                <a:srgbClr val="F5F5F5"/>
              </a:highlight>
              <a:latin typeface="Roboto"/>
              <a:ea typeface="Roboto"/>
              <a:cs typeface="Roboto"/>
              <a:sym typeface="Roboto"/>
            </a:endParaRPr>
          </a:p>
          <a:p>
            <a:pPr marL="0" lvl="0" indent="0" algn="l" rtl="0">
              <a:lnSpc>
                <a:spcPct val="115000"/>
              </a:lnSpc>
              <a:spcBef>
                <a:spcPts val="1600"/>
              </a:spcBef>
              <a:spcAft>
                <a:spcPts val="0"/>
              </a:spcAft>
              <a:buClr>
                <a:srgbClr val="000000"/>
              </a:buClr>
              <a:buSzPts val="1400"/>
              <a:buFont typeface="Arial"/>
              <a:buNone/>
            </a:pPr>
            <a:r>
              <a:rPr lang="en" sz="1350">
                <a:highlight>
                  <a:srgbClr val="F5F5F5"/>
                </a:highlight>
                <a:latin typeface="Roboto"/>
                <a:ea typeface="Roboto"/>
                <a:cs typeface="Roboto"/>
                <a:sym typeface="Roboto"/>
              </a:rPr>
              <a:t>Olive oil</a:t>
            </a:r>
            <a:endParaRPr sz="1350">
              <a:highlight>
                <a:srgbClr val="F5F5F5"/>
              </a:highlight>
              <a:latin typeface="Roboto"/>
              <a:ea typeface="Roboto"/>
              <a:cs typeface="Roboto"/>
              <a:sym typeface="Roboto"/>
            </a:endParaRPr>
          </a:p>
          <a:p>
            <a:pPr marL="0" lvl="0" indent="0" algn="l" rtl="0">
              <a:lnSpc>
                <a:spcPct val="115000"/>
              </a:lnSpc>
              <a:spcBef>
                <a:spcPts val="1600"/>
              </a:spcBef>
              <a:spcAft>
                <a:spcPts val="1600"/>
              </a:spcAft>
              <a:buClr>
                <a:srgbClr val="000000"/>
              </a:buClr>
              <a:buSzPts val="1400"/>
              <a:buFont typeface="Arial"/>
              <a:buNone/>
            </a:pPr>
            <a:r>
              <a:rPr lang="en" sz="1350">
                <a:highlight>
                  <a:srgbClr val="F5F5F5"/>
                </a:highlight>
                <a:latin typeface="Roboto"/>
                <a:ea typeface="Roboto"/>
                <a:cs typeface="Roboto"/>
                <a:sym typeface="Roboto"/>
              </a:rPr>
              <a:t>Lemon and lime juice</a:t>
            </a:r>
            <a:endParaRPr sz="1150">
              <a:highlight>
                <a:srgbClr val="F5F5F5"/>
              </a:highlight>
              <a:latin typeface="Roboto"/>
              <a:ea typeface="Roboto"/>
              <a:cs typeface="Roboto"/>
              <a:sym typeface="Roboto"/>
            </a:endParaRPr>
          </a:p>
        </p:txBody>
      </p:sp>
      <p:sp>
        <p:nvSpPr>
          <p:cNvPr id="851" name="Google Shape;851;p48"/>
          <p:cNvSpPr txBox="1"/>
          <p:nvPr/>
        </p:nvSpPr>
        <p:spPr>
          <a:xfrm>
            <a:off x="329600" y="214600"/>
            <a:ext cx="2739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b="1" i="1">
                <a:solidFill>
                  <a:schemeClr val="dk1"/>
                </a:solidFill>
                <a:latin typeface="Calligraffitti"/>
                <a:ea typeface="Calligraffitti"/>
                <a:cs typeface="Calligraffitti"/>
                <a:sym typeface="Calligraffitti"/>
              </a:rPr>
              <a:t>Temaki with Mackerel</a:t>
            </a:r>
            <a:endParaRPr sz="3700" b="1" i="1">
              <a:solidFill>
                <a:schemeClr val="dk1"/>
              </a:solidFill>
              <a:latin typeface="Calligraffitti"/>
              <a:ea typeface="Calligraffitti"/>
              <a:cs typeface="Calligraffitti"/>
              <a:sym typeface="Calligraffitti"/>
            </a:endParaRPr>
          </a:p>
          <a:p>
            <a:pPr marL="0" lvl="0" indent="0" algn="l" rtl="0">
              <a:spcBef>
                <a:spcPts val="0"/>
              </a:spcBef>
              <a:spcAft>
                <a:spcPts val="0"/>
              </a:spcAft>
              <a:buNone/>
            </a:pPr>
            <a:endParaRPr>
              <a:latin typeface="Nunito"/>
              <a:ea typeface="Nunito"/>
              <a:cs typeface="Nunito"/>
              <a:sym typeface="Nunito"/>
            </a:endParaRPr>
          </a:p>
        </p:txBody>
      </p:sp>
      <p:pic>
        <p:nvPicPr>
          <p:cNvPr id="852" name="Google Shape;852;p48"/>
          <p:cNvPicPr preferRelativeResize="0"/>
          <p:nvPr/>
        </p:nvPicPr>
        <p:blipFill>
          <a:blip r:embed="rId3">
            <a:alphaModFix/>
          </a:blip>
          <a:stretch>
            <a:fillRect/>
          </a:stretch>
        </p:blipFill>
        <p:spPr>
          <a:xfrm>
            <a:off x="5318443" y="1213473"/>
            <a:ext cx="2302831" cy="2302832"/>
          </a:xfrm>
          <a:prstGeom prst="rect">
            <a:avLst/>
          </a:prstGeom>
          <a:noFill/>
          <a:ln>
            <a:noFill/>
          </a:ln>
        </p:spPr>
      </p:pic>
      <p:grpSp>
        <p:nvGrpSpPr>
          <p:cNvPr id="853" name="Google Shape;853;p48"/>
          <p:cNvGrpSpPr/>
          <p:nvPr/>
        </p:nvGrpSpPr>
        <p:grpSpPr>
          <a:xfrm>
            <a:off x="6206815" y="917607"/>
            <a:ext cx="1923553" cy="836291"/>
            <a:chOff x="6849865" y="612907"/>
            <a:chExt cx="1923553" cy="836291"/>
          </a:xfrm>
        </p:grpSpPr>
        <p:sp>
          <p:nvSpPr>
            <p:cNvPr id="854" name="Google Shape;854;p48"/>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48"/>
            <p:cNvSpPr/>
            <p:nvPr/>
          </p:nvSpPr>
          <p:spPr>
            <a:xfrm rot="635354">
              <a:off x="6880174"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6" name="Google Shape;856;p48"/>
          <p:cNvGrpSpPr/>
          <p:nvPr/>
        </p:nvGrpSpPr>
        <p:grpSpPr>
          <a:xfrm>
            <a:off x="4709315" y="2988057"/>
            <a:ext cx="1923553" cy="836291"/>
            <a:chOff x="6849865" y="612907"/>
            <a:chExt cx="1923553" cy="836291"/>
          </a:xfrm>
        </p:grpSpPr>
        <p:sp>
          <p:nvSpPr>
            <p:cNvPr id="857" name="Google Shape;857;p48"/>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48"/>
            <p:cNvSpPr/>
            <p:nvPr/>
          </p:nvSpPr>
          <p:spPr>
            <a:xfrm rot="635354">
              <a:off x="6880174"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grpSp>
        <p:nvGrpSpPr>
          <p:cNvPr id="863" name="Google Shape;863;p49"/>
          <p:cNvGrpSpPr/>
          <p:nvPr/>
        </p:nvGrpSpPr>
        <p:grpSpPr>
          <a:xfrm>
            <a:off x="3451721" y="305241"/>
            <a:ext cx="5214582" cy="4762527"/>
            <a:chOff x="2050157" y="433850"/>
            <a:chExt cx="4943669" cy="4785016"/>
          </a:xfrm>
        </p:grpSpPr>
        <p:sp>
          <p:nvSpPr>
            <p:cNvPr id="864" name="Google Shape;864;p49"/>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49"/>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6" name="Google Shape;866;p49"/>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867" name="Google Shape;867;p49"/>
          <p:cNvSpPr txBox="1">
            <a:spLocks noGrp="1"/>
          </p:cNvSpPr>
          <p:nvPr>
            <p:ph type="subTitle" idx="1"/>
          </p:nvPr>
        </p:nvSpPr>
        <p:spPr>
          <a:xfrm>
            <a:off x="3865100" y="1304213"/>
            <a:ext cx="4684200" cy="3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450">
                <a:solidFill>
                  <a:srgbClr val="000000"/>
                </a:solidFill>
                <a:highlight>
                  <a:srgbClr val="F5F5F5"/>
                </a:highlight>
                <a:latin typeface="Roboto"/>
                <a:ea typeface="Roboto"/>
                <a:cs typeface="Roboto"/>
                <a:sym typeface="Roboto"/>
              </a:rPr>
              <a:t>Wash and open the peppers. Remove the seeds and cut into fine brunesa.</a:t>
            </a:r>
            <a:endParaRPr sz="14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4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450">
                <a:solidFill>
                  <a:srgbClr val="000000"/>
                </a:solidFill>
                <a:highlight>
                  <a:srgbClr val="F5F5F5"/>
                </a:highlight>
                <a:latin typeface="Roboto"/>
                <a:ea typeface="Roboto"/>
                <a:cs typeface="Roboto"/>
                <a:sym typeface="Roboto"/>
              </a:rPr>
              <a:t>Arrange the mango and cut into small cubes.</a:t>
            </a:r>
            <a:endParaRPr sz="14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4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450">
                <a:solidFill>
                  <a:srgbClr val="000000"/>
                </a:solidFill>
                <a:highlight>
                  <a:srgbClr val="F5F5F5"/>
                </a:highlight>
                <a:latin typeface="Roboto"/>
                <a:ea typeface="Roboto"/>
                <a:cs typeface="Roboto"/>
                <a:sym typeface="Roboto"/>
              </a:rPr>
              <a:t>Morning, eviscerate and descale the fish. Remove the fish fillets and cut into cubes of the same thickness. Reserve.</a:t>
            </a:r>
            <a:endParaRPr sz="14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450">
              <a:solidFill>
                <a:srgbClr val="000000"/>
              </a:solidFill>
              <a:latin typeface="Roboto"/>
              <a:ea typeface="Roboto"/>
              <a:cs typeface="Roboto"/>
              <a:sym typeface="Roboto"/>
            </a:endParaRPr>
          </a:p>
          <a:p>
            <a:pPr marL="0" lvl="0" indent="0" algn="l" rtl="0">
              <a:lnSpc>
                <a:spcPct val="100000"/>
              </a:lnSpc>
              <a:spcBef>
                <a:spcPts val="0"/>
              </a:spcBef>
              <a:spcAft>
                <a:spcPts val="0"/>
              </a:spcAft>
              <a:buSzPts val="1400"/>
              <a:buNone/>
            </a:pPr>
            <a:r>
              <a:rPr lang="en" sz="1450">
                <a:solidFill>
                  <a:srgbClr val="000000"/>
                </a:solidFill>
                <a:latin typeface="Roboto"/>
                <a:ea typeface="Roboto"/>
                <a:cs typeface="Roboto"/>
                <a:sym typeface="Roboto"/>
              </a:rPr>
              <a:t>Season the horse mackerel with a lemon and lime vinaigrette (olive oil, lemon and lime juice, fine salt and pepper) and add the remaining ingredients.</a:t>
            </a:r>
            <a:endParaRPr sz="1450">
              <a:solidFill>
                <a:srgbClr val="000000"/>
              </a:solidFill>
              <a:latin typeface="Roboto"/>
              <a:ea typeface="Roboto"/>
              <a:cs typeface="Roboto"/>
              <a:sym typeface="Roboto"/>
            </a:endParaRPr>
          </a:p>
        </p:txBody>
      </p:sp>
      <p:sp>
        <p:nvSpPr>
          <p:cNvPr id="868" name="Google Shape;868;p49"/>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49"/>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9"/>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49"/>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49"/>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49"/>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49"/>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49"/>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49"/>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49"/>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49"/>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49"/>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49"/>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49"/>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49"/>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49"/>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49"/>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49"/>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49"/>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49"/>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49"/>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49"/>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49"/>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49"/>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49"/>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49"/>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49"/>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49"/>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49"/>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49"/>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9"/>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9" name="Google Shape;899;p49"/>
          <p:cNvGrpSpPr/>
          <p:nvPr/>
        </p:nvGrpSpPr>
        <p:grpSpPr>
          <a:xfrm rot="1355470">
            <a:off x="6872832" y="4177378"/>
            <a:ext cx="1575822" cy="523169"/>
            <a:chOff x="4088400" y="2002138"/>
            <a:chExt cx="542775" cy="180200"/>
          </a:xfrm>
        </p:grpSpPr>
        <p:sp>
          <p:nvSpPr>
            <p:cNvPr id="900" name="Google Shape;900;p49"/>
            <p:cNvSpPr/>
            <p:nvPr/>
          </p:nvSpPr>
          <p:spPr>
            <a:xfrm>
              <a:off x="4088400" y="2091088"/>
              <a:ext cx="348600" cy="91250"/>
            </a:xfrm>
            <a:custGeom>
              <a:avLst/>
              <a:gdLst/>
              <a:ahLst/>
              <a:cxnLst/>
              <a:rect l="l" t="t" r="r" b="b"/>
              <a:pathLst>
                <a:path w="13944" h="3650" extrusionOk="0">
                  <a:moveTo>
                    <a:pt x="179" y="466"/>
                  </a:moveTo>
                  <a:cubicBezTo>
                    <a:pt x="184" y="466"/>
                    <a:pt x="187" y="476"/>
                    <a:pt x="186" y="488"/>
                  </a:cubicBezTo>
                  <a:lnTo>
                    <a:pt x="186" y="488"/>
                  </a:lnTo>
                  <a:lnTo>
                    <a:pt x="179" y="466"/>
                  </a:lnTo>
                  <a:close/>
                  <a:moveTo>
                    <a:pt x="13597" y="251"/>
                  </a:moveTo>
                  <a:cubicBezTo>
                    <a:pt x="13352" y="809"/>
                    <a:pt x="13037" y="1344"/>
                    <a:pt x="12721" y="1828"/>
                  </a:cubicBezTo>
                  <a:cubicBezTo>
                    <a:pt x="12530" y="2121"/>
                    <a:pt x="12314" y="2389"/>
                    <a:pt x="12084" y="2580"/>
                  </a:cubicBezTo>
                  <a:lnTo>
                    <a:pt x="11983" y="2656"/>
                  </a:lnTo>
                  <a:lnTo>
                    <a:pt x="11893" y="2707"/>
                  </a:lnTo>
                  <a:cubicBezTo>
                    <a:pt x="11842" y="2745"/>
                    <a:pt x="11766" y="2758"/>
                    <a:pt x="11677" y="2783"/>
                  </a:cubicBezTo>
                  <a:lnTo>
                    <a:pt x="11575" y="2822"/>
                  </a:lnTo>
                  <a:cubicBezTo>
                    <a:pt x="11524" y="2834"/>
                    <a:pt x="11486" y="2834"/>
                    <a:pt x="11448" y="2847"/>
                  </a:cubicBezTo>
                  <a:lnTo>
                    <a:pt x="11206" y="2898"/>
                  </a:lnTo>
                  <a:cubicBezTo>
                    <a:pt x="10556" y="3025"/>
                    <a:pt x="9856" y="3051"/>
                    <a:pt x="9168" y="3089"/>
                  </a:cubicBezTo>
                  <a:cubicBezTo>
                    <a:pt x="8481" y="3140"/>
                    <a:pt x="7793" y="3216"/>
                    <a:pt x="7118" y="3280"/>
                  </a:cubicBezTo>
                  <a:cubicBezTo>
                    <a:pt x="6762" y="3318"/>
                    <a:pt x="6431" y="3318"/>
                    <a:pt x="6074" y="3318"/>
                  </a:cubicBezTo>
                  <a:cubicBezTo>
                    <a:pt x="5902" y="3325"/>
                    <a:pt x="5734" y="3328"/>
                    <a:pt x="5563" y="3328"/>
                  </a:cubicBezTo>
                  <a:cubicBezTo>
                    <a:pt x="5393" y="3328"/>
                    <a:pt x="5221" y="3325"/>
                    <a:pt x="5043" y="3318"/>
                  </a:cubicBezTo>
                  <a:cubicBezTo>
                    <a:pt x="4699" y="3305"/>
                    <a:pt x="4355" y="3280"/>
                    <a:pt x="4011" y="3267"/>
                  </a:cubicBezTo>
                  <a:cubicBezTo>
                    <a:pt x="3680" y="3242"/>
                    <a:pt x="3324" y="3216"/>
                    <a:pt x="3005" y="3153"/>
                  </a:cubicBezTo>
                  <a:cubicBezTo>
                    <a:pt x="2369" y="3025"/>
                    <a:pt x="1847" y="2567"/>
                    <a:pt x="1388" y="2070"/>
                  </a:cubicBezTo>
                  <a:cubicBezTo>
                    <a:pt x="1146" y="1816"/>
                    <a:pt x="943" y="1548"/>
                    <a:pt x="726" y="1281"/>
                  </a:cubicBezTo>
                  <a:cubicBezTo>
                    <a:pt x="624" y="1153"/>
                    <a:pt x="522" y="1013"/>
                    <a:pt x="433" y="861"/>
                  </a:cubicBezTo>
                  <a:cubicBezTo>
                    <a:pt x="382" y="797"/>
                    <a:pt x="331" y="733"/>
                    <a:pt x="281" y="657"/>
                  </a:cubicBezTo>
                  <a:lnTo>
                    <a:pt x="217" y="542"/>
                  </a:lnTo>
                  <a:lnTo>
                    <a:pt x="215" y="540"/>
                  </a:lnTo>
                  <a:lnTo>
                    <a:pt x="215" y="540"/>
                  </a:lnTo>
                  <a:cubicBezTo>
                    <a:pt x="495" y="587"/>
                    <a:pt x="745" y="632"/>
                    <a:pt x="1006" y="644"/>
                  </a:cubicBezTo>
                  <a:cubicBezTo>
                    <a:pt x="1146" y="670"/>
                    <a:pt x="1274" y="695"/>
                    <a:pt x="1401" y="708"/>
                  </a:cubicBezTo>
                  <a:cubicBezTo>
                    <a:pt x="1528" y="721"/>
                    <a:pt x="1656" y="733"/>
                    <a:pt x="1796" y="759"/>
                  </a:cubicBezTo>
                  <a:cubicBezTo>
                    <a:pt x="2369" y="797"/>
                    <a:pt x="2942" y="861"/>
                    <a:pt x="3515" y="886"/>
                  </a:cubicBezTo>
                  <a:cubicBezTo>
                    <a:pt x="3976" y="896"/>
                    <a:pt x="4437" y="931"/>
                    <a:pt x="4898" y="931"/>
                  </a:cubicBezTo>
                  <a:cubicBezTo>
                    <a:pt x="5010" y="931"/>
                    <a:pt x="5122" y="929"/>
                    <a:pt x="5234" y="924"/>
                  </a:cubicBezTo>
                  <a:cubicBezTo>
                    <a:pt x="5527" y="912"/>
                    <a:pt x="5807" y="912"/>
                    <a:pt x="6100" y="899"/>
                  </a:cubicBezTo>
                  <a:cubicBezTo>
                    <a:pt x="6380" y="873"/>
                    <a:pt x="6673" y="861"/>
                    <a:pt x="6953" y="861"/>
                  </a:cubicBezTo>
                  <a:cubicBezTo>
                    <a:pt x="8112" y="835"/>
                    <a:pt x="9258" y="822"/>
                    <a:pt x="10404" y="733"/>
                  </a:cubicBezTo>
                  <a:cubicBezTo>
                    <a:pt x="10977" y="682"/>
                    <a:pt x="11550" y="657"/>
                    <a:pt x="12123" y="555"/>
                  </a:cubicBezTo>
                  <a:cubicBezTo>
                    <a:pt x="12618" y="478"/>
                    <a:pt x="13104" y="344"/>
                    <a:pt x="13597" y="251"/>
                  </a:cubicBezTo>
                  <a:close/>
                  <a:moveTo>
                    <a:pt x="13813" y="1"/>
                  </a:moveTo>
                  <a:cubicBezTo>
                    <a:pt x="13801" y="1"/>
                    <a:pt x="13789" y="3"/>
                    <a:pt x="13778" y="7"/>
                  </a:cubicBezTo>
                  <a:cubicBezTo>
                    <a:pt x="13243" y="135"/>
                    <a:pt x="12670" y="148"/>
                    <a:pt x="12097" y="198"/>
                  </a:cubicBezTo>
                  <a:cubicBezTo>
                    <a:pt x="11524" y="249"/>
                    <a:pt x="10964" y="326"/>
                    <a:pt x="10391" y="389"/>
                  </a:cubicBezTo>
                  <a:cubicBezTo>
                    <a:pt x="9258" y="504"/>
                    <a:pt x="8112" y="580"/>
                    <a:pt x="6966" y="593"/>
                  </a:cubicBezTo>
                  <a:cubicBezTo>
                    <a:pt x="6393" y="593"/>
                    <a:pt x="5820" y="568"/>
                    <a:pt x="5247" y="530"/>
                  </a:cubicBezTo>
                  <a:lnTo>
                    <a:pt x="3528" y="504"/>
                  </a:lnTo>
                  <a:lnTo>
                    <a:pt x="1809" y="453"/>
                  </a:lnTo>
                  <a:cubicBezTo>
                    <a:pt x="1668" y="453"/>
                    <a:pt x="1516" y="440"/>
                    <a:pt x="1350" y="440"/>
                  </a:cubicBezTo>
                  <a:lnTo>
                    <a:pt x="13" y="440"/>
                  </a:lnTo>
                  <a:cubicBezTo>
                    <a:pt x="0" y="466"/>
                    <a:pt x="0" y="530"/>
                    <a:pt x="77" y="593"/>
                  </a:cubicBezTo>
                  <a:lnTo>
                    <a:pt x="90" y="631"/>
                  </a:lnTo>
                  <a:lnTo>
                    <a:pt x="128" y="695"/>
                  </a:lnTo>
                  <a:lnTo>
                    <a:pt x="191" y="797"/>
                  </a:lnTo>
                  <a:cubicBezTo>
                    <a:pt x="230" y="861"/>
                    <a:pt x="268" y="950"/>
                    <a:pt x="319" y="1026"/>
                  </a:cubicBezTo>
                  <a:cubicBezTo>
                    <a:pt x="395" y="1166"/>
                    <a:pt x="484" y="1332"/>
                    <a:pt x="586" y="1472"/>
                  </a:cubicBezTo>
                  <a:cubicBezTo>
                    <a:pt x="777" y="1752"/>
                    <a:pt x="981" y="2045"/>
                    <a:pt x="1223" y="2312"/>
                  </a:cubicBezTo>
                  <a:cubicBezTo>
                    <a:pt x="1465" y="2567"/>
                    <a:pt x="1719" y="2822"/>
                    <a:pt x="2000" y="3051"/>
                  </a:cubicBezTo>
                  <a:cubicBezTo>
                    <a:pt x="2292" y="3254"/>
                    <a:pt x="2623" y="3420"/>
                    <a:pt x="2993" y="3509"/>
                  </a:cubicBezTo>
                  <a:cubicBezTo>
                    <a:pt x="3337" y="3573"/>
                    <a:pt x="3693" y="3586"/>
                    <a:pt x="4037" y="3598"/>
                  </a:cubicBezTo>
                  <a:cubicBezTo>
                    <a:pt x="4368" y="3598"/>
                    <a:pt x="4724" y="3624"/>
                    <a:pt x="5068" y="3624"/>
                  </a:cubicBezTo>
                  <a:lnTo>
                    <a:pt x="6112" y="3624"/>
                  </a:lnTo>
                  <a:cubicBezTo>
                    <a:pt x="6333" y="3624"/>
                    <a:pt x="6559" y="3612"/>
                    <a:pt x="6792" y="3612"/>
                  </a:cubicBezTo>
                  <a:cubicBezTo>
                    <a:pt x="6908" y="3612"/>
                    <a:pt x="7025" y="3615"/>
                    <a:pt x="7144" y="3624"/>
                  </a:cubicBezTo>
                  <a:cubicBezTo>
                    <a:pt x="7500" y="3636"/>
                    <a:pt x="7844" y="3636"/>
                    <a:pt x="8188" y="3649"/>
                  </a:cubicBezTo>
                  <a:cubicBezTo>
                    <a:pt x="8544" y="3649"/>
                    <a:pt x="8888" y="3649"/>
                    <a:pt x="9245" y="3624"/>
                  </a:cubicBezTo>
                  <a:cubicBezTo>
                    <a:pt x="9576" y="3598"/>
                    <a:pt x="9932" y="3547"/>
                    <a:pt x="10276" y="3509"/>
                  </a:cubicBezTo>
                  <a:cubicBezTo>
                    <a:pt x="10620" y="3458"/>
                    <a:pt x="10964" y="3407"/>
                    <a:pt x="11320" y="3344"/>
                  </a:cubicBezTo>
                  <a:lnTo>
                    <a:pt x="11575" y="3280"/>
                  </a:lnTo>
                  <a:cubicBezTo>
                    <a:pt x="11600" y="3267"/>
                    <a:pt x="11651" y="3267"/>
                    <a:pt x="11690" y="3254"/>
                  </a:cubicBezTo>
                  <a:lnTo>
                    <a:pt x="11817" y="3204"/>
                  </a:lnTo>
                  <a:cubicBezTo>
                    <a:pt x="11919" y="3165"/>
                    <a:pt x="12008" y="3153"/>
                    <a:pt x="12097" y="3089"/>
                  </a:cubicBezTo>
                  <a:cubicBezTo>
                    <a:pt x="12135" y="3063"/>
                    <a:pt x="12174" y="3051"/>
                    <a:pt x="12224" y="3013"/>
                  </a:cubicBezTo>
                  <a:lnTo>
                    <a:pt x="12326" y="2911"/>
                  </a:lnTo>
                  <a:cubicBezTo>
                    <a:pt x="12632" y="2669"/>
                    <a:pt x="12836" y="2376"/>
                    <a:pt x="13027" y="2070"/>
                  </a:cubicBezTo>
                  <a:cubicBezTo>
                    <a:pt x="13421" y="1472"/>
                    <a:pt x="13663" y="835"/>
                    <a:pt x="13943" y="186"/>
                  </a:cubicBezTo>
                  <a:lnTo>
                    <a:pt x="13943" y="97"/>
                  </a:lnTo>
                  <a:cubicBezTo>
                    <a:pt x="13923" y="44"/>
                    <a:pt x="13867" y="1"/>
                    <a:pt x="13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49"/>
            <p:cNvSpPr/>
            <p:nvPr/>
          </p:nvSpPr>
          <p:spPr>
            <a:xfrm>
              <a:off x="4088400" y="2026488"/>
              <a:ext cx="346700" cy="77700"/>
            </a:xfrm>
            <a:custGeom>
              <a:avLst/>
              <a:gdLst/>
              <a:ahLst/>
              <a:cxnLst/>
              <a:rect l="l" t="t" r="r" b="b"/>
              <a:pathLst>
                <a:path w="13868" h="3108" extrusionOk="0">
                  <a:moveTo>
                    <a:pt x="6549" y="1"/>
                  </a:moveTo>
                  <a:cubicBezTo>
                    <a:pt x="6006" y="1"/>
                    <a:pt x="5456" y="58"/>
                    <a:pt x="4915" y="134"/>
                  </a:cubicBezTo>
                  <a:cubicBezTo>
                    <a:pt x="4763" y="159"/>
                    <a:pt x="4597" y="172"/>
                    <a:pt x="4444" y="198"/>
                  </a:cubicBezTo>
                  <a:cubicBezTo>
                    <a:pt x="4279" y="236"/>
                    <a:pt x="4139" y="287"/>
                    <a:pt x="3973" y="350"/>
                  </a:cubicBezTo>
                  <a:cubicBezTo>
                    <a:pt x="3820" y="414"/>
                    <a:pt x="3680" y="478"/>
                    <a:pt x="3528" y="554"/>
                  </a:cubicBezTo>
                  <a:cubicBezTo>
                    <a:pt x="3387" y="631"/>
                    <a:pt x="3235" y="694"/>
                    <a:pt x="3082" y="758"/>
                  </a:cubicBezTo>
                  <a:cubicBezTo>
                    <a:pt x="2496" y="1013"/>
                    <a:pt x="1910" y="1280"/>
                    <a:pt x="1388" y="1649"/>
                  </a:cubicBezTo>
                  <a:cubicBezTo>
                    <a:pt x="854" y="2031"/>
                    <a:pt x="382" y="2464"/>
                    <a:pt x="13" y="3024"/>
                  </a:cubicBezTo>
                  <a:cubicBezTo>
                    <a:pt x="2" y="3047"/>
                    <a:pt x="1" y="3090"/>
                    <a:pt x="18" y="3090"/>
                  </a:cubicBezTo>
                  <a:cubicBezTo>
                    <a:pt x="21" y="3090"/>
                    <a:pt x="23" y="3089"/>
                    <a:pt x="26" y="3088"/>
                  </a:cubicBezTo>
                  <a:cubicBezTo>
                    <a:pt x="45" y="3101"/>
                    <a:pt x="70" y="3107"/>
                    <a:pt x="94" y="3107"/>
                  </a:cubicBezTo>
                  <a:cubicBezTo>
                    <a:pt x="118" y="3107"/>
                    <a:pt x="140" y="3101"/>
                    <a:pt x="153" y="3088"/>
                  </a:cubicBezTo>
                  <a:cubicBezTo>
                    <a:pt x="573" y="2642"/>
                    <a:pt x="1045" y="2222"/>
                    <a:pt x="1554" y="1878"/>
                  </a:cubicBezTo>
                  <a:cubicBezTo>
                    <a:pt x="2063" y="1509"/>
                    <a:pt x="2598" y="1178"/>
                    <a:pt x="3184" y="949"/>
                  </a:cubicBezTo>
                  <a:cubicBezTo>
                    <a:pt x="3324" y="885"/>
                    <a:pt x="3464" y="860"/>
                    <a:pt x="3629" y="822"/>
                  </a:cubicBezTo>
                  <a:lnTo>
                    <a:pt x="3846" y="771"/>
                  </a:lnTo>
                  <a:cubicBezTo>
                    <a:pt x="3935" y="758"/>
                    <a:pt x="4011" y="758"/>
                    <a:pt x="4088" y="745"/>
                  </a:cubicBezTo>
                  <a:cubicBezTo>
                    <a:pt x="4228" y="732"/>
                    <a:pt x="4393" y="694"/>
                    <a:pt x="4533" y="643"/>
                  </a:cubicBezTo>
                  <a:cubicBezTo>
                    <a:pt x="4674" y="618"/>
                    <a:pt x="4839" y="580"/>
                    <a:pt x="4979" y="541"/>
                  </a:cubicBezTo>
                  <a:cubicBezTo>
                    <a:pt x="5590" y="376"/>
                    <a:pt x="6202" y="363"/>
                    <a:pt x="6825" y="299"/>
                  </a:cubicBezTo>
                  <a:cubicBezTo>
                    <a:pt x="6985" y="293"/>
                    <a:pt x="7141" y="290"/>
                    <a:pt x="7297" y="290"/>
                  </a:cubicBezTo>
                  <a:cubicBezTo>
                    <a:pt x="7453" y="290"/>
                    <a:pt x="7609" y="293"/>
                    <a:pt x="7768" y="299"/>
                  </a:cubicBezTo>
                  <a:cubicBezTo>
                    <a:pt x="7921" y="312"/>
                    <a:pt x="8073" y="363"/>
                    <a:pt x="8226" y="389"/>
                  </a:cubicBezTo>
                  <a:cubicBezTo>
                    <a:pt x="8392" y="440"/>
                    <a:pt x="8532" y="440"/>
                    <a:pt x="8685" y="478"/>
                  </a:cubicBezTo>
                  <a:cubicBezTo>
                    <a:pt x="8990" y="516"/>
                    <a:pt x="9308" y="554"/>
                    <a:pt x="9614" y="618"/>
                  </a:cubicBezTo>
                  <a:cubicBezTo>
                    <a:pt x="9767" y="643"/>
                    <a:pt x="9932" y="669"/>
                    <a:pt x="10072" y="707"/>
                  </a:cubicBezTo>
                  <a:cubicBezTo>
                    <a:pt x="10213" y="745"/>
                    <a:pt x="10378" y="796"/>
                    <a:pt x="10518" y="834"/>
                  </a:cubicBezTo>
                  <a:cubicBezTo>
                    <a:pt x="10798" y="936"/>
                    <a:pt x="11091" y="1063"/>
                    <a:pt x="11359" y="1216"/>
                  </a:cubicBezTo>
                  <a:cubicBezTo>
                    <a:pt x="11499" y="1305"/>
                    <a:pt x="11651" y="1369"/>
                    <a:pt x="11779" y="1445"/>
                  </a:cubicBezTo>
                  <a:cubicBezTo>
                    <a:pt x="11919" y="1522"/>
                    <a:pt x="12059" y="1586"/>
                    <a:pt x="12186" y="1662"/>
                  </a:cubicBezTo>
                  <a:cubicBezTo>
                    <a:pt x="12734" y="1968"/>
                    <a:pt x="13243" y="2324"/>
                    <a:pt x="13702" y="2732"/>
                  </a:cubicBezTo>
                  <a:cubicBezTo>
                    <a:pt x="13725" y="2739"/>
                    <a:pt x="13748" y="2752"/>
                    <a:pt x="13771" y="2752"/>
                  </a:cubicBezTo>
                  <a:cubicBezTo>
                    <a:pt x="13786" y="2752"/>
                    <a:pt x="13801" y="2747"/>
                    <a:pt x="13816" y="2732"/>
                  </a:cubicBezTo>
                  <a:cubicBezTo>
                    <a:pt x="13842" y="2706"/>
                    <a:pt x="13867" y="2655"/>
                    <a:pt x="13829" y="2604"/>
                  </a:cubicBezTo>
                  <a:cubicBezTo>
                    <a:pt x="13447" y="2069"/>
                    <a:pt x="12938" y="1649"/>
                    <a:pt x="12403" y="1305"/>
                  </a:cubicBezTo>
                  <a:cubicBezTo>
                    <a:pt x="12110" y="1140"/>
                    <a:pt x="11842" y="962"/>
                    <a:pt x="11524" y="872"/>
                  </a:cubicBezTo>
                  <a:lnTo>
                    <a:pt x="11295" y="796"/>
                  </a:lnTo>
                  <a:cubicBezTo>
                    <a:pt x="11218" y="771"/>
                    <a:pt x="11142" y="758"/>
                    <a:pt x="11066" y="732"/>
                  </a:cubicBezTo>
                  <a:cubicBezTo>
                    <a:pt x="11002" y="694"/>
                    <a:pt x="10913" y="681"/>
                    <a:pt x="10836" y="643"/>
                  </a:cubicBezTo>
                  <a:cubicBezTo>
                    <a:pt x="10773" y="618"/>
                    <a:pt x="10696" y="580"/>
                    <a:pt x="10620" y="567"/>
                  </a:cubicBezTo>
                  <a:cubicBezTo>
                    <a:pt x="10009" y="363"/>
                    <a:pt x="9385" y="198"/>
                    <a:pt x="8748" y="70"/>
                  </a:cubicBezTo>
                  <a:cubicBezTo>
                    <a:pt x="8595" y="45"/>
                    <a:pt x="8430" y="45"/>
                    <a:pt x="8277" y="45"/>
                  </a:cubicBezTo>
                  <a:cubicBezTo>
                    <a:pt x="8112" y="58"/>
                    <a:pt x="7959" y="58"/>
                    <a:pt x="7793" y="58"/>
                  </a:cubicBezTo>
                  <a:cubicBezTo>
                    <a:pt x="7750" y="59"/>
                    <a:pt x="7706" y="60"/>
                    <a:pt x="7663" y="60"/>
                  </a:cubicBezTo>
                  <a:cubicBezTo>
                    <a:pt x="7388" y="60"/>
                    <a:pt x="7113" y="29"/>
                    <a:pt x="6838" y="7"/>
                  </a:cubicBezTo>
                  <a:cubicBezTo>
                    <a:pt x="6742" y="3"/>
                    <a:pt x="6646" y="1"/>
                    <a:pt x="65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49"/>
            <p:cNvSpPr/>
            <p:nvPr/>
          </p:nvSpPr>
          <p:spPr>
            <a:xfrm>
              <a:off x="4222725" y="2002138"/>
              <a:ext cx="55425" cy="32150"/>
            </a:xfrm>
            <a:custGeom>
              <a:avLst/>
              <a:gdLst/>
              <a:ahLst/>
              <a:cxnLst/>
              <a:rect l="l" t="t" r="r" b="b"/>
              <a:pathLst>
                <a:path w="2217" h="1286" extrusionOk="0">
                  <a:moveTo>
                    <a:pt x="1070" y="0"/>
                  </a:moveTo>
                  <a:cubicBezTo>
                    <a:pt x="930" y="0"/>
                    <a:pt x="790" y="0"/>
                    <a:pt x="638" y="13"/>
                  </a:cubicBezTo>
                  <a:cubicBezTo>
                    <a:pt x="561" y="26"/>
                    <a:pt x="497" y="26"/>
                    <a:pt x="408" y="64"/>
                  </a:cubicBezTo>
                  <a:cubicBezTo>
                    <a:pt x="383" y="64"/>
                    <a:pt x="357" y="77"/>
                    <a:pt x="319" y="89"/>
                  </a:cubicBezTo>
                  <a:cubicBezTo>
                    <a:pt x="294" y="115"/>
                    <a:pt x="256" y="140"/>
                    <a:pt x="230" y="178"/>
                  </a:cubicBezTo>
                  <a:cubicBezTo>
                    <a:pt x="192" y="191"/>
                    <a:pt x="179" y="204"/>
                    <a:pt x="166" y="242"/>
                  </a:cubicBezTo>
                  <a:lnTo>
                    <a:pt x="128" y="306"/>
                  </a:lnTo>
                  <a:cubicBezTo>
                    <a:pt x="39" y="471"/>
                    <a:pt x="1" y="624"/>
                    <a:pt x="1" y="764"/>
                  </a:cubicBezTo>
                  <a:cubicBezTo>
                    <a:pt x="1" y="917"/>
                    <a:pt x="1" y="1070"/>
                    <a:pt x="65" y="1210"/>
                  </a:cubicBezTo>
                  <a:cubicBezTo>
                    <a:pt x="90" y="1223"/>
                    <a:pt x="103" y="1248"/>
                    <a:pt x="128" y="1273"/>
                  </a:cubicBezTo>
                  <a:cubicBezTo>
                    <a:pt x="148" y="1282"/>
                    <a:pt x="170" y="1286"/>
                    <a:pt x="191" y="1286"/>
                  </a:cubicBezTo>
                  <a:cubicBezTo>
                    <a:pt x="236" y="1286"/>
                    <a:pt x="280" y="1266"/>
                    <a:pt x="306" y="1223"/>
                  </a:cubicBezTo>
                  <a:cubicBezTo>
                    <a:pt x="383" y="1095"/>
                    <a:pt x="434" y="968"/>
                    <a:pt x="459" y="841"/>
                  </a:cubicBezTo>
                  <a:cubicBezTo>
                    <a:pt x="510" y="726"/>
                    <a:pt x="523" y="599"/>
                    <a:pt x="548" y="509"/>
                  </a:cubicBezTo>
                  <a:lnTo>
                    <a:pt x="548" y="471"/>
                  </a:lnTo>
                  <a:cubicBezTo>
                    <a:pt x="574" y="459"/>
                    <a:pt x="638" y="446"/>
                    <a:pt x="701" y="420"/>
                  </a:cubicBezTo>
                  <a:cubicBezTo>
                    <a:pt x="816" y="408"/>
                    <a:pt x="956" y="395"/>
                    <a:pt x="1083" y="382"/>
                  </a:cubicBezTo>
                  <a:cubicBezTo>
                    <a:pt x="1211" y="369"/>
                    <a:pt x="1351" y="331"/>
                    <a:pt x="1478" y="331"/>
                  </a:cubicBezTo>
                  <a:cubicBezTo>
                    <a:pt x="1542" y="331"/>
                    <a:pt x="1605" y="331"/>
                    <a:pt x="1669" y="344"/>
                  </a:cubicBezTo>
                  <a:cubicBezTo>
                    <a:pt x="1707" y="344"/>
                    <a:pt x="1733" y="369"/>
                    <a:pt x="1758" y="382"/>
                  </a:cubicBezTo>
                  <a:cubicBezTo>
                    <a:pt x="1771" y="395"/>
                    <a:pt x="1771" y="395"/>
                    <a:pt x="1771" y="408"/>
                  </a:cubicBezTo>
                  <a:cubicBezTo>
                    <a:pt x="1784" y="446"/>
                    <a:pt x="1784" y="509"/>
                    <a:pt x="1809" y="560"/>
                  </a:cubicBezTo>
                  <a:lnTo>
                    <a:pt x="1847" y="726"/>
                  </a:lnTo>
                  <a:cubicBezTo>
                    <a:pt x="1885" y="853"/>
                    <a:pt x="1911" y="981"/>
                    <a:pt x="1962" y="1108"/>
                  </a:cubicBezTo>
                  <a:cubicBezTo>
                    <a:pt x="1975" y="1159"/>
                    <a:pt x="2000" y="1172"/>
                    <a:pt x="2038" y="1197"/>
                  </a:cubicBezTo>
                  <a:cubicBezTo>
                    <a:pt x="2045" y="1198"/>
                    <a:pt x="2052" y="1199"/>
                    <a:pt x="2058" y="1199"/>
                  </a:cubicBezTo>
                  <a:cubicBezTo>
                    <a:pt x="2115" y="1199"/>
                    <a:pt x="2167" y="1152"/>
                    <a:pt x="2178" y="1095"/>
                  </a:cubicBezTo>
                  <a:cubicBezTo>
                    <a:pt x="2216" y="942"/>
                    <a:pt x="2216" y="790"/>
                    <a:pt x="2204" y="650"/>
                  </a:cubicBezTo>
                  <a:cubicBezTo>
                    <a:pt x="2191" y="509"/>
                    <a:pt x="2140" y="344"/>
                    <a:pt x="2000" y="204"/>
                  </a:cubicBezTo>
                  <a:cubicBezTo>
                    <a:pt x="1962" y="178"/>
                    <a:pt x="1898" y="140"/>
                    <a:pt x="1847" y="127"/>
                  </a:cubicBezTo>
                  <a:cubicBezTo>
                    <a:pt x="1809" y="115"/>
                    <a:pt x="1758" y="89"/>
                    <a:pt x="1720" y="89"/>
                  </a:cubicBezTo>
                  <a:lnTo>
                    <a:pt x="1503" y="64"/>
                  </a:lnTo>
                  <a:cubicBezTo>
                    <a:pt x="1363" y="26"/>
                    <a:pt x="1211" y="0"/>
                    <a:pt x="10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49"/>
            <p:cNvSpPr/>
            <p:nvPr/>
          </p:nvSpPr>
          <p:spPr>
            <a:xfrm>
              <a:off x="4422650" y="2071838"/>
              <a:ext cx="208525" cy="48925"/>
            </a:xfrm>
            <a:custGeom>
              <a:avLst/>
              <a:gdLst/>
              <a:ahLst/>
              <a:cxnLst/>
              <a:rect l="l" t="t" r="r" b="b"/>
              <a:pathLst>
                <a:path w="8341" h="1957" extrusionOk="0">
                  <a:moveTo>
                    <a:pt x="6383" y="9"/>
                  </a:moveTo>
                  <a:cubicBezTo>
                    <a:pt x="6110" y="9"/>
                    <a:pt x="5841" y="28"/>
                    <a:pt x="5565" y="77"/>
                  </a:cubicBezTo>
                  <a:cubicBezTo>
                    <a:pt x="5221" y="154"/>
                    <a:pt x="4890" y="255"/>
                    <a:pt x="4534" y="281"/>
                  </a:cubicBezTo>
                  <a:cubicBezTo>
                    <a:pt x="3846" y="383"/>
                    <a:pt x="3146" y="408"/>
                    <a:pt x="2471" y="510"/>
                  </a:cubicBezTo>
                  <a:cubicBezTo>
                    <a:pt x="1783" y="599"/>
                    <a:pt x="1096" y="714"/>
                    <a:pt x="408" y="867"/>
                  </a:cubicBezTo>
                  <a:cubicBezTo>
                    <a:pt x="370" y="867"/>
                    <a:pt x="332" y="918"/>
                    <a:pt x="319" y="981"/>
                  </a:cubicBezTo>
                  <a:cubicBezTo>
                    <a:pt x="319" y="1032"/>
                    <a:pt x="370" y="1058"/>
                    <a:pt x="408" y="1058"/>
                  </a:cubicBezTo>
                  <a:cubicBezTo>
                    <a:pt x="1108" y="994"/>
                    <a:pt x="1796" y="918"/>
                    <a:pt x="2483" y="828"/>
                  </a:cubicBezTo>
                  <a:cubicBezTo>
                    <a:pt x="3171" y="727"/>
                    <a:pt x="3846" y="599"/>
                    <a:pt x="4534" y="536"/>
                  </a:cubicBezTo>
                  <a:cubicBezTo>
                    <a:pt x="4644" y="527"/>
                    <a:pt x="4757" y="524"/>
                    <a:pt x="4872" y="524"/>
                  </a:cubicBezTo>
                  <a:cubicBezTo>
                    <a:pt x="5101" y="524"/>
                    <a:pt x="5336" y="536"/>
                    <a:pt x="5565" y="536"/>
                  </a:cubicBezTo>
                  <a:cubicBezTo>
                    <a:pt x="5921" y="536"/>
                    <a:pt x="6265" y="510"/>
                    <a:pt x="6609" y="459"/>
                  </a:cubicBezTo>
                  <a:cubicBezTo>
                    <a:pt x="6781" y="440"/>
                    <a:pt x="6956" y="431"/>
                    <a:pt x="7125" y="431"/>
                  </a:cubicBezTo>
                  <a:cubicBezTo>
                    <a:pt x="7293" y="431"/>
                    <a:pt x="7456" y="440"/>
                    <a:pt x="7602" y="459"/>
                  </a:cubicBezTo>
                  <a:cubicBezTo>
                    <a:pt x="7857" y="459"/>
                    <a:pt x="7984" y="727"/>
                    <a:pt x="7946" y="1019"/>
                  </a:cubicBezTo>
                  <a:cubicBezTo>
                    <a:pt x="7921" y="1147"/>
                    <a:pt x="7844" y="1300"/>
                    <a:pt x="7768" y="1414"/>
                  </a:cubicBezTo>
                  <a:lnTo>
                    <a:pt x="7704" y="1440"/>
                  </a:lnTo>
                  <a:cubicBezTo>
                    <a:pt x="7666" y="1465"/>
                    <a:pt x="7628" y="1478"/>
                    <a:pt x="7590" y="1478"/>
                  </a:cubicBezTo>
                  <a:cubicBezTo>
                    <a:pt x="7513" y="1491"/>
                    <a:pt x="7411" y="1503"/>
                    <a:pt x="7335" y="1503"/>
                  </a:cubicBezTo>
                  <a:cubicBezTo>
                    <a:pt x="7182" y="1503"/>
                    <a:pt x="7004" y="1503"/>
                    <a:pt x="6826" y="1491"/>
                  </a:cubicBezTo>
                  <a:cubicBezTo>
                    <a:pt x="6673" y="1491"/>
                    <a:pt x="6494" y="1491"/>
                    <a:pt x="6316" y="1503"/>
                  </a:cubicBezTo>
                  <a:cubicBezTo>
                    <a:pt x="5629" y="1554"/>
                    <a:pt x="4954" y="1592"/>
                    <a:pt x="4253" y="1605"/>
                  </a:cubicBezTo>
                  <a:cubicBezTo>
                    <a:pt x="4135" y="1605"/>
                    <a:pt x="4016" y="1611"/>
                    <a:pt x="3897" y="1611"/>
                  </a:cubicBezTo>
                  <a:cubicBezTo>
                    <a:pt x="3837" y="1611"/>
                    <a:pt x="3778" y="1609"/>
                    <a:pt x="3719" y="1605"/>
                  </a:cubicBezTo>
                  <a:lnTo>
                    <a:pt x="3197" y="1554"/>
                  </a:lnTo>
                  <a:cubicBezTo>
                    <a:pt x="3031" y="1529"/>
                    <a:pt x="2859" y="1522"/>
                    <a:pt x="2686" y="1522"/>
                  </a:cubicBezTo>
                  <a:cubicBezTo>
                    <a:pt x="2512" y="1522"/>
                    <a:pt x="2337" y="1529"/>
                    <a:pt x="2165" y="1529"/>
                  </a:cubicBezTo>
                  <a:cubicBezTo>
                    <a:pt x="1465" y="1541"/>
                    <a:pt x="777" y="1554"/>
                    <a:pt x="77" y="1605"/>
                  </a:cubicBezTo>
                  <a:cubicBezTo>
                    <a:pt x="51" y="1605"/>
                    <a:pt x="0" y="1631"/>
                    <a:pt x="0" y="1682"/>
                  </a:cubicBezTo>
                  <a:cubicBezTo>
                    <a:pt x="0" y="1732"/>
                    <a:pt x="26" y="1783"/>
                    <a:pt x="77" y="1783"/>
                  </a:cubicBezTo>
                  <a:cubicBezTo>
                    <a:pt x="777" y="1860"/>
                    <a:pt x="1465" y="1911"/>
                    <a:pt x="2165" y="1936"/>
                  </a:cubicBezTo>
                  <a:cubicBezTo>
                    <a:pt x="2374" y="1944"/>
                    <a:pt x="2588" y="1956"/>
                    <a:pt x="2800" y="1956"/>
                  </a:cubicBezTo>
                  <a:cubicBezTo>
                    <a:pt x="2937" y="1956"/>
                    <a:pt x="3074" y="1951"/>
                    <a:pt x="3209" y="1936"/>
                  </a:cubicBezTo>
                  <a:cubicBezTo>
                    <a:pt x="3388" y="1936"/>
                    <a:pt x="3566" y="1911"/>
                    <a:pt x="3744" y="1911"/>
                  </a:cubicBezTo>
                  <a:lnTo>
                    <a:pt x="4266" y="1911"/>
                  </a:lnTo>
                  <a:cubicBezTo>
                    <a:pt x="4954" y="1911"/>
                    <a:pt x="5654" y="1923"/>
                    <a:pt x="6354" y="1923"/>
                  </a:cubicBezTo>
                  <a:cubicBezTo>
                    <a:pt x="6520" y="1923"/>
                    <a:pt x="6698" y="1911"/>
                    <a:pt x="6876" y="1873"/>
                  </a:cubicBezTo>
                  <a:cubicBezTo>
                    <a:pt x="7042" y="1847"/>
                    <a:pt x="7220" y="1796"/>
                    <a:pt x="7399" y="1758"/>
                  </a:cubicBezTo>
                  <a:cubicBezTo>
                    <a:pt x="7500" y="1745"/>
                    <a:pt x="7577" y="1732"/>
                    <a:pt x="7666" y="1720"/>
                  </a:cubicBezTo>
                  <a:cubicBezTo>
                    <a:pt x="7717" y="1720"/>
                    <a:pt x="7768" y="1694"/>
                    <a:pt x="7819" y="1682"/>
                  </a:cubicBezTo>
                  <a:cubicBezTo>
                    <a:pt x="7857" y="1656"/>
                    <a:pt x="7908" y="1656"/>
                    <a:pt x="7984" y="1592"/>
                  </a:cubicBezTo>
                  <a:lnTo>
                    <a:pt x="8022" y="1554"/>
                  </a:lnTo>
                  <a:lnTo>
                    <a:pt x="8035" y="1529"/>
                  </a:lnTo>
                  <a:cubicBezTo>
                    <a:pt x="8048" y="1491"/>
                    <a:pt x="8073" y="1478"/>
                    <a:pt x="8086" y="1465"/>
                  </a:cubicBezTo>
                  <a:cubicBezTo>
                    <a:pt x="8112" y="1414"/>
                    <a:pt x="8150" y="1376"/>
                    <a:pt x="8163" y="1338"/>
                  </a:cubicBezTo>
                  <a:cubicBezTo>
                    <a:pt x="8213" y="1249"/>
                    <a:pt x="8239" y="1159"/>
                    <a:pt x="8277" y="1058"/>
                  </a:cubicBezTo>
                  <a:cubicBezTo>
                    <a:pt x="8341" y="867"/>
                    <a:pt x="8341" y="650"/>
                    <a:pt x="8239" y="446"/>
                  </a:cubicBezTo>
                  <a:cubicBezTo>
                    <a:pt x="8201" y="332"/>
                    <a:pt x="8112" y="230"/>
                    <a:pt x="8022" y="166"/>
                  </a:cubicBezTo>
                  <a:cubicBezTo>
                    <a:pt x="7972" y="141"/>
                    <a:pt x="7895" y="103"/>
                    <a:pt x="7844" y="90"/>
                  </a:cubicBezTo>
                  <a:cubicBezTo>
                    <a:pt x="7793" y="90"/>
                    <a:pt x="7755" y="64"/>
                    <a:pt x="7704" y="64"/>
                  </a:cubicBezTo>
                  <a:cubicBezTo>
                    <a:pt x="7322" y="1"/>
                    <a:pt x="6966" y="26"/>
                    <a:pt x="6622" y="13"/>
                  </a:cubicBezTo>
                  <a:cubicBezTo>
                    <a:pt x="6542" y="11"/>
                    <a:pt x="6462" y="9"/>
                    <a:pt x="6383" y="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49"/>
            <p:cNvSpPr/>
            <p:nvPr/>
          </p:nvSpPr>
          <p:spPr>
            <a:xfrm>
              <a:off x="4492675" y="2085163"/>
              <a:ext cx="12450" cy="31500"/>
            </a:xfrm>
            <a:custGeom>
              <a:avLst/>
              <a:gdLst/>
              <a:ahLst/>
              <a:cxnLst/>
              <a:rect l="l" t="t" r="r" b="b"/>
              <a:pathLst>
                <a:path w="498" h="1260" extrusionOk="0">
                  <a:moveTo>
                    <a:pt x="154" y="0"/>
                  </a:moveTo>
                  <a:cubicBezTo>
                    <a:pt x="94" y="0"/>
                    <a:pt x="25" y="39"/>
                    <a:pt x="14" y="117"/>
                  </a:cubicBezTo>
                  <a:lnTo>
                    <a:pt x="14" y="130"/>
                  </a:lnTo>
                  <a:cubicBezTo>
                    <a:pt x="1" y="219"/>
                    <a:pt x="1" y="321"/>
                    <a:pt x="1" y="397"/>
                  </a:cubicBezTo>
                  <a:cubicBezTo>
                    <a:pt x="1" y="474"/>
                    <a:pt x="1" y="576"/>
                    <a:pt x="14" y="652"/>
                  </a:cubicBezTo>
                  <a:cubicBezTo>
                    <a:pt x="26" y="754"/>
                    <a:pt x="39" y="830"/>
                    <a:pt x="64" y="907"/>
                  </a:cubicBezTo>
                  <a:cubicBezTo>
                    <a:pt x="77" y="983"/>
                    <a:pt x="90" y="1072"/>
                    <a:pt x="128" y="1161"/>
                  </a:cubicBezTo>
                  <a:lnTo>
                    <a:pt x="128" y="1174"/>
                  </a:lnTo>
                  <a:cubicBezTo>
                    <a:pt x="128" y="1199"/>
                    <a:pt x="141" y="1225"/>
                    <a:pt x="166" y="1238"/>
                  </a:cubicBezTo>
                  <a:cubicBezTo>
                    <a:pt x="195" y="1252"/>
                    <a:pt x="224" y="1259"/>
                    <a:pt x="250" y="1259"/>
                  </a:cubicBezTo>
                  <a:cubicBezTo>
                    <a:pt x="295" y="1259"/>
                    <a:pt x="333" y="1239"/>
                    <a:pt x="357" y="1199"/>
                  </a:cubicBezTo>
                  <a:cubicBezTo>
                    <a:pt x="434" y="1098"/>
                    <a:pt x="459" y="996"/>
                    <a:pt x="472" y="894"/>
                  </a:cubicBezTo>
                  <a:cubicBezTo>
                    <a:pt x="497" y="792"/>
                    <a:pt x="497" y="690"/>
                    <a:pt x="472" y="588"/>
                  </a:cubicBezTo>
                  <a:cubicBezTo>
                    <a:pt x="472" y="499"/>
                    <a:pt x="446" y="397"/>
                    <a:pt x="408" y="308"/>
                  </a:cubicBezTo>
                  <a:cubicBezTo>
                    <a:pt x="383" y="206"/>
                    <a:pt x="332" y="117"/>
                    <a:pt x="255" y="41"/>
                  </a:cubicBezTo>
                  <a:cubicBezTo>
                    <a:pt x="243" y="15"/>
                    <a:pt x="217" y="3"/>
                    <a:pt x="179" y="3"/>
                  </a:cubicBezTo>
                  <a:cubicBezTo>
                    <a:pt x="171"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49"/>
            <p:cNvSpPr/>
            <p:nvPr/>
          </p:nvSpPr>
          <p:spPr>
            <a:xfrm>
              <a:off x="4102400" y="2117213"/>
              <a:ext cx="32050" cy="5925"/>
            </a:xfrm>
            <a:custGeom>
              <a:avLst/>
              <a:gdLst/>
              <a:ahLst/>
              <a:cxnLst/>
              <a:rect l="l" t="t" r="r" b="b"/>
              <a:pathLst>
                <a:path w="1282" h="237" extrusionOk="0">
                  <a:moveTo>
                    <a:pt x="146" y="1"/>
                  </a:moveTo>
                  <a:cubicBezTo>
                    <a:pt x="119" y="1"/>
                    <a:pt x="91" y="2"/>
                    <a:pt x="64" y="7"/>
                  </a:cubicBezTo>
                  <a:cubicBezTo>
                    <a:pt x="13" y="7"/>
                    <a:pt x="1" y="108"/>
                    <a:pt x="39" y="121"/>
                  </a:cubicBezTo>
                  <a:cubicBezTo>
                    <a:pt x="203" y="203"/>
                    <a:pt x="393" y="237"/>
                    <a:pt x="586" y="237"/>
                  </a:cubicBezTo>
                  <a:cubicBezTo>
                    <a:pt x="813" y="237"/>
                    <a:pt x="1043" y="190"/>
                    <a:pt x="1236" y="121"/>
                  </a:cubicBezTo>
                  <a:cubicBezTo>
                    <a:pt x="1281" y="110"/>
                    <a:pt x="1276" y="28"/>
                    <a:pt x="1230" y="28"/>
                  </a:cubicBezTo>
                  <a:cubicBezTo>
                    <a:pt x="1224" y="28"/>
                    <a:pt x="1217" y="29"/>
                    <a:pt x="1210" y="32"/>
                  </a:cubicBezTo>
                  <a:cubicBezTo>
                    <a:pt x="1081" y="68"/>
                    <a:pt x="964" y="84"/>
                    <a:pt x="848" y="84"/>
                  </a:cubicBezTo>
                  <a:cubicBezTo>
                    <a:pt x="758" y="84"/>
                    <a:pt x="668" y="74"/>
                    <a:pt x="574" y="58"/>
                  </a:cubicBezTo>
                  <a:cubicBezTo>
                    <a:pt x="425" y="47"/>
                    <a:pt x="284" y="1"/>
                    <a:pt x="1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49"/>
            <p:cNvSpPr/>
            <p:nvPr/>
          </p:nvSpPr>
          <p:spPr>
            <a:xfrm>
              <a:off x="4108775" y="2129588"/>
              <a:ext cx="29625" cy="6550"/>
            </a:xfrm>
            <a:custGeom>
              <a:avLst/>
              <a:gdLst/>
              <a:ahLst/>
              <a:cxnLst/>
              <a:rect l="l" t="t" r="r" b="b"/>
              <a:pathLst>
                <a:path w="1185" h="262" extrusionOk="0">
                  <a:moveTo>
                    <a:pt x="680" y="1"/>
                  </a:moveTo>
                  <a:cubicBezTo>
                    <a:pt x="460" y="1"/>
                    <a:pt x="231" y="35"/>
                    <a:pt x="39" y="85"/>
                  </a:cubicBezTo>
                  <a:cubicBezTo>
                    <a:pt x="0" y="110"/>
                    <a:pt x="0" y="174"/>
                    <a:pt x="39" y="186"/>
                  </a:cubicBezTo>
                  <a:cubicBezTo>
                    <a:pt x="206" y="230"/>
                    <a:pt x="404" y="261"/>
                    <a:pt x="599" y="261"/>
                  </a:cubicBezTo>
                  <a:cubicBezTo>
                    <a:pt x="803" y="261"/>
                    <a:pt x="1003" y="227"/>
                    <a:pt x="1159" y="136"/>
                  </a:cubicBezTo>
                  <a:cubicBezTo>
                    <a:pt x="1185" y="136"/>
                    <a:pt x="1172" y="85"/>
                    <a:pt x="1159" y="72"/>
                  </a:cubicBezTo>
                  <a:cubicBezTo>
                    <a:pt x="1019" y="22"/>
                    <a:pt x="852" y="1"/>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49"/>
            <p:cNvSpPr/>
            <p:nvPr/>
          </p:nvSpPr>
          <p:spPr>
            <a:xfrm>
              <a:off x="4118675" y="2144363"/>
              <a:ext cx="28950" cy="8175"/>
            </a:xfrm>
            <a:custGeom>
              <a:avLst/>
              <a:gdLst/>
              <a:ahLst/>
              <a:cxnLst/>
              <a:rect l="l" t="t" r="r" b="b"/>
              <a:pathLst>
                <a:path w="1158" h="327" extrusionOk="0">
                  <a:moveTo>
                    <a:pt x="76" y="1"/>
                  </a:moveTo>
                  <a:cubicBezTo>
                    <a:pt x="40" y="1"/>
                    <a:pt x="0" y="45"/>
                    <a:pt x="12" y="79"/>
                  </a:cubicBezTo>
                  <a:cubicBezTo>
                    <a:pt x="71" y="268"/>
                    <a:pt x="229" y="327"/>
                    <a:pt x="414" y="327"/>
                  </a:cubicBezTo>
                  <a:cubicBezTo>
                    <a:pt x="666" y="327"/>
                    <a:pt x="969" y="218"/>
                    <a:pt x="1145" y="181"/>
                  </a:cubicBezTo>
                  <a:cubicBezTo>
                    <a:pt x="1158" y="181"/>
                    <a:pt x="1158" y="156"/>
                    <a:pt x="1120" y="156"/>
                  </a:cubicBezTo>
                  <a:cubicBezTo>
                    <a:pt x="967" y="118"/>
                    <a:pt x="801" y="118"/>
                    <a:pt x="648" y="118"/>
                  </a:cubicBezTo>
                  <a:cubicBezTo>
                    <a:pt x="631" y="119"/>
                    <a:pt x="613" y="119"/>
                    <a:pt x="596" y="119"/>
                  </a:cubicBezTo>
                  <a:cubicBezTo>
                    <a:pt x="416" y="119"/>
                    <a:pt x="263" y="61"/>
                    <a:pt x="88" y="3"/>
                  </a:cubicBezTo>
                  <a:cubicBezTo>
                    <a:pt x="84" y="2"/>
                    <a:pt x="80"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9"/>
            <p:cNvSpPr/>
            <p:nvPr/>
          </p:nvSpPr>
          <p:spPr>
            <a:xfrm>
              <a:off x="4132300" y="2155238"/>
              <a:ext cx="30300" cy="8100"/>
            </a:xfrm>
            <a:custGeom>
              <a:avLst/>
              <a:gdLst/>
              <a:ahLst/>
              <a:cxnLst/>
              <a:rect l="l" t="t" r="r" b="b"/>
              <a:pathLst>
                <a:path w="1212" h="324" extrusionOk="0">
                  <a:moveTo>
                    <a:pt x="1173" y="1"/>
                  </a:moveTo>
                  <a:cubicBezTo>
                    <a:pt x="982" y="39"/>
                    <a:pt x="778" y="65"/>
                    <a:pt x="575" y="77"/>
                  </a:cubicBezTo>
                  <a:cubicBezTo>
                    <a:pt x="549" y="82"/>
                    <a:pt x="522" y="83"/>
                    <a:pt x="496" y="83"/>
                  </a:cubicBezTo>
                  <a:cubicBezTo>
                    <a:pt x="381" y="83"/>
                    <a:pt x="261" y="50"/>
                    <a:pt x="146" y="50"/>
                  </a:cubicBezTo>
                  <a:cubicBezTo>
                    <a:pt x="132" y="50"/>
                    <a:pt x="118" y="51"/>
                    <a:pt x="103" y="52"/>
                  </a:cubicBezTo>
                  <a:cubicBezTo>
                    <a:pt x="65" y="52"/>
                    <a:pt x="53" y="77"/>
                    <a:pt x="53" y="90"/>
                  </a:cubicBezTo>
                  <a:cubicBezTo>
                    <a:pt x="1" y="287"/>
                    <a:pt x="227" y="324"/>
                    <a:pt x="389" y="324"/>
                  </a:cubicBezTo>
                  <a:cubicBezTo>
                    <a:pt x="426" y="324"/>
                    <a:pt x="459" y="322"/>
                    <a:pt x="485" y="319"/>
                  </a:cubicBezTo>
                  <a:cubicBezTo>
                    <a:pt x="740" y="281"/>
                    <a:pt x="982" y="179"/>
                    <a:pt x="1199" y="52"/>
                  </a:cubicBezTo>
                  <a:cubicBezTo>
                    <a:pt x="1211" y="39"/>
                    <a:pt x="1186" y="1"/>
                    <a:pt x="1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49"/>
            <p:cNvSpPr/>
            <p:nvPr/>
          </p:nvSpPr>
          <p:spPr>
            <a:xfrm>
              <a:off x="4145375" y="2164488"/>
              <a:ext cx="29300" cy="7075"/>
            </a:xfrm>
            <a:custGeom>
              <a:avLst/>
              <a:gdLst/>
              <a:ahLst/>
              <a:cxnLst/>
              <a:rect l="l" t="t" r="r" b="b"/>
              <a:pathLst>
                <a:path w="1172" h="283" extrusionOk="0">
                  <a:moveTo>
                    <a:pt x="1147" y="0"/>
                  </a:moveTo>
                  <a:cubicBezTo>
                    <a:pt x="930" y="26"/>
                    <a:pt x="726" y="51"/>
                    <a:pt x="523" y="64"/>
                  </a:cubicBezTo>
                  <a:cubicBezTo>
                    <a:pt x="357" y="77"/>
                    <a:pt x="166" y="51"/>
                    <a:pt x="26" y="140"/>
                  </a:cubicBezTo>
                  <a:cubicBezTo>
                    <a:pt x="1" y="153"/>
                    <a:pt x="1" y="217"/>
                    <a:pt x="26" y="242"/>
                  </a:cubicBezTo>
                  <a:cubicBezTo>
                    <a:pt x="81" y="272"/>
                    <a:pt x="138" y="282"/>
                    <a:pt x="196" y="282"/>
                  </a:cubicBezTo>
                  <a:cubicBezTo>
                    <a:pt x="286" y="282"/>
                    <a:pt x="379" y="258"/>
                    <a:pt x="472" y="242"/>
                  </a:cubicBezTo>
                  <a:cubicBezTo>
                    <a:pt x="714" y="191"/>
                    <a:pt x="930" y="115"/>
                    <a:pt x="1159" y="13"/>
                  </a:cubicBezTo>
                  <a:cubicBezTo>
                    <a:pt x="1162" y="15"/>
                    <a:pt x="1164" y="16"/>
                    <a:pt x="1165" y="16"/>
                  </a:cubicBezTo>
                  <a:cubicBezTo>
                    <a:pt x="1171" y="16"/>
                    <a:pt x="1167" y="0"/>
                    <a:pt x="1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49"/>
            <p:cNvSpPr/>
            <p:nvPr/>
          </p:nvSpPr>
          <p:spPr>
            <a:xfrm>
              <a:off x="4368525" y="2110613"/>
              <a:ext cx="15625" cy="9925"/>
            </a:xfrm>
            <a:custGeom>
              <a:avLst/>
              <a:gdLst/>
              <a:ahLst/>
              <a:cxnLst/>
              <a:rect l="l" t="t" r="r" b="b"/>
              <a:pathLst>
                <a:path w="625" h="397" extrusionOk="0">
                  <a:moveTo>
                    <a:pt x="498" y="0"/>
                  </a:moveTo>
                  <a:cubicBezTo>
                    <a:pt x="395" y="0"/>
                    <a:pt x="300" y="27"/>
                    <a:pt x="204" y="80"/>
                  </a:cubicBezTo>
                  <a:cubicBezTo>
                    <a:pt x="115" y="131"/>
                    <a:pt x="1" y="232"/>
                    <a:pt x="13" y="334"/>
                  </a:cubicBezTo>
                  <a:cubicBezTo>
                    <a:pt x="18" y="381"/>
                    <a:pt x="47" y="397"/>
                    <a:pt x="85" y="397"/>
                  </a:cubicBezTo>
                  <a:cubicBezTo>
                    <a:pt x="150" y="397"/>
                    <a:pt x="241" y="350"/>
                    <a:pt x="281" y="334"/>
                  </a:cubicBezTo>
                  <a:cubicBezTo>
                    <a:pt x="332" y="309"/>
                    <a:pt x="383" y="258"/>
                    <a:pt x="446" y="232"/>
                  </a:cubicBezTo>
                  <a:cubicBezTo>
                    <a:pt x="510" y="194"/>
                    <a:pt x="561" y="143"/>
                    <a:pt x="599" y="105"/>
                  </a:cubicBezTo>
                  <a:cubicBezTo>
                    <a:pt x="625" y="54"/>
                    <a:pt x="599" y="3"/>
                    <a:pt x="561" y="3"/>
                  </a:cubicBezTo>
                  <a:cubicBezTo>
                    <a:pt x="540" y="1"/>
                    <a:pt x="519" y="0"/>
                    <a:pt x="4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49"/>
            <p:cNvSpPr/>
            <p:nvPr/>
          </p:nvSpPr>
          <p:spPr>
            <a:xfrm>
              <a:off x="4378800" y="2116438"/>
              <a:ext cx="14075" cy="11175"/>
            </a:xfrm>
            <a:custGeom>
              <a:avLst/>
              <a:gdLst/>
              <a:ahLst/>
              <a:cxnLst/>
              <a:rect l="l" t="t" r="r" b="b"/>
              <a:pathLst>
                <a:path w="563" h="447" extrusionOk="0">
                  <a:moveTo>
                    <a:pt x="511" y="0"/>
                  </a:moveTo>
                  <a:cubicBezTo>
                    <a:pt x="502" y="0"/>
                    <a:pt x="492" y="4"/>
                    <a:pt x="481" y="12"/>
                  </a:cubicBezTo>
                  <a:cubicBezTo>
                    <a:pt x="405" y="63"/>
                    <a:pt x="316" y="89"/>
                    <a:pt x="239" y="152"/>
                  </a:cubicBezTo>
                  <a:cubicBezTo>
                    <a:pt x="188" y="190"/>
                    <a:pt x="163" y="216"/>
                    <a:pt x="112" y="229"/>
                  </a:cubicBezTo>
                  <a:cubicBezTo>
                    <a:pt x="86" y="267"/>
                    <a:pt x="48" y="318"/>
                    <a:pt x="35" y="343"/>
                  </a:cubicBezTo>
                  <a:cubicBezTo>
                    <a:pt x="1" y="390"/>
                    <a:pt x="40" y="447"/>
                    <a:pt x="86" y="447"/>
                  </a:cubicBezTo>
                  <a:cubicBezTo>
                    <a:pt x="90" y="447"/>
                    <a:pt x="95" y="446"/>
                    <a:pt x="99" y="445"/>
                  </a:cubicBezTo>
                  <a:cubicBezTo>
                    <a:pt x="125" y="420"/>
                    <a:pt x="176" y="420"/>
                    <a:pt x="214" y="407"/>
                  </a:cubicBezTo>
                  <a:cubicBezTo>
                    <a:pt x="252" y="394"/>
                    <a:pt x="290" y="343"/>
                    <a:pt x="316" y="318"/>
                  </a:cubicBezTo>
                  <a:cubicBezTo>
                    <a:pt x="405" y="254"/>
                    <a:pt x="468" y="165"/>
                    <a:pt x="532" y="89"/>
                  </a:cubicBezTo>
                  <a:cubicBezTo>
                    <a:pt x="562" y="48"/>
                    <a:pt x="545"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9"/>
            <p:cNvSpPr/>
            <p:nvPr/>
          </p:nvSpPr>
          <p:spPr>
            <a:xfrm>
              <a:off x="4227500" y="2014538"/>
              <a:ext cx="20375" cy="3875"/>
            </a:xfrm>
            <a:custGeom>
              <a:avLst/>
              <a:gdLst/>
              <a:ahLst/>
              <a:cxnLst/>
              <a:rect l="l" t="t" r="r" b="b"/>
              <a:pathLst>
                <a:path w="815" h="155" extrusionOk="0">
                  <a:moveTo>
                    <a:pt x="803" y="1"/>
                  </a:moveTo>
                  <a:cubicBezTo>
                    <a:pt x="807" y="5"/>
                    <a:pt x="810" y="6"/>
                    <a:pt x="812" y="6"/>
                  </a:cubicBezTo>
                  <a:cubicBezTo>
                    <a:pt x="814" y="6"/>
                    <a:pt x="812" y="1"/>
                    <a:pt x="803" y="1"/>
                  </a:cubicBezTo>
                  <a:close/>
                  <a:moveTo>
                    <a:pt x="803" y="1"/>
                  </a:moveTo>
                  <a:lnTo>
                    <a:pt x="803" y="1"/>
                  </a:lnTo>
                  <a:cubicBezTo>
                    <a:pt x="676" y="13"/>
                    <a:pt x="561" y="13"/>
                    <a:pt x="434" y="26"/>
                  </a:cubicBezTo>
                  <a:cubicBezTo>
                    <a:pt x="370" y="33"/>
                    <a:pt x="306" y="33"/>
                    <a:pt x="243" y="33"/>
                  </a:cubicBezTo>
                  <a:cubicBezTo>
                    <a:pt x="179" y="33"/>
                    <a:pt x="115" y="33"/>
                    <a:pt x="52" y="39"/>
                  </a:cubicBezTo>
                  <a:cubicBezTo>
                    <a:pt x="1" y="64"/>
                    <a:pt x="1" y="128"/>
                    <a:pt x="52" y="141"/>
                  </a:cubicBezTo>
                  <a:cubicBezTo>
                    <a:pt x="97" y="150"/>
                    <a:pt x="144" y="154"/>
                    <a:pt x="192" y="154"/>
                  </a:cubicBezTo>
                  <a:cubicBezTo>
                    <a:pt x="403" y="154"/>
                    <a:pt x="637" y="73"/>
                    <a:pt x="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9"/>
            <p:cNvSpPr/>
            <p:nvPr/>
          </p:nvSpPr>
          <p:spPr>
            <a:xfrm>
              <a:off x="4224975" y="2019963"/>
              <a:ext cx="16875" cy="4375"/>
            </a:xfrm>
            <a:custGeom>
              <a:avLst/>
              <a:gdLst/>
              <a:ahLst/>
              <a:cxnLst/>
              <a:rect l="l" t="t" r="r" b="b"/>
              <a:pathLst>
                <a:path w="675" h="175" extrusionOk="0">
                  <a:moveTo>
                    <a:pt x="637" y="0"/>
                  </a:moveTo>
                  <a:cubicBezTo>
                    <a:pt x="446" y="38"/>
                    <a:pt x="255" y="0"/>
                    <a:pt x="64" y="51"/>
                  </a:cubicBezTo>
                  <a:cubicBezTo>
                    <a:pt x="0" y="64"/>
                    <a:pt x="0" y="140"/>
                    <a:pt x="64" y="166"/>
                  </a:cubicBezTo>
                  <a:cubicBezTo>
                    <a:pt x="95" y="172"/>
                    <a:pt x="127" y="175"/>
                    <a:pt x="160" y="175"/>
                  </a:cubicBezTo>
                  <a:cubicBezTo>
                    <a:pt x="325" y="175"/>
                    <a:pt x="501" y="102"/>
                    <a:pt x="649" y="38"/>
                  </a:cubicBezTo>
                  <a:cubicBezTo>
                    <a:pt x="675" y="38"/>
                    <a:pt x="662" y="0"/>
                    <a:pt x="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9"/>
            <p:cNvSpPr/>
            <p:nvPr/>
          </p:nvSpPr>
          <p:spPr>
            <a:xfrm>
              <a:off x="4246300" y="2152063"/>
              <a:ext cx="17525" cy="2900"/>
            </a:xfrm>
            <a:custGeom>
              <a:avLst/>
              <a:gdLst/>
              <a:ahLst/>
              <a:cxnLst/>
              <a:rect l="l" t="t" r="r" b="b"/>
              <a:pathLst>
                <a:path w="701" h="116" extrusionOk="0">
                  <a:moveTo>
                    <a:pt x="675" y="1"/>
                  </a:moveTo>
                  <a:cubicBezTo>
                    <a:pt x="446" y="13"/>
                    <a:pt x="229" y="39"/>
                    <a:pt x="13" y="102"/>
                  </a:cubicBezTo>
                  <a:cubicBezTo>
                    <a:pt x="0" y="102"/>
                    <a:pt x="13" y="115"/>
                    <a:pt x="13" y="115"/>
                  </a:cubicBezTo>
                  <a:cubicBezTo>
                    <a:pt x="229" y="64"/>
                    <a:pt x="446" y="64"/>
                    <a:pt x="675" y="39"/>
                  </a:cubicBezTo>
                  <a:cubicBezTo>
                    <a:pt x="700" y="13"/>
                    <a:pt x="688" y="1"/>
                    <a:pt x="6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9"/>
            <p:cNvSpPr/>
            <p:nvPr/>
          </p:nvSpPr>
          <p:spPr>
            <a:xfrm>
              <a:off x="4274300" y="2148038"/>
              <a:ext cx="12125" cy="5325"/>
            </a:xfrm>
            <a:custGeom>
              <a:avLst/>
              <a:gdLst/>
              <a:ahLst/>
              <a:cxnLst/>
              <a:rect l="l" t="t" r="r" b="b"/>
              <a:pathLst>
                <a:path w="485" h="213" extrusionOk="0">
                  <a:moveTo>
                    <a:pt x="300" y="1"/>
                  </a:moveTo>
                  <a:cubicBezTo>
                    <a:pt x="193" y="1"/>
                    <a:pt x="77" y="40"/>
                    <a:pt x="13" y="85"/>
                  </a:cubicBezTo>
                  <a:cubicBezTo>
                    <a:pt x="1" y="98"/>
                    <a:pt x="1" y="111"/>
                    <a:pt x="1" y="111"/>
                  </a:cubicBezTo>
                  <a:cubicBezTo>
                    <a:pt x="26" y="174"/>
                    <a:pt x="103" y="200"/>
                    <a:pt x="166" y="212"/>
                  </a:cubicBezTo>
                  <a:cubicBezTo>
                    <a:pt x="281" y="212"/>
                    <a:pt x="357" y="200"/>
                    <a:pt x="446" y="111"/>
                  </a:cubicBezTo>
                  <a:cubicBezTo>
                    <a:pt x="485" y="85"/>
                    <a:pt x="472" y="34"/>
                    <a:pt x="421" y="21"/>
                  </a:cubicBezTo>
                  <a:cubicBezTo>
                    <a:pt x="385" y="7"/>
                    <a:pt x="343" y="1"/>
                    <a:pt x="3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49"/>
            <p:cNvSpPr/>
            <p:nvPr/>
          </p:nvSpPr>
          <p:spPr>
            <a:xfrm>
              <a:off x="4291825" y="2145613"/>
              <a:ext cx="15925" cy="6475"/>
            </a:xfrm>
            <a:custGeom>
              <a:avLst/>
              <a:gdLst/>
              <a:ahLst/>
              <a:cxnLst/>
              <a:rect l="l" t="t" r="r" b="b"/>
              <a:pathLst>
                <a:path w="637" h="259" extrusionOk="0">
                  <a:moveTo>
                    <a:pt x="350" y="1"/>
                  </a:moveTo>
                  <a:cubicBezTo>
                    <a:pt x="283" y="1"/>
                    <a:pt x="216" y="4"/>
                    <a:pt x="153" y="4"/>
                  </a:cubicBezTo>
                  <a:cubicBezTo>
                    <a:pt x="0" y="4"/>
                    <a:pt x="0" y="259"/>
                    <a:pt x="153" y="259"/>
                  </a:cubicBezTo>
                  <a:cubicBezTo>
                    <a:pt x="293" y="259"/>
                    <a:pt x="458" y="259"/>
                    <a:pt x="586" y="169"/>
                  </a:cubicBezTo>
                  <a:cubicBezTo>
                    <a:pt x="637" y="118"/>
                    <a:pt x="637" y="42"/>
                    <a:pt x="548" y="17"/>
                  </a:cubicBezTo>
                  <a:cubicBezTo>
                    <a:pt x="484" y="4"/>
                    <a:pt x="417" y="1"/>
                    <a:pt x="3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9"/>
            <p:cNvSpPr/>
            <p:nvPr/>
          </p:nvSpPr>
          <p:spPr>
            <a:xfrm>
              <a:off x="4440725" y="2101613"/>
              <a:ext cx="7250" cy="11475"/>
            </a:xfrm>
            <a:custGeom>
              <a:avLst/>
              <a:gdLst/>
              <a:ahLst/>
              <a:cxnLst/>
              <a:rect l="l" t="t" r="r" b="b"/>
              <a:pathLst>
                <a:path w="290" h="459" extrusionOk="0">
                  <a:moveTo>
                    <a:pt x="267" y="0"/>
                  </a:moveTo>
                  <a:cubicBezTo>
                    <a:pt x="255" y="0"/>
                    <a:pt x="239" y="7"/>
                    <a:pt x="232" y="19"/>
                  </a:cubicBezTo>
                  <a:cubicBezTo>
                    <a:pt x="182" y="134"/>
                    <a:pt x="92" y="249"/>
                    <a:pt x="29" y="363"/>
                  </a:cubicBezTo>
                  <a:cubicBezTo>
                    <a:pt x="0" y="411"/>
                    <a:pt x="35" y="458"/>
                    <a:pt x="76" y="458"/>
                  </a:cubicBezTo>
                  <a:cubicBezTo>
                    <a:pt x="90" y="458"/>
                    <a:pt x="105" y="453"/>
                    <a:pt x="118" y="440"/>
                  </a:cubicBezTo>
                  <a:cubicBezTo>
                    <a:pt x="232" y="338"/>
                    <a:pt x="258" y="159"/>
                    <a:pt x="283" y="19"/>
                  </a:cubicBezTo>
                  <a:cubicBezTo>
                    <a:pt x="290" y="7"/>
                    <a:pt x="280"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9"/>
            <p:cNvSpPr/>
            <p:nvPr/>
          </p:nvSpPr>
          <p:spPr>
            <a:xfrm>
              <a:off x="4451300" y="2102388"/>
              <a:ext cx="6700" cy="11625"/>
            </a:xfrm>
            <a:custGeom>
              <a:avLst/>
              <a:gdLst/>
              <a:ahLst/>
              <a:cxnLst/>
              <a:rect l="l" t="t" r="r" b="b"/>
              <a:pathLst>
                <a:path w="268" h="465" extrusionOk="0">
                  <a:moveTo>
                    <a:pt x="226" y="0"/>
                  </a:moveTo>
                  <a:cubicBezTo>
                    <a:pt x="218" y="0"/>
                    <a:pt x="209" y="4"/>
                    <a:pt x="204" y="14"/>
                  </a:cubicBezTo>
                  <a:cubicBezTo>
                    <a:pt x="179" y="78"/>
                    <a:pt x="128" y="141"/>
                    <a:pt x="90" y="205"/>
                  </a:cubicBezTo>
                  <a:cubicBezTo>
                    <a:pt x="51" y="269"/>
                    <a:pt x="13" y="332"/>
                    <a:pt x="0" y="409"/>
                  </a:cubicBezTo>
                  <a:cubicBezTo>
                    <a:pt x="0" y="448"/>
                    <a:pt x="23" y="464"/>
                    <a:pt x="50" y="464"/>
                  </a:cubicBezTo>
                  <a:cubicBezTo>
                    <a:pt x="59" y="464"/>
                    <a:pt x="68" y="463"/>
                    <a:pt x="77" y="460"/>
                  </a:cubicBezTo>
                  <a:cubicBezTo>
                    <a:pt x="217" y="396"/>
                    <a:pt x="268" y="179"/>
                    <a:pt x="255" y="27"/>
                  </a:cubicBezTo>
                  <a:cubicBezTo>
                    <a:pt x="255" y="11"/>
                    <a:pt x="241"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9"/>
            <p:cNvSpPr/>
            <p:nvPr/>
          </p:nvSpPr>
          <p:spPr>
            <a:xfrm>
              <a:off x="4463075" y="2101688"/>
              <a:ext cx="8950" cy="14225"/>
            </a:xfrm>
            <a:custGeom>
              <a:avLst/>
              <a:gdLst/>
              <a:ahLst/>
              <a:cxnLst/>
              <a:rect l="l" t="t" r="r" b="b"/>
              <a:pathLst>
                <a:path w="358" h="569" extrusionOk="0">
                  <a:moveTo>
                    <a:pt x="252" y="0"/>
                  </a:moveTo>
                  <a:cubicBezTo>
                    <a:pt x="216" y="0"/>
                    <a:pt x="184" y="17"/>
                    <a:pt x="179" y="55"/>
                  </a:cubicBezTo>
                  <a:cubicBezTo>
                    <a:pt x="166" y="131"/>
                    <a:pt x="128" y="220"/>
                    <a:pt x="102" y="297"/>
                  </a:cubicBezTo>
                  <a:cubicBezTo>
                    <a:pt x="64" y="373"/>
                    <a:pt x="1" y="437"/>
                    <a:pt x="39" y="538"/>
                  </a:cubicBezTo>
                  <a:cubicBezTo>
                    <a:pt x="39" y="557"/>
                    <a:pt x="66" y="569"/>
                    <a:pt x="86" y="569"/>
                  </a:cubicBezTo>
                  <a:cubicBezTo>
                    <a:pt x="93" y="569"/>
                    <a:pt x="99" y="567"/>
                    <a:pt x="102" y="564"/>
                  </a:cubicBezTo>
                  <a:cubicBezTo>
                    <a:pt x="192" y="538"/>
                    <a:pt x="217" y="449"/>
                    <a:pt x="255" y="373"/>
                  </a:cubicBezTo>
                  <a:cubicBezTo>
                    <a:pt x="306" y="284"/>
                    <a:pt x="319" y="182"/>
                    <a:pt x="357" y="93"/>
                  </a:cubicBezTo>
                  <a:cubicBezTo>
                    <a:pt x="357" y="34"/>
                    <a:pt x="301" y="0"/>
                    <a:pt x="2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9"/>
            <p:cNvSpPr/>
            <p:nvPr/>
          </p:nvSpPr>
          <p:spPr>
            <a:xfrm>
              <a:off x="4476775" y="2102638"/>
              <a:ext cx="6850" cy="13375"/>
            </a:xfrm>
            <a:custGeom>
              <a:avLst/>
              <a:gdLst/>
              <a:ahLst/>
              <a:cxnLst/>
              <a:rect l="l" t="t" r="r" b="b"/>
              <a:pathLst>
                <a:path w="274" h="535" extrusionOk="0">
                  <a:moveTo>
                    <a:pt x="202" y="1"/>
                  </a:moveTo>
                  <a:cubicBezTo>
                    <a:pt x="166" y="1"/>
                    <a:pt x="127" y="23"/>
                    <a:pt x="127" y="68"/>
                  </a:cubicBezTo>
                  <a:cubicBezTo>
                    <a:pt x="127" y="144"/>
                    <a:pt x="115" y="208"/>
                    <a:pt x="77" y="297"/>
                  </a:cubicBezTo>
                  <a:cubicBezTo>
                    <a:pt x="51" y="360"/>
                    <a:pt x="0" y="411"/>
                    <a:pt x="0" y="488"/>
                  </a:cubicBezTo>
                  <a:cubicBezTo>
                    <a:pt x="0" y="507"/>
                    <a:pt x="15" y="534"/>
                    <a:pt x="39" y="534"/>
                  </a:cubicBezTo>
                  <a:cubicBezTo>
                    <a:pt x="47" y="534"/>
                    <a:pt x="55" y="532"/>
                    <a:pt x="64" y="526"/>
                  </a:cubicBezTo>
                  <a:cubicBezTo>
                    <a:pt x="217" y="488"/>
                    <a:pt x="268" y="208"/>
                    <a:pt x="268" y="68"/>
                  </a:cubicBezTo>
                  <a:cubicBezTo>
                    <a:pt x="274" y="23"/>
                    <a:pt x="239" y="1"/>
                    <a:pt x="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9"/>
            <p:cNvSpPr/>
            <p:nvPr/>
          </p:nvSpPr>
          <p:spPr>
            <a:xfrm>
              <a:off x="4509225" y="2101138"/>
              <a:ext cx="6400" cy="14825"/>
            </a:xfrm>
            <a:custGeom>
              <a:avLst/>
              <a:gdLst/>
              <a:ahLst/>
              <a:cxnLst/>
              <a:rect l="l" t="t" r="r" b="b"/>
              <a:pathLst>
                <a:path w="256" h="593" extrusionOk="0">
                  <a:moveTo>
                    <a:pt x="184" y="0"/>
                  </a:moveTo>
                  <a:cubicBezTo>
                    <a:pt x="163" y="0"/>
                    <a:pt x="141" y="13"/>
                    <a:pt x="128" y="38"/>
                  </a:cubicBezTo>
                  <a:cubicBezTo>
                    <a:pt x="90" y="204"/>
                    <a:pt x="1" y="369"/>
                    <a:pt x="1" y="548"/>
                  </a:cubicBezTo>
                  <a:cubicBezTo>
                    <a:pt x="1" y="573"/>
                    <a:pt x="23" y="592"/>
                    <a:pt x="52" y="592"/>
                  </a:cubicBezTo>
                  <a:cubicBezTo>
                    <a:pt x="67" y="592"/>
                    <a:pt x="85" y="587"/>
                    <a:pt x="103" y="573"/>
                  </a:cubicBezTo>
                  <a:cubicBezTo>
                    <a:pt x="243" y="446"/>
                    <a:pt x="256" y="229"/>
                    <a:pt x="230" y="38"/>
                  </a:cubicBezTo>
                  <a:cubicBezTo>
                    <a:pt x="224" y="13"/>
                    <a:pt x="205"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9"/>
            <p:cNvSpPr/>
            <p:nvPr/>
          </p:nvSpPr>
          <p:spPr>
            <a:xfrm>
              <a:off x="4521975" y="2100263"/>
              <a:ext cx="7350" cy="15100"/>
            </a:xfrm>
            <a:custGeom>
              <a:avLst/>
              <a:gdLst/>
              <a:ahLst/>
              <a:cxnLst/>
              <a:rect l="l" t="t" r="r" b="b"/>
              <a:pathLst>
                <a:path w="294" h="604" extrusionOk="0">
                  <a:moveTo>
                    <a:pt x="218" y="0"/>
                  </a:moveTo>
                  <a:cubicBezTo>
                    <a:pt x="194" y="0"/>
                    <a:pt x="172" y="16"/>
                    <a:pt x="166" y="48"/>
                  </a:cubicBezTo>
                  <a:cubicBezTo>
                    <a:pt x="153" y="213"/>
                    <a:pt x="0" y="417"/>
                    <a:pt x="89" y="570"/>
                  </a:cubicBezTo>
                  <a:cubicBezTo>
                    <a:pt x="97" y="594"/>
                    <a:pt x="121" y="603"/>
                    <a:pt x="143" y="603"/>
                  </a:cubicBezTo>
                  <a:cubicBezTo>
                    <a:pt x="156" y="603"/>
                    <a:pt x="169" y="600"/>
                    <a:pt x="179" y="595"/>
                  </a:cubicBezTo>
                  <a:cubicBezTo>
                    <a:pt x="242" y="532"/>
                    <a:pt x="242" y="430"/>
                    <a:pt x="255" y="354"/>
                  </a:cubicBezTo>
                  <a:cubicBezTo>
                    <a:pt x="280" y="252"/>
                    <a:pt x="293" y="163"/>
                    <a:pt x="280" y="48"/>
                  </a:cubicBezTo>
                  <a:cubicBezTo>
                    <a:pt x="268" y="16"/>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9"/>
            <p:cNvSpPr/>
            <p:nvPr/>
          </p:nvSpPr>
          <p:spPr>
            <a:xfrm>
              <a:off x="4537875" y="2099138"/>
              <a:ext cx="8325" cy="17000"/>
            </a:xfrm>
            <a:custGeom>
              <a:avLst/>
              <a:gdLst/>
              <a:ahLst/>
              <a:cxnLst/>
              <a:rect l="l" t="t" r="r" b="b"/>
              <a:pathLst>
                <a:path w="333" h="680" extrusionOk="0">
                  <a:moveTo>
                    <a:pt x="226" y="0"/>
                  </a:moveTo>
                  <a:cubicBezTo>
                    <a:pt x="178" y="0"/>
                    <a:pt x="128" y="32"/>
                    <a:pt x="128" y="93"/>
                  </a:cubicBezTo>
                  <a:cubicBezTo>
                    <a:pt x="128" y="182"/>
                    <a:pt x="116" y="271"/>
                    <a:pt x="90" y="348"/>
                  </a:cubicBezTo>
                  <a:cubicBezTo>
                    <a:pt x="52" y="437"/>
                    <a:pt x="26" y="513"/>
                    <a:pt x="1" y="602"/>
                  </a:cubicBezTo>
                  <a:cubicBezTo>
                    <a:pt x="1" y="641"/>
                    <a:pt x="37" y="679"/>
                    <a:pt x="77" y="679"/>
                  </a:cubicBezTo>
                  <a:cubicBezTo>
                    <a:pt x="90" y="679"/>
                    <a:pt x="103" y="675"/>
                    <a:pt x="116" y="666"/>
                  </a:cubicBezTo>
                  <a:cubicBezTo>
                    <a:pt x="294" y="551"/>
                    <a:pt x="319" y="284"/>
                    <a:pt x="319" y="118"/>
                  </a:cubicBezTo>
                  <a:cubicBezTo>
                    <a:pt x="333" y="39"/>
                    <a:pt x="280"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9"/>
            <p:cNvSpPr/>
            <p:nvPr/>
          </p:nvSpPr>
          <p:spPr>
            <a:xfrm>
              <a:off x="4551575" y="2097663"/>
              <a:ext cx="9775" cy="16225"/>
            </a:xfrm>
            <a:custGeom>
              <a:avLst/>
              <a:gdLst/>
              <a:ahLst/>
              <a:cxnLst/>
              <a:rect l="l" t="t" r="r" b="b"/>
              <a:pathLst>
                <a:path w="391" h="649" extrusionOk="0">
                  <a:moveTo>
                    <a:pt x="227" y="1"/>
                  </a:moveTo>
                  <a:cubicBezTo>
                    <a:pt x="177" y="1"/>
                    <a:pt x="133" y="27"/>
                    <a:pt x="128" y="88"/>
                  </a:cubicBezTo>
                  <a:cubicBezTo>
                    <a:pt x="115" y="190"/>
                    <a:pt x="77" y="279"/>
                    <a:pt x="51" y="381"/>
                  </a:cubicBezTo>
                  <a:cubicBezTo>
                    <a:pt x="13" y="458"/>
                    <a:pt x="0" y="534"/>
                    <a:pt x="51" y="610"/>
                  </a:cubicBezTo>
                  <a:cubicBezTo>
                    <a:pt x="64" y="649"/>
                    <a:pt x="90" y="649"/>
                    <a:pt x="128" y="649"/>
                  </a:cubicBezTo>
                  <a:cubicBezTo>
                    <a:pt x="306" y="585"/>
                    <a:pt x="344" y="317"/>
                    <a:pt x="382" y="152"/>
                  </a:cubicBezTo>
                  <a:cubicBezTo>
                    <a:pt x="390" y="60"/>
                    <a:pt x="301"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49"/>
            <p:cNvSpPr/>
            <p:nvPr/>
          </p:nvSpPr>
          <p:spPr>
            <a:xfrm>
              <a:off x="4569725" y="2100438"/>
              <a:ext cx="9200" cy="15625"/>
            </a:xfrm>
            <a:custGeom>
              <a:avLst/>
              <a:gdLst/>
              <a:ahLst/>
              <a:cxnLst/>
              <a:rect l="l" t="t" r="r" b="b"/>
              <a:pathLst>
                <a:path w="368" h="625" extrusionOk="0">
                  <a:moveTo>
                    <a:pt x="240" y="1"/>
                  </a:moveTo>
                  <a:cubicBezTo>
                    <a:pt x="200" y="1"/>
                    <a:pt x="163" y="24"/>
                    <a:pt x="153" y="79"/>
                  </a:cubicBezTo>
                  <a:cubicBezTo>
                    <a:pt x="128" y="156"/>
                    <a:pt x="102" y="257"/>
                    <a:pt x="64" y="334"/>
                  </a:cubicBezTo>
                  <a:cubicBezTo>
                    <a:pt x="38" y="423"/>
                    <a:pt x="0" y="487"/>
                    <a:pt x="38" y="588"/>
                  </a:cubicBezTo>
                  <a:cubicBezTo>
                    <a:pt x="47" y="606"/>
                    <a:pt x="63" y="624"/>
                    <a:pt x="85" y="624"/>
                  </a:cubicBezTo>
                  <a:cubicBezTo>
                    <a:pt x="94" y="624"/>
                    <a:pt x="104" y="621"/>
                    <a:pt x="115" y="614"/>
                  </a:cubicBezTo>
                  <a:cubicBezTo>
                    <a:pt x="217" y="588"/>
                    <a:pt x="229" y="512"/>
                    <a:pt x="255" y="423"/>
                  </a:cubicBezTo>
                  <a:cubicBezTo>
                    <a:pt x="293" y="334"/>
                    <a:pt x="319" y="232"/>
                    <a:pt x="344" y="143"/>
                  </a:cubicBezTo>
                  <a:cubicBezTo>
                    <a:pt x="367" y="58"/>
                    <a:pt x="301"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9"/>
            <p:cNvSpPr/>
            <p:nvPr/>
          </p:nvSpPr>
          <p:spPr>
            <a:xfrm>
              <a:off x="4589450" y="2096588"/>
              <a:ext cx="7350" cy="18150"/>
            </a:xfrm>
            <a:custGeom>
              <a:avLst/>
              <a:gdLst/>
              <a:ahLst/>
              <a:cxnLst/>
              <a:rect l="l" t="t" r="r" b="b"/>
              <a:pathLst>
                <a:path w="294" h="726" extrusionOk="0">
                  <a:moveTo>
                    <a:pt x="179" y="1"/>
                  </a:moveTo>
                  <a:cubicBezTo>
                    <a:pt x="122" y="1"/>
                    <a:pt x="64" y="36"/>
                    <a:pt x="64" y="106"/>
                  </a:cubicBezTo>
                  <a:cubicBezTo>
                    <a:pt x="64" y="297"/>
                    <a:pt x="1" y="462"/>
                    <a:pt x="1" y="653"/>
                  </a:cubicBezTo>
                  <a:cubicBezTo>
                    <a:pt x="1" y="689"/>
                    <a:pt x="33" y="725"/>
                    <a:pt x="65" y="725"/>
                  </a:cubicBezTo>
                  <a:cubicBezTo>
                    <a:pt x="78" y="725"/>
                    <a:pt x="91" y="719"/>
                    <a:pt x="103" y="704"/>
                  </a:cubicBezTo>
                  <a:cubicBezTo>
                    <a:pt x="255" y="526"/>
                    <a:pt x="294" y="322"/>
                    <a:pt x="294" y="106"/>
                  </a:cubicBezTo>
                  <a:cubicBezTo>
                    <a:pt x="294" y="36"/>
                    <a:pt x="236"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32"/>
          <p:cNvSpPr txBox="1"/>
          <p:nvPr/>
        </p:nvSpPr>
        <p:spPr>
          <a:xfrm>
            <a:off x="3277725" y="1422075"/>
            <a:ext cx="2775600" cy="2738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endParaRPr sz="2100" b="1">
              <a:latin typeface="Calligraffitti"/>
              <a:ea typeface="Calligraffitti"/>
              <a:cs typeface="Calligraffitti"/>
              <a:sym typeface="Calligraffitti"/>
            </a:endParaRPr>
          </a:p>
          <a:p>
            <a:pPr marL="0" marR="0" lvl="0" indent="0" algn="ctr" rtl="0">
              <a:lnSpc>
                <a:spcPct val="115000"/>
              </a:lnSpc>
              <a:spcBef>
                <a:spcPts val="0"/>
              </a:spcBef>
              <a:spcAft>
                <a:spcPts val="0"/>
              </a:spcAft>
              <a:buNone/>
            </a:pPr>
            <a:r>
              <a:rPr lang="en" sz="2100" b="1">
                <a:latin typeface="Calligraffitti"/>
                <a:ea typeface="Calligraffitti"/>
                <a:cs typeface="Calligraffitti"/>
                <a:sym typeface="Calligraffitti"/>
              </a:rPr>
              <a:t>Sustainable </a:t>
            </a:r>
            <a:endParaRPr sz="2100" b="1">
              <a:latin typeface="Calligraffitti"/>
              <a:ea typeface="Calligraffitti"/>
              <a:cs typeface="Calligraffitti"/>
              <a:sym typeface="Calligraffitti"/>
            </a:endParaRPr>
          </a:p>
          <a:p>
            <a:pPr marL="0" marR="0" lvl="0" indent="0" algn="ctr" rtl="0">
              <a:lnSpc>
                <a:spcPct val="115000"/>
              </a:lnSpc>
              <a:spcBef>
                <a:spcPts val="0"/>
              </a:spcBef>
              <a:spcAft>
                <a:spcPts val="0"/>
              </a:spcAft>
              <a:buNone/>
            </a:pPr>
            <a:r>
              <a:rPr lang="en" sz="2100" b="1">
                <a:latin typeface="Calligraffitti"/>
                <a:ea typeface="Calligraffitti"/>
                <a:cs typeface="Calligraffitti"/>
                <a:sym typeface="Calligraffitti"/>
              </a:rPr>
              <a:t>and</a:t>
            </a:r>
            <a:endParaRPr sz="2100" b="1">
              <a:latin typeface="Calligraffitti"/>
              <a:ea typeface="Calligraffitti"/>
              <a:cs typeface="Calligraffitti"/>
              <a:sym typeface="Calligraffitti"/>
            </a:endParaRPr>
          </a:p>
          <a:p>
            <a:pPr marL="0" marR="0" lvl="0" indent="0" algn="ctr" rtl="0">
              <a:lnSpc>
                <a:spcPct val="115000"/>
              </a:lnSpc>
              <a:spcBef>
                <a:spcPts val="0"/>
              </a:spcBef>
              <a:spcAft>
                <a:spcPts val="0"/>
              </a:spcAft>
              <a:buNone/>
            </a:pPr>
            <a:r>
              <a:rPr lang="en" sz="2100" b="1">
                <a:latin typeface="Calligraffitti"/>
                <a:ea typeface="Calligraffitti"/>
                <a:cs typeface="Calligraffitti"/>
                <a:sym typeface="Calligraffitti"/>
              </a:rPr>
              <a:t>Responsible</a:t>
            </a:r>
            <a:endParaRPr sz="2100" b="1">
              <a:latin typeface="Calligraffitti"/>
              <a:ea typeface="Calligraffitti"/>
              <a:cs typeface="Calligraffitti"/>
              <a:sym typeface="Calligraffitti"/>
            </a:endParaRPr>
          </a:p>
          <a:p>
            <a:pPr marL="0" lvl="0" indent="0" algn="ctr" rtl="0">
              <a:lnSpc>
                <a:spcPct val="115000"/>
              </a:lnSpc>
              <a:spcBef>
                <a:spcPts val="0"/>
              </a:spcBef>
              <a:spcAft>
                <a:spcPts val="0"/>
              </a:spcAft>
              <a:buNone/>
            </a:pPr>
            <a:r>
              <a:rPr lang="en" sz="2100" b="1">
                <a:latin typeface="Calligraffitti"/>
                <a:ea typeface="Calligraffitti"/>
                <a:cs typeface="Calligraffitti"/>
                <a:sym typeface="Calligraffitti"/>
              </a:rPr>
              <a:t>Choices </a:t>
            </a:r>
            <a:endParaRPr sz="2100" b="1">
              <a:latin typeface="Calligraffitti"/>
              <a:ea typeface="Calligraffitti"/>
              <a:cs typeface="Calligraffitti"/>
              <a:sym typeface="Calligraffitti"/>
            </a:endParaRPr>
          </a:p>
          <a:p>
            <a:pPr marL="0" marR="0" lvl="0" indent="0" algn="ctr" rtl="0">
              <a:lnSpc>
                <a:spcPct val="115000"/>
              </a:lnSpc>
              <a:spcBef>
                <a:spcPts val="0"/>
              </a:spcBef>
              <a:spcAft>
                <a:spcPts val="0"/>
              </a:spcAft>
              <a:buNone/>
            </a:pPr>
            <a:endParaRPr sz="2100" b="1">
              <a:latin typeface="Calligraffitti"/>
              <a:ea typeface="Calligraffitti"/>
              <a:cs typeface="Calligraffitti"/>
              <a:sym typeface="Calligraffitti"/>
            </a:endParaRPr>
          </a:p>
          <a:p>
            <a:pPr marL="0" marR="0" lvl="0" indent="0" algn="ctr" rtl="0">
              <a:lnSpc>
                <a:spcPct val="115000"/>
              </a:lnSpc>
              <a:spcBef>
                <a:spcPts val="0"/>
              </a:spcBef>
              <a:spcAft>
                <a:spcPts val="0"/>
              </a:spcAft>
              <a:buClr>
                <a:srgbClr val="000000"/>
              </a:buClr>
              <a:buSzPts val="2100"/>
              <a:buFont typeface="Arial"/>
              <a:buNone/>
            </a:pPr>
            <a:endParaRPr sz="2100" b="1">
              <a:latin typeface="Calligraffitti"/>
              <a:ea typeface="Calligraffitti"/>
              <a:cs typeface="Calligraffitti"/>
              <a:sym typeface="Calligraffitt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50"/>
          <p:cNvSpPr txBox="1">
            <a:spLocks noGrp="1"/>
          </p:cNvSpPr>
          <p:nvPr>
            <p:ph type="title"/>
          </p:nvPr>
        </p:nvSpPr>
        <p:spPr>
          <a:xfrm>
            <a:off x="594502" y="328040"/>
            <a:ext cx="2326200" cy="6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700" b="1">
                <a:solidFill>
                  <a:srgbClr val="000000"/>
                </a:solidFill>
              </a:rPr>
              <a:t>Soups</a:t>
            </a:r>
            <a:r>
              <a:rPr lang="en" sz="3700">
                <a:solidFill>
                  <a:srgbClr val="000000"/>
                </a:solidFill>
              </a:rPr>
              <a:t>:</a:t>
            </a:r>
            <a:endParaRPr sz="4700"/>
          </a:p>
        </p:txBody>
      </p:sp>
      <p:sp>
        <p:nvSpPr>
          <p:cNvPr id="932" name="Google Shape;932;p50"/>
          <p:cNvSpPr txBox="1">
            <a:spLocks noGrp="1"/>
          </p:cNvSpPr>
          <p:nvPr>
            <p:ph type="subTitle" idx="1"/>
          </p:nvPr>
        </p:nvSpPr>
        <p:spPr>
          <a:xfrm>
            <a:off x="82502" y="1555223"/>
            <a:ext cx="2346600" cy="9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6500"/>
              <a:buFont typeface="Arial"/>
              <a:buNone/>
            </a:pPr>
            <a:r>
              <a:rPr lang="en" sz="3500" b="1">
                <a:solidFill>
                  <a:srgbClr val="000000"/>
                </a:solidFill>
                <a:highlight>
                  <a:srgbClr val="F5F5F5"/>
                </a:highlight>
                <a:latin typeface="Calligraffitti"/>
                <a:ea typeface="Calligraffitti"/>
                <a:cs typeface="Calligraffitti"/>
                <a:sym typeface="Calligraffitti"/>
              </a:rPr>
              <a:t>Fish soup</a:t>
            </a:r>
            <a:endParaRPr sz="5700" b="1">
              <a:latin typeface="Calligraffitti"/>
              <a:ea typeface="Calligraffitti"/>
              <a:cs typeface="Calligraffitti"/>
              <a:sym typeface="Calligraffitti"/>
            </a:endParaRPr>
          </a:p>
          <a:p>
            <a:pPr marL="0" lvl="0" indent="0" algn="ctr" rtl="0">
              <a:spcBef>
                <a:spcPts val="0"/>
              </a:spcBef>
              <a:spcAft>
                <a:spcPts val="0"/>
              </a:spcAft>
              <a:buNone/>
            </a:pPr>
            <a:endParaRPr/>
          </a:p>
        </p:txBody>
      </p:sp>
      <p:sp>
        <p:nvSpPr>
          <p:cNvPr id="933" name="Google Shape;933;p50"/>
          <p:cNvSpPr txBox="1">
            <a:spLocks noGrp="1"/>
          </p:cNvSpPr>
          <p:nvPr>
            <p:ph type="title" idx="2"/>
          </p:nvPr>
        </p:nvSpPr>
        <p:spPr>
          <a:xfrm>
            <a:off x="5351999" y="2937514"/>
            <a:ext cx="2927100" cy="166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solidFill>
                  <a:srgbClr val="000000"/>
                </a:solidFill>
              </a:rPr>
              <a:t>Cold Tuna Soup</a:t>
            </a:r>
            <a:endParaRPr sz="4600" b="1"/>
          </a:p>
        </p:txBody>
      </p:sp>
      <p:sp>
        <p:nvSpPr>
          <p:cNvPr id="934" name="Google Shape;934;p50"/>
          <p:cNvSpPr txBox="1">
            <a:spLocks noGrp="1"/>
          </p:cNvSpPr>
          <p:nvPr>
            <p:ph type="subTitle" idx="3"/>
          </p:nvPr>
        </p:nvSpPr>
        <p:spPr>
          <a:xfrm>
            <a:off x="2540777" y="2251173"/>
            <a:ext cx="2346600" cy="9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6500"/>
              <a:buFont typeface="Arial"/>
              <a:buNone/>
            </a:pPr>
            <a:r>
              <a:rPr lang="en" sz="2800" b="1">
                <a:solidFill>
                  <a:srgbClr val="000000"/>
                </a:solidFill>
                <a:latin typeface="Calligraffitti"/>
                <a:ea typeface="Calligraffitti"/>
                <a:cs typeface="Calligraffitti"/>
                <a:sym typeface="Calligraffitti"/>
              </a:rPr>
              <a:t>Homemade bread soups with cod and poejo (Querença)</a:t>
            </a:r>
            <a:endParaRPr b="1"/>
          </a:p>
        </p:txBody>
      </p:sp>
      <p:pic>
        <p:nvPicPr>
          <p:cNvPr id="935" name="Google Shape;935;p50"/>
          <p:cNvPicPr preferRelativeResize="0"/>
          <p:nvPr/>
        </p:nvPicPr>
        <p:blipFill rotWithShape="1">
          <a:blip r:embed="rId3">
            <a:alphaModFix/>
          </a:blip>
          <a:srcRect l="-4667" t="5267" r="-7252"/>
          <a:stretch/>
        </p:blipFill>
        <p:spPr>
          <a:xfrm>
            <a:off x="5546000" y="0"/>
            <a:ext cx="2539103" cy="28775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9"/>
        <p:cNvGrpSpPr/>
        <p:nvPr/>
      </p:nvGrpSpPr>
      <p:grpSpPr>
        <a:xfrm>
          <a:off x="0" y="0"/>
          <a:ext cx="0" cy="0"/>
          <a:chOff x="0" y="0"/>
          <a:chExt cx="0" cy="0"/>
        </a:xfrm>
      </p:grpSpPr>
      <p:sp>
        <p:nvSpPr>
          <p:cNvPr id="940" name="Google Shape;940;p51"/>
          <p:cNvSpPr txBox="1">
            <a:spLocks noGrp="1"/>
          </p:cNvSpPr>
          <p:nvPr>
            <p:ph type="subTitle" idx="1"/>
          </p:nvPr>
        </p:nvSpPr>
        <p:spPr>
          <a:xfrm>
            <a:off x="4991275" y="1170465"/>
            <a:ext cx="3522600" cy="3872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1400"/>
              <a:buNone/>
            </a:pPr>
            <a:r>
              <a:rPr lang="en" sz="2000" b="1">
                <a:solidFill>
                  <a:srgbClr val="000000"/>
                </a:solidFill>
                <a:latin typeface="Calligraffitti"/>
                <a:ea typeface="Calligraffitti"/>
                <a:cs typeface="Calligraffitti"/>
                <a:sym typeface="Calligraffitti"/>
              </a:rPr>
              <a:t>Ingredientes:</a:t>
            </a:r>
            <a:endParaRPr sz="2100" b="1">
              <a:solidFill>
                <a:srgbClr val="9C9C9C"/>
              </a:solidFill>
              <a:highlight>
                <a:srgbClr val="EFF0EB"/>
              </a:highlight>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2 fillets of monkfish or other fish, boneless</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1.2 L of water</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salt</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½ c. chilli tea powder</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freshly ground black pepper</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1 Knorr fish broth</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1 chopped onion</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2 garlic cloves, minced</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4 c. of oil soup</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1 c. chili tea</a:t>
            </a:r>
            <a:endParaRPr sz="1350">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sz="2000">
              <a:solidFill>
                <a:srgbClr val="000000"/>
              </a:solidFill>
              <a:latin typeface="Calligraffitti"/>
              <a:ea typeface="Calligraffitti"/>
              <a:cs typeface="Calligraffitti"/>
              <a:sym typeface="Calligraffitti"/>
            </a:endParaRPr>
          </a:p>
        </p:txBody>
      </p:sp>
      <p:sp>
        <p:nvSpPr>
          <p:cNvPr id="941" name="Google Shape;941;p51"/>
          <p:cNvSpPr txBox="1">
            <a:spLocks noGrp="1"/>
          </p:cNvSpPr>
          <p:nvPr>
            <p:ph type="title"/>
          </p:nvPr>
        </p:nvSpPr>
        <p:spPr>
          <a:xfrm>
            <a:off x="4626775" y="264275"/>
            <a:ext cx="4251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500"/>
              <a:buNone/>
            </a:pPr>
            <a:r>
              <a:rPr lang="en" sz="3500">
                <a:solidFill>
                  <a:srgbClr val="000000"/>
                </a:solidFill>
                <a:highlight>
                  <a:srgbClr val="F5F5F5"/>
                </a:highlight>
              </a:rPr>
              <a:t>fish soup</a:t>
            </a:r>
            <a:endParaRPr sz="5700"/>
          </a:p>
        </p:txBody>
      </p:sp>
      <p:sp>
        <p:nvSpPr>
          <p:cNvPr id="942" name="Google Shape;942;p51"/>
          <p:cNvSpPr/>
          <p:nvPr/>
        </p:nvSpPr>
        <p:spPr>
          <a:xfrm rot="253247">
            <a:off x="960" y="3166376"/>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3" name="Google Shape;943;p51"/>
          <p:cNvPicPr preferRelativeResize="0"/>
          <p:nvPr/>
        </p:nvPicPr>
        <p:blipFill rotWithShape="1">
          <a:blip r:embed="rId3">
            <a:alphaModFix/>
          </a:blip>
          <a:srcRect l="13748" b="24511"/>
          <a:stretch/>
        </p:blipFill>
        <p:spPr>
          <a:xfrm>
            <a:off x="322726" y="792976"/>
            <a:ext cx="4150775" cy="2729325"/>
          </a:xfrm>
          <a:prstGeom prst="rect">
            <a:avLst/>
          </a:prstGeom>
          <a:noFill/>
          <a:ln>
            <a:noFill/>
          </a:ln>
        </p:spPr>
      </p:pic>
      <p:sp>
        <p:nvSpPr>
          <p:cNvPr id="944" name="Google Shape;944;p51"/>
          <p:cNvSpPr/>
          <p:nvPr/>
        </p:nvSpPr>
        <p:spPr>
          <a:xfrm rot="253247">
            <a:off x="3046910" y="643751"/>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51"/>
          <p:cNvSpPr/>
          <p:nvPr/>
        </p:nvSpPr>
        <p:spPr>
          <a:xfrm rot="253247">
            <a:off x="3061546" y="65795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51"/>
          <p:cNvSpPr/>
          <p:nvPr/>
        </p:nvSpPr>
        <p:spPr>
          <a:xfrm rot="253247">
            <a:off x="15596" y="3180582"/>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51"/>
          <p:cNvSpPr txBox="1"/>
          <p:nvPr/>
        </p:nvSpPr>
        <p:spPr>
          <a:xfrm>
            <a:off x="181263" y="3610975"/>
            <a:ext cx="44337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latin typeface="Roboto"/>
                <a:ea typeface="Roboto"/>
                <a:cs typeface="Roboto"/>
                <a:sym typeface="Roboto"/>
              </a:rPr>
              <a:t>1 small can of chopped tomato</a:t>
            </a:r>
            <a:endParaRPr sz="1350">
              <a:latin typeface="Roboto"/>
              <a:ea typeface="Roboto"/>
              <a:cs typeface="Roboto"/>
              <a:sym typeface="Roboto"/>
            </a:endParaRPr>
          </a:p>
          <a:p>
            <a:pPr marL="0" lvl="0" indent="0" algn="l" rtl="0">
              <a:spcBef>
                <a:spcPts val="0"/>
              </a:spcBef>
              <a:spcAft>
                <a:spcPts val="0"/>
              </a:spcAft>
              <a:buNone/>
            </a:pPr>
            <a:r>
              <a:rPr lang="en" sz="1350">
                <a:latin typeface="Roboto"/>
                <a:ea typeface="Roboto"/>
                <a:cs typeface="Roboto"/>
                <a:sym typeface="Roboto"/>
              </a:rPr>
              <a:t>2 carrots, cut into cubes</a:t>
            </a:r>
            <a:endParaRPr sz="1350">
              <a:latin typeface="Roboto"/>
              <a:ea typeface="Roboto"/>
              <a:cs typeface="Roboto"/>
              <a:sym typeface="Roboto"/>
            </a:endParaRPr>
          </a:p>
          <a:p>
            <a:pPr marL="0" lvl="0" indent="0" algn="l" rtl="0">
              <a:spcBef>
                <a:spcPts val="0"/>
              </a:spcBef>
              <a:spcAft>
                <a:spcPts val="0"/>
              </a:spcAft>
              <a:buNone/>
            </a:pPr>
            <a:r>
              <a:rPr lang="en" sz="1350">
                <a:latin typeface="Roboto"/>
                <a:ea typeface="Roboto"/>
                <a:cs typeface="Roboto"/>
                <a:sym typeface="Roboto"/>
              </a:rPr>
              <a:t>100 g of pasta to taste</a:t>
            </a:r>
            <a:endParaRPr sz="1350">
              <a:latin typeface="Roboto"/>
              <a:ea typeface="Roboto"/>
              <a:cs typeface="Roboto"/>
              <a:sym typeface="Roboto"/>
            </a:endParaRPr>
          </a:p>
          <a:p>
            <a:pPr marL="0" lvl="0" indent="0" algn="l" rtl="0">
              <a:spcBef>
                <a:spcPts val="0"/>
              </a:spcBef>
              <a:spcAft>
                <a:spcPts val="0"/>
              </a:spcAft>
              <a:buNone/>
            </a:pPr>
            <a:r>
              <a:rPr lang="en" sz="1350">
                <a:latin typeface="Roboto"/>
                <a:ea typeface="Roboto"/>
                <a:cs typeface="Roboto"/>
                <a:sym typeface="Roboto"/>
              </a:rPr>
              <a:t>100 g of cooked prawns, skinless</a:t>
            </a:r>
            <a:endParaRPr sz="1350">
              <a:latin typeface="Roboto"/>
              <a:ea typeface="Roboto"/>
              <a:cs typeface="Roboto"/>
              <a:sym typeface="Roboto"/>
            </a:endParaRPr>
          </a:p>
          <a:p>
            <a:pPr marL="0" lvl="0" indent="0" algn="l" rtl="0">
              <a:spcBef>
                <a:spcPts val="0"/>
              </a:spcBef>
              <a:spcAft>
                <a:spcPts val="0"/>
              </a:spcAft>
              <a:buNone/>
            </a:pPr>
            <a:r>
              <a:rPr lang="en" sz="1350">
                <a:latin typeface="Roboto"/>
                <a:ea typeface="Roboto"/>
                <a:cs typeface="Roboto"/>
                <a:sym typeface="Roboto"/>
              </a:rPr>
              <a:t>1 bunch coriander, chopped</a:t>
            </a:r>
            <a:endParaRPr sz="1350">
              <a:latin typeface="Roboto"/>
              <a:ea typeface="Roboto"/>
              <a:cs typeface="Roboto"/>
              <a:sym typeface="Roboto"/>
            </a:endParaRPr>
          </a:p>
          <a:p>
            <a:pPr marL="0" lvl="0" indent="0" algn="l" rtl="0">
              <a:spcBef>
                <a:spcPts val="0"/>
              </a:spcBef>
              <a:spcAft>
                <a:spcPts val="0"/>
              </a:spcAft>
              <a:buNone/>
            </a:pPr>
            <a:r>
              <a:rPr lang="en" sz="1350">
                <a:latin typeface="Roboto"/>
                <a:ea typeface="Roboto"/>
                <a:cs typeface="Roboto"/>
                <a:sym typeface="Roboto"/>
              </a:rPr>
              <a:t>50 g Parmesan cheese, shredded</a:t>
            </a:r>
            <a:endParaRPr>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52"/>
          <p:cNvGrpSpPr/>
          <p:nvPr/>
        </p:nvGrpSpPr>
        <p:grpSpPr>
          <a:xfrm>
            <a:off x="3451721" y="305241"/>
            <a:ext cx="5214582" cy="4762527"/>
            <a:chOff x="2050157" y="433850"/>
            <a:chExt cx="4943669" cy="4785016"/>
          </a:xfrm>
        </p:grpSpPr>
        <p:sp>
          <p:nvSpPr>
            <p:cNvPr id="953" name="Google Shape;953;p52"/>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52"/>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5" name="Google Shape;955;p52"/>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956" name="Google Shape;956;p52"/>
          <p:cNvSpPr txBox="1">
            <a:spLocks noGrp="1"/>
          </p:cNvSpPr>
          <p:nvPr>
            <p:ph type="subTitle" idx="1"/>
          </p:nvPr>
        </p:nvSpPr>
        <p:spPr>
          <a:xfrm>
            <a:off x="3865100" y="1444075"/>
            <a:ext cx="4684200" cy="3623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 sz="1350">
                <a:solidFill>
                  <a:srgbClr val="000000"/>
                </a:solidFill>
                <a:latin typeface="Roboto"/>
                <a:ea typeface="Roboto"/>
                <a:cs typeface="Roboto"/>
                <a:sym typeface="Roboto"/>
              </a:rPr>
              <a:t>Cook the fish in water together with a fish stock and a little salt. Remove the fish with a slotted spoon and reserve the broth.</a:t>
            </a:r>
            <a:endParaRPr sz="13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350">
                <a:solidFill>
                  <a:srgbClr val="000000"/>
                </a:solidFill>
                <a:latin typeface="Roboto"/>
                <a:ea typeface="Roboto"/>
                <a:cs typeface="Roboto"/>
                <a:sym typeface="Roboto"/>
              </a:rPr>
              <a:t> Saute onion and garlic in oil. Add the pepper, piri-piri and tomato. Add the carrots and sprinkle with the broth from the fish cooking, cook for 10 minutes, bring to a boil and add the pasta.</a:t>
            </a:r>
            <a:endParaRPr sz="13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350">
                <a:solidFill>
                  <a:srgbClr val="000000"/>
                </a:solidFill>
                <a:latin typeface="Roboto"/>
                <a:ea typeface="Roboto"/>
                <a:cs typeface="Roboto"/>
                <a:sym typeface="Roboto"/>
              </a:rPr>
              <a:t> Cook for another 10 minutes, add the prawns and the shredded fish. Adjust seasonings and serve sprinkled with coriander and Parmesan cheese.</a:t>
            </a:r>
            <a:endParaRPr sz="1350">
              <a:solidFill>
                <a:srgbClr val="000000"/>
              </a:solidFill>
              <a:latin typeface="Roboto"/>
              <a:ea typeface="Roboto"/>
              <a:cs typeface="Roboto"/>
              <a:sym typeface="Roboto"/>
            </a:endParaRPr>
          </a:p>
        </p:txBody>
      </p:sp>
      <p:sp>
        <p:nvSpPr>
          <p:cNvPr id="957" name="Google Shape;957;p52"/>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52"/>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52"/>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52"/>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52"/>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52"/>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52"/>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52"/>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52"/>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52"/>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52"/>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52"/>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52"/>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52"/>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52"/>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52"/>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52"/>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52"/>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52"/>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52"/>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52"/>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52"/>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52"/>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52"/>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52"/>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52"/>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52"/>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52"/>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52"/>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52"/>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52"/>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88" name="Google Shape;988;p52"/>
          <p:cNvGrpSpPr/>
          <p:nvPr/>
        </p:nvGrpSpPr>
        <p:grpSpPr>
          <a:xfrm rot="1355470">
            <a:off x="1114520" y="4232503"/>
            <a:ext cx="1575822" cy="523169"/>
            <a:chOff x="4088400" y="2002138"/>
            <a:chExt cx="542775" cy="180200"/>
          </a:xfrm>
        </p:grpSpPr>
        <p:sp>
          <p:nvSpPr>
            <p:cNvPr id="989" name="Google Shape;989;p52"/>
            <p:cNvSpPr/>
            <p:nvPr/>
          </p:nvSpPr>
          <p:spPr>
            <a:xfrm>
              <a:off x="4088400" y="2091088"/>
              <a:ext cx="348600" cy="91250"/>
            </a:xfrm>
            <a:custGeom>
              <a:avLst/>
              <a:gdLst/>
              <a:ahLst/>
              <a:cxnLst/>
              <a:rect l="l" t="t" r="r" b="b"/>
              <a:pathLst>
                <a:path w="13944" h="3650" extrusionOk="0">
                  <a:moveTo>
                    <a:pt x="179" y="466"/>
                  </a:moveTo>
                  <a:cubicBezTo>
                    <a:pt x="184" y="466"/>
                    <a:pt x="187" y="476"/>
                    <a:pt x="186" y="488"/>
                  </a:cubicBezTo>
                  <a:lnTo>
                    <a:pt x="186" y="488"/>
                  </a:lnTo>
                  <a:lnTo>
                    <a:pt x="179" y="466"/>
                  </a:lnTo>
                  <a:close/>
                  <a:moveTo>
                    <a:pt x="13597" y="251"/>
                  </a:moveTo>
                  <a:cubicBezTo>
                    <a:pt x="13352" y="809"/>
                    <a:pt x="13037" y="1344"/>
                    <a:pt x="12721" y="1828"/>
                  </a:cubicBezTo>
                  <a:cubicBezTo>
                    <a:pt x="12530" y="2121"/>
                    <a:pt x="12314" y="2389"/>
                    <a:pt x="12084" y="2580"/>
                  </a:cubicBezTo>
                  <a:lnTo>
                    <a:pt x="11983" y="2656"/>
                  </a:lnTo>
                  <a:lnTo>
                    <a:pt x="11893" y="2707"/>
                  </a:lnTo>
                  <a:cubicBezTo>
                    <a:pt x="11842" y="2745"/>
                    <a:pt x="11766" y="2758"/>
                    <a:pt x="11677" y="2783"/>
                  </a:cubicBezTo>
                  <a:lnTo>
                    <a:pt x="11575" y="2822"/>
                  </a:lnTo>
                  <a:cubicBezTo>
                    <a:pt x="11524" y="2834"/>
                    <a:pt x="11486" y="2834"/>
                    <a:pt x="11448" y="2847"/>
                  </a:cubicBezTo>
                  <a:lnTo>
                    <a:pt x="11206" y="2898"/>
                  </a:lnTo>
                  <a:cubicBezTo>
                    <a:pt x="10556" y="3025"/>
                    <a:pt x="9856" y="3051"/>
                    <a:pt x="9168" y="3089"/>
                  </a:cubicBezTo>
                  <a:cubicBezTo>
                    <a:pt x="8481" y="3140"/>
                    <a:pt x="7793" y="3216"/>
                    <a:pt x="7118" y="3280"/>
                  </a:cubicBezTo>
                  <a:cubicBezTo>
                    <a:pt x="6762" y="3318"/>
                    <a:pt x="6431" y="3318"/>
                    <a:pt x="6074" y="3318"/>
                  </a:cubicBezTo>
                  <a:cubicBezTo>
                    <a:pt x="5902" y="3325"/>
                    <a:pt x="5734" y="3328"/>
                    <a:pt x="5563" y="3328"/>
                  </a:cubicBezTo>
                  <a:cubicBezTo>
                    <a:pt x="5393" y="3328"/>
                    <a:pt x="5221" y="3325"/>
                    <a:pt x="5043" y="3318"/>
                  </a:cubicBezTo>
                  <a:cubicBezTo>
                    <a:pt x="4699" y="3305"/>
                    <a:pt x="4355" y="3280"/>
                    <a:pt x="4011" y="3267"/>
                  </a:cubicBezTo>
                  <a:cubicBezTo>
                    <a:pt x="3680" y="3242"/>
                    <a:pt x="3324" y="3216"/>
                    <a:pt x="3005" y="3153"/>
                  </a:cubicBezTo>
                  <a:cubicBezTo>
                    <a:pt x="2369" y="3025"/>
                    <a:pt x="1847" y="2567"/>
                    <a:pt x="1388" y="2070"/>
                  </a:cubicBezTo>
                  <a:cubicBezTo>
                    <a:pt x="1146" y="1816"/>
                    <a:pt x="943" y="1548"/>
                    <a:pt x="726" y="1281"/>
                  </a:cubicBezTo>
                  <a:cubicBezTo>
                    <a:pt x="624" y="1153"/>
                    <a:pt x="522" y="1013"/>
                    <a:pt x="433" y="861"/>
                  </a:cubicBezTo>
                  <a:cubicBezTo>
                    <a:pt x="382" y="797"/>
                    <a:pt x="331" y="733"/>
                    <a:pt x="281" y="657"/>
                  </a:cubicBezTo>
                  <a:lnTo>
                    <a:pt x="217" y="542"/>
                  </a:lnTo>
                  <a:lnTo>
                    <a:pt x="215" y="540"/>
                  </a:lnTo>
                  <a:lnTo>
                    <a:pt x="215" y="540"/>
                  </a:lnTo>
                  <a:cubicBezTo>
                    <a:pt x="495" y="587"/>
                    <a:pt x="745" y="632"/>
                    <a:pt x="1006" y="644"/>
                  </a:cubicBezTo>
                  <a:cubicBezTo>
                    <a:pt x="1146" y="670"/>
                    <a:pt x="1274" y="695"/>
                    <a:pt x="1401" y="708"/>
                  </a:cubicBezTo>
                  <a:cubicBezTo>
                    <a:pt x="1528" y="721"/>
                    <a:pt x="1656" y="733"/>
                    <a:pt x="1796" y="759"/>
                  </a:cubicBezTo>
                  <a:cubicBezTo>
                    <a:pt x="2369" y="797"/>
                    <a:pt x="2942" y="861"/>
                    <a:pt x="3515" y="886"/>
                  </a:cubicBezTo>
                  <a:cubicBezTo>
                    <a:pt x="3976" y="896"/>
                    <a:pt x="4437" y="931"/>
                    <a:pt x="4898" y="931"/>
                  </a:cubicBezTo>
                  <a:cubicBezTo>
                    <a:pt x="5010" y="931"/>
                    <a:pt x="5122" y="929"/>
                    <a:pt x="5234" y="924"/>
                  </a:cubicBezTo>
                  <a:cubicBezTo>
                    <a:pt x="5527" y="912"/>
                    <a:pt x="5807" y="912"/>
                    <a:pt x="6100" y="899"/>
                  </a:cubicBezTo>
                  <a:cubicBezTo>
                    <a:pt x="6380" y="873"/>
                    <a:pt x="6673" y="861"/>
                    <a:pt x="6953" y="861"/>
                  </a:cubicBezTo>
                  <a:cubicBezTo>
                    <a:pt x="8112" y="835"/>
                    <a:pt x="9258" y="822"/>
                    <a:pt x="10404" y="733"/>
                  </a:cubicBezTo>
                  <a:cubicBezTo>
                    <a:pt x="10977" y="682"/>
                    <a:pt x="11550" y="657"/>
                    <a:pt x="12123" y="555"/>
                  </a:cubicBezTo>
                  <a:cubicBezTo>
                    <a:pt x="12618" y="478"/>
                    <a:pt x="13104" y="344"/>
                    <a:pt x="13597" y="251"/>
                  </a:cubicBezTo>
                  <a:close/>
                  <a:moveTo>
                    <a:pt x="13813" y="1"/>
                  </a:moveTo>
                  <a:cubicBezTo>
                    <a:pt x="13801" y="1"/>
                    <a:pt x="13789" y="3"/>
                    <a:pt x="13778" y="7"/>
                  </a:cubicBezTo>
                  <a:cubicBezTo>
                    <a:pt x="13243" y="135"/>
                    <a:pt x="12670" y="148"/>
                    <a:pt x="12097" y="198"/>
                  </a:cubicBezTo>
                  <a:cubicBezTo>
                    <a:pt x="11524" y="249"/>
                    <a:pt x="10964" y="326"/>
                    <a:pt x="10391" y="389"/>
                  </a:cubicBezTo>
                  <a:cubicBezTo>
                    <a:pt x="9258" y="504"/>
                    <a:pt x="8112" y="580"/>
                    <a:pt x="6966" y="593"/>
                  </a:cubicBezTo>
                  <a:cubicBezTo>
                    <a:pt x="6393" y="593"/>
                    <a:pt x="5820" y="568"/>
                    <a:pt x="5247" y="530"/>
                  </a:cubicBezTo>
                  <a:lnTo>
                    <a:pt x="3528" y="504"/>
                  </a:lnTo>
                  <a:lnTo>
                    <a:pt x="1809" y="453"/>
                  </a:lnTo>
                  <a:cubicBezTo>
                    <a:pt x="1668" y="453"/>
                    <a:pt x="1516" y="440"/>
                    <a:pt x="1350" y="440"/>
                  </a:cubicBezTo>
                  <a:lnTo>
                    <a:pt x="13" y="440"/>
                  </a:lnTo>
                  <a:cubicBezTo>
                    <a:pt x="0" y="466"/>
                    <a:pt x="0" y="530"/>
                    <a:pt x="77" y="593"/>
                  </a:cubicBezTo>
                  <a:lnTo>
                    <a:pt x="90" y="631"/>
                  </a:lnTo>
                  <a:lnTo>
                    <a:pt x="128" y="695"/>
                  </a:lnTo>
                  <a:lnTo>
                    <a:pt x="191" y="797"/>
                  </a:lnTo>
                  <a:cubicBezTo>
                    <a:pt x="230" y="861"/>
                    <a:pt x="268" y="950"/>
                    <a:pt x="319" y="1026"/>
                  </a:cubicBezTo>
                  <a:cubicBezTo>
                    <a:pt x="395" y="1166"/>
                    <a:pt x="484" y="1332"/>
                    <a:pt x="586" y="1472"/>
                  </a:cubicBezTo>
                  <a:cubicBezTo>
                    <a:pt x="777" y="1752"/>
                    <a:pt x="981" y="2045"/>
                    <a:pt x="1223" y="2312"/>
                  </a:cubicBezTo>
                  <a:cubicBezTo>
                    <a:pt x="1465" y="2567"/>
                    <a:pt x="1719" y="2822"/>
                    <a:pt x="2000" y="3051"/>
                  </a:cubicBezTo>
                  <a:cubicBezTo>
                    <a:pt x="2292" y="3254"/>
                    <a:pt x="2623" y="3420"/>
                    <a:pt x="2993" y="3509"/>
                  </a:cubicBezTo>
                  <a:cubicBezTo>
                    <a:pt x="3337" y="3573"/>
                    <a:pt x="3693" y="3586"/>
                    <a:pt x="4037" y="3598"/>
                  </a:cubicBezTo>
                  <a:cubicBezTo>
                    <a:pt x="4368" y="3598"/>
                    <a:pt x="4724" y="3624"/>
                    <a:pt x="5068" y="3624"/>
                  </a:cubicBezTo>
                  <a:lnTo>
                    <a:pt x="6112" y="3624"/>
                  </a:lnTo>
                  <a:cubicBezTo>
                    <a:pt x="6333" y="3624"/>
                    <a:pt x="6559" y="3612"/>
                    <a:pt x="6792" y="3612"/>
                  </a:cubicBezTo>
                  <a:cubicBezTo>
                    <a:pt x="6908" y="3612"/>
                    <a:pt x="7025" y="3615"/>
                    <a:pt x="7144" y="3624"/>
                  </a:cubicBezTo>
                  <a:cubicBezTo>
                    <a:pt x="7500" y="3636"/>
                    <a:pt x="7844" y="3636"/>
                    <a:pt x="8188" y="3649"/>
                  </a:cubicBezTo>
                  <a:cubicBezTo>
                    <a:pt x="8544" y="3649"/>
                    <a:pt x="8888" y="3649"/>
                    <a:pt x="9245" y="3624"/>
                  </a:cubicBezTo>
                  <a:cubicBezTo>
                    <a:pt x="9576" y="3598"/>
                    <a:pt x="9932" y="3547"/>
                    <a:pt x="10276" y="3509"/>
                  </a:cubicBezTo>
                  <a:cubicBezTo>
                    <a:pt x="10620" y="3458"/>
                    <a:pt x="10964" y="3407"/>
                    <a:pt x="11320" y="3344"/>
                  </a:cubicBezTo>
                  <a:lnTo>
                    <a:pt x="11575" y="3280"/>
                  </a:lnTo>
                  <a:cubicBezTo>
                    <a:pt x="11600" y="3267"/>
                    <a:pt x="11651" y="3267"/>
                    <a:pt x="11690" y="3254"/>
                  </a:cubicBezTo>
                  <a:lnTo>
                    <a:pt x="11817" y="3204"/>
                  </a:lnTo>
                  <a:cubicBezTo>
                    <a:pt x="11919" y="3165"/>
                    <a:pt x="12008" y="3153"/>
                    <a:pt x="12097" y="3089"/>
                  </a:cubicBezTo>
                  <a:cubicBezTo>
                    <a:pt x="12135" y="3063"/>
                    <a:pt x="12174" y="3051"/>
                    <a:pt x="12224" y="3013"/>
                  </a:cubicBezTo>
                  <a:lnTo>
                    <a:pt x="12326" y="2911"/>
                  </a:lnTo>
                  <a:cubicBezTo>
                    <a:pt x="12632" y="2669"/>
                    <a:pt x="12836" y="2376"/>
                    <a:pt x="13027" y="2070"/>
                  </a:cubicBezTo>
                  <a:cubicBezTo>
                    <a:pt x="13421" y="1472"/>
                    <a:pt x="13663" y="835"/>
                    <a:pt x="13943" y="186"/>
                  </a:cubicBezTo>
                  <a:lnTo>
                    <a:pt x="13943" y="97"/>
                  </a:lnTo>
                  <a:cubicBezTo>
                    <a:pt x="13923" y="44"/>
                    <a:pt x="13867" y="1"/>
                    <a:pt x="13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52"/>
            <p:cNvSpPr/>
            <p:nvPr/>
          </p:nvSpPr>
          <p:spPr>
            <a:xfrm>
              <a:off x="4088400" y="2026488"/>
              <a:ext cx="346700" cy="77700"/>
            </a:xfrm>
            <a:custGeom>
              <a:avLst/>
              <a:gdLst/>
              <a:ahLst/>
              <a:cxnLst/>
              <a:rect l="l" t="t" r="r" b="b"/>
              <a:pathLst>
                <a:path w="13868" h="3108" extrusionOk="0">
                  <a:moveTo>
                    <a:pt x="6549" y="1"/>
                  </a:moveTo>
                  <a:cubicBezTo>
                    <a:pt x="6006" y="1"/>
                    <a:pt x="5456" y="58"/>
                    <a:pt x="4915" y="134"/>
                  </a:cubicBezTo>
                  <a:cubicBezTo>
                    <a:pt x="4763" y="159"/>
                    <a:pt x="4597" y="172"/>
                    <a:pt x="4444" y="198"/>
                  </a:cubicBezTo>
                  <a:cubicBezTo>
                    <a:pt x="4279" y="236"/>
                    <a:pt x="4139" y="287"/>
                    <a:pt x="3973" y="350"/>
                  </a:cubicBezTo>
                  <a:cubicBezTo>
                    <a:pt x="3820" y="414"/>
                    <a:pt x="3680" y="478"/>
                    <a:pt x="3528" y="554"/>
                  </a:cubicBezTo>
                  <a:cubicBezTo>
                    <a:pt x="3387" y="631"/>
                    <a:pt x="3235" y="694"/>
                    <a:pt x="3082" y="758"/>
                  </a:cubicBezTo>
                  <a:cubicBezTo>
                    <a:pt x="2496" y="1013"/>
                    <a:pt x="1910" y="1280"/>
                    <a:pt x="1388" y="1649"/>
                  </a:cubicBezTo>
                  <a:cubicBezTo>
                    <a:pt x="854" y="2031"/>
                    <a:pt x="382" y="2464"/>
                    <a:pt x="13" y="3024"/>
                  </a:cubicBezTo>
                  <a:cubicBezTo>
                    <a:pt x="2" y="3047"/>
                    <a:pt x="1" y="3090"/>
                    <a:pt x="18" y="3090"/>
                  </a:cubicBezTo>
                  <a:cubicBezTo>
                    <a:pt x="21" y="3090"/>
                    <a:pt x="23" y="3089"/>
                    <a:pt x="26" y="3088"/>
                  </a:cubicBezTo>
                  <a:cubicBezTo>
                    <a:pt x="45" y="3101"/>
                    <a:pt x="70" y="3107"/>
                    <a:pt x="94" y="3107"/>
                  </a:cubicBezTo>
                  <a:cubicBezTo>
                    <a:pt x="118" y="3107"/>
                    <a:pt x="140" y="3101"/>
                    <a:pt x="153" y="3088"/>
                  </a:cubicBezTo>
                  <a:cubicBezTo>
                    <a:pt x="573" y="2642"/>
                    <a:pt x="1045" y="2222"/>
                    <a:pt x="1554" y="1878"/>
                  </a:cubicBezTo>
                  <a:cubicBezTo>
                    <a:pt x="2063" y="1509"/>
                    <a:pt x="2598" y="1178"/>
                    <a:pt x="3184" y="949"/>
                  </a:cubicBezTo>
                  <a:cubicBezTo>
                    <a:pt x="3324" y="885"/>
                    <a:pt x="3464" y="860"/>
                    <a:pt x="3629" y="822"/>
                  </a:cubicBezTo>
                  <a:lnTo>
                    <a:pt x="3846" y="771"/>
                  </a:lnTo>
                  <a:cubicBezTo>
                    <a:pt x="3935" y="758"/>
                    <a:pt x="4011" y="758"/>
                    <a:pt x="4088" y="745"/>
                  </a:cubicBezTo>
                  <a:cubicBezTo>
                    <a:pt x="4228" y="732"/>
                    <a:pt x="4393" y="694"/>
                    <a:pt x="4533" y="643"/>
                  </a:cubicBezTo>
                  <a:cubicBezTo>
                    <a:pt x="4674" y="618"/>
                    <a:pt x="4839" y="580"/>
                    <a:pt x="4979" y="541"/>
                  </a:cubicBezTo>
                  <a:cubicBezTo>
                    <a:pt x="5590" y="376"/>
                    <a:pt x="6202" y="363"/>
                    <a:pt x="6825" y="299"/>
                  </a:cubicBezTo>
                  <a:cubicBezTo>
                    <a:pt x="6985" y="293"/>
                    <a:pt x="7141" y="290"/>
                    <a:pt x="7297" y="290"/>
                  </a:cubicBezTo>
                  <a:cubicBezTo>
                    <a:pt x="7453" y="290"/>
                    <a:pt x="7609" y="293"/>
                    <a:pt x="7768" y="299"/>
                  </a:cubicBezTo>
                  <a:cubicBezTo>
                    <a:pt x="7921" y="312"/>
                    <a:pt x="8073" y="363"/>
                    <a:pt x="8226" y="389"/>
                  </a:cubicBezTo>
                  <a:cubicBezTo>
                    <a:pt x="8392" y="440"/>
                    <a:pt x="8532" y="440"/>
                    <a:pt x="8685" y="478"/>
                  </a:cubicBezTo>
                  <a:cubicBezTo>
                    <a:pt x="8990" y="516"/>
                    <a:pt x="9308" y="554"/>
                    <a:pt x="9614" y="618"/>
                  </a:cubicBezTo>
                  <a:cubicBezTo>
                    <a:pt x="9767" y="643"/>
                    <a:pt x="9932" y="669"/>
                    <a:pt x="10072" y="707"/>
                  </a:cubicBezTo>
                  <a:cubicBezTo>
                    <a:pt x="10213" y="745"/>
                    <a:pt x="10378" y="796"/>
                    <a:pt x="10518" y="834"/>
                  </a:cubicBezTo>
                  <a:cubicBezTo>
                    <a:pt x="10798" y="936"/>
                    <a:pt x="11091" y="1063"/>
                    <a:pt x="11359" y="1216"/>
                  </a:cubicBezTo>
                  <a:cubicBezTo>
                    <a:pt x="11499" y="1305"/>
                    <a:pt x="11651" y="1369"/>
                    <a:pt x="11779" y="1445"/>
                  </a:cubicBezTo>
                  <a:cubicBezTo>
                    <a:pt x="11919" y="1522"/>
                    <a:pt x="12059" y="1586"/>
                    <a:pt x="12186" y="1662"/>
                  </a:cubicBezTo>
                  <a:cubicBezTo>
                    <a:pt x="12734" y="1968"/>
                    <a:pt x="13243" y="2324"/>
                    <a:pt x="13702" y="2732"/>
                  </a:cubicBezTo>
                  <a:cubicBezTo>
                    <a:pt x="13725" y="2739"/>
                    <a:pt x="13748" y="2752"/>
                    <a:pt x="13771" y="2752"/>
                  </a:cubicBezTo>
                  <a:cubicBezTo>
                    <a:pt x="13786" y="2752"/>
                    <a:pt x="13801" y="2747"/>
                    <a:pt x="13816" y="2732"/>
                  </a:cubicBezTo>
                  <a:cubicBezTo>
                    <a:pt x="13842" y="2706"/>
                    <a:pt x="13867" y="2655"/>
                    <a:pt x="13829" y="2604"/>
                  </a:cubicBezTo>
                  <a:cubicBezTo>
                    <a:pt x="13447" y="2069"/>
                    <a:pt x="12938" y="1649"/>
                    <a:pt x="12403" y="1305"/>
                  </a:cubicBezTo>
                  <a:cubicBezTo>
                    <a:pt x="12110" y="1140"/>
                    <a:pt x="11842" y="962"/>
                    <a:pt x="11524" y="872"/>
                  </a:cubicBezTo>
                  <a:lnTo>
                    <a:pt x="11295" y="796"/>
                  </a:lnTo>
                  <a:cubicBezTo>
                    <a:pt x="11218" y="771"/>
                    <a:pt x="11142" y="758"/>
                    <a:pt x="11066" y="732"/>
                  </a:cubicBezTo>
                  <a:cubicBezTo>
                    <a:pt x="11002" y="694"/>
                    <a:pt x="10913" y="681"/>
                    <a:pt x="10836" y="643"/>
                  </a:cubicBezTo>
                  <a:cubicBezTo>
                    <a:pt x="10773" y="618"/>
                    <a:pt x="10696" y="580"/>
                    <a:pt x="10620" y="567"/>
                  </a:cubicBezTo>
                  <a:cubicBezTo>
                    <a:pt x="10009" y="363"/>
                    <a:pt x="9385" y="198"/>
                    <a:pt x="8748" y="70"/>
                  </a:cubicBezTo>
                  <a:cubicBezTo>
                    <a:pt x="8595" y="45"/>
                    <a:pt x="8430" y="45"/>
                    <a:pt x="8277" y="45"/>
                  </a:cubicBezTo>
                  <a:cubicBezTo>
                    <a:pt x="8112" y="58"/>
                    <a:pt x="7959" y="58"/>
                    <a:pt x="7793" y="58"/>
                  </a:cubicBezTo>
                  <a:cubicBezTo>
                    <a:pt x="7750" y="59"/>
                    <a:pt x="7706" y="60"/>
                    <a:pt x="7663" y="60"/>
                  </a:cubicBezTo>
                  <a:cubicBezTo>
                    <a:pt x="7388" y="60"/>
                    <a:pt x="7113" y="29"/>
                    <a:pt x="6838" y="7"/>
                  </a:cubicBezTo>
                  <a:cubicBezTo>
                    <a:pt x="6742" y="3"/>
                    <a:pt x="6646" y="1"/>
                    <a:pt x="65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52"/>
            <p:cNvSpPr/>
            <p:nvPr/>
          </p:nvSpPr>
          <p:spPr>
            <a:xfrm>
              <a:off x="4222725" y="2002138"/>
              <a:ext cx="55425" cy="32150"/>
            </a:xfrm>
            <a:custGeom>
              <a:avLst/>
              <a:gdLst/>
              <a:ahLst/>
              <a:cxnLst/>
              <a:rect l="l" t="t" r="r" b="b"/>
              <a:pathLst>
                <a:path w="2217" h="1286" extrusionOk="0">
                  <a:moveTo>
                    <a:pt x="1070" y="0"/>
                  </a:moveTo>
                  <a:cubicBezTo>
                    <a:pt x="930" y="0"/>
                    <a:pt x="790" y="0"/>
                    <a:pt x="638" y="13"/>
                  </a:cubicBezTo>
                  <a:cubicBezTo>
                    <a:pt x="561" y="26"/>
                    <a:pt x="497" y="26"/>
                    <a:pt x="408" y="64"/>
                  </a:cubicBezTo>
                  <a:cubicBezTo>
                    <a:pt x="383" y="64"/>
                    <a:pt x="357" y="77"/>
                    <a:pt x="319" y="89"/>
                  </a:cubicBezTo>
                  <a:cubicBezTo>
                    <a:pt x="294" y="115"/>
                    <a:pt x="256" y="140"/>
                    <a:pt x="230" y="178"/>
                  </a:cubicBezTo>
                  <a:cubicBezTo>
                    <a:pt x="192" y="191"/>
                    <a:pt x="179" y="204"/>
                    <a:pt x="166" y="242"/>
                  </a:cubicBezTo>
                  <a:lnTo>
                    <a:pt x="128" y="306"/>
                  </a:lnTo>
                  <a:cubicBezTo>
                    <a:pt x="39" y="471"/>
                    <a:pt x="1" y="624"/>
                    <a:pt x="1" y="764"/>
                  </a:cubicBezTo>
                  <a:cubicBezTo>
                    <a:pt x="1" y="917"/>
                    <a:pt x="1" y="1070"/>
                    <a:pt x="65" y="1210"/>
                  </a:cubicBezTo>
                  <a:cubicBezTo>
                    <a:pt x="90" y="1223"/>
                    <a:pt x="103" y="1248"/>
                    <a:pt x="128" y="1273"/>
                  </a:cubicBezTo>
                  <a:cubicBezTo>
                    <a:pt x="148" y="1282"/>
                    <a:pt x="170" y="1286"/>
                    <a:pt x="191" y="1286"/>
                  </a:cubicBezTo>
                  <a:cubicBezTo>
                    <a:pt x="236" y="1286"/>
                    <a:pt x="280" y="1266"/>
                    <a:pt x="306" y="1223"/>
                  </a:cubicBezTo>
                  <a:cubicBezTo>
                    <a:pt x="383" y="1095"/>
                    <a:pt x="434" y="968"/>
                    <a:pt x="459" y="841"/>
                  </a:cubicBezTo>
                  <a:cubicBezTo>
                    <a:pt x="510" y="726"/>
                    <a:pt x="523" y="599"/>
                    <a:pt x="548" y="509"/>
                  </a:cubicBezTo>
                  <a:lnTo>
                    <a:pt x="548" y="471"/>
                  </a:lnTo>
                  <a:cubicBezTo>
                    <a:pt x="574" y="459"/>
                    <a:pt x="638" y="446"/>
                    <a:pt x="701" y="420"/>
                  </a:cubicBezTo>
                  <a:cubicBezTo>
                    <a:pt x="816" y="408"/>
                    <a:pt x="956" y="395"/>
                    <a:pt x="1083" y="382"/>
                  </a:cubicBezTo>
                  <a:cubicBezTo>
                    <a:pt x="1211" y="369"/>
                    <a:pt x="1351" y="331"/>
                    <a:pt x="1478" y="331"/>
                  </a:cubicBezTo>
                  <a:cubicBezTo>
                    <a:pt x="1542" y="331"/>
                    <a:pt x="1605" y="331"/>
                    <a:pt x="1669" y="344"/>
                  </a:cubicBezTo>
                  <a:cubicBezTo>
                    <a:pt x="1707" y="344"/>
                    <a:pt x="1733" y="369"/>
                    <a:pt x="1758" y="382"/>
                  </a:cubicBezTo>
                  <a:cubicBezTo>
                    <a:pt x="1771" y="395"/>
                    <a:pt x="1771" y="395"/>
                    <a:pt x="1771" y="408"/>
                  </a:cubicBezTo>
                  <a:cubicBezTo>
                    <a:pt x="1784" y="446"/>
                    <a:pt x="1784" y="509"/>
                    <a:pt x="1809" y="560"/>
                  </a:cubicBezTo>
                  <a:lnTo>
                    <a:pt x="1847" y="726"/>
                  </a:lnTo>
                  <a:cubicBezTo>
                    <a:pt x="1885" y="853"/>
                    <a:pt x="1911" y="981"/>
                    <a:pt x="1962" y="1108"/>
                  </a:cubicBezTo>
                  <a:cubicBezTo>
                    <a:pt x="1975" y="1159"/>
                    <a:pt x="2000" y="1172"/>
                    <a:pt x="2038" y="1197"/>
                  </a:cubicBezTo>
                  <a:cubicBezTo>
                    <a:pt x="2045" y="1198"/>
                    <a:pt x="2052" y="1199"/>
                    <a:pt x="2058" y="1199"/>
                  </a:cubicBezTo>
                  <a:cubicBezTo>
                    <a:pt x="2115" y="1199"/>
                    <a:pt x="2167" y="1152"/>
                    <a:pt x="2178" y="1095"/>
                  </a:cubicBezTo>
                  <a:cubicBezTo>
                    <a:pt x="2216" y="942"/>
                    <a:pt x="2216" y="790"/>
                    <a:pt x="2204" y="650"/>
                  </a:cubicBezTo>
                  <a:cubicBezTo>
                    <a:pt x="2191" y="509"/>
                    <a:pt x="2140" y="344"/>
                    <a:pt x="2000" y="204"/>
                  </a:cubicBezTo>
                  <a:cubicBezTo>
                    <a:pt x="1962" y="178"/>
                    <a:pt x="1898" y="140"/>
                    <a:pt x="1847" y="127"/>
                  </a:cubicBezTo>
                  <a:cubicBezTo>
                    <a:pt x="1809" y="115"/>
                    <a:pt x="1758" y="89"/>
                    <a:pt x="1720" y="89"/>
                  </a:cubicBezTo>
                  <a:lnTo>
                    <a:pt x="1503" y="64"/>
                  </a:lnTo>
                  <a:cubicBezTo>
                    <a:pt x="1363" y="26"/>
                    <a:pt x="1211" y="0"/>
                    <a:pt x="10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52"/>
            <p:cNvSpPr/>
            <p:nvPr/>
          </p:nvSpPr>
          <p:spPr>
            <a:xfrm>
              <a:off x="4422650" y="2071838"/>
              <a:ext cx="208525" cy="48925"/>
            </a:xfrm>
            <a:custGeom>
              <a:avLst/>
              <a:gdLst/>
              <a:ahLst/>
              <a:cxnLst/>
              <a:rect l="l" t="t" r="r" b="b"/>
              <a:pathLst>
                <a:path w="8341" h="1957" extrusionOk="0">
                  <a:moveTo>
                    <a:pt x="6383" y="9"/>
                  </a:moveTo>
                  <a:cubicBezTo>
                    <a:pt x="6110" y="9"/>
                    <a:pt x="5841" y="28"/>
                    <a:pt x="5565" y="77"/>
                  </a:cubicBezTo>
                  <a:cubicBezTo>
                    <a:pt x="5221" y="154"/>
                    <a:pt x="4890" y="255"/>
                    <a:pt x="4534" y="281"/>
                  </a:cubicBezTo>
                  <a:cubicBezTo>
                    <a:pt x="3846" y="383"/>
                    <a:pt x="3146" y="408"/>
                    <a:pt x="2471" y="510"/>
                  </a:cubicBezTo>
                  <a:cubicBezTo>
                    <a:pt x="1783" y="599"/>
                    <a:pt x="1096" y="714"/>
                    <a:pt x="408" y="867"/>
                  </a:cubicBezTo>
                  <a:cubicBezTo>
                    <a:pt x="370" y="867"/>
                    <a:pt x="332" y="918"/>
                    <a:pt x="319" y="981"/>
                  </a:cubicBezTo>
                  <a:cubicBezTo>
                    <a:pt x="319" y="1032"/>
                    <a:pt x="370" y="1058"/>
                    <a:pt x="408" y="1058"/>
                  </a:cubicBezTo>
                  <a:cubicBezTo>
                    <a:pt x="1108" y="994"/>
                    <a:pt x="1796" y="918"/>
                    <a:pt x="2483" y="828"/>
                  </a:cubicBezTo>
                  <a:cubicBezTo>
                    <a:pt x="3171" y="727"/>
                    <a:pt x="3846" y="599"/>
                    <a:pt x="4534" y="536"/>
                  </a:cubicBezTo>
                  <a:cubicBezTo>
                    <a:pt x="4644" y="527"/>
                    <a:pt x="4757" y="524"/>
                    <a:pt x="4872" y="524"/>
                  </a:cubicBezTo>
                  <a:cubicBezTo>
                    <a:pt x="5101" y="524"/>
                    <a:pt x="5336" y="536"/>
                    <a:pt x="5565" y="536"/>
                  </a:cubicBezTo>
                  <a:cubicBezTo>
                    <a:pt x="5921" y="536"/>
                    <a:pt x="6265" y="510"/>
                    <a:pt x="6609" y="459"/>
                  </a:cubicBezTo>
                  <a:cubicBezTo>
                    <a:pt x="6781" y="440"/>
                    <a:pt x="6956" y="431"/>
                    <a:pt x="7125" y="431"/>
                  </a:cubicBezTo>
                  <a:cubicBezTo>
                    <a:pt x="7293" y="431"/>
                    <a:pt x="7456" y="440"/>
                    <a:pt x="7602" y="459"/>
                  </a:cubicBezTo>
                  <a:cubicBezTo>
                    <a:pt x="7857" y="459"/>
                    <a:pt x="7984" y="727"/>
                    <a:pt x="7946" y="1019"/>
                  </a:cubicBezTo>
                  <a:cubicBezTo>
                    <a:pt x="7921" y="1147"/>
                    <a:pt x="7844" y="1300"/>
                    <a:pt x="7768" y="1414"/>
                  </a:cubicBezTo>
                  <a:lnTo>
                    <a:pt x="7704" y="1440"/>
                  </a:lnTo>
                  <a:cubicBezTo>
                    <a:pt x="7666" y="1465"/>
                    <a:pt x="7628" y="1478"/>
                    <a:pt x="7590" y="1478"/>
                  </a:cubicBezTo>
                  <a:cubicBezTo>
                    <a:pt x="7513" y="1491"/>
                    <a:pt x="7411" y="1503"/>
                    <a:pt x="7335" y="1503"/>
                  </a:cubicBezTo>
                  <a:cubicBezTo>
                    <a:pt x="7182" y="1503"/>
                    <a:pt x="7004" y="1503"/>
                    <a:pt x="6826" y="1491"/>
                  </a:cubicBezTo>
                  <a:cubicBezTo>
                    <a:pt x="6673" y="1491"/>
                    <a:pt x="6494" y="1491"/>
                    <a:pt x="6316" y="1503"/>
                  </a:cubicBezTo>
                  <a:cubicBezTo>
                    <a:pt x="5629" y="1554"/>
                    <a:pt x="4954" y="1592"/>
                    <a:pt x="4253" y="1605"/>
                  </a:cubicBezTo>
                  <a:cubicBezTo>
                    <a:pt x="4135" y="1605"/>
                    <a:pt x="4016" y="1611"/>
                    <a:pt x="3897" y="1611"/>
                  </a:cubicBezTo>
                  <a:cubicBezTo>
                    <a:pt x="3837" y="1611"/>
                    <a:pt x="3778" y="1609"/>
                    <a:pt x="3719" y="1605"/>
                  </a:cubicBezTo>
                  <a:lnTo>
                    <a:pt x="3197" y="1554"/>
                  </a:lnTo>
                  <a:cubicBezTo>
                    <a:pt x="3031" y="1529"/>
                    <a:pt x="2859" y="1522"/>
                    <a:pt x="2686" y="1522"/>
                  </a:cubicBezTo>
                  <a:cubicBezTo>
                    <a:pt x="2512" y="1522"/>
                    <a:pt x="2337" y="1529"/>
                    <a:pt x="2165" y="1529"/>
                  </a:cubicBezTo>
                  <a:cubicBezTo>
                    <a:pt x="1465" y="1541"/>
                    <a:pt x="777" y="1554"/>
                    <a:pt x="77" y="1605"/>
                  </a:cubicBezTo>
                  <a:cubicBezTo>
                    <a:pt x="51" y="1605"/>
                    <a:pt x="0" y="1631"/>
                    <a:pt x="0" y="1682"/>
                  </a:cubicBezTo>
                  <a:cubicBezTo>
                    <a:pt x="0" y="1732"/>
                    <a:pt x="26" y="1783"/>
                    <a:pt x="77" y="1783"/>
                  </a:cubicBezTo>
                  <a:cubicBezTo>
                    <a:pt x="777" y="1860"/>
                    <a:pt x="1465" y="1911"/>
                    <a:pt x="2165" y="1936"/>
                  </a:cubicBezTo>
                  <a:cubicBezTo>
                    <a:pt x="2374" y="1944"/>
                    <a:pt x="2588" y="1956"/>
                    <a:pt x="2800" y="1956"/>
                  </a:cubicBezTo>
                  <a:cubicBezTo>
                    <a:pt x="2937" y="1956"/>
                    <a:pt x="3074" y="1951"/>
                    <a:pt x="3209" y="1936"/>
                  </a:cubicBezTo>
                  <a:cubicBezTo>
                    <a:pt x="3388" y="1936"/>
                    <a:pt x="3566" y="1911"/>
                    <a:pt x="3744" y="1911"/>
                  </a:cubicBezTo>
                  <a:lnTo>
                    <a:pt x="4266" y="1911"/>
                  </a:lnTo>
                  <a:cubicBezTo>
                    <a:pt x="4954" y="1911"/>
                    <a:pt x="5654" y="1923"/>
                    <a:pt x="6354" y="1923"/>
                  </a:cubicBezTo>
                  <a:cubicBezTo>
                    <a:pt x="6520" y="1923"/>
                    <a:pt x="6698" y="1911"/>
                    <a:pt x="6876" y="1873"/>
                  </a:cubicBezTo>
                  <a:cubicBezTo>
                    <a:pt x="7042" y="1847"/>
                    <a:pt x="7220" y="1796"/>
                    <a:pt x="7399" y="1758"/>
                  </a:cubicBezTo>
                  <a:cubicBezTo>
                    <a:pt x="7500" y="1745"/>
                    <a:pt x="7577" y="1732"/>
                    <a:pt x="7666" y="1720"/>
                  </a:cubicBezTo>
                  <a:cubicBezTo>
                    <a:pt x="7717" y="1720"/>
                    <a:pt x="7768" y="1694"/>
                    <a:pt x="7819" y="1682"/>
                  </a:cubicBezTo>
                  <a:cubicBezTo>
                    <a:pt x="7857" y="1656"/>
                    <a:pt x="7908" y="1656"/>
                    <a:pt x="7984" y="1592"/>
                  </a:cubicBezTo>
                  <a:lnTo>
                    <a:pt x="8022" y="1554"/>
                  </a:lnTo>
                  <a:lnTo>
                    <a:pt x="8035" y="1529"/>
                  </a:lnTo>
                  <a:cubicBezTo>
                    <a:pt x="8048" y="1491"/>
                    <a:pt x="8073" y="1478"/>
                    <a:pt x="8086" y="1465"/>
                  </a:cubicBezTo>
                  <a:cubicBezTo>
                    <a:pt x="8112" y="1414"/>
                    <a:pt x="8150" y="1376"/>
                    <a:pt x="8163" y="1338"/>
                  </a:cubicBezTo>
                  <a:cubicBezTo>
                    <a:pt x="8213" y="1249"/>
                    <a:pt x="8239" y="1159"/>
                    <a:pt x="8277" y="1058"/>
                  </a:cubicBezTo>
                  <a:cubicBezTo>
                    <a:pt x="8341" y="867"/>
                    <a:pt x="8341" y="650"/>
                    <a:pt x="8239" y="446"/>
                  </a:cubicBezTo>
                  <a:cubicBezTo>
                    <a:pt x="8201" y="332"/>
                    <a:pt x="8112" y="230"/>
                    <a:pt x="8022" y="166"/>
                  </a:cubicBezTo>
                  <a:cubicBezTo>
                    <a:pt x="7972" y="141"/>
                    <a:pt x="7895" y="103"/>
                    <a:pt x="7844" y="90"/>
                  </a:cubicBezTo>
                  <a:cubicBezTo>
                    <a:pt x="7793" y="90"/>
                    <a:pt x="7755" y="64"/>
                    <a:pt x="7704" y="64"/>
                  </a:cubicBezTo>
                  <a:cubicBezTo>
                    <a:pt x="7322" y="1"/>
                    <a:pt x="6966" y="26"/>
                    <a:pt x="6622" y="13"/>
                  </a:cubicBezTo>
                  <a:cubicBezTo>
                    <a:pt x="6542" y="11"/>
                    <a:pt x="6462" y="9"/>
                    <a:pt x="6383" y="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52"/>
            <p:cNvSpPr/>
            <p:nvPr/>
          </p:nvSpPr>
          <p:spPr>
            <a:xfrm>
              <a:off x="4492675" y="2085163"/>
              <a:ext cx="12450" cy="31500"/>
            </a:xfrm>
            <a:custGeom>
              <a:avLst/>
              <a:gdLst/>
              <a:ahLst/>
              <a:cxnLst/>
              <a:rect l="l" t="t" r="r" b="b"/>
              <a:pathLst>
                <a:path w="498" h="1260" extrusionOk="0">
                  <a:moveTo>
                    <a:pt x="154" y="0"/>
                  </a:moveTo>
                  <a:cubicBezTo>
                    <a:pt x="94" y="0"/>
                    <a:pt x="25" y="39"/>
                    <a:pt x="14" y="117"/>
                  </a:cubicBezTo>
                  <a:lnTo>
                    <a:pt x="14" y="130"/>
                  </a:lnTo>
                  <a:cubicBezTo>
                    <a:pt x="1" y="219"/>
                    <a:pt x="1" y="321"/>
                    <a:pt x="1" y="397"/>
                  </a:cubicBezTo>
                  <a:cubicBezTo>
                    <a:pt x="1" y="474"/>
                    <a:pt x="1" y="576"/>
                    <a:pt x="14" y="652"/>
                  </a:cubicBezTo>
                  <a:cubicBezTo>
                    <a:pt x="26" y="754"/>
                    <a:pt x="39" y="830"/>
                    <a:pt x="64" y="907"/>
                  </a:cubicBezTo>
                  <a:cubicBezTo>
                    <a:pt x="77" y="983"/>
                    <a:pt x="90" y="1072"/>
                    <a:pt x="128" y="1161"/>
                  </a:cubicBezTo>
                  <a:lnTo>
                    <a:pt x="128" y="1174"/>
                  </a:lnTo>
                  <a:cubicBezTo>
                    <a:pt x="128" y="1199"/>
                    <a:pt x="141" y="1225"/>
                    <a:pt x="166" y="1238"/>
                  </a:cubicBezTo>
                  <a:cubicBezTo>
                    <a:pt x="195" y="1252"/>
                    <a:pt x="224" y="1259"/>
                    <a:pt x="250" y="1259"/>
                  </a:cubicBezTo>
                  <a:cubicBezTo>
                    <a:pt x="295" y="1259"/>
                    <a:pt x="333" y="1239"/>
                    <a:pt x="357" y="1199"/>
                  </a:cubicBezTo>
                  <a:cubicBezTo>
                    <a:pt x="434" y="1098"/>
                    <a:pt x="459" y="996"/>
                    <a:pt x="472" y="894"/>
                  </a:cubicBezTo>
                  <a:cubicBezTo>
                    <a:pt x="497" y="792"/>
                    <a:pt x="497" y="690"/>
                    <a:pt x="472" y="588"/>
                  </a:cubicBezTo>
                  <a:cubicBezTo>
                    <a:pt x="472" y="499"/>
                    <a:pt x="446" y="397"/>
                    <a:pt x="408" y="308"/>
                  </a:cubicBezTo>
                  <a:cubicBezTo>
                    <a:pt x="383" y="206"/>
                    <a:pt x="332" y="117"/>
                    <a:pt x="255" y="41"/>
                  </a:cubicBezTo>
                  <a:cubicBezTo>
                    <a:pt x="243" y="15"/>
                    <a:pt x="217" y="3"/>
                    <a:pt x="179" y="3"/>
                  </a:cubicBezTo>
                  <a:cubicBezTo>
                    <a:pt x="171"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52"/>
            <p:cNvSpPr/>
            <p:nvPr/>
          </p:nvSpPr>
          <p:spPr>
            <a:xfrm>
              <a:off x="4102400" y="2117213"/>
              <a:ext cx="32050" cy="5925"/>
            </a:xfrm>
            <a:custGeom>
              <a:avLst/>
              <a:gdLst/>
              <a:ahLst/>
              <a:cxnLst/>
              <a:rect l="l" t="t" r="r" b="b"/>
              <a:pathLst>
                <a:path w="1282" h="237" extrusionOk="0">
                  <a:moveTo>
                    <a:pt x="146" y="1"/>
                  </a:moveTo>
                  <a:cubicBezTo>
                    <a:pt x="119" y="1"/>
                    <a:pt x="91" y="2"/>
                    <a:pt x="64" y="7"/>
                  </a:cubicBezTo>
                  <a:cubicBezTo>
                    <a:pt x="13" y="7"/>
                    <a:pt x="1" y="108"/>
                    <a:pt x="39" y="121"/>
                  </a:cubicBezTo>
                  <a:cubicBezTo>
                    <a:pt x="203" y="203"/>
                    <a:pt x="393" y="237"/>
                    <a:pt x="586" y="237"/>
                  </a:cubicBezTo>
                  <a:cubicBezTo>
                    <a:pt x="813" y="237"/>
                    <a:pt x="1043" y="190"/>
                    <a:pt x="1236" y="121"/>
                  </a:cubicBezTo>
                  <a:cubicBezTo>
                    <a:pt x="1281" y="110"/>
                    <a:pt x="1276" y="28"/>
                    <a:pt x="1230" y="28"/>
                  </a:cubicBezTo>
                  <a:cubicBezTo>
                    <a:pt x="1224" y="28"/>
                    <a:pt x="1217" y="29"/>
                    <a:pt x="1210" y="32"/>
                  </a:cubicBezTo>
                  <a:cubicBezTo>
                    <a:pt x="1081" y="68"/>
                    <a:pt x="964" y="84"/>
                    <a:pt x="848" y="84"/>
                  </a:cubicBezTo>
                  <a:cubicBezTo>
                    <a:pt x="758" y="84"/>
                    <a:pt x="668" y="74"/>
                    <a:pt x="574" y="58"/>
                  </a:cubicBezTo>
                  <a:cubicBezTo>
                    <a:pt x="425" y="47"/>
                    <a:pt x="284" y="1"/>
                    <a:pt x="1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52"/>
            <p:cNvSpPr/>
            <p:nvPr/>
          </p:nvSpPr>
          <p:spPr>
            <a:xfrm>
              <a:off x="4108775" y="2129588"/>
              <a:ext cx="29625" cy="6550"/>
            </a:xfrm>
            <a:custGeom>
              <a:avLst/>
              <a:gdLst/>
              <a:ahLst/>
              <a:cxnLst/>
              <a:rect l="l" t="t" r="r" b="b"/>
              <a:pathLst>
                <a:path w="1185" h="262" extrusionOk="0">
                  <a:moveTo>
                    <a:pt x="680" y="1"/>
                  </a:moveTo>
                  <a:cubicBezTo>
                    <a:pt x="460" y="1"/>
                    <a:pt x="231" y="35"/>
                    <a:pt x="39" y="85"/>
                  </a:cubicBezTo>
                  <a:cubicBezTo>
                    <a:pt x="0" y="110"/>
                    <a:pt x="0" y="174"/>
                    <a:pt x="39" y="186"/>
                  </a:cubicBezTo>
                  <a:cubicBezTo>
                    <a:pt x="206" y="230"/>
                    <a:pt x="404" y="261"/>
                    <a:pt x="599" y="261"/>
                  </a:cubicBezTo>
                  <a:cubicBezTo>
                    <a:pt x="803" y="261"/>
                    <a:pt x="1003" y="227"/>
                    <a:pt x="1159" y="136"/>
                  </a:cubicBezTo>
                  <a:cubicBezTo>
                    <a:pt x="1185" y="136"/>
                    <a:pt x="1172" y="85"/>
                    <a:pt x="1159" y="72"/>
                  </a:cubicBezTo>
                  <a:cubicBezTo>
                    <a:pt x="1019" y="22"/>
                    <a:pt x="852" y="1"/>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52"/>
            <p:cNvSpPr/>
            <p:nvPr/>
          </p:nvSpPr>
          <p:spPr>
            <a:xfrm>
              <a:off x="4118675" y="2144363"/>
              <a:ext cx="28950" cy="8175"/>
            </a:xfrm>
            <a:custGeom>
              <a:avLst/>
              <a:gdLst/>
              <a:ahLst/>
              <a:cxnLst/>
              <a:rect l="l" t="t" r="r" b="b"/>
              <a:pathLst>
                <a:path w="1158" h="327" extrusionOk="0">
                  <a:moveTo>
                    <a:pt x="76" y="1"/>
                  </a:moveTo>
                  <a:cubicBezTo>
                    <a:pt x="40" y="1"/>
                    <a:pt x="0" y="45"/>
                    <a:pt x="12" y="79"/>
                  </a:cubicBezTo>
                  <a:cubicBezTo>
                    <a:pt x="71" y="268"/>
                    <a:pt x="229" y="327"/>
                    <a:pt x="414" y="327"/>
                  </a:cubicBezTo>
                  <a:cubicBezTo>
                    <a:pt x="666" y="327"/>
                    <a:pt x="969" y="218"/>
                    <a:pt x="1145" y="181"/>
                  </a:cubicBezTo>
                  <a:cubicBezTo>
                    <a:pt x="1158" y="181"/>
                    <a:pt x="1158" y="156"/>
                    <a:pt x="1120" y="156"/>
                  </a:cubicBezTo>
                  <a:cubicBezTo>
                    <a:pt x="967" y="118"/>
                    <a:pt x="801" y="118"/>
                    <a:pt x="648" y="118"/>
                  </a:cubicBezTo>
                  <a:cubicBezTo>
                    <a:pt x="631" y="119"/>
                    <a:pt x="613" y="119"/>
                    <a:pt x="596" y="119"/>
                  </a:cubicBezTo>
                  <a:cubicBezTo>
                    <a:pt x="416" y="119"/>
                    <a:pt x="263" y="61"/>
                    <a:pt x="88" y="3"/>
                  </a:cubicBezTo>
                  <a:cubicBezTo>
                    <a:pt x="84" y="2"/>
                    <a:pt x="80"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52"/>
            <p:cNvSpPr/>
            <p:nvPr/>
          </p:nvSpPr>
          <p:spPr>
            <a:xfrm>
              <a:off x="4132300" y="2155238"/>
              <a:ext cx="30300" cy="8100"/>
            </a:xfrm>
            <a:custGeom>
              <a:avLst/>
              <a:gdLst/>
              <a:ahLst/>
              <a:cxnLst/>
              <a:rect l="l" t="t" r="r" b="b"/>
              <a:pathLst>
                <a:path w="1212" h="324" extrusionOk="0">
                  <a:moveTo>
                    <a:pt x="1173" y="1"/>
                  </a:moveTo>
                  <a:cubicBezTo>
                    <a:pt x="982" y="39"/>
                    <a:pt x="778" y="65"/>
                    <a:pt x="575" y="77"/>
                  </a:cubicBezTo>
                  <a:cubicBezTo>
                    <a:pt x="549" y="82"/>
                    <a:pt x="522" y="83"/>
                    <a:pt x="496" y="83"/>
                  </a:cubicBezTo>
                  <a:cubicBezTo>
                    <a:pt x="381" y="83"/>
                    <a:pt x="261" y="50"/>
                    <a:pt x="146" y="50"/>
                  </a:cubicBezTo>
                  <a:cubicBezTo>
                    <a:pt x="132" y="50"/>
                    <a:pt x="118" y="51"/>
                    <a:pt x="103" y="52"/>
                  </a:cubicBezTo>
                  <a:cubicBezTo>
                    <a:pt x="65" y="52"/>
                    <a:pt x="53" y="77"/>
                    <a:pt x="53" y="90"/>
                  </a:cubicBezTo>
                  <a:cubicBezTo>
                    <a:pt x="1" y="287"/>
                    <a:pt x="227" y="324"/>
                    <a:pt x="389" y="324"/>
                  </a:cubicBezTo>
                  <a:cubicBezTo>
                    <a:pt x="426" y="324"/>
                    <a:pt x="459" y="322"/>
                    <a:pt x="485" y="319"/>
                  </a:cubicBezTo>
                  <a:cubicBezTo>
                    <a:pt x="740" y="281"/>
                    <a:pt x="982" y="179"/>
                    <a:pt x="1199" y="52"/>
                  </a:cubicBezTo>
                  <a:cubicBezTo>
                    <a:pt x="1211" y="39"/>
                    <a:pt x="1186" y="1"/>
                    <a:pt x="1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52"/>
            <p:cNvSpPr/>
            <p:nvPr/>
          </p:nvSpPr>
          <p:spPr>
            <a:xfrm>
              <a:off x="4145375" y="2164488"/>
              <a:ext cx="29300" cy="7075"/>
            </a:xfrm>
            <a:custGeom>
              <a:avLst/>
              <a:gdLst/>
              <a:ahLst/>
              <a:cxnLst/>
              <a:rect l="l" t="t" r="r" b="b"/>
              <a:pathLst>
                <a:path w="1172" h="283" extrusionOk="0">
                  <a:moveTo>
                    <a:pt x="1147" y="0"/>
                  </a:moveTo>
                  <a:cubicBezTo>
                    <a:pt x="930" y="26"/>
                    <a:pt x="726" y="51"/>
                    <a:pt x="523" y="64"/>
                  </a:cubicBezTo>
                  <a:cubicBezTo>
                    <a:pt x="357" y="77"/>
                    <a:pt x="166" y="51"/>
                    <a:pt x="26" y="140"/>
                  </a:cubicBezTo>
                  <a:cubicBezTo>
                    <a:pt x="1" y="153"/>
                    <a:pt x="1" y="217"/>
                    <a:pt x="26" y="242"/>
                  </a:cubicBezTo>
                  <a:cubicBezTo>
                    <a:pt x="81" y="272"/>
                    <a:pt x="138" y="282"/>
                    <a:pt x="196" y="282"/>
                  </a:cubicBezTo>
                  <a:cubicBezTo>
                    <a:pt x="286" y="282"/>
                    <a:pt x="379" y="258"/>
                    <a:pt x="472" y="242"/>
                  </a:cubicBezTo>
                  <a:cubicBezTo>
                    <a:pt x="714" y="191"/>
                    <a:pt x="930" y="115"/>
                    <a:pt x="1159" y="13"/>
                  </a:cubicBezTo>
                  <a:cubicBezTo>
                    <a:pt x="1162" y="15"/>
                    <a:pt x="1164" y="16"/>
                    <a:pt x="1165" y="16"/>
                  </a:cubicBezTo>
                  <a:cubicBezTo>
                    <a:pt x="1171" y="16"/>
                    <a:pt x="1167" y="0"/>
                    <a:pt x="1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52"/>
            <p:cNvSpPr/>
            <p:nvPr/>
          </p:nvSpPr>
          <p:spPr>
            <a:xfrm>
              <a:off x="4368525" y="2110613"/>
              <a:ext cx="15625" cy="9925"/>
            </a:xfrm>
            <a:custGeom>
              <a:avLst/>
              <a:gdLst/>
              <a:ahLst/>
              <a:cxnLst/>
              <a:rect l="l" t="t" r="r" b="b"/>
              <a:pathLst>
                <a:path w="625" h="397" extrusionOk="0">
                  <a:moveTo>
                    <a:pt x="498" y="0"/>
                  </a:moveTo>
                  <a:cubicBezTo>
                    <a:pt x="395" y="0"/>
                    <a:pt x="300" y="27"/>
                    <a:pt x="204" y="80"/>
                  </a:cubicBezTo>
                  <a:cubicBezTo>
                    <a:pt x="115" y="131"/>
                    <a:pt x="1" y="232"/>
                    <a:pt x="13" y="334"/>
                  </a:cubicBezTo>
                  <a:cubicBezTo>
                    <a:pt x="18" y="381"/>
                    <a:pt x="47" y="397"/>
                    <a:pt x="85" y="397"/>
                  </a:cubicBezTo>
                  <a:cubicBezTo>
                    <a:pt x="150" y="397"/>
                    <a:pt x="241" y="350"/>
                    <a:pt x="281" y="334"/>
                  </a:cubicBezTo>
                  <a:cubicBezTo>
                    <a:pt x="332" y="309"/>
                    <a:pt x="383" y="258"/>
                    <a:pt x="446" y="232"/>
                  </a:cubicBezTo>
                  <a:cubicBezTo>
                    <a:pt x="510" y="194"/>
                    <a:pt x="561" y="143"/>
                    <a:pt x="599" y="105"/>
                  </a:cubicBezTo>
                  <a:cubicBezTo>
                    <a:pt x="625" y="54"/>
                    <a:pt x="599" y="3"/>
                    <a:pt x="561" y="3"/>
                  </a:cubicBezTo>
                  <a:cubicBezTo>
                    <a:pt x="540" y="1"/>
                    <a:pt x="519" y="0"/>
                    <a:pt x="4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52"/>
            <p:cNvSpPr/>
            <p:nvPr/>
          </p:nvSpPr>
          <p:spPr>
            <a:xfrm>
              <a:off x="4378800" y="2116438"/>
              <a:ext cx="14075" cy="11175"/>
            </a:xfrm>
            <a:custGeom>
              <a:avLst/>
              <a:gdLst/>
              <a:ahLst/>
              <a:cxnLst/>
              <a:rect l="l" t="t" r="r" b="b"/>
              <a:pathLst>
                <a:path w="563" h="447" extrusionOk="0">
                  <a:moveTo>
                    <a:pt x="511" y="0"/>
                  </a:moveTo>
                  <a:cubicBezTo>
                    <a:pt x="502" y="0"/>
                    <a:pt x="492" y="4"/>
                    <a:pt x="481" y="12"/>
                  </a:cubicBezTo>
                  <a:cubicBezTo>
                    <a:pt x="405" y="63"/>
                    <a:pt x="316" y="89"/>
                    <a:pt x="239" y="152"/>
                  </a:cubicBezTo>
                  <a:cubicBezTo>
                    <a:pt x="188" y="190"/>
                    <a:pt x="163" y="216"/>
                    <a:pt x="112" y="229"/>
                  </a:cubicBezTo>
                  <a:cubicBezTo>
                    <a:pt x="86" y="267"/>
                    <a:pt x="48" y="318"/>
                    <a:pt x="35" y="343"/>
                  </a:cubicBezTo>
                  <a:cubicBezTo>
                    <a:pt x="1" y="390"/>
                    <a:pt x="40" y="447"/>
                    <a:pt x="86" y="447"/>
                  </a:cubicBezTo>
                  <a:cubicBezTo>
                    <a:pt x="90" y="447"/>
                    <a:pt x="95" y="446"/>
                    <a:pt x="99" y="445"/>
                  </a:cubicBezTo>
                  <a:cubicBezTo>
                    <a:pt x="125" y="420"/>
                    <a:pt x="176" y="420"/>
                    <a:pt x="214" y="407"/>
                  </a:cubicBezTo>
                  <a:cubicBezTo>
                    <a:pt x="252" y="394"/>
                    <a:pt x="290" y="343"/>
                    <a:pt x="316" y="318"/>
                  </a:cubicBezTo>
                  <a:cubicBezTo>
                    <a:pt x="405" y="254"/>
                    <a:pt x="468" y="165"/>
                    <a:pt x="532" y="89"/>
                  </a:cubicBezTo>
                  <a:cubicBezTo>
                    <a:pt x="562" y="48"/>
                    <a:pt x="545"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52"/>
            <p:cNvSpPr/>
            <p:nvPr/>
          </p:nvSpPr>
          <p:spPr>
            <a:xfrm>
              <a:off x="4227500" y="2014538"/>
              <a:ext cx="20375" cy="3875"/>
            </a:xfrm>
            <a:custGeom>
              <a:avLst/>
              <a:gdLst/>
              <a:ahLst/>
              <a:cxnLst/>
              <a:rect l="l" t="t" r="r" b="b"/>
              <a:pathLst>
                <a:path w="815" h="155" extrusionOk="0">
                  <a:moveTo>
                    <a:pt x="803" y="1"/>
                  </a:moveTo>
                  <a:cubicBezTo>
                    <a:pt x="807" y="5"/>
                    <a:pt x="810" y="6"/>
                    <a:pt x="812" y="6"/>
                  </a:cubicBezTo>
                  <a:cubicBezTo>
                    <a:pt x="814" y="6"/>
                    <a:pt x="812" y="1"/>
                    <a:pt x="803" y="1"/>
                  </a:cubicBezTo>
                  <a:close/>
                  <a:moveTo>
                    <a:pt x="803" y="1"/>
                  </a:moveTo>
                  <a:lnTo>
                    <a:pt x="803" y="1"/>
                  </a:lnTo>
                  <a:cubicBezTo>
                    <a:pt x="676" y="13"/>
                    <a:pt x="561" y="13"/>
                    <a:pt x="434" y="26"/>
                  </a:cubicBezTo>
                  <a:cubicBezTo>
                    <a:pt x="370" y="33"/>
                    <a:pt x="306" y="33"/>
                    <a:pt x="243" y="33"/>
                  </a:cubicBezTo>
                  <a:cubicBezTo>
                    <a:pt x="179" y="33"/>
                    <a:pt x="115" y="33"/>
                    <a:pt x="52" y="39"/>
                  </a:cubicBezTo>
                  <a:cubicBezTo>
                    <a:pt x="1" y="64"/>
                    <a:pt x="1" y="128"/>
                    <a:pt x="52" y="141"/>
                  </a:cubicBezTo>
                  <a:cubicBezTo>
                    <a:pt x="97" y="150"/>
                    <a:pt x="144" y="154"/>
                    <a:pt x="192" y="154"/>
                  </a:cubicBezTo>
                  <a:cubicBezTo>
                    <a:pt x="403" y="154"/>
                    <a:pt x="637" y="73"/>
                    <a:pt x="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52"/>
            <p:cNvSpPr/>
            <p:nvPr/>
          </p:nvSpPr>
          <p:spPr>
            <a:xfrm>
              <a:off x="4224975" y="2019963"/>
              <a:ext cx="16875" cy="4375"/>
            </a:xfrm>
            <a:custGeom>
              <a:avLst/>
              <a:gdLst/>
              <a:ahLst/>
              <a:cxnLst/>
              <a:rect l="l" t="t" r="r" b="b"/>
              <a:pathLst>
                <a:path w="675" h="175" extrusionOk="0">
                  <a:moveTo>
                    <a:pt x="637" y="0"/>
                  </a:moveTo>
                  <a:cubicBezTo>
                    <a:pt x="446" y="38"/>
                    <a:pt x="255" y="0"/>
                    <a:pt x="64" y="51"/>
                  </a:cubicBezTo>
                  <a:cubicBezTo>
                    <a:pt x="0" y="64"/>
                    <a:pt x="0" y="140"/>
                    <a:pt x="64" y="166"/>
                  </a:cubicBezTo>
                  <a:cubicBezTo>
                    <a:pt x="95" y="172"/>
                    <a:pt x="127" y="175"/>
                    <a:pt x="160" y="175"/>
                  </a:cubicBezTo>
                  <a:cubicBezTo>
                    <a:pt x="325" y="175"/>
                    <a:pt x="501" y="102"/>
                    <a:pt x="649" y="38"/>
                  </a:cubicBezTo>
                  <a:cubicBezTo>
                    <a:pt x="675" y="38"/>
                    <a:pt x="662" y="0"/>
                    <a:pt x="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52"/>
            <p:cNvSpPr/>
            <p:nvPr/>
          </p:nvSpPr>
          <p:spPr>
            <a:xfrm>
              <a:off x="4246300" y="2152063"/>
              <a:ext cx="17525" cy="2900"/>
            </a:xfrm>
            <a:custGeom>
              <a:avLst/>
              <a:gdLst/>
              <a:ahLst/>
              <a:cxnLst/>
              <a:rect l="l" t="t" r="r" b="b"/>
              <a:pathLst>
                <a:path w="701" h="116" extrusionOk="0">
                  <a:moveTo>
                    <a:pt x="675" y="1"/>
                  </a:moveTo>
                  <a:cubicBezTo>
                    <a:pt x="446" y="13"/>
                    <a:pt x="229" y="39"/>
                    <a:pt x="13" y="102"/>
                  </a:cubicBezTo>
                  <a:cubicBezTo>
                    <a:pt x="0" y="102"/>
                    <a:pt x="13" y="115"/>
                    <a:pt x="13" y="115"/>
                  </a:cubicBezTo>
                  <a:cubicBezTo>
                    <a:pt x="229" y="64"/>
                    <a:pt x="446" y="64"/>
                    <a:pt x="675" y="39"/>
                  </a:cubicBezTo>
                  <a:cubicBezTo>
                    <a:pt x="700" y="13"/>
                    <a:pt x="688" y="1"/>
                    <a:pt x="6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52"/>
            <p:cNvSpPr/>
            <p:nvPr/>
          </p:nvSpPr>
          <p:spPr>
            <a:xfrm>
              <a:off x="4274300" y="2148038"/>
              <a:ext cx="12125" cy="5325"/>
            </a:xfrm>
            <a:custGeom>
              <a:avLst/>
              <a:gdLst/>
              <a:ahLst/>
              <a:cxnLst/>
              <a:rect l="l" t="t" r="r" b="b"/>
              <a:pathLst>
                <a:path w="485" h="213" extrusionOk="0">
                  <a:moveTo>
                    <a:pt x="300" y="1"/>
                  </a:moveTo>
                  <a:cubicBezTo>
                    <a:pt x="193" y="1"/>
                    <a:pt x="77" y="40"/>
                    <a:pt x="13" y="85"/>
                  </a:cubicBezTo>
                  <a:cubicBezTo>
                    <a:pt x="1" y="98"/>
                    <a:pt x="1" y="111"/>
                    <a:pt x="1" y="111"/>
                  </a:cubicBezTo>
                  <a:cubicBezTo>
                    <a:pt x="26" y="174"/>
                    <a:pt x="103" y="200"/>
                    <a:pt x="166" y="212"/>
                  </a:cubicBezTo>
                  <a:cubicBezTo>
                    <a:pt x="281" y="212"/>
                    <a:pt x="357" y="200"/>
                    <a:pt x="446" y="111"/>
                  </a:cubicBezTo>
                  <a:cubicBezTo>
                    <a:pt x="485" y="85"/>
                    <a:pt x="472" y="34"/>
                    <a:pt x="421" y="21"/>
                  </a:cubicBezTo>
                  <a:cubicBezTo>
                    <a:pt x="385" y="7"/>
                    <a:pt x="343" y="1"/>
                    <a:pt x="3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52"/>
            <p:cNvSpPr/>
            <p:nvPr/>
          </p:nvSpPr>
          <p:spPr>
            <a:xfrm>
              <a:off x="4291825" y="2145613"/>
              <a:ext cx="15925" cy="6475"/>
            </a:xfrm>
            <a:custGeom>
              <a:avLst/>
              <a:gdLst/>
              <a:ahLst/>
              <a:cxnLst/>
              <a:rect l="l" t="t" r="r" b="b"/>
              <a:pathLst>
                <a:path w="637" h="259" extrusionOk="0">
                  <a:moveTo>
                    <a:pt x="350" y="1"/>
                  </a:moveTo>
                  <a:cubicBezTo>
                    <a:pt x="283" y="1"/>
                    <a:pt x="216" y="4"/>
                    <a:pt x="153" y="4"/>
                  </a:cubicBezTo>
                  <a:cubicBezTo>
                    <a:pt x="0" y="4"/>
                    <a:pt x="0" y="259"/>
                    <a:pt x="153" y="259"/>
                  </a:cubicBezTo>
                  <a:cubicBezTo>
                    <a:pt x="293" y="259"/>
                    <a:pt x="458" y="259"/>
                    <a:pt x="586" y="169"/>
                  </a:cubicBezTo>
                  <a:cubicBezTo>
                    <a:pt x="637" y="118"/>
                    <a:pt x="637" y="42"/>
                    <a:pt x="548" y="17"/>
                  </a:cubicBezTo>
                  <a:cubicBezTo>
                    <a:pt x="484" y="4"/>
                    <a:pt x="417" y="1"/>
                    <a:pt x="3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52"/>
            <p:cNvSpPr/>
            <p:nvPr/>
          </p:nvSpPr>
          <p:spPr>
            <a:xfrm>
              <a:off x="4440725" y="2101613"/>
              <a:ext cx="7250" cy="11475"/>
            </a:xfrm>
            <a:custGeom>
              <a:avLst/>
              <a:gdLst/>
              <a:ahLst/>
              <a:cxnLst/>
              <a:rect l="l" t="t" r="r" b="b"/>
              <a:pathLst>
                <a:path w="290" h="459" extrusionOk="0">
                  <a:moveTo>
                    <a:pt x="267" y="0"/>
                  </a:moveTo>
                  <a:cubicBezTo>
                    <a:pt x="255" y="0"/>
                    <a:pt x="239" y="7"/>
                    <a:pt x="232" y="19"/>
                  </a:cubicBezTo>
                  <a:cubicBezTo>
                    <a:pt x="182" y="134"/>
                    <a:pt x="92" y="249"/>
                    <a:pt x="29" y="363"/>
                  </a:cubicBezTo>
                  <a:cubicBezTo>
                    <a:pt x="0" y="411"/>
                    <a:pt x="35" y="458"/>
                    <a:pt x="76" y="458"/>
                  </a:cubicBezTo>
                  <a:cubicBezTo>
                    <a:pt x="90" y="458"/>
                    <a:pt x="105" y="453"/>
                    <a:pt x="118" y="440"/>
                  </a:cubicBezTo>
                  <a:cubicBezTo>
                    <a:pt x="232" y="338"/>
                    <a:pt x="258" y="159"/>
                    <a:pt x="283" y="19"/>
                  </a:cubicBezTo>
                  <a:cubicBezTo>
                    <a:pt x="290" y="7"/>
                    <a:pt x="280"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52"/>
            <p:cNvSpPr/>
            <p:nvPr/>
          </p:nvSpPr>
          <p:spPr>
            <a:xfrm>
              <a:off x="4451300" y="2102388"/>
              <a:ext cx="6700" cy="11625"/>
            </a:xfrm>
            <a:custGeom>
              <a:avLst/>
              <a:gdLst/>
              <a:ahLst/>
              <a:cxnLst/>
              <a:rect l="l" t="t" r="r" b="b"/>
              <a:pathLst>
                <a:path w="268" h="465" extrusionOk="0">
                  <a:moveTo>
                    <a:pt x="226" y="0"/>
                  </a:moveTo>
                  <a:cubicBezTo>
                    <a:pt x="218" y="0"/>
                    <a:pt x="209" y="4"/>
                    <a:pt x="204" y="14"/>
                  </a:cubicBezTo>
                  <a:cubicBezTo>
                    <a:pt x="179" y="78"/>
                    <a:pt x="128" y="141"/>
                    <a:pt x="90" y="205"/>
                  </a:cubicBezTo>
                  <a:cubicBezTo>
                    <a:pt x="51" y="269"/>
                    <a:pt x="13" y="332"/>
                    <a:pt x="0" y="409"/>
                  </a:cubicBezTo>
                  <a:cubicBezTo>
                    <a:pt x="0" y="448"/>
                    <a:pt x="23" y="464"/>
                    <a:pt x="50" y="464"/>
                  </a:cubicBezTo>
                  <a:cubicBezTo>
                    <a:pt x="59" y="464"/>
                    <a:pt x="68" y="463"/>
                    <a:pt x="77" y="460"/>
                  </a:cubicBezTo>
                  <a:cubicBezTo>
                    <a:pt x="217" y="396"/>
                    <a:pt x="268" y="179"/>
                    <a:pt x="255" y="27"/>
                  </a:cubicBezTo>
                  <a:cubicBezTo>
                    <a:pt x="255" y="11"/>
                    <a:pt x="241"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52"/>
            <p:cNvSpPr/>
            <p:nvPr/>
          </p:nvSpPr>
          <p:spPr>
            <a:xfrm>
              <a:off x="4463075" y="2101688"/>
              <a:ext cx="8950" cy="14225"/>
            </a:xfrm>
            <a:custGeom>
              <a:avLst/>
              <a:gdLst/>
              <a:ahLst/>
              <a:cxnLst/>
              <a:rect l="l" t="t" r="r" b="b"/>
              <a:pathLst>
                <a:path w="358" h="569" extrusionOk="0">
                  <a:moveTo>
                    <a:pt x="252" y="0"/>
                  </a:moveTo>
                  <a:cubicBezTo>
                    <a:pt x="216" y="0"/>
                    <a:pt x="184" y="17"/>
                    <a:pt x="179" y="55"/>
                  </a:cubicBezTo>
                  <a:cubicBezTo>
                    <a:pt x="166" y="131"/>
                    <a:pt x="128" y="220"/>
                    <a:pt x="102" y="297"/>
                  </a:cubicBezTo>
                  <a:cubicBezTo>
                    <a:pt x="64" y="373"/>
                    <a:pt x="1" y="437"/>
                    <a:pt x="39" y="538"/>
                  </a:cubicBezTo>
                  <a:cubicBezTo>
                    <a:pt x="39" y="557"/>
                    <a:pt x="66" y="569"/>
                    <a:pt x="86" y="569"/>
                  </a:cubicBezTo>
                  <a:cubicBezTo>
                    <a:pt x="93" y="569"/>
                    <a:pt x="99" y="567"/>
                    <a:pt x="102" y="564"/>
                  </a:cubicBezTo>
                  <a:cubicBezTo>
                    <a:pt x="192" y="538"/>
                    <a:pt x="217" y="449"/>
                    <a:pt x="255" y="373"/>
                  </a:cubicBezTo>
                  <a:cubicBezTo>
                    <a:pt x="306" y="284"/>
                    <a:pt x="319" y="182"/>
                    <a:pt x="357" y="93"/>
                  </a:cubicBezTo>
                  <a:cubicBezTo>
                    <a:pt x="357" y="34"/>
                    <a:pt x="301" y="0"/>
                    <a:pt x="2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52"/>
            <p:cNvSpPr/>
            <p:nvPr/>
          </p:nvSpPr>
          <p:spPr>
            <a:xfrm>
              <a:off x="4476775" y="2102638"/>
              <a:ext cx="6850" cy="13375"/>
            </a:xfrm>
            <a:custGeom>
              <a:avLst/>
              <a:gdLst/>
              <a:ahLst/>
              <a:cxnLst/>
              <a:rect l="l" t="t" r="r" b="b"/>
              <a:pathLst>
                <a:path w="274" h="535" extrusionOk="0">
                  <a:moveTo>
                    <a:pt x="202" y="1"/>
                  </a:moveTo>
                  <a:cubicBezTo>
                    <a:pt x="166" y="1"/>
                    <a:pt x="127" y="23"/>
                    <a:pt x="127" y="68"/>
                  </a:cubicBezTo>
                  <a:cubicBezTo>
                    <a:pt x="127" y="144"/>
                    <a:pt x="115" y="208"/>
                    <a:pt x="77" y="297"/>
                  </a:cubicBezTo>
                  <a:cubicBezTo>
                    <a:pt x="51" y="360"/>
                    <a:pt x="0" y="411"/>
                    <a:pt x="0" y="488"/>
                  </a:cubicBezTo>
                  <a:cubicBezTo>
                    <a:pt x="0" y="507"/>
                    <a:pt x="15" y="534"/>
                    <a:pt x="39" y="534"/>
                  </a:cubicBezTo>
                  <a:cubicBezTo>
                    <a:pt x="47" y="534"/>
                    <a:pt x="55" y="532"/>
                    <a:pt x="64" y="526"/>
                  </a:cubicBezTo>
                  <a:cubicBezTo>
                    <a:pt x="217" y="488"/>
                    <a:pt x="268" y="208"/>
                    <a:pt x="268" y="68"/>
                  </a:cubicBezTo>
                  <a:cubicBezTo>
                    <a:pt x="274" y="23"/>
                    <a:pt x="239" y="1"/>
                    <a:pt x="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52"/>
            <p:cNvSpPr/>
            <p:nvPr/>
          </p:nvSpPr>
          <p:spPr>
            <a:xfrm>
              <a:off x="4509225" y="2101138"/>
              <a:ext cx="6400" cy="14825"/>
            </a:xfrm>
            <a:custGeom>
              <a:avLst/>
              <a:gdLst/>
              <a:ahLst/>
              <a:cxnLst/>
              <a:rect l="l" t="t" r="r" b="b"/>
              <a:pathLst>
                <a:path w="256" h="593" extrusionOk="0">
                  <a:moveTo>
                    <a:pt x="184" y="0"/>
                  </a:moveTo>
                  <a:cubicBezTo>
                    <a:pt x="163" y="0"/>
                    <a:pt x="141" y="13"/>
                    <a:pt x="128" y="38"/>
                  </a:cubicBezTo>
                  <a:cubicBezTo>
                    <a:pt x="90" y="204"/>
                    <a:pt x="1" y="369"/>
                    <a:pt x="1" y="548"/>
                  </a:cubicBezTo>
                  <a:cubicBezTo>
                    <a:pt x="1" y="573"/>
                    <a:pt x="23" y="592"/>
                    <a:pt x="52" y="592"/>
                  </a:cubicBezTo>
                  <a:cubicBezTo>
                    <a:pt x="67" y="592"/>
                    <a:pt x="85" y="587"/>
                    <a:pt x="103" y="573"/>
                  </a:cubicBezTo>
                  <a:cubicBezTo>
                    <a:pt x="243" y="446"/>
                    <a:pt x="256" y="229"/>
                    <a:pt x="230" y="38"/>
                  </a:cubicBezTo>
                  <a:cubicBezTo>
                    <a:pt x="224" y="13"/>
                    <a:pt x="205"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52"/>
            <p:cNvSpPr/>
            <p:nvPr/>
          </p:nvSpPr>
          <p:spPr>
            <a:xfrm>
              <a:off x="4521975" y="2100263"/>
              <a:ext cx="7350" cy="15100"/>
            </a:xfrm>
            <a:custGeom>
              <a:avLst/>
              <a:gdLst/>
              <a:ahLst/>
              <a:cxnLst/>
              <a:rect l="l" t="t" r="r" b="b"/>
              <a:pathLst>
                <a:path w="294" h="604" extrusionOk="0">
                  <a:moveTo>
                    <a:pt x="218" y="0"/>
                  </a:moveTo>
                  <a:cubicBezTo>
                    <a:pt x="194" y="0"/>
                    <a:pt x="172" y="16"/>
                    <a:pt x="166" y="48"/>
                  </a:cubicBezTo>
                  <a:cubicBezTo>
                    <a:pt x="153" y="213"/>
                    <a:pt x="0" y="417"/>
                    <a:pt x="89" y="570"/>
                  </a:cubicBezTo>
                  <a:cubicBezTo>
                    <a:pt x="97" y="594"/>
                    <a:pt x="121" y="603"/>
                    <a:pt x="143" y="603"/>
                  </a:cubicBezTo>
                  <a:cubicBezTo>
                    <a:pt x="156" y="603"/>
                    <a:pt x="169" y="600"/>
                    <a:pt x="179" y="595"/>
                  </a:cubicBezTo>
                  <a:cubicBezTo>
                    <a:pt x="242" y="532"/>
                    <a:pt x="242" y="430"/>
                    <a:pt x="255" y="354"/>
                  </a:cubicBezTo>
                  <a:cubicBezTo>
                    <a:pt x="280" y="252"/>
                    <a:pt x="293" y="163"/>
                    <a:pt x="280" y="48"/>
                  </a:cubicBezTo>
                  <a:cubicBezTo>
                    <a:pt x="268" y="16"/>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52"/>
            <p:cNvSpPr/>
            <p:nvPr/>
          </p:nvSpPr>
          <p:spPr>
            <a:xfrm>
              <a:off x="4537875" y="2099138"/>
              <a:ext cx="8325" cy="17000"/>
            </a:xfrm>
            <a:custGeom>
              <a:avLst/>
              <a:gdLst/>
              <a:ahLst/>
              <a:cxnLst/>
              <a:rect l="l" t="t" r="r" b="b"/>
              <a:pathLst>
                <a:path w="333" h="680" extrusionOk="0">
                  <a:moveTo>
                    <a:pt x="226" y="0"/>
                  </a:moveTo>
                  <a:cubicBezTo>
                    <a:pt x="178" y="0"/>
                    <a:pt x="128" y="32"/>
                    <a:pt x="128" y="93"/>
                  </a:cubicBezTo>
                  <a:cubicBezTo>
                    <a:pt x="128" y="182"/>
                    <a:pt x="116" y="271"/>
                    <a:pt x="90" y="348"/>
                  </a:cubicBezTo>
                  <a:cubicBezTo>
                    <a:pt x="52" y="437"/>
                    <a:pt x="26" y="513"/>
                    <a:pt x="1" y="602"/>
                  </a:cubicBezTo>
                  <a:cubicBezTo>
                    <a:pt x="1" y="641"/>
                    <a:pt x="37" y="679"/>
                    <a:pt x="77" y="679"/>
                  </a:cubicBezTo>
                  <a:cubicBezTo>
                    <a:pt x="90" y="679"/>
                    <a:pt x="103" y="675"/>
                    <a:pt x="116" y="666"/>
                  </a:cubicBezTo>
                  <a:cubicBezTo>
                    <a:pt x="294" y="551"/>
                    <a:pt x="319" y="284"/>
                    <a:pt x="319" y="118"/>
                  </a:cubicBezTo>
                  <a:cubicBezTo>
                    <a:pt x="333" y="39"/>
                    <a:pt x="280"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52"/>
            <p:cNvSpPr/>
            <p:nvPr/>
          </p:nvSpPr>
          <p:spPr>
            <a:xfrm>
              <a:off x="4551575" y="2097663"/>
              <a:ext cx="9775" cy="16225"/>
            </a:xfrm>
            <a:custGeom>
              <a:avLst/>
              <a:gdLst/>
              <a:ahLst/>
              <a:cxnLst/>
              <a:rect l="l" t="t" r="r" b="b"/>
              <a:pathLst>
                <a:path w="391" h="649" extrusionOk="0">
                  <a:moveTo>
                    <a:pt x="227" y="1"/>
                  </a:moveTo>
                  <a:cubicBezTo>
                    <a:pt x="177" y="1"/>
                    <a:pt x="133" y="27"/>
                    <a:pt x="128" y="88"/>
                  </a:cubicBezTo>
                  <a:cubicBezTo>
                    <a:pt x="115" y="190"/>
                    <a:pt x="77" y="279"/>
                    <a:pt x="51" y="381"/>
                  </a:cubicBezTo>
                  <a:cubicBezTo>
                    <a:pt x="13" y="458"/>
                    <a:pt x="0" y="534"/>
                    <a:pt x="51" y="610"/>
                  </a:cubicBezTo>
                  <a:cubicBezTo>
                    <a:pt x="64" y="649"/>
                    <a:pt x="90" y="649"/>
                    <a:pt x="128" y="649"/>
                  </a:cubicBezTo>
                  <a:cubicBezTo>
                    <a:pt x="306" y="585"/>
                    <a:pt x="344" y="317"/>
                    <a:pt x="382" y="152"/>
                  </a:cubicBezTo>
                  <a:cubicBezTo>
                    <a:pt x="390" y="60"/>
                    <a:pt x="301"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52"/>
            <p:cNvSpPr/>
            <p:nvPr/>
          </p:nvSpPr>
          <p:spPr>
            <a:xfrm>
              <a:off x="4569725" y="2100438"/>
              <a:ext cx="9200" cy="15625"/>
            </a:xfrm>
            <a:custGeom>
              <a:avLst/>
              <a:gdLst/>
              <a:ahLst/>
              <a:cxnLst/>
              <a:rect l="l" t="t" r="r" b="b"/>
              <a:pathLst>
                <a:path w="368" h="625" extrusionOk="0">
                  <a:moveTo>
                    <a:pt x="240" y="1"/>
                  </a:moveTo>
                  <a:cubicBezTo>
                    <a:pt x="200" y="1"/>
                    <a:pt x="163" y="24"/>
                    <a:pt x="153" y="79"/>
                  </a:cubicBezTo>
                  <a:cubicBezTo>
                    <a:pt x="128" y="156"/>
                    <a:pt x="102" y="257"/>
                    <a:pt x="64" y="334"/>
                  </a:cubicBezTo>
                  <a:cubicBezTo>
                    <a:pt x="38" y="423"/>
                    <a:pt x="0" y="487"/>
                    <a:pt x="38" y="588"/>
                  </a:cubicBezTo>
                  <a:cubicBezTo>
                    <a:pt x="47" y="606"/>
                    <a:pt x="63" y="624"/>
                    <a:pt x="85" y="624"/>
                  </a:cubicBezTo>
                  <a:cubicBezTo>
                    <a:pt x="94" y="624"/>
                    <a:pt x="104" y="621"/>
                    <a:pt x="115" y="614"/>
                  </a:cubicBezTo>
                  <a:cubicBezTo>
                    <a:pt x="217" y="588"/>
                    <a:pt x="229" y="512"/>
                    <a:pt x="255" y="423"/>
                  </a:cubicBezTo>
                  <a:cubicBezTo>
                    <a:pt x="293" y="334"/>
                    <a:pt x="319" y="232"/>
                    <a:pt x="344" y="143"/>
                  </a:cubicBezTo>
                  <a:cubicBezTo>
                    <a:pt x="367" y="58"/>
                    <a:pt x="301"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52"/>
            <p:cNvSpPr/>
            <p:nvPr/>
          </p:nvSpPr>
          <p:spPr>
            <a:xfrm>
              <a:off x="4589450" y="2096588"/>
              <a:ext cx="7350" cy="18150"/>
            </a:xfrm>
            <a:custGeom>
              <a:avLst/>
              <a:gdLst/>
              <a:ahLst/>
              <a:cxnLst/>
              <a:rect l="l" t="t" r="r" b="b"/>
              <a:pathLst>
                <a:path w="294" h="726" extrusionOk="0">
                  <a:moveTo>
                    <a:pt x="179" y="1"/>
                  </a:moveTo>
                  <a:cubicBezTo>
                    <a:pt x="122" y="1"/>
                    <a:pt x="64" y="36"/>
                    <a:pt x="64" y="106"/>
                  </a:cubicBezTo>
                  <a:cubicBezTo>
                    <a:pt x="64" y="297"/>
                    <a:pt x="1" y="462"/>
                    <a:pt x="1" y="653"/>
                  </a:cubicBezTo>
                  <a:cubicBezTo>
                    <a:pt x="1" y="689"/>
                    <a:pt x="33" y="725"/>
                    <a:pt x="65" y="725"/>
                  </a:cubicBezTo>
                  <a:cubicBezTo>
                    <a:pt x="78" y="725"/>
                    <a:pt x="91" y="719"/>
                    <a:pt x="103" y="704"/>
                  </a:cubicBezTo>
                  <a:cubicBezTo>
                    <a:pt x="255" y="526"/>
                    <a:pt x="294" y="322"/>
                    <a:pt x="294" y="106"/>
                  </a:cubicBezTo>
                  <a:cubicBezTo>
                    <a:pt x="294" y="36"/>
                    <a:pt x="236"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9"/>
        <p:cNvGrpSpPr/>
        <p:nvPr/>
      </p:nvGrpSpPr>
      <p:grpSpPr>
        <a:xfrm>
          <a:off x="0" y="0"/>
          <a:ext cx="0" cy="0"/>
          <a:chOff x="0" y="0"/>
          <a:chExt cx="0" cy="0"/>
        </a:xfrm>
      </p:grpSpPr>
      <p:sp>
        <p:nvSpPr>
          <p:cNvPr id="1020" name="Google Shape;1020;p53"/>
          <p:cNvSpPr txBox="1">
            <a:spLocks noGrp="1"/>
          </p:cNvSpPr>
          <p:nvPr>
            <p:ph type="subTitle" idx="1"/>
          </p:nvPr>
        </p:nvSpPr>
        <p:spPr>
          <a:xfrm>
            <a:off x="4904525" y="1552223"/>
            <a:ext cx="3522600" cy="31203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1400"/>
              <a:buNone/>
            </a:pPr>
            <a:r>
              <a:rPr lang="en" sz="2000" b="1">
                <a:solidFill>
                  <a:srgbClr val="000000"/>
                </a:solidFill>
                <a:latin typeface="Calligraffitti"/>
                <a:ea typeface="Calligraffitti"/>
                <a:cs typeface="Calligraffitti"/>
                <a:sym typeface="Calligraffitti"/>
              </a:rPr>
              <a:t>Ingredientes:</a:t>
            </a:r>
            <a:endParaRPr sz="2100" b="1">
              <a:solidFill>
                <a:srgbClr val="9C9C9C"/>
              </a:solidFill>
              <a:highlight>
                <a:srgbClr val="EFF0EB"/>
              </a:highlight>
              <a:latin typeface="Calligraffitti"/>
              <a:ea typeface="Calligraffitti"/>
              <a:cs typeface="Calligraffitti"/>
              <a:sym typeface="Calligraffitti"/>
            </a:endParaRPr>
          </a:p>
          <a:p>
            <a:pPr marL="457200" lvl="0" indent="0" algn="l" rtl="0">
              <a:lnSpc>
                <a:spcPct val="100000"/>
              </a:lnSpc>
              <a:spcBef>
                <a:spcPts val="0"/>
              </a:spcBef>
              <a:spcAft>
                <a:spcPts val="0"/>
              </a:spcAft>
              <a:buNone/>
            </a:pPr>
            <a:r>
              <a:rPr lang="en">
                <a:solidFill>
                  <a:srgbClr val="000000"/>
                </a:solidFill>
                <a:latin typeface="Roboto"/>
                <a:ea typeface="Roboto"/>
                <a:cs typeface="Roboto"/>
                <a:sym typeface="Roboto"/>
              </a:rPr>
              <a:t>800g cod </a:t>
            </a: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r>
              <a:rPr lang="en">
                <a:solidFill>
                  <a:srgbClr val="000000"/>
                </a:solidFill>
                <a:latin typeface="Roboto"/>
                <a:ea typeface="Roboto"/>
                <a:cs typeface="Roboto"/>
                <a:sym typeface="Roboto"/>
              </a:rPr>
              <a:t>1 onion </a:t>
            </a: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r>
              <a:rPr lang="en">
                <a:solidFill>
                  <a:srgbClr val="000000"/>
                </a:solidFill>
                <a:latin typeface="Roboto"/>
                <a:ea typeface="Roboto"/>
                <a:cs typeface="Roboto"/>
                <a:sym typeface="Roboto"/>
              </a:rPr>
              <a:t>2 cloves garlic</a:t>
            </a: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r>
              <a:rPr lang="en">
                <a:solidFill>
                  <a:srgbClr val="000000"/>
                </a:solidFill>
                <a:latin typeface="Roboto"/>
                <a:ea typeface="Roboto"/>
                <a:cs typeface="Roboto"/>
                <a:sym typeface="Roboto"/>
              </a:rPr>
              <a:t>1 ripe tomato</a:t>
            </a: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r>
              <a:rPr lang="en">
                <a:solidFill>
                  <a:srgbClr val="000000"/>
                </a:solidFill>
                <a:latin typeface="Roboto"/>
                <a:ea typeface="Roboto"/>
                <a:cs typeface="Roboto"/>
                <a:sym typeface="Roboto"/>
              </a:rPr>
              <a:t>1 bay leaf</a:t>
            </a: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r>
              <a:rPr lang="en">
                <a:solidFill>
                  <a:srgbClr val="000000"/>
                </a:solidFill>
                <a:latin typeface="Roboto"/>
                <a:ea typeface="Roboto"/>
                <a:cs typeface="Roboto"/>
                <a:sym typeface="Roboto"/>
              </a:rPr>
              <a:t>400g homemade bread</a:t>
            </a:r>
            <a:endParaRPr>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sz="1050">
              <a:solidFill>
                <a:srgbClr val="000000"/>
              </a:solidFill>
              <a:latin typeface="Roboto"/>
              <a:ea typeface="Roboto"/>
              <a:cs typeface="Roboto"/>
              <a:sym typeface="Roboto"/>
            </a:endParaRPr>
          </a:p>
          <a:p>
            <a:pPr marL="457200" lvl="0" indent="0" algn="l" rtl="0">
              <a:lnSpc>
                <a:spcPct val="100000"/>
              </a:lnSpc>
              <a:spcBef>
                <a:spcPts val="0"/>
              </a:spcBef>
              <a:spcAft>
                <a:spcPts val="0"/>
              </a:spcAft>
              <a:buNone/>
            </a:pPr>
            <a:endParaRPr sz="950">
              <a:solidFill>
                <a:srgbClr val="000000"/>
              </a:solidFill>
              <a:latin typeface="Roboto"/>
              <a:ea typeface="Roboto"/>
              <a:cs typeface="Roboto"/>
              <a:sym typeface="Roboto"/>
            </a:endParaRPr>
          </a:p>
        </p:txBody>
      </p:sp>
      <p:sp>
        <p:nvSpPr>
          <p:cNvPr id="1021" name="Google Shape;1021;p53"/>
          <p:cNvSpPr txBox="1">
            <a:spLocks noGrp="1"/>
          </p:cNvSpPr>
          <p:nvPr>
            <p:ph type="title"/>
          </p:nvPr>
        </p:nvSpPr>
        <p:spPr>
          <a:xfrm>
            <a:off x="4626775" y="264275"/>
            <a:ext cx="4251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500"/>
              <a:buNone/>
            </a:pPr>
            <a:r>
              <a:rPr lang="en" sz="2800">
                <a:solidFill>
                  <a:srgbClr val="000000"/>
                </a:solidFill>
              </a:rPr>
              <a:t>Homemade bread soups with cod and poejo (Querença)</a:t>
            </a:r>
            <a:endParaRPr sz="6700"/>
          </a:p>
        </p:txBody>
      </p:sp>
      <p:sp>
        <p:nvSpPr>
          <p:cNvPr id="1022" name="Google Shape;1022;p53"/>
          <p:cNvSpPr txBox="1"/>
          <p:nvPr/>
        </p:nvSpPr>
        <p:spPr>
          <a:xfrm>
            <a:off x="-99175" y="3843200"/>
            <a:ext cx="6928200" cy="2755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350">
                <a:latin typeface="Roboto"/>
                <a:ea typeface="Roboto"/>
                <a:cs typeface="Roboto"/>
                <a:sym typeface="Roboto"/>
              </a:rPr>
              <a:t>Olive oil               Pennyroyal</a:t>
            </a:r>
            <a:endParaRPr sz="1350">
              <a:latin typeface="Roboto"/>
              <a:ea typeface="Roboto"/>
              <a:cs typeface="Roboto"/>
              <a:sym typeface="Roboto"/>
            </a:endParaRPr>
          </a:p>
          <a:p>
            <a:pPr marL="457200" lvl="0" indent="0" algn="l" rtl="0">
              <a:spcBef>
                <a:spcPts val="0"/>
              </a:spcBef>
              <a:spcAft>
                <a:spcPts val="0"/>
              </a:spcAft>
              <a:buNone/>
            </a:pPr>
            <a:endParaRPr sz="1350">
              <a:latin typeface="Roboto"/>
              <a:ea typeface="Roboto"/>
              <a:cs typeface="Roboto"/>
              <a:sym typeface="Roboto"/>
            </a:endParaRPr>
          </a:p>
          <a:p>
            <a:pPr marL="457200" lvl="0" indent="0" algn="l" rtl="0">
              <a:spcBef>
                <a:spcPts val="0"/>
              </a:spcBef>
              <a:spcAft>
                <a:spcPts val="0"/>
              </a:spcAft>
              <a:buNone/>
            </a:pPr>
            <a:r>
              <a:rPr lang="en" sz="1350">
                <a:latin typeface="Roboto"/>
                <a:ea typeface="Roboto"/>
                <a:cs typeface="Roboto"/>
                <a:sym typeface="Roboto"/>
              </a:rPr>
              <a:t>White wine           Salt </a:t>
            </a:r>
            <a:endParaRPr sz="1350">
              <a:latin typeface="Roboto"/>
              <a:ea typeface="Roboto"/>
              <a:cs typeface="Roboto"/>
              <a:sym typeface="Roboto"/>
            </a:endParaRPr>
          </a:p>
          <a:p>
            <a:pPr marL="457200" lvl="0" indent="0" algn="l" rtl="0">
              <a:spcBef>
                <a:spcPts val="0"/>
              </a:spcBef>
              <a:spcAft>
                <a:spcPts val="0"/>
              </a:spcAft>
              <a:buNone/>
            </a:pPr>
            <a:endParaRPr sz="1350">
              <a:latin typeface="Roboto"/>
              <a:ea typeface="Roboto"/>
              <a:cs typeface="Roboto"/>
              <a:sym typeface="Roboto"/>
            </a:endParaRPr>
          </a:p>
          <a:p>
            <a:pPr marL="457200" lvl="0" indent="0" algn="l" rtl="0">
              <a:spcBef>
                <a:spcPts val="0"/>
              </a:spcBef>
              <a:spcAft>
                <a:spcPts val="0"/>
              </a:spcAft>
              <a:buNone/>
            </a:pPr>
            <a:r>
              <a:rPr lang="en" sz="1350">
                <a:latin typeface="Roboto"/>
                <a:ea typeface="Roboto"/>
                <a:cs typeface="Roboto"/>
                <a:sym typeface="Roboto"/>
              </a:rPr>
              <a:t>Pepper   4 eggs</a:t>
            </a:r>
            <a:endParaRPr sz="1350">
              <a:latin typeface="Roboto"/>
              <a:ea typeface="Roboto"/>
              <a:cs typeface="Roboto"/>
              <a:sym typeface="Roboto"/>
            </a:endParaRPr>
          </a:p>
          <a:p>
            <a:pPr marL="457200" lvl="0" indent="0" algn="l" rtl="0">
              <a:spcBef>
                <a:spcPts val="0"/>
              </a:spcBef>
              <a:spcAft>
                <a:spcPts val="0"/>
              </a:spcAft>
              <a:buNone/>
            </a:pPr>
            <a:endParaRPr sz="1250">
              <a:latin typeface="Roboto"/>
              <a:ea typeface="Roboto"/>
              <a:cs typeface="Roboto"/>
              <a:sym typeface="Roboto"/>
            </a:endParaRPr>
          </a:p>
          <a:p>
            <a:pPr marL="0" lvl="0" indent="0" algn="l" rtl="0">
              <a:spcBef>
                <a:spcPts val="0"/>
              </a:spcBef>
              <a:spcAft>
                <a:spcPts val="0"/>
              </a:spcAft>
              <a:buNone/>
            </a:pPr>
            <a:endParaRPr sz="1650">
              <a:latin typeface="Roboto"/>
              <a:ea typeface="Roboto"/>
              <a:cs typeface="Roboto"/>
              <a:sym typeface="Roboto"/>
            </a:endParaRPr>
          </a:p>
          <a:p>
            <a:pPr marL="457200" lvl="0" indent="0" algn="l" rtl="0">
              <a:spcBef>
                <a:spcPts val="0"/>
              </a:spcBef>
              <a:spcAft>
                <a:spcPts val="0"/>
              </a:spcAft>
              <a:buNone/>
            </a:pPr>
            <a:endParaRPr sz="1350">
              <a:latin typeface="Roboto"/>
              <a:ea typeface="Roboto"/>
              <a:cs typeface="Roboto"/>
              <a:sym typeface="Roboto"/>
            </a:endParaRPr>
          </a:p>
          <a:p>
            <a:pPr marL="457200" lvl="0" indent="0" algn="l" rtl="0">
              <a:spcBef>
                <a:spcPts val="0"/>
              </a:spcBef>
              <a:spcAft>
                <a:spcPts val="0"/>
              </a:spcAft>
              <a:buNone/>
            </a:pPr>
            <a:endParaRPr sz="1350">
              <a:latin typeface="Roboto"/>
              <a:ea typeface="Roboto"/>
              <a:cs typeface="Roboto"/>
              <a:sym typeface="Roboto"/>
            </a:endParaRPr>
          </a:p>
          <a:p>
            <a:pPr marL="457200" lvl="0" indent="0" algn="l" rtl="0">
              <a:spcBef>
                <a:spcPts val="0"/>
              </a:spcBef>
              <a:spcAft>
                <a:spcPts val="0"/>
              </a:spcAft>
              <a:buNone/>
            </a:pPr>
            <a:endParaRPr sz="1350">
              <a:latin typeface="Roboto"/>
              <a:ea typeface="Roboto"/>
              <a:cs typeface="Roboto"/>
              <a:sym typeface="Roboto"/>
            </a:endParaRPr>
          </a:p>
          <a:p>
            <a:pPr marL="457200" lvl="0" indent="0" algn="l" rtl="0">
              <a:spcBef>
                <a:spcPts val="0"/>
              </a:spcBef>
              <a:spcAft>
                <a:spcPts val="0"/>
              </a:spcAft>
              <a:buNone/>
            </a:pPr>
            <a:endParaRPr sz="1350">
              <a:latin typeface="Roboto"/>
              <a:ea typeface="Roboto"/>
              <a:cs typeface="Roboto"/>
              <a:sym typeface="Roboto"/>
            </a:endParaRPr>
          </a:p>
          <a:p>
            <a:pPr marL="0" lvl="0" indent="0" algn="l" rtl="0">
              <a:spcBef>
                <a:spcPts val="0"/>
              </a:spcBef>
              <a:spcAft>
                <a:spcPts val="0"/>
              </a:spcAft>
              <a:buNone/>
            </a:pPr>
            <a:endParaRPr sz="1650">
              <a:latin typeface="Roboto"/>
              <a:ea typeface="Roboto"/>
              <a:cs typeface="Roboto"/>
              <a:sym typeface="Roboto"/>
            </a:endParaRPr>
          </a:p>
        </p:txBody>
      </p:sp>
      <p:pic>
        <p:nvPicPr>
          <p:cNvPr id="1023" name="Google Shape;1023;p53"/>
          <p:cNvPicPr preferRelativeResize="0"/>
          <p:nvPr/>
        </p:nvPicPr>
        <p:blipFill>
          <a:blip r:embed="rId3">
            <a:alphaModFix/>
          </a:blip>
          <a:stretch>
            <a:fillRect/>
          </a:stretch>
        </p:blipFill>
        <p:spPr>
          <a:xfrm>
            <a:off x="325900" y="810400"/>
            <a:ext cx="3677350" cy="2526425"/>
          </a:xfrm>
          <a:prstGeom prst="rect">
            <a:avLst/>
          </a:prstGeom>
          <a:noFill/>
          <a:ln>
            <a:noFill/>
          </a:ln>
        </p:spPr>
      </p:pic>
      <p:sp>
        <p:nvSpPr>
          <p:cNvPr id="1024" name="Google Shape;1024;p53"/>
          <p:cNvSpPr/>
          <p:nvPr/>
        </p:nvSpPr>
        <p:spPr>
          <a:xfrm rot="253247">
            <a:off x="2598721" y="54260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53"/>
          <p:cNvSpPr/>
          <p:nvPr/>
        </p:nvSpPr>
        <p:spPr>
          <a:xfrm rot="253247">
            <a:off x="2584085" y="577551"/>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53"/>
          <p:cNvSpPr/>
          <p:nvPr/>
        </p:nvSpPr>
        <p:spPr>
          <a:xfrm rot="253247">
            <a:off x="105358" y="3180582"/>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53"/>
          <p:cNvSpPr/>
          <p:nvPr/>
        </p:nvSpPr>
        <p:spPr>
          <a:xfrm rot="253247">
            <a:off x="90735" y="3166376"/>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grpSp>
        <p:nvGrpSpPr>
          <p:cNvPr id="1032" name="Google Shape;1032;p54"/>
          <p:cNvGrpSpPr/>
          <p:nvPr/>
        </p:nvGrpSpPr>
        <p:grpSpPr>
          <a:xfrm>
            <a:off x="3451721" y="305241"/>
            <a:ext cx="5214582" cy="4762527"/>
            <a:chOff x="2050157" y="433850"/>
            <a:chExt cx="4943669" cy="4785016"/>
          </a:xfrm>
        </p:grpSpPr>
        <p:sp>
          <p:nvSpPr>
            <p:cNvPr id="1033" name="Google Shape;1033;p54"/>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54"/>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5" name="Google Shape;1035;p54"/>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1036" name="Google Shape;1036;p54"/>
          <p:cNvSpPr txBox="1">
            <a:spLocks noGrp="1"/>
          </p:cNvSpPr>
          <p:nvPr>
            <p:ph type="subTitle" idx="1"/>
          </p:nvPr>
        </p:nvSpPr>
        <p:spPr>
          <a:xfrm>
            <a:off x="3910700" y="1174438"/>
            <a:ext cx="4684200" cy="3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After soaking and soaking, place the cod to marinate in olive oil and chopped pennyroyal.</a:t>
            </a: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In a pan, sauté, in olive oil, the onion and the chopped garlic with a bay leaf.</a:t>
            </a: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 Add the diced tomato, without the seeds and skin.</a:t>
            </a: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 Let it refine a little and refresh with white wine.</a:t>
            </a: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 Season with salt and pepper and place the cod in the pan.</a:t>
            </a: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 Let it cook on low heat.</a:t>
            </a: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D2E3FC"/>
                </a:highlight>
                <a:latin typeface="Roboto"/>
                <a:ea typeface="Roboto"/>
                <a:cs typeface="Roboto"/>
                <a:sym typeface="Roboto"/>
              </a:rPr>
              <a:t> </a:t>
            </a:r>
            <a:r>
              <a:rPr lang="en" sz="1250">
                <a:solidFill>
                  <a:srgbClr val="000000"/>
                </a:solidFill>
                <a:latin typeface="Roboto"/>
                <a:ea typeface="Roboto"/>
                <a:cs typeface="Roboto"/>
                <a:sym typeface="Roboto"/>
              </a:rPr>
              <a:t>Cut the bread into thin slices and place in a bowl.</a:t>
            </a:r>
            <a:endParaRPr sz="1250">
              <a:solidFill>
                <a:srgbClr val="000000"/>
              </a:solidFill>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000000"/>
              </a:solidFill>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 After the cod is cooked, adjust the seasonings.</a:t>
            </a: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50">
                <a:solidFill>
                  <a:srgbClr val="000000"/>
                </a:solidFill>
                <a:highlight>
                  <a:srgbClr val="F5F5F5"/>
                </a:highlight>
                <a:latin typeface="Roboto"/>
                <a:ea typeface="Roboto"/>
                <a:cs typeface="Roboto"/>
                <a:sym typeface="Roboto"/>
              </a:rPr>
              <a:t>Place the mixture on top of the bread and decorate with pennyroyal leaves.</a:t>
            </a:r>
            <a:endParaRPr sz="1250">
              <a:solidFill>
                <a:srgbClr val="000000"/>
              </a:solidFill>
              <a:latin typeface="Roboto"/>
              <a:ea typeface="Roboto"/>
              <a:cs typeface="Roboto"/>
              <a:sym typeface="Roboto"/>
            </a:endParaRPr>
          </a:p>
        </p:txBody>
      </p:sp>
      <p:sp>
        <p:nvSpPr>
          <p:cNvPr id="1037" name="Google Shape;1037;p54"/>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54"/>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54"/>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54"/>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54"/>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54"/>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54"/>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54"/>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54"/>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54"/>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54"/>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54"/>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54"/>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54"/>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54"/>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54"/>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54"/>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54"/>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54"/>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54"/>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54"/>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54"/>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54"/>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54"/>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54"/>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54"/>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54"/>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54"/>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54"/>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54"/>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54"/>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8" name="Google Shape;1068;p54"/>
          <p:cNvGrpSpPr/>
          <p:nvPr/>
        </p:nvGrpSpPr>
        <p:grpSpPr>
          <a:xfrm rot="1381641">
            <a:off x="7160925" y="3347587"/>
            <a:ext cx="1390203" cy="521716"/>
            <a:chOff x="4088400" y="2002138"/>
            <a:chExt cx="542775" cy="180200"/>
          </a:xfrm>
        </p:grpSpPr>
        <p:sp>
          <p:nvSpPr>
            <p:cNvPr id="1069" name="Google Shape;1069;p54"/>
            <p:cNvSpPr/>
            <p:nvPr/>
          </p:nvSpPr>
          <p:spPr>
            <a:xfrm>
              <a:off x="4088400" y="2091088"/>
              <a:ext cx="348600" cy="91250"/>
            </a:xfrm>
            <a:custGeom>
              <a:avLst/>
              <a:gdLst/>
              <a:ahLst/>
              <a:cxnLst/>
              <a:rect l="l" t="t" r="r" b="b"/>
              <a:pathLst>
                <a:path w="13944" h="3650" extrusionOk="0">
                  <a:moveTo>
                    <a:pt x="179" y="466"/>
                  </a:moveTo>
                  <a:cubicBezTo>
                    <a:pt x="184" y="466"/>
                    <a:pt x="187" y="476"/>
                    <a:pt x="186" y="488"/>
                  </a:cubicBezTo>
                  <a:lnTo>
                    <a:pt x="186" y="488"/>
                  </a:lnTo>
                  <a:lnTo>
                    <a:pt x="179" y="466"/>
                  </a:lnTo>
                  <a:close/>
                  <a:moveTo>
                    <a:pt x="13597" y="251"/>
                  </a:moveTo>
                  <a:cubicBezTo>
                    <a:pt x="13352" y="809"/>
                    <a:pt x="13037" y="1344"/>
                    <a:pt x="12721" y="1828"/>
                  </a:cubicBezTo>
                  <a:cubicBezTo>
                    <a:pt x="12530" y="2121"/>
                    <a:pt x="12314" y="2389"/>
                    <a:pt x="12084" y="2580"/>
                  </a:cubicBezTo>
                  <a:lnTo>
                    <a:pt x="11983" y="2656"/>
                  </a:lnTo>
                  <a:lnTo>
                    <a:pt x="11893" y="2707"/>
                  </a:lnTo>
                  <a:cubicBezTo>
                    <a:pt x="11842" y="2745"/>
                    <a:pt x="11766" y="2758"/>
                    <a:pt x="11677" y="2783"/>
                  </a:cubicBezTo>
                  <a:lnTo>
                    <a:pt x="11575" y="2822"/>
                  </a:lnTo>
                  <a:cubicBezTo>
                    <a:pt x="11524" y="2834"/>
                    <a:pt x="11486" y="2834"/>
                    <a:pt x="11448" y="2847"/>
                  </a:cubicBezTo>
                  <a:lnTo>
                    <a:pt x="11206" y="2898"/>
                  </a:lnTo>
                  <a:cubicBezTo>
                    <a:pt x="10556" y="3025"/>
                    <a:pt x="9856" y="3051"/>
                    <a:pt x="9168" y="3089"/>
                  </a:cubicBezTo>
                  <a:cubicBezTo>
                    <a:pt x="8481" y="3140"/>
                    <a:pt x="7793" y="3216"/>
                    <a:pt x="7118" y="3280"/>
                  </a:cubicBezTo>
                  <a:cubicBezTo>
                    <a:pt x="6762" y="3318"/>
                    <a:pt x="6431" y="3318"/>
                    <a:pt x="6074" y="3318"/>
                  </a:cubicBezTo>
                  <a:cubicBezTo>
                    <a:pt x="5902" y="3325"/>
                    <a:pt x="5734" y="3328"/>
                    <a:pt x="5563" y="3328"/>
                  </a:cubicBezTo>
                  <a:cubicBezTo>
                    <a:pt x="5393" y="3328"/>
                    <a:pt x="5221" y="3325"/>
                    <a:pt x="5043" y="3318"/>
                  </a:cubicBezTo>
                  <a:cubicBezTo>
                    <a:pt x="4699" y="3305"/>
                    <a:pt x="4355" y="3280"/>
                    <a:pt x="4011" y="3267"/>
                  </a:cubicBezTo>
                  <a:cubicBezTo>
                    <a:pt x="3680" y="3242"/>
                    <a:pt x="3324" y="3216"/>
                    <a:pt x="3005" y="3153"/>
                  </a:cubicBezTo>
                  <a:cubicBezTo>
                    <a:pt x="2369" y="3025"/>
                    <a:pt x="1847" y="2567"/>
                    <a:pt x="1388" y="2070"/>
                  </a:cubicBezTo>
                  <a:cubicBezTo>
                    <a:pt x="1146" y="1816"/>
                    <a:pt x="943" y="1548"/>
                    <a:pt x="726" y="1281"/>
                  </a:cubicBezTo>
                  <a:cubicBezTo>
                    <a:pt x="624" y="1153"/>
                    <a:pt x="522" y="1013"/>
                    <a:pt x="433" y="861"/>
                  </a:cubicBezTo>
                  <a:cubicBezTo>
                    <a:pt x="382" y="797"/>
                    <a:pt x="331" y="733"/>
                    <a:pt x="281" y="657"/>
                  </a:cubicBezTo>
                  <a:lnTo>
                    <a:pt x="217" y="542"/>
                  </a:lnTo>
                  <a:lnTo>
                    <a:pt x="215" y="540"/>
                  </a:lnTo>
                  <a:lnTo>
                    <a:pt x="215" y="540"/>
                  </a:lnTo>
                  <a:cubicBezTo>
                    <a:pt x="495" y="587"/>
                    <a:pt x="745" y="632"/>
                    <a:pt x="1006" y="644"/>
                  </a:cubicBezTo>
                  <a:cubicBezTo>
                    <a:pt x="1146" y="670"/>
                    <a:pt x="1274" y="695"/>
                    <a:pt x="1401" y="708"/>
                  </a:cubicBezTo>
                  <a:cubicBezTo>
                    <a:pt x="1528" y="721"/>
                    <a:pt x="1656" y="733"/>
                    <a:pt x="1796" y="759"/>
                  </a:cubicBezTo>
                  <a:cubicBezTo>
                    <a:pt x="2369" y="797"/>
                    <a:pt x="2942" y="861"/>
                    <a:pt x="3515" y="886"/>
                  </a:cubicBezTo>
                  <a:cubicBezTo>
                    <a:pt x="3976" y="896"/>
                    <a:pt x="4437" y="931"/>
                    <a:pt x="4898" y="931"/>
                  </a:cubicBezTo>
                  <a:cubicBezTo>
                    <a:pt x="5010" y="931"/>
                    <a:pt x="5122" y="929"/>
                    <a:pt x="5234" y="924"/>
                  </a:cubicBezTo>
                  <a:cubicBezTo>
                    <a:pt x="5527" y="912"/>
                    <a:pt x="5807" y="912"/>
                    <a:pt x="6100" y="899"/>
                  </a:cubicBezTo>
                  <a:cubicBezTo>
                    <a:pt x="6380" y="873"/>
                    <a:pt x="6673" y="861"/>
                    <a:pt x="6953" y="861"/>
                  </a:cubicBezTo>
                  <a:cubicBezTo>
                    <a:pt x="8112" y="835"/>
                    <a:pt x="9258" y="822"/>
                    <a:pt x="10404" y="733"/>
                  </a:cubicBezTo>
                  <a:cubicBezTo>
                    <a:pt x="10977" y="682"/>
                    <a:pt x="11550" y="657"/>
                    <a:pt x="12123" y="555"/>
                  </a:cubicBezTo>
                  <a:cubicBezTo>
                    <a:pt x="12618" y="478"/>
                    <a:pt x="13104" y="344"/>
                    <a:pt x="13597" y="251"/>
                  </a:cubicBezTo>
                  <a:close/>
                  <a:moveTo>
                    <a:pt x="13813" y="1"/>
                  </a:moveTo>
                  <a:cubicBezTo>
                    <a:pt x="13801" y="1"/>
                    <a:pt x="13789" y="3"/>
                    <a:pt x="13778" y="7"/>
                  </a:cubicBezTo>
                  <a:cubicBezTo>
                    <a:pt x="13243" y="135"/>
                    <a:pt x="12670" y="148"/>
                    <a:pt x="12097" y="198"/>
                  </a:cubicBezTo>
                  <a:cubicBezTo>
                    <a:pt x="11524" y="249"/>
                    <a:pt x="10964" y="326"/>
                    <a:pt x="10391" y="389"/>
                  </a:cubicBezTo>
                  <a:cubicBezTo>
                    <a:pt x="9258" y="504"/>
                    <a:pt x="8112" y="580"/>
                    <a:pt x="6966" y="593"/>
                  </a:cubicBezTo>
                  <a:cubicBezTo>
                    <a:pt x="6393" y="593"/>
                    <a:pt x="5820" y="568"/>
                    <a:pt x="5247" y="530"/>
                  </a:cubicBezTo>
                  <a:lnTo>
                    <a:pt x="3528" y="504"/>
                  </a:lnTo>
                  <a:lnTo>
                    <a:pt x="1809" y="453"/>
                  </a:lnTo>
                  <a:cubicBezTo>
                    <a:pt x="1668" y="453"/>
                    <a:pt x="1516" y="440"/>
                    <a:pt x="1350" y="440"/>
                  </a:cubicBezTo>
                  <a:lnTo>
                    <a:pt x="13" y="440"/>
                  </a:lnTo>
                  <a:cubicBezTo>
                    <a:pt x="0" y="466"/>
                    <a:pt x="0" y="530"/>
                    <a:pt x="77" y="593"/>
                  </a:cubicBezTo>
                  <a:lnTo>
                    <a:pt x="90" y="631"/>
                  </a:lnTo>
                  <a:lnTo>
                    <a:pt x="128" y="695"/>
                  </a:lnTo>
                  <a:lnTo>
                    <a:pt x="191" y="797"/>
                  </a:lnTo>
                  <a:cubicBezTo>
                    <a:pt x="230" y="861"/>
                    <a:pt x="268" y="950"/>
                    <a:pt x="319" y="1026"/>
                  </a:cubicBezTo>
                  <a:cubicBezTo>
                    <a:pt x="395" y="1166"/>
                    <a:pt x="484" y="1332"/>
                    <a:pt x="586" y="1472"/>
                  </a:cubicBezTo>
                  <a:cubicBezTo>
                    <a:pt x="777" y="1752"/>
                    <a:pt x="981" y="2045"/>
                    <a:pt x="1223" y="2312"/>
                  </a:cubicBezTo>
                  <a:cubicBezTo>
                    <a:pt x="1465" y="2567"/>
                    <a:pt x="1719" y="2822"/>
                    <a:pt x="2000" y="3051"/>
                  </a:cubicBezTo>
                  <a:cubicBezTo>
                    <a:pt x="2292" y="3254"/>
                    <a:pt x="2623" y="3420"/>
                    <a:pt x="2993" y="3509"/>
                  </a:cubicBezTo>
                  <a:cubicBezTo>
                    <a:pt x="3337" y="3573"/>
                    <a:pt x="3693" y="3586"/>
                    <a:pt x="4037" y="3598"/>
                  </a:cubicBezTo>
                  <a:cubicBezTo>
                    <a:pt x="4368" y="3598"/>
                    <a:pt x="4724" y="3624"/>
                    <a:pt x="5068" y="3624"/>
                  </a:cubicBezTo>
                  <a:lnTo>
                    <a:pt x="6112" y="3624"/>
                  </a:lnTo>
                  <a:cubicBezTo>
                    <a:pt x="6333" y="3624"/>
                    <a:pt x="6559" y="3612"/>
                    <a:pt x="6792" y="3612"/>
                  </a:cubicBezTo>
                  <a:cubicBezTo>
                    <a:pt x="6908" y="3612"/>
                    <a:pt x="7025" y="3615"/>
                    <a:pt x="7144" y="3624"/>
                  </a:cubicBezTo>
                  <a:cubicBezTo>
                    <a:pt x="7500" y="3636"/>
                    <a:pt x="7844" y="3636"/>
                    <a:pt x="8188" y="3649"/>
                  </a:cubicBezTo>
                  <a:cubicBezTo>
                    <a:pt x="8544" y="3649"/>
                    <a:pt x="8888" y="3649"/>
                    <a:pt x="9245" y="3624"/>
                  </a:cubicBezTo>
                  <a:cubicBezTo>
                    <a:pt x="9576" y="3598"/>
                    <a:pt x="9932" y="3547"/>
                    <a:pt x="10276" y="3509"/>
                  </a:cubicBezTo>
                  <a:cubicBezTo>
                    <a:pt x="10620" y="3458"/>
                    <a:pt x="10964" y="3407"/>
                    <a:pt x="11320" y="3344"/>
                  </a:cubicBezTo>
                  <a:lnTo>
                    <a:pt x="11575" y="3280"/>
                  </a:lnTo>
                  <a:cubicBezTo>
                    <a:pt x="11600" y="3267"/>
                    <a:pt x="11651" y="3267"/>
                    <a:pt x="11690" y="3254"/>
                  </a:cubicBezTo>
                  <a:lnTo>
                    <a:pt x="11817" y="3204"/>
                  </a:lnTo>
                  <a:cubicBezTo>
                    <a:pt x="11919" y="3165"/>
                    <a:pt x="12008" y="3153"/>
                    <a:pt x="12097" y="3089"/>
                  </a:cubicBezTo>
                  <a:cubicBezTo>
                    <a:pt x="12135" y="3063"/>
                    <a:pt x="12174" y="3051"/>
                    <a:pt x="12224" y="3013"/>
                  </a:cubicBezTo>
                  <a:lnTo>
                    <a:pt x="12326" y="2911"/>
                  </a:lnTo>
                  <a:cubicBezTo>
                    <a:pt x="12632" y="2669"/>
                    <a:pt x="12836" y="2376"/>
                    <a:pt x="13027" y="2070"/>
                  </a:cubicBezTo>
                  <a:cubicBezTo>
                    <a:pt x="13421" y="1472"/>
                    <a:pt x="13663" y="835"/>
                    <a:pt x="13943" y="186"/>
                  </a:cubicBezTo>
                  <a:lnTo>
                    <a:pt x="13943" y="97"/>
                  </a:lnTo>
                  <a:cubicBezTo>
                    <a:pt x="13923" y="44"/>
                    <a:pt x="13867" y="1"/>
                    <a:pt x="13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54"/>
            <p:cNvSpPr/>
            <p:nvPr/>
          </p:nvSpPr>
          <p:spPr>
            <a:xfrm>
              <a:off x="4088400" y="2026488"/>
              <a:ext cx="346700" cy="77700"/>
            </a:xfrm>
            <a:custGeom>
              <a:avLst/>
              <a:gdLst/>
              <a:ahLst/>
              <a:cxnLst/>
              <a:rect l="l" t="t" r="r" b="b"/>
              <a:pathLst>
                <a:path w="13868" h="3108" extrusionOk="0">
                  <a:moveTo>
                    <a:pt x="6549" y="1"/>
                  </a:moveTo>
                  <a:cubicBezTo>
                    <a:pt x="6006" y="1"/>
                    <a:pt x="5456" y="58"/>
                    <a:pt x="4915" y="134"/>
                  </a:cubicBezTo>
                  <a:cubicBezTo>
                    <a:pt x="4763" y="159"/>
                    <a:pt x="4597" y="172"/>
                    <a:pt x="4444" y="198"/>
                  </a:cubicBezTo>
                  <a:cubicBezTo>
                    <a:pt x="4279" y="236"/>
                    <a:pt x="4139" y="287"/>
                    <a:pt x="3973" y="350"/>
                  </a:cubicBezTo>
                  <a:cubicBezTo>
                    <a:pt x="3820" y="414"/>
                    <a:pt x="3680" y="478"/>
                    <a:pt x="3528" y="554"/>
                  </a:cubicBezTo>
                  <a:cubicBezTo>
                    <a:pt x="3387" y="631"/>
                    <a:pt x="3235" y="694"/>
                    <a:pt x="3082" y="758"/>
                  </a:cubicBezTo>
                  <a:cubicBezTo>
                    <a:pt x="2496" y="1013"/>
                    <a:pt x="1910" y="1280"/>
                    <a:pt x="1388" y="1649"/>
                  </a:cubicBezTo>
                  <a:cubicBezTo>
                    <a:pt x="854" y="2031"/>
                    <a:pt x="382" y="2464"/>
                    <a:pt x="13" y="3024"/>
                  </a:cubicBezTo>
                  <a:cubicBezTo>
                    <a:pt x="2" y="3047"/>
                    <a:pt x="1" y="3090"/>
                    <a:pt x="18" y="3090"/>
                  </a:cubicBezTo>
                  <a:cubicBezTo>
                    <a:pt x="21" y="3090"/>
                    <a:pt x="23" y="3089"/>
                    <a:pt x="26" y="3088"/>
                  </a:cubicBezTo>
                  <a:cubicBezTo>
                    <a:pt x="45" y="3101"/>
                    <a:pt x="70" y="3107"/>
                    <a:pt x="94" y="3107"/>
                  </a:cubicBezTo>
                  <a:cubicBezTo>
                    <a:pt x="118" y="3107"/>
                    <a:pt x="140" y="3101"/>
                    <a:pt x="153" y="3088"/>
                  </a:cubicBezTo>
                  <a:cubicBezTo>
                    <a:pt x="573" y="2642"/>
                    <a:pt x="1045" y="2222"/>
                    <a:pt x="1554" y="1878"/>
                  </a:cubicBezTo>
                  <a:cubicBezTo>
                    <a:pt x="2063" y="1509"/>
                    <a:pt x="2598" y="1178"/>
                    <a:pt x="3184" y="949"/>
                  </a:cubicBezTo>
                  <a:cubicBezTo>
                    <a:pt x="3324" y="885"/>
                    <a:pt x="3464" y="860"/>
                    <a:pt x="3629" y="822"/>
                  </a:cubicBezTo>
                  <a:lnTo>
                    <a:pt x="3846" y="771"/>
                  </a:lnTo>
                  <a:cubicBezTo>
                    <a:pt x="3935" y="758"/>
                    <a:pt x="4011" y="758"/>
                    <a:pt x="4088" y="745"/>
                  </a:cubicBezTo>
                  <a:cubicBezTo>
                    <a:pt x="4228" y="732"/>
                    <a:pt x="4393" y="694"/>
                    <a:pt x="4533" y="643"/>
                  </a:cubicBezTo>
                  <a:cubicBezTo>
                    <a:pt x="4674" y="618"/>
                    <a:pt x="4839" y="580"/>
                    <a:pt x="4979" y="541"/>
                  </a:cubicBezTo>
                  <a:cubicBezTo>
                    <a:pt x="5590" y="376"/>
                    <a:pt x="6202" y="363"/>
                    <a:pt x="6825" y="299"/>
                  </a:cubicBezTo>
                  <a:cubicBezTo>
                    <a:pt x="6985" y="293"/>
                    <a:pt x="7141" y="290"/>
                    <a:pt x="7297" y="290"/>
                  </a:cubicBezTo>
                  <a:cubicBezTo>
                    <a:pt x="7453" y="290"/>
                    <a:pt x="7609" y="293"/>
                    <a:pt x="7768" y="299"/>
                  </a:cubicBezTo>
                  <a:cubicBezTo>
                    <a:pt x="7921" y="312"/>
                    <a:pt x="8073" y="363"/>
                    <a:pt x="8226" y="389"/>
                  </a:cubicBezTo>
                  <a:cubicBezTo>
                    <a:pt x="8392" y="440"/>
                    <a:pt x="8532" y="440"/>
                    <a:pt x="8685" y="478"/>
                  </a:cubicBezTo>
                  <a:cubicBezTo>
                    <a:pt x="8990" y="516"/>
                    <a:pt x="9308" y="554"/>
                    <a:pt x="9614" y="618"/>
                  </a:cubicBezTo>
                  <a:cubicBezTo>
                    <a:pt x="9767" y="643"/>
                    <a:pt x="9932" y="669"/>
                    <a:pt x="10072" y="707"/>
                  </a:cubicBezTo>
                  <a:cubicBezTo>
                    <a:pt x="10213" y="745"/>
                    <a:pt x="10378" y="796"/>
                    <a:pt x="10518" y="834"/>
                  </a:cubicBezTo>
                  <a:cubicBezTo>
                    <a:pt x="10798" y="936"/>
                    <a:pt x="11091" y="1063"/>
                    <a:pt x="11359" y="1216"/>
                  </a:cubicBezTo>
                  <a:cubicBezTo>
                    <a:pt x="11499" y="1305"/>
                    <a:pt x="11651" y="1369"/>
                    <a:pt x="11779" y="1445"/>
                  </a:cubicBezTo>
                  <a:cubicBezTo>
                    <a:pt x="11919" y="1522"/>
                    <a:pt x="12059" y="1586"/>
                    <a:pt x="12186" y="1662"/>
                  </a:cubicBezTo>
                  <a:cubicBezTo>
                    <a:pt x="12734" y="1968"/>
                    <a:pt x="13243" y="2324"/>
                    <a:pt x="13702" y="2732"/>
                  </a:cubicBezTo>
                  <a:cubicBezTo>
                    <a:pt x="13725" y="2739"/>
                    <a:pt x="13748" y="2752"/>
                    <a:pt x="13771" y="2752"/>
                  </a:cubicBezTo>
                  <a:cubicBezTo>
                    <a:pt x="13786" y="2752"/>
                    <a:pt x="13801" y="2747"/>
                    <a:pt x="13816" y="2732"/>
                  </a:cubicBezTo>
                  <a:cubicBezTo>
                    <a:pt x="13842" y="2706"/>
                    <a:pt x="13867" y="2655"/>
                    <a:pt x="13829" y="2604"/>
                  </a:cubicBezTo>
                  <a:cubicBezTo>
                    <a:pt x="13447" y="2069"/>
                    <a:pt x="12938" y="1649"/>
                    <a:pt x="12403" y="1305"/>
                  </a:cubicBezTo>
                  <a:cubicBezTo>
                    <a:pt x="12110" y="1140"/>
                    <a:pt x="11842" y="962"/>
                    <a:pt x="11524" y="872"/>
                  </a:cubicBezTo>
                  <a:lnTo>
                    <a:pt x="11295" y="796"/>
                  </a:lnTo>
                  <a:cubicBezTo>
                    <a:pt x="11218" y="771"/>
                    <a:pt x="11142" y="758"/>
                    <a:pt x="11066" y="732"/>
                  </a:cubicBezTo>
                  <a:cubicBezTo>
                    <a:pt x="11002" y="694"/>
                    <a:pt x="10913" y="681"/>
                    <a:pt x="10836" y="643"/>
                  </a:cubicBezTo>
                  <a:cubicBezTo>
                    <a:pt x="10773" y="618"/>
                    <a:pt x="10696" y="580"/>
                    <a:pt x="10620" y="567"/>
                  </a:cubicBezTo>
                  <a:cubicBezTo>
                    <a:pt x="10009" y="363"/>
                    <a:pt x="9385" y="198"/>
                    <a:pt x="8748" y="70"/>
                  </a:cubicBezTo>
                  <a:cubicBezTo>
                    <a:pt x="8595" y="45"/>
                    <a:pt x="8430" y="45"/>
                    <a:pt x="8277" y="45"/>
                  </a:cubicBezTo>
                  <a:cubicBezTo>
                    <a:pt x="8112" y="58"/>
                    <a:pt x="7959" y="58"/>
                    <a:pt x="7793" y="58"/>
                  </a:cubicBezTo>
                  <a:cubicBezTo>
                    <a:pt x="7750" y="59"/>
                    <a:pt x="7706" y="60"/>
                    <a:pt x="7663" y="60"/>
                  </a:cubicBezTo>
                  <a:cubicBezTo>
                    <a:pt x="7388" y="60"/>
                    <a:pt x="7113" y="29"/>
                    <a:pt x="6838" y="7"/>
                  </a:cubicBezTo>
                  <a:cubicBezTo>
                    <a:pt x="6742" y="3"/>
                    <a:pt x="6646" y="1"/>
                    <a:pt x="65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54"/>
            <p:cNvSpPr/>
            <p:nvPr/>
          </p:nvSpPr>
          <p:spPr>
            <a:xfrm>
              <a:off x="4222725" y="2002138"/>
              <a:ext cx="55425" cy="32150"/>
            </a:xfrm>
            <a:custGeom>
              <a:avLst/>
              <a:gdLst/>
              <a:ahLst/>
              <a:cxnLst/>
              <a:rect l="l" t="t" r="r" b="b"/>
              <a:pathLst>
                <a:path w="2217" h="1286" extrusionOk="0">
                  <a:moveTo>
                    <a:pt x="1070" y="0"/>
                  </a:moveTo>
                  <a:cubicBezTo>
                    <a:pt x="930" y="0"/>
                    <a:pt x="790" y="0"/>
                    <a:pt x="638" y="13"/>
                  </a:cubicBezTo>
                  <a:cubicBezTo>
                    <a:pt x="561" y="26"/>
                    <a:pt x="497" y="26"/>
                    <a:pt x="408" y="64"/>
                  </a:cubicBezTo>
                  <a:cubicBezTo>
                    <a:pt x="383" y="64"/>
                    <a:pt x="357" y="77"/>
                    <a:pt x="319" y="89"/>
                  </a:cubicBezTo>
                  <a:cubicBezTo>
                    <a:pt x="294" y="115"/>
                    <a:pt x="256" y="140"/>
                    <a:pt x="230" y="178"/>
                  </a:cubicBezTo>
                  <a:cubicBezTo>
                    <a:pt x="192" y="191"/>
                    <a:pt x="179" y="204"/>
                    <a:pt x="166" y="242"/>
                  </a:cubicBezTo>
                  <a:lnTo>
                    <a:pt x="128" y="306"/>
                  </a:lnTo>
                  <a:cubicBezTo>
                    <a:pt x="39" y="471"/>
                    <a:pt x="1" y="624"/>
                    <a:pt x="1" y="764"/>
                  </a:cubicBezTo>
                  <a:cubicBezTo>
                    <a:pt x="1" y="917"/>
                    <a:pt x="1" y="1070"/>
                    <a:pt x="65" y="1210"/>
                  </a:cubicBezTo>
                  <a:cubicBezTo>
                    <a:pt x="90" y="1223"/>
                    <a:pt x="103" y="1248"/>
                    <a:pt x="128" y="1273"/>
                  </a:cubicBezTo>
                  <a:cubicBezTo>
                    <a:pt x="148" y="1282"/>
                    <a:pt x="170" y="1286"/>
                    <a:pt x="191" y="1286"/>
                  </a:cubicBezTo>
                  <a:cubicBezTo>
                    <a:pt x="236" y="1286"/>
                    <a:pt x="280" y="1266"/>
                    <a:pt x="306" y="1223"/>
                  </a:cubicBezTo>
                  <a:cubicBezTo>
                    <a:pt x="383" y="1095"/>
                    <a:pt x="434" y="968"/>
                    <a:pt x="459" y="841"/>
                  </a:cubicBezTo>
                  <a:cubicBezTo>
                    <a:pt x="510" y="726"/>
                    <a:pt x="523" y="599"/>
                    <a:pt x="548" y="509"/>
                  </a:cubicBezTo>
                  <a:lnTo>
                    <a:pt x="548" y="471"/>
                  </a:lnTo>
                  <a:cubicBezTo>
                    <a:pt x="574" y="459"/>
                    <a:pt x="638" y="446"/>
                    <a:pt x="701" y="420"/>
                  </a:cubicBezTo>
                  <a:cubicBezTo>
                    <a:pt x="816" y="408"/>
                    <a:pt x="956" y="395"/>
                    <a:pt x="1083" y="382"/>
                  </a:cubicBezTo>
                  <a:cubicBezTo>
                    <a:pt x="1211" y="369"/>
                    <a:pt x="1351" y="331"/>
                    <a:pt x="1478" y="331"/>
                  </a:cubicBezTo>
                  <a:cubicBezTo>
                    <a:pt x="1542" y="331"/>
                    <a:pt x="1605" y="331"/>
                    <a:pt x="1669" y="344"/>
                  </a:cubicBezTo>
                  <a:cubicBezTo>
                    <a:pt x="1707" y="344"/>
                    <a:pt x="1733" y="369"/>
                    <a:pt x="1758" y="382"/>
                  </a:cubicBezTo>
                  <a:cubicBezTo>
                    <a:pt x="1771" y="395"/>
                    <a:pt x="1771" y="395"/>
                    <a:pt x="1771" y="408"/>
                  </a:cubicBezTo>
                  <a:cubicBezTo>
                    <a:pt x="1784" y="446"/>
                    <a:pt x="1784" y="509"/>
                    <a:pt x="1809" y="560"/>
                  </a:cubicBezTo>
                  <a:lnTo>
                    <a:pt x="1847" y="726"/>
                  </a:lnTo>
                  <a:cubicBezTo>
                    <a:pt x="1885" y="853"/>
                    <a:pt x="1911" y="981"/>
                    <a:pt x="1962" y="1108"/>
                  </a:cubicBezTo>
                  <a:cubicBezTo>
                    <a:pt x="1975" y="1159"/>
                    <a:pt x="2000" y="1172"/>
                    <a:pt x="2038" y="1197"/>
                  </a:cubicBezTo>
                  <a:cubicBezTo>
                    <a:pt x="2045" y="1198"/>
                    <a:pt x="2052" y="1199"/>
                    <a:pt x="2058" y="1199"/>
                  </a:cubicBezTo>
                  <a:cubicBezTo>
                    <a:pt x="2115" y="1199"/>
                    <a:pt x="2167" y="1152"/>
                    <a:pt x="2178" y="1095"/>
                  </a:cubicBezTo>
                  <a:cubicBezTo>
                    <a:pt x="2216" y="942"/>
                    <a:pt x="2216" y="790"/>
                    <a:pt x="2204" y="650"/>
                  </a:cubicBezTo>
                  <a:cubicBezTo>
                    <a:pt x="2191" y="509"/>
                    <a:pt x="2140" y="344"/>
                    <a:pt x="2000" y="204"/>
                  </a:cubicBezTo>
                  <a:cubicBezTo>
                    <a:pt x="1962" y="178"/>
                    <a:pt x="1898" y="140"/>
                    <a:pt x="1847" y="127"/>
                  </a:cubicBezTo>
                  <a:cubicBezTo>
                    <a:pt x="1809" y="115"/>
                    <a:pt x="1758" y="89"/>
                    <a:pt x="1720" y="89"/>
                  </a:cubicBezTo>
                  <a:lnTo>
                    <a:pt x="1503" y="64"/>
                  </a:lnTo>
                  <a:cubicBezTo>
                    <a:pt x="1363" y="26"/>
                    <a:pt x="1211" y="0"/>
                    <a:pt x="10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54"/>
            <p:cNvSpPr/>
            <p:nvPr/>
          </p:nvSpPr>
          <p:spPr>
            <a:xfrm>
              <a:off x="4422650" y="2071838"/>
              <a:ext cx="208525" cy="48925"/>
            </a:xfrm>
            <a:custGeom>
              <a:avLst/>
              <a:gdLst/>
              <a:ahLst/>
              <a:cxnLst/>
              <a:rect l="l" t="t" r="r" b="b"/>
              <a:pathLst>
                <a:path w="8341" h="1957" extrusionOk="0">
                  <a:moveTo>
                    <a:pt x="6383" y="9"/>
                  </a:moveTo>
                  <a:cubicBezTo>
                    <a:pt x="6110" y="9"/>
                    <a:pt x="5841" y="28"/>
                    <a:pt x="5565" y="77"/>
                  </a:cubicBezTo>
                  <a:cubicBezTo>
                    <a:pt x="5221" y="154"/>
                    <a:pt x="4890" y="255"/>
                    <a:pt x="4534" y="281"/>
                  </a:cubicBezTo>
                  <a:cubicBezTo>
                    <a:pt x="3846" y="383"/>
                    <a:pt x="3146" y="408"/>
                    <a:pt x="2471" y="510"/>
                  </a:cubicBezTo>
                  <a:cubicBezTo>
                    <a:pt x="1783" y="599"/>
                    <a:pt x="1096" y="714"/>
                    <a:pt x="408" y="867"/>
                  </a:cubicBezTo>
                  <a:cubicBezTo>
                    <a:pt x="370" y="867"/>
                    <a:pt x="332" y="918"/>
                    <a:pt x="319" y="981"/>
                  </a:cubicBezTo>
                  <a:cubicBezTo>
                    <a:pt x="319" y="1032"/>
                    <a:pt x="370" y="1058"/>
                    <a:pt x="408" y="1058"/>
                  </a:cubicBezTo>
                  <a:cubicBezTo>
                    <a:pt x="1108" y="994"/>
                    <a:pt x="1796" y="918"/>
                    <a:pt x="2483" y="828"/>
                  </a:cubicBezTo>
                  <a:cubicBezTo>
                    <a:pt x="3171" y="727"/>
                    <a:pt x="3846" y="599"/>
                    <a:pt x="4534" y="536"/>
                  </a:cubicBezTo>
                  <a:cubicBezTo>
                    <a:pt x="4644" y="527"/>
                    <a:pt x="4757" y="524"/>
                    <a:pt x="4872" y="524"/>
                  </a:cubicBezTo>
                  <a:cubicBezTo>
                    <a:pt x="5101" y="524"/>
                    <a:pt x="5336" y="536"/>
                    <a:pt x="5565" y="536"/>
                  </a:cubicBezTo>
                  <a:cubicBezTo>
                    <a:pt x="5921" y="536"/>
                    <a:pt x="6265" y="510"/>
                    <a:pt x="6609" y="459"/>
                  </a:cubicBezTo>
                  <a:cubicBezTo>
                    <a:pt x="6781" y="440"/>
                    <a:pt x="6956" y="431"/>
                    <a:pt x="7125" y="431"/>
                  </a:cubicBezTo>
                  <a:cubicBezTo>
                    <a:pt x="7293" y="431"/>
                    <a:pt x="7456" y="440"/>
                    <a:pt x="7602" y="459"/>
                  </a:cubicBezTo>
                  <a:cubicBezTo>
                    <a:pt x="7857" y="459"/>
                    <a:pt x="7984" y="727"/>
                    <a:pt x="7946" y="1019"/>
                  </a:cubicBezTo>
                  <a:cubicBezTo>
                    <a:pt x="7921" y="1147"/>
                    <a:pt x="7844" y="1300"/>
                    <a:pt x="7768" y="1414"/>
                  </a:cubicBezTo>
                  <a:lnTo>
                    <a:pt x="7704" y="1440"/>
                  </a:lnTo>
                  <a:cubicBezTo>
                    <a:pt x="7666" y="1465"/>
                    <a:pt x="7628" y="1478"/>
                    <a:pt x="7590" y="1478"/>
                  </a:cubicBezTo>
                  <a:cubicBezTo>
                    <a:pt x="7513" y="1491"/>
                    <a:pt x="7411" y="1503"/>
                    <a:pt x="7335" y="1503"/>
                  </a:cubicBezTo>
                  <a:cubicBezTo>
                    <a:pt x="7182" y="1503"/>
                    <a:pt x="7004" y="1503"/>
                    <a:pt x="6826" y="1491"/>
                  </a:cubicBezTo>
                  <a:cubicBezTo>
                    <a:pt x="6673" y="1491"/>
                    <a:pt x="6494" y="1491"/>
                    <a:pt x="6316" y="1503"/>
                  </a:cubicBezTo>
                  <a:cubicBezTo>
                    <a:pt x="5629" y="1554"/>
                    <a:pt x="4954" y="1592"/>
                    <a:pt x="4253" y="1605"/>
                  </a:cubicBezTo>
                  <a:cubicBezTo>
                    <a:pt x="4135" y="1605"/>
                    <a:pt x="4016" y="1611"/>
                    <a:pt x="3897" y="1611"/>
                  </a:cubicBezTo>
                  <a:cubicBezTo>
                    <a:pt x="3837" y="1611"/>
                    <a:pt x="3778" y="1609"/>
                    <a:pt x="3719" y="1605"/>
                  </a:cubicBezTo>
                  <a:lnTo>
                    <a:pt x="3197" y="1554"/>
                  </a:lnTo>
                  <a:cubicBezTo>
                    <a:pt x="3031" y="1529"/>
                    <a:pt x="2859" y="1522"/>
                    <a:pt x="2686" y="1522"/>
                  </a:cubicBezTo>
                  <a:cubicBezTo>
                    <a:pt x="2512" y="1522"/>
                    <a:pt x="2337" y="1529"/>
                    <a:pt x="2165" y="1529"/>
                  </a:cubicBezTo>
                  <a:cubicBezTo>
                    <a:pt x="1465" y="1541"/>
                    <a:pt x="777" y="1554"/>
                    <a:pt x="77" y="1605"/>
                  </a:cubicBezTo>
                  <a:cubicBezTo>
                    <a:pt x="51" y="1605"/>
                    <a:pt x="0" y="1631"/>
                    <a:pt x="0" y="1682"/>
                  </a:cubicBezTo>
                  <a:cubicBezTo>
                    <a:pt x="0" y="1732"/>
                    <a:pt x="26" y="1783"/>
                    <a:pt x="77" y="1783"/>
                  </a:cubicBezTo>
                  <a:cubicBezTo>
                    <a:pt x="777" y="1860"/>
                    <a:pt x="1465" y="1911"/>
                    <a:pt x="2165" y="1936"/>
                  </a:cubicBezTo>
                  <a:cubicBezTo>
                    <a:pt x="2374" y="1944"/>
                    <a:pt x="2588" y="1956"/>
                    <a:pt x="2800" y="1956"/>
                  </a:cubicBezTo>
                  <a:cubicBezTo>
                    <a:pt x="2937" y="1956"/>
                    <a:pt x="3074" y="1951"/>
                    <a:pt x="3209" y="1936"/>
                  </a:cubicBezTo>
                  <a:cubicBezTo>
                    <a:pt x="3388" y="1936"/>
                    <a:pt x="3566" y="1911"/>
                    <a:pt x="3744" y="1911"/>
                  </a:cubicBezTo>
                  <a:lnTo>
                    <a:pt x="4266" y="1911"/>
                  </a:lnTo>
                  <a:cubicBezTo>
                    <a:pt x="4954" y="1911"/>
                    <a:pt x="5654" y="1923"/>
                    <a:pt x="6354" y="1923"/>
                  </a:cubicBezTo>
                  <a:cubicBezTo>
                    <a:pt x="6520" y="1923"/>
                    <a:pt x="6698" y="1911"/>
                    <a:pt x="6876" y="1873"/>
                  </a:cubicBezTo>
                  <a:cubicBezTo>
                    <a:pt x="7042" y="1847"/>
                    <a:pt x="7220" y="1796"/>
                    <a:pt x="7399" y="1758"/>
                  </a:cubicBezTo>
                  <a:cubicBezTo>
                    <a:pt x="7500" y="1745"/>
                    <a:pt x="7577" y="1732"/>
                    <a:pt x="7666" y="1720"/>
                  </a:cubicBezTo>
                  <a:cubicBezTo>
                    <a:pt x="7717" y="1720"/>
                    <a:pt x="7768" y="1694"/>
                    <a:pt x="7819" y="1682"/>
                  </a:cubicBezTo>
                  <a:cubicBezTo>
                    <a:pt x="7857" y="1656"/>
                    <a:pt x="7908" y="1656"/>
                    <a:pt x="7984" y="1592"/>
                  </a:cubicBezTo>
                  <a:lnTo>
                    <a:pt x="8022" y="1554"/>
                  </a:lnTo>
                  <a:lnTo>
                    <a:pt x="8035" y="1529"/>
                  </a:lnTo>
                  <a:cubicBezTo>
                    <a:pt x="8048" y="1491"/>
                    <a:pt x="8073" y="1478"/>
                    <a:pt x="8086" y="1465"/>
                  </a:cubicBezTo>
                  <a:cubicBezTo>
                    <a:pt x="8112" y="1414"/>
                    <a:pt x="8150" y="1376"/>
                    <a:pt x="8163" y="1338"/>
                  </a:cubicBezTo>
                  <a:cubicBezTo>
                    <a:pt x="8213" y="1249"/>
                    <a:pt x="8239" y="1159"/>
                    <a:pt x="8277" y="1058"/>
                  </a:cubicBezTo>
                  <a:cubicBezTo>
                    <a:pt x="8341" y="867"/>
                    <a:pt x="8341" y="650"/>
                    <a:pt x="8239" y="446"/>
                  </a:cubicBezTo>
                  <a:cubicBezTo>
                    <a:pt x="8201" y="332"/>
                    <a:pt x="8112" y="230"/>
                    <a:pt x="8022" y="166"/>
                  </a:cubicBezTo>
                  <a:cubicBezTo>
                    <a:pt x="7972" y="141"/>
                    <a:pt x="7895" y="103"/>
                    <a:pt x="7844" y="90"/>
                  </a:cubicBezTo>
                  <a:cubicBezTo>
                    <a:pt x="7793" y="90"/>
                    <a:pt x="7755" y="64"/>
                    <a:pt x="7704" y="64"/>
                  </a:cubicBezTo>
                  <a:cubicBezTo>
                    <a:pt x="7322" y="1"/>
                    <a:pt x="6966" y="26"/>
                    <a:pt x="6622" y="13"/>
                  </a:cubicBezTo>
                  <a:cubicBezTo>
                    <a:pt x="6542" y="11"/>
                    <a:pt x="6462" y="9"/>
                    <a:pt x="6383" y="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54"/>
            <p:cNvSpPr/>
            <p:nvPr/>
          </p:nvSpPr>
          <p:spPr>
            <a:xfrm>
              <a:off x="4492675" y="2085163"/>
              <a:ext cx="12450" cy="31500"/>
            </a:xfrm>
            <a:custGeom>
              <a:avLst/>
              <a:gdLst/>
              <a:ahLst/>
              <a:cxnLst/>
              <a:rect l="l" t="t" r="r" b="b"/>
              <a:pathLst>
                <a:path w="498" h="1260" extrusionOk="0">
                  <a:moveTo>
                    <a:pt x="154" y="0"/>
                  </a:moveTo>
                  <a:cubicBezTo>
                    <a:pt x="94" y="0"/>
                    <a:pt x="25" y="39"/>
                    <a:pt x="14" y="117"/>
                  </a:cubicBezTo>
                  <a:lnTo>
                    <a:pt x="14" y="130"/>
                  </a:lnTo>
                  <a:cubicBezTo>
                    <a:pt x="1" y="219"/>
                    <a:pt x="1" y="321"/>
                    <a:pt x="1" y="397"/>
                  </a:cubicBezTo>
                  <a:cubicBezTo>
                    <a:pt x="1" y="474"/>
                    <a:pt x="1" y="576"/>
                    <a:pt x="14" y="652"/>
                  </a:cubicBezTo>
                  <a:cubicBezTo>
                    <a:pt x="26" y="754"/>
                    <a:pt x="39" y="830"/>
                    <a:pt x="64" y="907"/>
                  </a:cubicBezTo>
                  <a:cubicBezTo>
                    <a:pt x="77" y="983"/>
                    <a:pt x="90" y="1072"/>
                    <a:pt x="128" y="1161"/>
                  </a:cubicBezTo>
                  <a:lnTo>
                    <a:pt x="128" y="1174"/>
                  </a:lnTo>
                  <a:cubicBezTo>
                    <a:pt x="128" y="1199"/>
                    <a:pt x="141" y="1225"/>
                    <a:pt x="166" y="1238"/>
                  </a:cubicBezTo>
                  <a:cubicBezTo>
                    <a:pt x="195" y="1252"/>
                    <a:pt x="224" y="1259"/>
                    <a:pt x="250" y="1259"/>
                  </a:cubicBezTo>
                  <a:cubicBezTo>
                    <a:pt x="295" y="1259"/>
                    <a:pt x="333" y="1239"/>
                    <a:pt x="357" y="1199"/>
                  </a:cubicBezTo>
                  <a:cubicBezTo>
                    <a:pt x="434" y="1098"/>
                    <a:pt x="459" y="996"/>
                    <a:pt x="472" y="894"/>
                  </a:cubicBezTo>
                  <a:cubicBezTo>
                    <a:pt x="497" y="792"/>
                    <a:pt x="497" y="690"/>
                    <a:pt x="472" y="588"/>
                  </a:cubicBezTo>
                  <a:cubicBezTo>
                    <a:pt x="472" y="499"/>
                    <a:pt x="446" y="397"/>
                    <a:pt x="408" y="308"/>
                  </a:cubicBezTo>
                  <a:cubicBezTo>
                    <a:pt x="383" y="206"/>
                    <a:pt x="332" y="117"/>
                    <a:pt x="255" y="41"/>
                  </a:cubicBezTo>
                  <a:cubicBezTo>
                    <a:pt x="243" y="15"/>
                    <a:pt x="217" y="3"/>
                    <a:pt x="179" y="3"/>
                  </a:cubicBezTo>
                  <a:cubicBezTo>
                    <a:pt x="171"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54"/>
            <p:cNvSpPr/>
            <p:nvPr/>
          </p:nvSpPr>
          <p:spPr>
            <a:xfrm>
              <a:off x="4102400" y="2117213"/>
              <a:ext cx="32050" cy="5925"/>
            </a:xfrm>
            <a:custGeom>
              <a:avLst/>
              <a:gdLst/>
              <a:ahLst/>
              <a:cxnLst/>
              <a:rect l="l" t="t" r="r" b="b"/>
              <a:pathLst>
                <a:path w="1282" h="237" extrusionOk="0">
                  <a:moveTo>
                    <a:pt x="146" y="1"/>
                  </a:moveTo>
                  <a:cubicBezTo>
                    <a:pt x="119" y="1"/>
                    <a:pt x="91" y="2"/>
                    <a:pt x="64" y="7"/>
                  </a:cubicBezTo>
                  <a:cubicBezTo>
                    <a:pt x="13" y="7"/>
                    <a:pt x="1" y="108"/>
                    <a:pt x="39" y="121"/>
                  </a:cubicBezTo>
                  <a:cubicBezTo>
                    <a:pt x="203" y="203"/>
                    <a:pt x="393" y="237"/>
                    <a:pt x="586" y="237"/>
                  </a:cubicBezTo>
                  <a:cubicBezTo>
                    <a:pt x="813" y="237"/>
                    <a:pt x="1043" y="190"/>
                    <a:pt x="1236" y="121"/>
                  </a:cubicBezTo>
                  <a:cubicBezTo>
                    <a:pt x="1281" y="110"/>
                    <a:pt x="1276" y="28"/>
                    <a:pt x="1230" y="28"/>
                  </a:cubicBezTo>
                  <a:cubicBezTo>
                    <a:pt x="1224" y="28"/>
                    <a:pt x="1217" y="29"/>
                    <a:pt x="1210" y="32"/>
                  </a:cubicBezTo>
                  <a:cubicBezTo>
                    <a:pt x="1081" y="68"/>
                    <a:pt x="964" y="84"/>
                    <a:pt x="848" y="84"/>
                  </a:cubicBezTo>
                  <a:cubicBezTo>
                    <a:pt x="758" y="84"/>
                    <a:pt x="668" y="74"/>
                    <a:pt x="574" y="58"/>
                  </a:cubicBezTo>
                  <a:cubicBezTo>
                    <a:pt x="425" y="47"/>
                    <a:pt x="284" y="1"/>
                    <a:pt x="1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54"/>
            <p:cNvSpPr/>
            <p:nvPr/>
          </p:nvSpPr>
          <p:spPr>
            <a:xfrm>
              <a:off x="4108775" y="2129588"/>
              <a:ext cx="29625" cy="6550"/>
            </a:xfrm>
            <a:custGeom>
              <a:avLst/>
              <a:gdLst/>
              <a:ahLst/>
              <a:cxnLst/>
              <a:rect l="l" t="t" r="r" b="b"/>
              <a:pathLst>
                <a:path w="1185" h="262" extrusionOk="0">
                  <a:moveTo>
                    <a:pt x="680" y="1"/>
                  </a:moveTo>
                  <a:cubicBezTo>
                    <a:pt x="460" y="1"/>
                    <a:pt x="231" y="35"/>
                    <a:pt x="39" y="85"/>
                  </a:cubicBezTo>
                  <a:cubicBezTo>
                    <a:pt x="0" y="110"/>
                    <a:pt x="0" y="174"/>
                    <a:pt x="39" y="186"/>
                  </a:cubicBezTo>
                  <a:cubicBezTo>
                    <a:pt x="206" y="230"/>
                    <a:pt x="404" y="261"/>
                    <a:pt x="599" y="261"/>
                  </a:cubicBezTo>
                  <a:cubicBezTo>
                    <a:pt x="803" y="261"/>
                    <a:pt x="1003" y="227"/>
                    <a:pt x="1159" y="136"/>
                  </a:cubicBezTo>
                  <a:cubicBezTo>
                    <a:pt x="1185" y="136"/>
                    <a:pt x="1172" y="85"/>
                    <a:pt x="1159" y="72"/>
                  </a:cubicBezTo>
                  <a:cubicBezTo>
                    <a:pt x="1019" y="22"/>
                    <a:pt x="852" y="1"/>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54"/>
            <p:cNvSpPr/>
            <p:nvPr/>
          </p:nvSpPr>
          <p:spPr>
            <a:xfrm>
              <a:off x="4118675" y="2144363"/>
              <a:ext cx="28950" cy="8175"/>
            </a:xfrm>
            <a:custGeom>
              <a:avLst/>
              <a:gdLst/>
              <a:ahLst/>
              <a:cxnLst/>
              <a:rect l="l" t="t" r="r" b="b"/>
              <a:pathLst>
                <a:path w="1158" h="327" extrusionOk="0">
                  <a:moveTo>
                    <a:pt x="76" y="1"/>
                  </a:moveTo>
                  <a:cubicBezTo>
                    <a:pt x="40" y="1"/>
                    <a:pt x="0" y="45"/>
                    <a:pt x="12" y="79"/>
                  </a:cubicBezTo>
                  <a:cubicBezTo>
                    <a:pt x="71" y="268"/>
                    <a:pt x="229" y="327"/>
                    <a:pt x="414" y="327"/>
                  </a:cubicBezTo>
                  <a:cubicBezTo>
                    <a:pt x="666" y="327"/>
                    <a:pt x="969" y="218"/>
                    <a:pt x="1145" y="181"/>
                  </a:cubicBezTo>
                  <a:cubicBezTo>
                    <a:pt x="1158" y="181"/>
                    <a:pt x="1158" y="156"/>
                    <a:pt x="1120" y="156"/>
                  </a:cubicBezTo>
                  <a:cubicBezTo>
                    <a:pt x="967" y="118"/>
                    <a:pt x="801" y="118"/>
                    <a:pt x="648" y="118"/>
                  </a:cubicBezTo>
                  <a:cubicBezTo>
                    <a:pt x="631" y="119"/>
                    <a:pt x="613" y="119"/>
                    <a:pt x="596" y="119"/>
                  </a:cubicBezTo>
                  <a:cubicBezTo>
                    <a:pt x="416" y="119"/>
                    <a:pt x="263" y="61"/>
                    <a:pt x="88" y="3"/>
                  </a:cubicBezTo>
                  <a:cubicBezTo>
                    <a:pt x="84" y="2"/>
                    <a:pt x="80"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54"/>
            <p:cNvSpPr/>
            <p:nvPr/>
          </p:nvSpPr>
          <p:spPr>
            <a:xfrm>
              <a:off x="4132300" y="2155238"/>
              <a:ext cx="30300" cy="8100"/>
            </a:xfrm>
            <a:custGeom>
              <a:avLst/>
              <a:gdLst/>
              <a:ahLst/>
              <a:cxnLst/>
              <a:rect l="l" t="t" r="r" b="b"/>
              <a:pathLst>
                <a:path w="1212" h="324" extrusionOk="0">
                  <a:moveTo>
                    <a:pt x="1173" y="1"/>
                  </a:moveTo>
                  <a:cubicBezTo>
                    <a:pt x="982" y="39"/>
                    <a:pt x="778" y="65"/>
                    <a:pt x="575" y="77"/>
                  </a:cubicBezTo>
                  <a:cubicBezTo>
                    <a:pt x="549" y="82"/>
                    <a:pt x="522" y="83"/>
                    <a:pt x="496" y="83"/>
                  </a:cubicBezTo>
                  <a:cubicBezTo>
                    <a:pt x="381" y="83"/>
                    <a:pt x="261" y="50"/>
                    <a:pt x="146" y="50"/>
                  </a:cubicBezTo>
                  <a:cubicBezTo>
                    <a:pt x="132" y="50"/>
                    <a:pt x="118" y="51"/>
                    <a:pt x="103" y="52"/>
                  </a:cubicBezTo>
                  <a:cubicBezTo>
                    <a:pt x="65" y="52"/>
                    <a:pt x="53" y="77"/>
                    <a:pt x="53" y="90"/>
                  </a:cubicBezTo>
                  <a:cubicBezTo>
                    <a:pt x="1" y="287"/>
                    <a:pt x="227" y="324"/>
                    <a:pt x="389" y="324"/>
                  </a:cubicBezTo>
                  <a:cubicBezTo>
                    <a:pt x="426" y="324"/>
                    <a:pt x="459" y="322"/>
                    <a:pt x="485" y="319"/>
                  </a:cubicBezTo>
                  <a:cubicBezTo>
                    <a:pt x="740" y="281"/>
                    <a:pt x="982" y="179"/>
                    <a:pt x="1199" y="52"/>
                  </a:cubicBezTo>
                  <a:cubicBezTo>
                    <a:pt x="1211" y="39"/>
                    <a:pt x="1186" y="1"/>
                    <a:pt x="1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54"/>
            <p:cNvSpPr/>
            <p:nvPr/>
          </p:nvSpPr>
          <p:spPr>
            <a:xfrm>
              <a:off x="4145375" y="2164488"/>
              <a:ext cx="29300" cy="7075"/>
            </a:xfrm>
            <a:custGeom>
              <a:avLst/>
              <a:gdLst/>
              <a:ahLst/>
              <a:cxnLst/>
              <a:rect l="l" t="t" r="r" b="b"/>
              <a:pathLst>
                <a:path w="1172" h="283" extrusionOk="0">
                  <a:moveTo>
                    <a:pt x="1147" y="0"/>
                  </a:moveTo>
                  <a:cubicBezTo>
                    <a:pt x="930" y="26"/>
                    <a:pt x="726" y="51"/>
                    <a:pt x="523" y="64"/>
                  </a:cubicBezTo>
                  <a:cubicBezTo>
                    <a:pt x="357" y="77"/>
                    <a:pt x="166" y="51"/>
                    <a:pt x="26" y="140"/>
                  </a:cubicBezTo>
                  <a:cubicBezTo>
                    <a:pt x="1" y="153"/>
                    <a:pt x="1" y="217"/>
                    <a:pt x="26" y="242"/>
                  </a:cubicBezTo>
                  <a:cubicBezTo>
                    <a:pt x="81" y="272"/>
                    <a:pt x="138" y="282"/>
                    <a:pt x="196" y="282"/>
                  </a:cubicBezTo>
                  <a:cubicBezTo>
                    <a:pt x="286" y="282"/>
                    <a:pt x="379" y="258"/>
                    <a:pt x="472" y="242"/>
                  </a:cubicBezTo>
                  <a:cubicBezTo>
                    <a:pt x="714" y="191"/>
                    <a:pt x="930" y="115"/>
                    <a:pt x="1159" y="13"/>
                  </a:cubicBezTo>
                  <a:cubicBezTo>
                    <a:pt x="1162" y="15"/>
                    <a:pt x="1164" y="16"/>
                    <a:pt x="1165" y="16"/>
                  </a:cubicBezTo>
                  <a:cubicBezTo>
                    <a:pt x="1171" y="16"/>
                    <a:pt x="1167" y="0"/>
                    <a:pt x="1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54"/>
            <p:cNvSpPr/>
            <p:nvPr/>
          </p:nvSpPr>
          <p:spPr>
            <a:xfrm>
              <a:off x="4368525" y="2110613"/>
              <a:ext cx="15625" cy="9925"/>
            </a:xfrm>
            <a:custGeom>
              <a:avLst/>
              <a:gdLst/>
              <a:ahLst/>
              <a:cxnLst/>
              <a:rect l="l" t="t" r="r" b="b"/>
              <a:pathLst>
                <a:path w="625" h="397" extrusionOk="0">
                  <a:moveTo>
                    <a:pt x="498" y="0"/>
                  </a:moveTo>
                  <a:cubicBezTo>
                    <a:pt x="395" y="0"/>
                    <a:pt x="300" y="27"/>
                    <a:pt x="204" y="80"/>
                  </a:cubicBezTo>
                  <a:cubicBezTo>
                    <a:pt x="115" y="131"/>
                    <a:pt x="1" y="232"/>
                    <a:pt x="13" y="334"/>
                  </a:cubicBezTo>
                  <a:cubicBezTo>
                    <a:pt x="18" y="381"/>
                    <a:pt x="47" y="397"/>
                    <a:pt x="85" y="397"/>
                  </a:cubicBezTo>
                  <a:cubicBezTo>
                    <a:pt x="150" y="397"/>
                    <a:pt x="241" y="350"/>
                    <a:pt x="281" y="334"/>
                  </a:cubicBezTo>
                  <a:cubicBezTo>
                    <a:pt x="332" y="309"/>
                    <a:pt x="383" y="258"/>
                    <a:pt x="446" y="232"/>
                  </a:cubicBezTo>
                  <a:cubicBezTo>
                    <a:pt x="510" y="194"/>
                    <a:pt x="561" y="143"/>
                    <a:pt x="599" y="105"/>
                  </a:cubicBezTo>
                  <a:cubicBezTo>
                    <a:pt x="625" y="54"/>
                    <a:pt x="599" y="3"/>
                    <a:pt x="561" y="3"/>
                  </a:cubicBezTo>
                  <a:cubicBezTo>
                    <a:pt x="540" y="1"/>
                    <a:pt x="519" y="0"/>
                    <a:pt x="4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54"/>
            <p:cNvSpPr/>
            <p:nvPr/>
          </p:nvSpPr>
          <p:spPr>
            <a:xfrm>
              <a:off x="4378800" y="2116438"/>
              <a:ext cx="14075" cy="11175"/>
            </a:xfrm>
            <a:custGeom>
              <a:avLst/>
              <a:gdLst/>
              <a:ahLst/>
              <a:cxnLst/>
              <a:rect l="l" t="t" r="r" b="b"/>
              <a:pathLst>
                <a:path w="563" h="447" extrusionOk="0">
                  <a:moveTo>
                    <a:pt x="511" y="0"/>
                  </a:moveTo>
                  <a:cubicBezTo>
                    <a:pt x="502" y="0"/>
                    <a:pt x="492" y="4"/>
                    <a:pt x="481" y="12"/>
                  </a:cubicBezTo>
                  <a:cubicBezTo>
                    <a:pt x="405" y="63"/>
                    <a:pt x="316" y="89"/>
                    <a:pt x="239" y="152"/>
                  </a:cubicBezTo>
                  <a:cubicBezTo>
                    <a:pt x="188" y="190"/>
                    <a:pt x="163" y="216"/>
                    <a:pt x="112" y="229"/>
                  </a:cubicBezTo>
                  <a:cubicBezTo>
                    <a:pt x="86" y="267"/>
                    <a:pt x="48" y="318"/>
                    <a:pt x="35" y="343"/>
                  </a:cubicBezTo>
                  <a:cubicBezTo>
                    <a:pt x="1" y="390"/>
                    <a:pt x="40" y="447"/>
                    <a:pt x="86" y="447"/>
                  </a:cubicBezTo>
                  <a:cubicBezTo>
                    <a:pt x="90" y="447"/>
                    <a:pt x="95" y="446"/>
                    <a:pt x="99" y="445"/>
                  </a:cubicBezTo>
                  <a:cubicBezTo>
                    <a:pt x="125" y="420"/>
                    <a:pt x="176" y="420"/>
                    <a:pt x="214" y="407"/>
                  </a:cubicBezTo>
                  <a:cubicBezTo>
                    <a:pt x="252" y="394"/>
                    <a:pt x="290" y="343"/>
                    <a:pt x="316" y="318"/>
                  </a:cubicBezTo>
                  <a:cubicBezTo>
                    <a:pt x="405" y="254"/>
                    <a:pt x="468" y="165"/>
                    <a:pt x="532" y="89"/>
                  </a:cubicBezTo>
                  <a:cubicBezTo>
                    <a:pt x="562" y="48"/>
                    <a:pt x="545"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54"/>
            <p:cNvSpPr/>
            <p:nvPr/>
          </p:nvSpPr>
          <p:spPr>
            <a:xfrm>
              <a:off x="4227500" y="2014538"/>
              <a:ext cx="20375" cy="3875"/>
            </a:xfrm>
            <a:custGeom>
              <a:avLst/>
              <a:gdLst/>
              <a:ahLst/>
              <a:cxnLst/>
              <a:rect l="l" t="t" r="r" b="b"/>
              <a:pathLst>
                <a:path w="815" h="155" extrusionOk="0">
                  <a:moveTo>
                    <a:pt x="803" y="1"/>
                  </a:moveTo>
                  <a:cubicBezTo>
                    <a:pt x="807" y="5"/>
                    <a:pt x="810" y="6"/>
                    <a:pt x="812" y="6"/>
                  </a:cubicBezTo>
                  <a:cubicBezTo>
                    <a:pt x="814" y="6"/>
                    <a:pt x="812" y="1"/>
                    <a:pt x="803" y="1"/>
                  </a:cubicBezTo>
                  <a:close/>
                  <a:moveTo>
                    <a:pt x="803" y="1"/>
                  </a:moveTo>
                  <a:lnTo>
                    <a:pt x="803" y="1"/>
                  </a:lnTo>
                  <a:cubicBezTo>
                    <a:pt x="676" y="13"/>
                    <a:pt x="561" y="13"/>
                    <a:pt x="434" y="26"/>
                  </a:cubicBezTo>
                  <a:cubicBezTo>
                    <a:pt x="370" y="33"/>
                    <a:pt x="306" y="33"/>
                    <a:pt x="243" y="33"/>
                  </a:cubicBezTo>
                  <a:cubicBezTo>
                    <a:pt x="179" y="33"/>
                    <a:pt x="115" y="33"/>
                    <a:pt x="52" y="39"/>
                  </a:cubicBezTo>
                  <a:cubicBezTo>
                    <a:pt x="1" y="64"/>
                    <a:pt x="1" y="128"/>
                    <a:pt x="52" y="141"/>
                  </a:cubicBezTo>
                  <a:cubicBezTo>
                    <a:pt x="97" y="150"/>
                    <a:pt x="144" y="154"/>
                    <a:pt x="192" y="154"/>
                  </a:cubicBezTo>
                  <a:cubicBezTo>
                    <a:pt x="403" y="154"/>
                    <a:pt x="637" y="73"/>
                    <a:pt x="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54"/>
            <p:cNvSpPr/>
            <p:nvPr/>
          </p:nvSpPr>
          <p:spPr>
            <a:xfrm>
              <a:off x="4224975" y="2019963"/>
              <a:ext cx="16875" cy="4375"/>
            </a:xfrm>
            <a:custGeom>
              <a:avLst/>
              <a:gdLst/>
              <a:ahLst/>
              <a:cxnLst/>
              <a:rect l="l" t="t" r="r" b="b"/>
              <a:pathLst>
                <a:path w="675" h="175" extrusionOk="0">
                  <a:moveTo>
                    <a:pt x="637" y="0"/>
                  </a:moveTo>
                  <a:cubicBezTo>
                    <a:pt x="446" y="38"/>
                    <a:pt x="255" y="0"/>
                    <a:pt x="64" y="51"/>
                  </a:cubicBezTo>
                  <a:cubicBezTo>
                    <a:pt x="0" y="64"/>
                    <a:pt x="0" y="140"/>
                    <a:pt x="64" y="166"/>
                  </a:cubicBezTo>
                  <a:cubicBezTo>
                    <a:pt x="95" y="172"/>
                    <a:pt x="127" y="175"/>
                    <a:pt x="160" y="175"/>
                  </a:cubicBezTo>
                  <a:cubicBezTo>
                    <a:pt x="325" y="175"/>
                    <a:pt x="501" y="102"/>
                    <a:pt x="649" y="38"/>
                  </a:cubicBezTo>
                  <a:cubicBezTo>
                    <a:pt x="675" y="38"/>
                    <a:pt x="662" y="0"/>
                    <a:pt x="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54"/>
            <p:cNvSpPr/>
            <p:nvPr/>
          </p:nvSpPr>
          <p:spPr>
            <a:xfrm>
              <a:off x="4246300" y="2152063"/>
              <a:ext cx="17525" cy="2900"/>
            </a:xfrm>
            <a:custGeom>
              <a:avLst/>
              <a:gdLst/>
              <a:ahLst/>
              <a:cxnLst/>
              <a:rect l="l" t="t" r="r" b="b"/>
              <a:pathLst>
                <a:path w="701" h="116" extrusionOk="0">
                  <a:moveTo>
                    <a:pt x="675" y="1"/>
                  </a:moveTo>
                  <a:cubicBezTo>
                    <a:pt x="446" y="13"/>
                    <a:pt x="229" y="39"/>
                    <a:pt x="13" y="102"/>
                  </a:cubicBezTo>
                  <a:cubicBezTo>
                    <a:pt x="0" y="102"/>
                    <a:pt x="13" y="115"/>
                    <a:pt x="13" y="115"/>
                  </a:cubicBezTo>
                  <a:cubicBezTo>
                    <a:pt x="229" y="64"/>
                    <a:pt x="446" y="64"/>
                    <a:pt x="675" y="39"/>
                  </a:cubicBezTo>
                  <a:cubicBezTo>
                    <a:pt x="700" y="13"/>
                    <a:pt x="688" y="1"/>
                    <a:pt x="6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54"/>
            <p:cNvSpPr/>
            <p:nvPr/>
          </p:nvSpPr>
          <p:spPr>
            <a:xfrm>
              <a:off x="4274300" y="2148038"/>
              <a:ext cx="12125" cy="5325"/>
            </a:xfrm>
            <a:custGeom>
              <a:avLst/>
              <a:gdLst/>
              <a:ahLst/>
              <a:cxnLst/>
              <a:rect l="l" t="t" r="r" b="b"/>
              <a:pathLst>
                <a:path w="485" h="213" extrusionOk="0">
                  <a:moveTo>
                    <a:pt x="300" y="1"/>
                  </a:moveTo>
                  <a:cubicBezTo>
                    <a:pt x="193" y="1"/>
                    <a:pt x="77" y="40"/>
                    <a:pt x="13" y="85"/>
                  </a:cubicBezTo>
                  <a:cubicBezTo>
                    <a:pt x="1" y="98"/>
                    <a:pt x="1" y="111"/>
                    <a:pt x="1" y="111"/>
                  </a:cubicBezTo>
                  <a:cubicBezTo>
                    <a:pt x="26" y="174"/>
                    <a:pt x="103" y="200"/>
                    <a:pt x="166" y="212"/>
                  </a:cubicBezTo>
                  <a:cubicBezTo>
                    <a:pt x="281" y="212"/>
                    <a:pt x="357" y="200"/>
                    <a:pt x="446" y="111"/>
                  </a:cubicBezTo>
                  <a:cubicBezTo>
                    <a:pt x="485" y="85"/>
                    <a:pt x="472" y="34"/>
                    <a:pt x="421" y="21"/>
                  </a:cubicBezTo>
                  <a:cubicBezTo>
                    <a:pt x="385" y="7"/>
                    <a:pt x="343" y="1"/>
                    <a:pt x="3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54"/>
            <p:cNvSpPr/>
            <p:nvPr/>
          </p:nvSpPr>
          <p:spPr>
            <a:xfrm>
              <a:off x="4291825" y="2145613"/>
              <a:ext cx="15925" cy="6475"/>
            </a:xfrm>
            <a:custGeom>
              <a:avLst/>
              <a:gdLst/>
              <a:ahLst/>
              <a:cxnLst/>
              <a:rect l="l" t="t" r="r" b="b"/>
              <a:pathLst>
                <a:path w="637" h="259" extrusionOk="0">
                  <a:moveTo>
                    <a:pt x="350" y="1"/>
                  </a:moveTo>
                  <a:cubicBezTo>
                    <a:pt x="283" y="1"/>
                    <a:pt x="216" y="4"/>
                    <a:pt x="153" y="4"/>
                  </a:cubicBezTo>
                  <a:cubicBezTo>
                    <a:pt x="0" y="4"/>
                    <a:pt x="0" y="259"/>
                    <a:pt x="153" y="259"/>
                  </a:cubicBezTo>
                  <a:cubicBezTo>
                    <a:pt x="293" y="259"/>
                    <a:pt x="458" y="259"/>
                    <a:pt x="586" y="169"/>
                  </a:cubicBezTo>
                  <a:cubicBezTo>
                    <a:pt x="637" y="118"/>
                    <a:pt x="637" y="42"/>
                    <a:pt x="548" y="17"/>
                  </a:cubicBezTo>
                  <a:cubicBezTo>
                    <a:pt x="484" y="4"/>
                    <a:pt x="417" y="1"/>
                    <a:pt x="3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54"/>
            <p:cNvSpPr/>
            <p:nvPr/>
          </p:nvSpPr>
          <p:spPr>
            <a:xfrm>
              <a:off x="4440725" y="2101613"/>
              <a:ext cx="7250" cy="11475"/>
            </a:xfrm>
            <a:custGeom>
              <a:avLst/>
              <a:gdLst/>
              <a:ahLst/>
              <a:cxnLst/>
              <a:rect l="l" t="t" r="r" b="b"/>
              <a:pathLst>
                <a:path w="290" h="459" extrusionOk="0">
                  <a:moveTo>
                    <a:pt x="267" y="0"/>
                  </a:moveTo>
                  <a:cubicBezTo>
                    <a:pt x="255" y="0"/>
                    <a:pt x="239" y="7"/>
                    <a:pt x="232" y="19"/>
                  </a:cubicBezTo>
                  <a:cubicBezTo>
                    <a:pt x="182" y="134"/>
                    <a:pt x="92" y="249"/>
                    <a:pt x="29" y="363"/>
                  </a:cubicBezTo>
                  <a:cubicBezTo>
                    <a:pt x="0" y="411"/>
                    <a:pt x="35" y="458"/>
                    <a:pt x="76" y="458"/>
                  </a:cubicBezTo>
                  <a:cubicBezTo>
                    <a:pt x="90" y="458"/>
                    <a:pt x="105" y="453"/>
                    <a:pt x="118" y="440"/>
                  </a:cubicBezTo>
                  <a:cubicBezTo>
                    <a:pt x="232" y="338"/>
                    <a:pt x="258" y="159"/>
                    <a:pt x="283" y="19"/>
                  </a:cubicBezTo>
                  <a:cubicBezTo>
                    <a:pt x="290" y="7"/>
                    <a:pt x="280"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54"/>
            <p:cNvSpPr/>
            <p:nvPr/>
          </p:nvSpPr>
          <p:spPr>
            <a:xfrm>
              <a:off x="4451300" y="2102388"/>
              <a:ext cx="6700" cy="11625"/>
            </a:xfrm>
            <a:custGeom>
              <a:avLst/>
              <a:gdLst/>
              <a:ahLst/>
              <a:cxnLst/>
              <a:rect l="l" t="t" r="r" b="b"/>
              <a:pathLst>
                <a:path w="268" h="465" extrusionOk="0">
                  <a:moveTo>
                    <a:pt x="226" y="0"/>
                  </a:moveTo>
                  <a:cubicBezTo>
                    <a:pt x="218" y="0"/>
                    <a:pt x="209" y="4"/>
                    <a:pt x="204" y="14"/>
                  </a:cubicBezTo>
                  <a:cubicBezTo>
                    <a:pt x="179" y="78"/>
                    <a:pt x="128" y="141"/>
                    <a:pt x="90" y="205"/>
                  </a:cubicBezTo>
                  <a:cubicBezTo>
                    <a:pt x="51" y="269"/>
                    <a:pt x="13" y="332"/>
                    <a:pt x="0" y="409"/>
                  </a:cubicBezTo>
                  <a:cubicBezTo>
                    <a:pt x="0" y="448"/>
                    <a:pt x="23" y="464"/>
                    <a:pt x="50" y="464"/>
                  </a:cubicBezTo>
                  <a:cubicBezTo>
                    <a:pt x="59" y="464"/>
                    <a:pt x="68" y="463"/>
                    <a:pt x="77" y="460"/>
                  </a:cubicBezTo>
                  <a:cubicBezTo>
                    <a:pt x="217" y="396"/>
                    <a:pt x="268" y="179"/>
                    <a:pt x="255" y="27"/>
                  </a:cubicBezTo>
                  <a:cubicBezTo>
                    <a:pt x="255" y="11"/>
                    <a:pt x="241"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54"/>
            <p:cNvSpPr/>
            <p:nvPr/>
          </p:nvSpPr>
          <p:spPr>
            <a:xfrm>
              <a:off x="4463075" y="2101688"/>
              <a:ext cx="8950" cy="14225"/>
            </a:xfrm>
            <a:custGeom>
              <a:avLst/>
              <a:gdLst/>
              <a:ahLst/>
              <a:cxnLst/>
              <a:rect l="l" t="t" r="r" b="b"/>
              <a:pathLst>
                <a:path w="358" h="569" extrusionOk="0">
                  <a:moveTo>
                    <a:pt x="252" y="0"/>
                  </a:moveTo>
                  <a:cubicBezTo>
                    <a:pt x="216" y="0"/>
                    <a:pt x="184" y="17"/>
                    <a:pt x="179" y="55"/>
                  </a:cubicBezTo>
                  <a:cubicBezTo>
                    <a:pt x="166" y="131"/>
                    <a:pt x="128" y="220"/>
                    <a:pt x="102" y="297"/>
                  </a:cubicBezTo>
                  <a:cubicBezTo>
                    <a:pt x="64" y="373"/>
                    <a:pt x="1" y="437"/>
                    <a:pt x="39" y="538"/>
                  </a:cubicBezTo>
                  <a:cubicBezTo>
                    <a:pt x="39" y="557"/>
                    <a:pt x="66" y="569"/>
                    <a:pt x="86" y="569"/>
                  </a:cubicBezTo>
                  <a:cubicBezTo>
                    <a:pt x="93" y="569"/>
                    <a:pt x="99" y="567"/>
                    <a:pt x="102" y="564"/>
                  </a:cubicBezTo>
                  <a:cubicBezTo>
                    <a:pt x="192" y="538"/>
                    <a:pt x="217" y="449"/>
                    <a:pt x="255" y="373"/>
                  </a:cubicBezTo>
                  <a:cubicBezTo>
                    <a:pt x="306" y="284"/>
                    <a:pt x="319" y="182"/>
                    <a:pt x="357" y="93"/>
                  </a:cubicBezTo>
                  <a:cubicBezTo>
                    <a:pt x="357" y="34"/>
                    <a:pt x="301" y="0"/>
                    <a:pt x="2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54"/>
            <p:cNvSpPr/>
            <p:nvPr/>
          </p:nvSpPr>
          <p:spPr>
            <a:xfrm>
              <a:off x="4476775" y="2102638"/>
              <a:ext cx="6850" cy="13375"/>
            </a:xfrm>
            <a:custGeom>
              <a:avLst/>
              <a:gdLst/>
              <a:ahLst/>
              <a:cxnLst/>
              <a:rect l="l" t="t" r="r" b="b"/>
              <a:pathLst>
                <a:path w="274" h="535" extrusionOk="0">
                  <a:moveTo>
                    <a:pt x="202" y="1"/>
                  </a:moveTo>
                  <a:cubicBezTo>
                    <a:pt x="166" y="1"/>
                    <a:pt x="127" y="23"/>
                    <a:pt x="127" y="68"/>
                  </a:cubicBezTo>
                  <a:cubicBezTo>
                    <a:pt x="127" y="144"/>
                    <a:pt x="115" y="208"/>
                    <a:pt x="77" y="297"/>
                  </a:cubicBezTo>
                  <a:cubicBezTo>
                    <a:pt x="51" y="360"/>
                    <a:pt x="0" y="411"/>
                    <a:pt x="0" y="488"/>
                  </a:cubicBezTo>
                  <a:cubicBezTo>
                    <a:pt x="0" y="507"/>
                    <a:pt x="15" y="534"/>
                    <a:pt x="39" y="534"/>
                  </a:cubicBezTo>
                  <a:cubicBezTo>
                    <a:pt x="47" y="534"/>
                    <a:pt x="55" y="532"/>
                    <a:pt x="64" y="526"/>
                  </a:cubicBezTo>
                  <a:cubicBezTo>
                    <a:pt x="217" y="488"/>
                    <a:pt x="268" y="208"/>
                    <a:pt x="268" y="68"/>
                  </a:cubicBezTo>
                  <a:cubicBezTo>
                    <a:pt x="274" y="23"/>
                    <a:pt x="239" y="1"/>
                    <a:pt x="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54"/>
            <p:cNvSpPr/>
            <p:nvPr/>
          </p:nvSpPr>
          <p:spPr>
            <a:xfrm>
              <a:off x="4509225" y="2101138"/>
              <a:ext cx="6400" cy="14825"/>
            </a:xfrm>
            <a:custGeom>
              <a:avLst/>
              <a:gdLst/>
              <a:ahLst/>
              <a:cxnLst/>
              <a:rect l="l" t="t" r="r" b="b"/>
              <a:pathLst>
                <a:path w="256" h="593" extrusionOk="0">
                  <a:moveTo>
                    <a:pt x="184" y="0"/>
                  </a:moveTo>
                  <a:cubicBezTo>
                    <a:pt x="163" y="0"/>
                    <a:pt x="141" y="13"/>
                    <a:pt x="128" y="38"/>
                  </a:cubicBezTo>
                  <a:cubicBezTo>
                    <a:pt x="90" y="204"/>
                    <a:pt x="1" y="369"/>
                    <a:pt x="1" y="548"/>
                  </a:cubicBezTo>
                  <a:cubicBezTo>
                    <a:pt x="1" y="573"/>
                    <a:pt x="23" y="592"/>
                    <a:pt x="52" y="592"/>
                  </a:cubicBezTo>
                  <a:cubicBezTo>
                    <a:pt x="67" y="592"/>
                    <a:pt x="85" y="587"/>
                    <a:pt x="103" y="573"/>
                  </a:cubicBezTo>
                  <a:cubicBezTo>
                    <a:pt x="243" y="446"/>
                    <a:pt x="256" y="229"/>
                    <a:pt x="230" y="38"/>
                  </a:cubicBezTo>
                  <a:cubicBezTo>
                    <a:pt x="224" y="13"/>
                    <a:pt x="205"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54"/>
            <p:cNvSpPr/>
            <p:nvPr/>
          </p:nvSpPr>
          <p:spPr>
            <a:xfrm>
              <a:off x="4521975" y="2100263"/>
              <a:ext cx="7350" cy="15100"/>
            </a:xfrm>
            <a:custGeom>
              <a:avLst/>
              <a:gdLst/>
              <a:ahLst/>
              <a:cxnLst/>
              <a:rect l="l" t="t" r="r" b="b"/>
              <a:pathLst>
                <a:path w="294" h="604" extrusionOk="0">
                  <a:moveTo>
                    <a:pt x="218" y="0"/>
                  </a:moveTo>
                  <a:cubicBezTo>
                    <a:pt x="194" y="0"/>
                    <a:pt x="172" y="16"/>
                    <a:pt x="166" y="48"/>
                  </a:cubicBezTo>
                  <a:cubicBezTo>
                    <a:pt x="153" y="213"/>
                    <a:pt x="0" y="417"/>
                    <a:pt x="89" y="570"/>
                  </a:cubicBezTo>
                  <a:cubicBezTo>
                    <a:pt x="97" y="594"/>
                    <a:pt x="121" y="603"/>
                    <a:pt x="143" y="603"/>
                  </a:cubicBezTo>
                  <a:cubicBezTo>
                    <a:pt x="156" y="603"/>
                    <a:pt x="169" y="600"/>
                    <a:pt x="179" y="595"/>
                  </a:cubicBezTo>
                  <a:cubicBezTo>
                    <a:pt x="242" y="532"/>
                    <a:pt x="242" y="430"/>
                    <a:pt x="255" y="354"/>
                  </a:cubicBezTo>
                  <a:cubicBezTo>
                    <a:pt x="280" y="252"/>
                    <a:pt x="293" y="163"/>
                    <a:pt x="280" y="48"/>
                  </a:cubicBezTo>
                  <a:cubicBezTo>
                    <a:pt x="268" y="16"/>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54"/>
            <p:cNvSpPr/>
            <p:nvPr/>
          </p:nvSpPr>
          <p:spPr>
            <a:xfrm>
              <a:off x="4537875" y="2099138"/>
              <a:ext cx="8325" cy="17000"/>
            </a:xfrm>
            <a:custGeom>
              <a:avLst/>
              <a:gdLst/>
              <a:ahLst/>
              <a:cxnLst/>
              <a:rect l="l" t="t" r="r" b="b"/>
              <a:pathLst>
                <a:path w="333" h="680" extrusionOk="0">
                  <a:moveTo>
                    <a:pt x="226" y="0"/>
                  </a:moveTo>
                  <a:cubicBezTo>
                    <a:pt x="178" y="0"/>
                    <a:pt x="128" y="32"/>
                    <a:pt x="128" y="93"/>
                  </a:cubicBezTo>
                  <a:cubicBezTo>
                    <a:pt x="128" y="182"/>
                    <a:pt x="116" y="271"/>
                    <a:pt x="90" y="348"/>
                  </a:cubicBezTo>
                  <a:cubicBezTo>
                    <a:pt x="52" y="437"/>
                    <a:pt x="26" y="513"/>
                    <a:pt x="1" y="602"/>
                  </a:cubicBezTo>
                  <a:cubicBezTo>
                    <a:pt x="1" y="641"/>
                    <a:pt x="37" y="679"/>
                    <a:pt x="77" y="679"/>
                  </a:cubicBezTo>
                  <a:cubicBezTo>
                    <a:pt x="90" y="679"/>
                    <a:pt x="103" y="675"/>
                    <a:pt x="116" y="666"/>
                  </a:cubicBezTo>
                  <a:cubicBezTo>
                    <a:pt x="294" y="551"/>
                    <a:pt x="319" y="284"/>
                    <a:pt x="319" y="118"/>
                  </a:cubicBezTo>
                  <a:cubicBezTo>
                    <a:pt x="333" y="39"/>
                    <a:pt x="280"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54"/>
            <p:cNvSpPr/>
            <p:nvPr/>
          </p:nvSpPr>
          <p:spPr>
            <a:xfrm>
              <a:off x="4551575" y="2097663"/>
              <a:ext cx="9775" cy="16225"/>
            </a:xfrm>
            <a:custGeom>
              <a:avLst/>
              <a:gdLst/>
              <a:ahLst/>
              <a:cxnLst/>
              <a:rect l="l" t="t" r="r" b="b"/>
              <a:pathLst>
                <a:path w="391" h="649" extrusionOk="0">
                  <a:moveTo>
                    <a:pt x="227" y="1"/>
                  </a:moveTo>
                  <a:cubicBezTo>
                    <a:pt x="177" y="1"/>
                    <a:pt x="133" y="27"/>
                    <a:pt x="128" y="88"/>
                  </a:cubicBezTo>
                  <a:cubicBezTo>
                    <a:pt x="115" y="190"/>
                    <a:pt x="77" y="279"/>
                    <a:pt x="51" y="381"/>
                  </a:cubicBezTo>
                  <a:cubicBezTo>
                    <a:pt x="13" y="458"/>
                    <a:pt x="0" y="534"/>
                    <a:pt x="51" y="610"/>
                  </a:cubicBezTo>
                  <a:cubicBezTo>
                    <a:pt x="64" y="649"/>
                    <a:pt x="90" y="649"/>
                    <a:pt x="128" y="649"/>
                  </a:cubicBezTo>
                  <a:cubicBezTo>
                    <a:pt x="306" y="585"/>
                    <a:pt x="344" y="317"/>
                    <a:pt x="382" y="152"/>
                  </a:cubicBezTo>
                  <a:cubicBezTo>
                    <a:pt x="390" y="60"/>
                    <a:pt x="301"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54"/>
            <p:cNvSpPr/>
            <p:nvPr/>
          </p:nvSpPr>
          <p:spPr>
            <a:xfrm>
              <a:off x="4569725" y="2100438"/>
              <a:ext cx="9200" cy="15625"/>
            </a:xfrm>
            <a:custGeom>
              <a:avLst/>
              <a:gdLst/>
              <a:ahLst/>
              <a:cxnLst/>
              <a:rect l="l" t="t" r="r" b="b"/>
              <a:pathLst>
                <a:path w="368" h="625" extrusionOk="0">
                  <a:moveTo>
                    <a:pt x="240" y="1"/>
                  </a:moveTo>
                  <a:cubicBezTo>
                    <a:pt x="200" y="1"/>
                    <a:pt x="163" y="24"/>
                    <a:pt x="153" y="79"/>
                  </a:cubicBezTo>
                  <a:cubicBezTo>
                    <a:pt x="128" y="156"/>
                    <a:pt x="102" y="257"/>
                    <a:pt x="64" y="334"/>
                  </a:cubicBezTo>
                  <a:cubicBezTo>
                    <a:pt x="38" y="423"/>
                    <a:pt x="0" y="487"/>
                    <a:pt x="38" y="588"/>
                  </a:cubicBezTo>
                  <a:cubicBezTo>
                    <a:pt x="47" y="606"/>
                    <a:pt x="63" y="624"/>
                    <a:pt x="85" y="624"/>
                  </a:cubicBezTo>
                  <a:cubicBezTo>
                    <a:pt x="94" y="624"/>
                    <a:pt x="104" y="621"/>
                    <a:pt x="115" y="614"/>
                  </a:cubicBezTo>
                  <a:cubicBezTo>
                    <a:pt x="217" y="588"/>
                    <a:pt x="229" y="512"/>
                    <a:pt x="255" y="423"/>
                  </a:cubicBezTo>
                  <a:cubicBezTo>
                    <a:pt x="293" y="334"/>
                    <a:pt x="319" y="232"/>
                    <a:pt x="344" y="143"/>
                  </a:cubicBezTo>
                  <a:cubicBezTo>
                    <a:pt x="367" y="58"/>
                    <a:pt x="301"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54"/>
            <p:cNvSpPr/>
            <p:nvPr/>
          </p:nvSpPr>
          <p:spPr>
            <a:xfrm>
              <a:off x="4589450" y="2096588"/>
              <a:ext cx="7350" cy="18150"/>
            </a:xfrm>
            <a:custGeom>
              <a:avLst/>
              <a:gdLst/>
              <a:ahLst/>
              <a:cxnLst/>
              <a:rect l="l" t="t" r="r" b="b"/>
              <a:pathLst>
                <a:path w="294" h="726" extrusionOk="0">
                  <a:moveTo>
                    <a:pt x="179" y="1"/>
                  </a:moveTo>
                  <a:cubicBezTo>
                    <a:pt x="122" y="1"/>
                    <a:pt x="64" y="36"/>
                    <a:pt x="64" y="106"/>
                  </a:cubicBezTo>
                  <a:cubicBezTo>
                    <a:pt x="64" y="297"/>
                    <a:pt x="1" y="462"/>
                    <a:pt x="1" y="653"/>
                  </a:cubicBezTo>
                  <a:cubicBezTo>
                    <a:pt x="1" y="689"/>
                    <a:pt x="33" y="725"/>
                    <a:pt x="65" y="725"/>
                  </a:cubicBezTo>
                  <a:cubicBezTo>
                    <a:pt x="78" y="725"/>
                    <a:pt x="91" y="719"/>
                    <a:pt x="103" y="704"/>
                  </a:cubicBezTo>
                  <a:cubicBezTo>
                    <a:pt x="255" y="526"/>
                    <a:pt x="294" y="322"/>
                    <a:pt x="294" y="106"/>
                  </a:cubicBezTo>
                  <a:cubicBezTo>
                    <a:pt x="294" y="36"/>
                    <a:pt x="236"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9"/>
        <p:cNvGrpSpPr/>
        <p:nvPr/>
      </p:nvGrpSpPr>
      <p:grpSpPr>
        <a:xfrm>
          <a:off x="0" y="0"/>
          <a:ext cx="0" cy="0"/>
          <a:chOff x="0" y="0"/>
          <a:chExt cx="0" cy="0"/>
        </a:xfrm>
      </p:grpSpPr>
      <p:sp>
        <p:nvSpPr>
          <p:cNvPr id="1100" name="Google Shape;1100;p55"/>
          <p:cNvSpPr txBox="1">
            <a:spLocks noGrp="1"/>
          </p:cNvSpPr>
          <p:nvPr>
            <p:ph type="subTitle" idx="1"/>
          </p:nvPr>
        </p:nvSpPr>
        <p:spPr>
          <a:xfrm>
            <a:off x="4991275" y="1170465"/>
            <a:ext cx="3522600" cy="3872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1400"/>
              <a:buNone/>
            </a:pPr>
            <a:r>
              <a:rPr lang="en" sz="1800" b="1" i="1">
                <a:solidFill>
                  <a:srgbClr val="000000"/>
                </a:solidFill>
                <a:highlight>
                  <a:srgbClr val="F5F5F5"/>
                </a:highlight>
                <a:latin typeface="Calligraffitti"/>
                <a:ea typeface="Calligraffitti"/>
                <a:cs typeface="Calligraffitti"/>
                <a:sym typeface="Calligraffitti"/>
              </a:rPr>
              <a:t>Ingredients</a:t>
            </a:r>
            <a:r>
              <a:rPr lang="en" sz="2000" b="1" i="1">
                <a:solidFill>
                  <a:srgbClr val="000000"/>
                </a:solidFill>
                <a:latin typeface="Calligraffitti"/>
                <a:ea typeface="Calligraffitti"/>
                <a:cs typeface="Calligraffitti"/>
                <a:sym typeface="Calligraffitti"/>
              </a:rPr>
              <a:t>:</a:t>
            </a:r>
            <a:endParaRPr sz="2100" b="1" i="1">
              <a:solidFill>
                <a:srgbClr val="9C9C9C"/>
              </a:solidFill>
              <a:highlight>
                <a:srgbClr val="EFF0EB"/>
              </a:highlight>
              <a:latin typeface="Calligraffitti"/>
              <a:ea typeface="Calligraffitti"/>
              <a:cs typeface="Calligraffitti"/>
              <a:sym typeface="Calligraffitti"/>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400g Ripe Tomato, coarsely chopped (with skin and seeds)</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100ml tomato pulp</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2 shallots, peeled and cut into quarters</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½ cucumber, peeled and pitted, cut into pieces</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¼ cucumber, peeled, seeded and chopped</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1 Roasted Red Pepper without skin (purchase)</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1 or 2 cloves of Garlic</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100g of black-eyed peas</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50ml of Cider Vinegar</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50ml of Olive Oil</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r>
              <a:rPr lang="en" sz="1350">
                <a:solidFill>
                  <a:srgbClr val="000000"/>
                </a:solidFill>
                <a:highlight>
                  <a:srgbClr val="F5F5F5"/>
                </a:highlight>
                <a:latin typeface="Roboto"/>
                <a:ea typeface="Roboto"/>
                <a:cs typeface="Roboto"/>
                <a:sym typeface="Roboto"/>
              </a:rPr>
              <a:t>Salt q.b.</a:t>
            </a:r>
            <a:endParaRPr sz="1350">
              <a:solidFill>
                <a:srgbClr val="000000"/>
              </a:solidFill>
              <a:highlight>
                <a:srgbClr val="F5F5F5"/>
              </a:highlight>
              <a:latin typeface="Roboto"/>
              <a:ea typeface="Roboto"/>
              <a:cs typeface="Roboto"/>
              <a:sym typeface="Roboto"/>
            </a:endParaRPr>
          </a:p>
          <a:p>
            <a:pPr marL="457200" lvl="0" indent="0" algn="l" rtl="0">
              <a:lnSpc>
                <a:spcPct val="100000"/>
              </a:lnSpc>
              <a:spcBef>
                <a:spcPts val="0"/>
              </a:spcBef>
              <a:spcAft>
                <a:spcPts val="0"/>
              </a:spcAft>
              <a:buNone/>
            </a:pPr>
            <a:endParaRPr sz="1050">
              <a:solidFill>
                <a:srgbClr val="000000"/>
              </a:solidFill>
              <a:latin typeface="Roboto"/>
              <a:ea typeface="Roboto"/>
              <a:cs typeface="Roboto"/>
              <a:sym typeface="Roboto"/>
            </a:endParaRPr>
          </a:p>
        </p:txBody>
      </p:sp>
      <p:sp>
        <p:nvSpPr>
          <p:cNvPr id="1101" name="Google Shape;1101;p55"/>
          <p:cNvSpPr txBox="1">
            <a:spLocks noGrp="1"/>
          </p:cNvSpPr>
          <p:nvPr>
            <p:ph type="title"/>
          </p:nvPr>
        </p:nvSpPr>
        <p:spPr>
          <a:xfrm>
            <a:off x="4626775" y="264275"/>
            <a:ext cx="4251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6500"/>
              <a:buNone/>
            </a:pPr>
            <a:r>
              <a:rPr lang="en" sz="2800">
                <a:solidFill>
                  <a:srgbClr val="000000"/>
                </a:solidFill>
              </a:rPr>
              <a:t>Cold tuna soup</a:t>
            </a:r>
            <a:endParaRPr sz="6700"/>
          </a:p>
        </p:txBody>
      </p:sp>
      <p:sp>
        <p:nvSpPr>
          <p:cNvPr id="1102" name="Google Shape;1102;p55"/>
          <p:cNvSpPr txBox="1"/>
          <p:nvPr/>
        </p:nvSpPr>
        <p:spPr>
          <a:xfrm>
            <a:off x="0" y="2925900"/>
            <a:ext cx="6928200" cy="2301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250">
                <a:highlight>
                  <a:srgbClr val="F5F5F5"/>
                </a:highlight>
                <a:latin typeface="Roboto"/>
                <a:ea typeface="Roboto"/>
                <a:cs typeface="Roboto"/>
                <a:sym typeface="Roboto"/>
              </a:rPr>
              <a:t>Pepper q.b.</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150g natural tuna (drained weight) - can - crushed with a fork</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30 capers</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½ yellow pepper, chopped</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1 chopped seedless tomato</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1 chopped red onion</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chopped parsley q.b.</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2 hard-boiled eggs, chopped to finish</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4 slices of “Rio Maior” type bread without crust</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300ml olive oil for frying the bread</a:t>
            </a:r>
            <a:endParaRPr sz="1250">
              <a:highlight>
                <a:srgbClr val="F5F5F5"/>
              </a:highlight>
              <a:latin typeface="Roboto"/>
              <a:ea typeface="Roboto"/>
              <a:cs typeface="Roboto"/>
              <a:sym typeface="Roboto"/>
            </a:endParaRPr>
          </a:p>
          <a:p>
            <a:pPr marL="457200" lvl="0" indent="0" algn="l" rtl="0">
              <a:spcBef>
                <a:spcPts val="0"/>
              </a:spcBef>
              <a:spcAft>
                <a:spcPts val="0"/>
              </a:spcAft>
              <a:buNone/>
            </a:pPr>
            <a:r>
              <a:rPr lang="en" sz="1250">
                <a:highlight>
                  <a:srgbClr val="F5F5F5"/>
                </a:highlight>
                <a:latin typeface="Roboto"/>
                <a:ea typeface="Roboto"/>
                <a:cs typeface="Roboto"/>
                <a:sym typeface="Roboto"/>
              </a:rPr>
              <a:t>1 crushed chilli</a:t>
            </a:r>
            <a:endParaRPr sz="950">
              <a:latin typeface="Roboto"/>
              <a:ea typeface="Roboto"/>
              <a:cs typeface="Roboto"/>
              <a:sym typeface="Roboto"/>
            </a:endParaRPr>
          </a:p>
        </p:txBody>
      </p:sp>
      <p:sp>
        <p:nvSpPr>
          <p:cNvPr id="1103" name="Google Shape;1103;p55"/>
          <p:cNvSpPr/>
          <p:nvPr/>
        </p:nvSpPr>
        <p:spPr>
          <a:xfrm rot="253247">
            <a:off x="2810385" y="217476"/>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55"/>
          <p:cNvSpPr/>
          <p:nvPr/>
        </p:nvSpPr>
        <p:spPr>
          <a:xfrm rot="253247">
            <a:off x="16573" y="2171851"/>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5" name="Google Shape;1105;p55"/>
          <p:cNvPicPr preferRelativeResize="0"/>
          <p:nvPr/>
        </p:nvPicPr>
        <p:blipFill>
          <a:blip r:embed="rId3">
            <a:alphaModFix/>
          </a:blip>
          <a:stretch>
            <a:fillRect/>
          </a:stretch>
        </p:blipFill>
        <p:spPr>
          <a:xfrm>
            <a:off x="285050" y="380100"/>
            <a:ext cx="3522600" cy="1981464"/>
          </a:xfrm>
          <a:prstGeom prst="rect">
            <a:avLst/>
          </a:prstGeom>
          <a:noFill/>
          <a:ln>
            <a:noFill/>
          </a:ln>
        </p:spPr>
      </p:pic>
      <p:sp>
        <p:nvSpPr>
          <p:cNvPr id="1106" name="Google Shape;1106;p55"/>
          <p:cNvSpPr/>
          <p:nvPr/>
        </p:nvSpPr>
        <p:spPr>
          <a:xfrm rot="253247">
            <a:off x="2825033" y="231695"/>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55"/>
          <p:cNvSpPr/>
          <p:nvPr/>
        </p:nvSpPr>
        <p:spPr>
          <a:xfrm rot="253247">
            <a:off x="31221" y="218605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pSp>
        <p:nvGrpSpPr>
          <p:cNvPr id="1112" name="Google Shape;1112;p56"/>
          <p:cNvGrpSpPr/>
          <p:nvPr/>
        </p:nvGrpSpPr>
        <p:grpSpPr>
          <a:xfrm>
            <a:off x="3451721" y="305241"/>
            <a:ext cx="5214582" cy="4762527"/>
            <a:chOff x="2050157" y="433850"/>
            <a:chExt cx="4943669" cy="4785016"/>
          </a:xfrm>
        </p:grpSpPr>
        <p:sp>
          <p:nvSpPr>
            <p:cNvPr id="1113" name="Google Shape;1113;p56"/>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56"/>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15" name="Google Shape;1115;p56"/>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1116" name="Google Shape;1116;p56"/>
          <p:cNvSpPr txBox="1">
            <a:spLocks noGrp="1"/>
          </p:cNvSpPr>
          <p:nvPr>
            <p:ph type="subTitle" idx="1"/>
          </p:nvPr>
        </p:nvSpPr>
        <p:spPr>
          <a:xfrm>
            <a:off x="3614750" y="1174450"/>
            <a:ext cx="4980300" cy="3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150">
                <a:solidFill>
                  <a:srgbClr val="000000"/>
                </a:solidFill>
                <a:highlight>
                  <a:srgbClr val="F5F5F5"/>
                </a:highlight>
                <a:latin typeface="Roboto"/>
                <a:ea typeface="Roboto"/>
                <a:cs typeface="Roboto"/>
                <a:sym typeface="Roboto"/>
              </a:rPr>
              <a:t>In a blender, place 400g of coarsely chopped ripe tomato, 100ml of tomato pulp, 2 shallots cut into quarters, ½ cucumber, peeled and seeded, cut into pieces, 1 roasted red pepper, skinless, 1 clove of garlic, 50ml cider vinegar, 50ml olive oil, chopped parsley, salt and pepper q.b. Blend everything at maximum speed until you obtain a homogeneous cream. Reserve (in the fridge).</a:t>
            </a: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150">
                <a:solidFill>
                  <a:srgbClr val="000000"/>
                </a:solidFill>
                <a:highlight>
                  <a:srgbClr val="F5F5F5"/>
                </a:highlight>
                <a:latin typeface="Roboto"/>
                <a:ea typeface="Roboto"/>
                <a:cs typeface="Roboto"/>
                <a:sym typeface="Roboto"/>
              </a:rPr>
              <a:t> Place in a large bowl 150g of natural tuna (canned, drained and crushed with a fork), 30 capers, ¼ unpeeled cucumber, seeded and chopped, ½ chopped yellow pepper, 1 chopped seedless tomato, 1 chopped red onion, 100g of black-eyed peas and chopped parsley to taste. Reserve the preparation in the fridge.</a:t>
            </a: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150">
                <a:solidFill>
                  <a:srgbClr val="000000"/>
                </a:solidFill>
                <a:highlight>
                  <a:srgbClr val="F5F5F5"/>
                </a:highlight>
                <a:latin typeface="Roboto"/>
                <a:ea typeface="Roboto"/>
                <a:cs typeface="Roboto"/>
                <a:sym typeface="Roboto"/>
              </a:rPr>
              <a:t> In a frying pan, heat 300ml of oil with 1 crushed chilli and fry 4 slices of bread. Remove the bread and place on kitchen paper to absorb excess oil.</a:t>
            </a: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150">
                <a:solidFill>
                  <a:srgbClr val="000000"/>
                </a:solidFill>
                <a:highlight>
                  <a:srgbClr val="F5F5F5"/>
                </a:highlight>
                <a:latin typeface="Roboto"/>
                <a:ea typeface="Roboto"/>
                <a:cs typeface="Roboto"/>
                <a:sym typeface="Roboto"/>
              </a:rPr>
              <a:t> In an individual bowl, place 1 slice of bread at the bottom and place ¼ of the chopped mixture on top. Pour the cream around.</a:t>
            </a: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150">
              <a:solidFill>
                <a:srgbClr val="000000"/>
              </a:solidFill>
              <a:highlight>
                <a:srgbClr val="F5F5F5"/>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150">
                <a:solidFill>
                  <a:srgbClr val="000000"/>
                </a:solidFill>
                <a:highlight>
                  <a:srgbClr val="F5F5F5"/>
                </a:highlight>
                <a:latin typeface="Roboto"/>
                <a:ea typeface="Roboto"/>
                <a:cs typeface="Roboto"/>
                <a:sym typeface="Roboto"/>
              </a:rPr>
              <a:t> Serve cold and sprinkle with the chopped egg.</a:t>
            </a:r>
            <a:endParaRPr sz="950">
              <a:solidFill>
                <a:srgbClr val="000000"/>
              </a:solidFill>
              <a:highlight>
                <a:srgbClr val="F5F5F5"/>
              </a:highlight>
              <a:latin typeface="Roboto"/>
              <a:ea typeface="Roboto"/>
              <a:cs typeface="Roboto"/>
              <a:sym typeface="Roboto"/>
            </a:endParaRPr>
          </a:p>
        </p:txBody>
      </p:sp>
      <p:sp>
        <p:nvSpPr>
          <p:cNvPr id="1117" name="Google Shape;1117;p56"/>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56"/>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56"/>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56"/>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56"/>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56"/>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56"/>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56"/>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56"/>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56"/>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56"/>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56"/>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56"/>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56"/>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56"/>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56"/>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56"/>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56"/>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56"/>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56"/>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56"/>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56"/>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56"/>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56"/>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56"/>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56"/>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56"/>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56"/>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56"/>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56"/>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56"/>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57"/>
          <p:cNvSpPr txBox="1">
            <a:spLocks noGrp="1"/>
          </p:cNvSpPr>
          <p:nvPr>
            <p:ph type="title"/>
          </p:nvPr>
        </p:nvSpPr>
        <p:spPr>
          <a:xfrm>
            <a:off x="228200" y="401675"/>
            <a:ext cx="4114800" cy="1819500"/>
          </a:xfrm>
          <a:prstGeom prst="rect">
            <a:avLst/>
          </a:prstGeom>
        </p:spPr>
        <p:txBody>
          <a:bodyPr spcFirstLastPara="1" wrap="square" lIns="91425" tIns="91425" rIns="91425" bIns="91425" anchor="b" anchorCtr="0">
            <a:noAutofit/>
          </a:bodyPr>
          <a:lstStyle/>
          <a:p>
            <a:pPr marL="304800" marR="635000" lvl="0" indent="0" algn="l" rtl="0">
              <a:spcBef>
                <a:spcPts val="0"/>
              </a:spcBef>
              <a:spcAft>
                <a:spcPts val="0"/>
              </a:spcAft>
              <a:buNone/>
            </a:pPr>
            <a:r>
              <a:rPr lang="en" sz="5100">
                <a:solidFill>
                  <a:srgbClr val="000000"/>
                </a:solidFill>
              </a:rPr>
              <a:t>Main Courses:</a:t>
            </a:r>
            <a:endParaRPr sz="5100">
              <a:solidFill>
                <a:srgbClr val="000000"/>
              </a:solidFill>
            </a:endParaRPr>
          </a:p>
          <a:p>
            <a:pPr marL="0" lvl="0" indent="0" algn="ctr" rtl="0">
              <a:spcBef>
                <a:spcPts val="0"/>
              </a:spcBef>
              <a:spcAft>
                <a:spcPts val="0"/>
              </a:spcAft>
              <a:buNone/>
            </a:pPr>
            <a:endParaRPr/>
          </a:p>
        </p:txBody>
      </p:sp>
      <p:sp>
        <p:nvSpPr>
          <p:cNvPr id="1153" name="Google Shape;1153;p57"/>
          <p:cNvSpPr txBox="1">
            <a:spLocks noGrp="1"/>
          </p:cNvSpPr>
          <p:nvPr>
            <p:ph type="subTitle" idx="1"/>
          </p:nvPr>
        </p:nvSpPr>
        <p:spPr>
          <a:xfrm>
            <a:off x="372575" y="1813050"/>
            <a:ext cx="2326200" cy="10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6500"/>
              <a:buFont typeface="Arial"/>
              <a:buNone/>
            </a:pPr>
            <a:r>
              <a:rPr lang="en" sz="3500" b="1">
                <a:latin typeface="Calligraffitti"/>
                <a:ea typeface="Calligraffitti"/>
                <a:cs typeface="Calligraffitti"/>
                <a:sym typeface="Calligraffitti"/>
              </a:rPr>
              <a:t>Black Mouth  Catshark Olhão Style</a:t>
            </a:r>
            <a:r>
              <a:rPr lang="en" sz="3500">
                <a:latin typeface="Calligraffitti"/>
                <a:ea typeface="Calligraffitti"/>
                <a:cs typeface="Calligraffitti"/>
                <a:sym typeface="Calligraffitti"/>
              </a:rPr>
              <a:t> </a:t>
            </a:r>
            <a:endParaRPr/>
          </a:p>
        </p:txBody>
      </p:sp>
      <p:sp>
        <p:nvSpPr>
          <p:cNvPr id="1154" name="Google Shape;1154;p57"/>
          <p:cNvSpPr txBox="1">
            <a:spLocks noGrp="1"/>
          </p:cNvSpPr>
          <p:nvPr>
            <p:ph type="title" idx="2"/>
          </p:nvPr>
        </p:nvSpPr>
        <p:spPr>
          <a:xfrm>
            <a:off x="2842977" y="2976090"/>
            <a:ext cx="2326200" cy="6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6500"/>
              <a:buFont typeface="Arial"/>
              <a:buNone/>
            </a:pPr>
            <a:endParaRPr sz="3500" b="1"/>
          </a:p>
          <a:p>
            <a:pPr marL="0" lvl="0" indent="0" algn="ctr" rtl="0">
              <a:spcBef>
                <a:spcPts val="0"/>
              </a:spcBef>
              <a:spcAft>
                <a:spcPts val="0"/>
              </a:spcAft>
              <a:buClr>
                <a:srgbClr val="000000"/>
              </a:buClr>
              <a:buSzPts val="6500"/>
              <a:buFont typeface="Arial"/>
              <a:buNone/>
            </a:pPr>
            <a:endParaRPr sz="3500" b="1"/>
          </a:p>
          <a:p>
            <a:pPr marL="0" lvl="0" indent="0" algn="ctr" rtl="0">
              <a:spcBef>
                <a:spcPts val="0"/>
              </a:spcBef>
              <a:spcAft>
                <a:spcPts val="0"/>
              </a:spcAft>
              <a:buClr>
                <a:srgbClr val="000000"/>
              </a:buClr>
              <a:buSzPts val="6500"/>
              <a:buFont typeface="Arial"/>
              <a:buNone/>
            </a:pPr>
            <a:endParaRPr sz="3500" b="1"/>
          </a:p>
          <a:p>
            <a:pPr marL="0" lvl="0" indent="0" algn="ctr" rtl="0">
              <a:spcBef>
                <a:spcPts val="0"/>
              </a:spcBef>
              <a:spcAft>
                <a:spcPts val="0"/>
              </a:spcAft>
              <a:buClr>
                <a:srgbClr val="000000"/>
              </a:buClr>
              <a:buSzPts val="6500"/>
              <a:buFont typeface="Arial"/>
              <a:buNone/>
            </a:pPr>
            <a:endParaRPr sz="3500" b="1"/>
          </a:p>
          <a:p>
            <a:pPr marL="0" lvl="0" indent="0" algn="ctr" rtl="0">
              <a:spcBef>
                <a:spcPts val="0"/>
              </a:spcBef>
              <a:spcAft>
                <a:spcPts val="0"/>
              </a:spcAft>
              <a:buClr>
                <a:srgbClr val="000000"/>
              </a:buClr>
              <a:buSzPts val="6500"/>
              <a:buFont typeface="Arial"/>
              <a:buNone/>
            </a:pPr>
            <a:endParaRPr sz="3500" b="1"/>
          </a:p>
          <a:p>
            <a:pPr marL="0" lvl="0" indent="0" algn="ctr" rtl="0">
              <a:spcBef>
                <a:spcPts val="0"/>
              </a:spcBef>
              <a:spcAft>
                <a:spcPts val="0"/>
              </a:spcAft>
              <a:buClr>
                <a:srgbClr val="000000"/>
              </a:buClr>
              <a:buSzPts val="6500"/>
              <a:buFont typeface="Arial"/>
              <a:buNone/>
            </a:pPr>
            <a:endParaRPr sz="3500" b="1"/>
          </a:p>
          <a:p>
            <a:pPr marL="0" lvl="0" indent="0" algn="ctr" rtl="0">
              <a:spcBef>
                <a:spcPts val="0"/>
              </a:spcBef>
              <a:spcAft>
                <a:spcPts val="0"/>
              </a:spcAft>
              <a:buClr>
                <a:srgbClr val="000000"/>
              </a:buClr>
              <a:buSzPts val="6500"/>
              <a:buFont typeface="Arial"/>
              <a:buNone/>
            </a:pPr>
            <a:endParaRPr sz="3500" b="1"/>
          </a:p>
          <a:p>
            <a:pPr marL="0" lvl="0" indent="0" algn="ctr" rtl="0">
              <a:spcBef>
                <a:spcPts val="0"/>
              </a:spcBef>
              <a:spcAft>
                <a:spcPts val="0"/>
              </a:spcAft>
              <a:buClr>
                <a:srgbClr val="000000"/>
              </a:buClr>
              <a:buSzPts val="6500"/>
              <a:buFont typeface="Arial"/>
              <a:buNone/>
            </a:pPr>
            <a:r>
              <a:rPr lang="en" sz="3500" b="1"/>
              <a:t>Xarém with cockles</a:t>
            </a:r>
            <a:endParaRPr sz="3500" b="1"/>
          </a:p>
          <a:p>
            <a:pPr marL="0" lvl="0" indent="0" algn="ctr" rtl="0">
              <a:spcBef>
                <a:spcPts val="0"/>
              </a:spcBef>
              <a:spcAft>
                <a:spcPts val="0"/>
              </a:spcAft>
              <a:buNone/>
            </a:pPr>
            <a:endParaRPr/>
          </a:p>
        </p:txBody>
      </p:sp>
      <p:sp>
        <p:nvSpPr>
          <p:cNvPr id="1155" name="Google Shape;1155;p57"/>
          <p:cNvSpPr txBox="1"/>
          <p:nvPr/>
        </p:nvSpPr>
        <p:spPr>
          <a:xfrm>
            <a:off x="6369050" y="2256150"/>
            <a:ext cx="2248500" cy="1077300"/>
          </a:xfrm>
          <a:prstGeom prst="rect">
            <a:avLst/>
          </a:prstGeom>
          <a:noFill/>
          <a:ln>
            <a:noFill/>
          </a:ln>
        </p:spPr>
        <p:txBody>
          <a:bodyPr spcFirstLastPara="1" wrap="square" lIns="57150" tIns="91425" rIns="91425" bIns="91425" anchor="t" anchorCtr="0">
            <a:spAutoFit/>
          </a:bodyPr>
          <a:lstStyle/>
          <a:p>
            <a:pPr marL="0" lvl="0" indent="0" algn="l" rtl="0">
              <a:spcBef>
                <a:spcPts val="0"/>
              </a:spcBef>
              <a:spcAft>
                <a:spcPts val="0"/>
              </a:spcAft>
              <a:buNone/>
            </a:pPr>
            <a:r>
              <a:rPr lang="en" sz="2900" b="1">
                <a:latin typeface="Calligraffitti"/>
                <a:ea typeface="Calligraffitti"/>
                <a:cs typeface="Calligraffitti"/>
                <a:sym typeface="Calligraffitti"/>
              </a:rPr>
              <a:t>Skate  with Garlic</a:t>
            </a:r>
            <a:endParaRPr sz="2500" b="1">
              <a:latin typeface="Calligraffitti"/>
              <a:ea typeface="Calligraffitti"/>
              <a:cs typeface="Calligraffitti"/>
              <a:sym typeface="Calligraffitti"/>
            </a:endParaRPr>
          </a:p>
        </p:txBody>
      </p:sp>
      <p:pic>
        <p:nvPicPr>
          <p:cNvPr id="1156" name="Google Shape;1156;p57"/>
          <p:cNvPicPr preferRelativeResize="0"/>
          <p:nvPr/>
        </p:nvPicPr>
        <p:blipFill>
          <a:blip r:embed="rId3">
            <a:alphaModFix/>
          </a:blip>
          <a:stretch>
            <a:fillRect/>
          </a:stretch>
        </p:blipFill>
        <p:spPr>
          <a:xfrm>
            <a:off x="5654575" y="261750"/>
            <a:ext cx="2750864" cy="1819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0"/>
        <p:cNvGrpSpPr/>
        <p:nvPr/>
      </p:nvGrpSpPr>
      <p:grpSpPr>
        <a:xfrm>
          <a:off x="0" y="0"/>
          <a:ext cx="0" cy="0"/>
          <a:chOff x="0" y="0"/>
          <a:chExt cx="0" cy="0"/>
        </a:xfrm>
      </p:grpSpPr>
      <p:sp>
        <p:nvSpPr>
          <p:cNvPr id="1161" name="Google Shape;1161;p58"/>
          <p:cNvSpPr txBox="1">
            <a:spLocks noGrp="1"/>
          </p:cNvSpPr>
          <p:nvPr>
            <p:ph type="body" idx="1"/>
          </p:nvPr>
        </p:nvSpPr>
        <p:spPr>
          <a:xfrm rot="-45482">
            <a:off x="942160" y="1209881"/>
            <a:ext cx="3786931" cy="3632117"/>
          </a:xfrm>
          <a:prstGeom prst="rect">
            <a:avLst/>
          </a:prstGeom>
          <a:solidFill>
            <a:srgbClr val="F2F2F2">
              <a:alpha val="0"/>
            </a:srgbClr>
          </a:solid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1400"/>
              <a:buNone/>
            </a:pPr>
            <a:r>
              <a:rPr lang="en" sz="2000" b="1">
                <a:solidFill>
                  <a:srgbClr val="000000"/>
                </a:solidFill>
                <a:latin typeface="Calligraffitti"/>
                <a:ea typeface="Calligraffitti"/>
                <a:cs typeface="Calligraffitti"/>
                <a:sym typeface="Calligraffitti"/>
              </a:rPr>
              <a:t>Ingredientes:</a:t>
            </a:r>
            <a:endParaRPr sz="2000" b="1">
              <a:solidFill>
                <a:srgbClr val="000000"/>
              </a:solidFill>
              <a:latin typeface="Calligraffitti"/>
              <a:ea typeface="Calligraffitti"/>
              <a:cs typeface="Calligraffitti"/>
              <a:sym typeface="Calligraffitti"/>
            </a:endParaRPr>
          </a:p>
          <a:p>
            <a:pPr marL="457200" lvl="0" indent="-355600" algn="l" rtl="0">
              <a:lnSpc>
                <a:spcPct val="150000"/>
              </a:lnSpc>
              <a:spcBef>
                <a:spcPts val="60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400g of Skate</a:t>
            </a:r>
            <a:endParaRPr sz="2000">
              <a:solidFill>
                <a:srgbClr val="000000"/>
              </a:solidFill>
              <a:latin typeface="Calligraffitti"/>
              <a:ea typeface="Calligraffitti"/>
              <a:cs typeface="Calligraffitti"/>
              <a:sym typeface="Calligraffitti"/>
            </a:endParaRPr>
          </a:p>
          <a:p>
            <a:pPr marL="457200" lvl="0" indent="-355600" algn="l" rtl="0">
              <a:lnSpc>
                <a:spcPct val="150000"/>
              </a:lnSpc>
              <a:spcBef>
                <a:spcPts val="60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5 garlic cloves</a:t>
            </a:r>
            <a:endParaRPr sz="2000">
              <a:solidFill>
                <a:srgbClr val="000000"/>
              </a:solidFill>
              <a:latin typeface="Calligraffitti"/>
              <a:ea typeface="Calligraffitti"/>
              <a:cs typeface="Calligraffitti"/>
              <a:sym typeface="Calligraffitti"/>
            </a:endParaRPr>
          </a:p>
          <a:p>
            <a:pPr marL="457200" lvl="0" indent="-355600" algn="l" rtl="0">
              <a:lnSpc>
                <a:spcPct val="15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3 olive oil spoons</a:t>
            </a:r>
            <a:endParaRPr sz="2000">
              <a:solidFill>
                <a:srgbClr val="000000"/>
              </a:solidFill>
              <a:latin typeface="Calligraffitti"/>
              <a:ea typeface="Calligraffitti"/>
              <a:cs typeface="Calligraffitti"/>
              <a:sym typeface="Calligraffitti"/>
            </a:endParaRPr>
          </a:p>
          <a:p>
            <a:pPr marL="457200" lvl="0" indent="-355600" algn="l" rtl="0">
              <a:lnSpc>
                <a:spcPct val="15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1 vinegar spoon</a:t>
            </a:r>
            <a:endParaRPr sz="2000">
              <a:solidFill>
                <a:srgbClr val="000000"/>
              </a:solidFill>
              <a:latin typeface="Calligraffitti"/>
              <a:ea typeface="Calligraffitti"/>
              <a:cs typeface="Calligraffitti"/>
              <a:sym typeface="Calligraffitti"/>
            </a:endParaRPr>
          </a:p>
          <a:p>
            <a:pPr marL="457200" lvl="0" indent="-355600" algn="l" rtl="0">
              <a:lnSpc>
                <a:spcPct val="15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4 Potatoes</a:t>
            </a:r>
            <a:endParaRPr sz="2000">
              <a:solidFill>
                <a:srgbClr val="000000"/>
              </a:solidFill>
              <a:latin typeface="Calligraffitti"/>
              <a:ea typeface="Calligraffitti"/>
              <a:cs typeface="Calligraffitti"/>
              <a:sym typeface="Calligraffitti"/>
            </a:endParaRPr>
          </a:p>
          <a:p>
            <a:pPr marL="457200" lvl="0" indent="-355600" algn="l" rtl="0">
              <a:lnSpc>
                <a:spcPct val="150000"/>
              </a:lnSpc>
              <a:spcBef>
                <a:spcPts val="60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Salt (thick)</a:t>
            </a:r>
            <a:endParaRPr sz="2000">
              <a:solidFill>
                <a:srgbClr val="000000"/>
              </a:solidFill>
              <a:latin typeface="Calligraffitti"/>
              <a:ea typeface="Calligraffitti"/>
              <a:cs typeface="Calligraffitti"/>
              <a:sym typeface="Calligraffitti"/>
            </a:endParaRPr>
          </a:p>
          <a:p>
            <a:pPr marL="457200" lvl="0" indent="0" algn="l" rtl="0">
              <a:lnSpc>
                <a:spcPct val="150000"/>
              </a:lnSpc>
              <a:spcBef>
                <a:spcPts val="0"/>
              </a:spcBef>
              <a:spcAft>
                <a:spcPts val="0"/>
              </a:spcAft>
              <a:buNone/>
            </a:pPr>
            <a:endParaRPr sz="2000">
              <a:solidFill>
                <a:srgbClr val="000000"/>
              </a:solidFill>
              <a:latin typeface="Calligraffitti"/>
              <a:ea typeface="Calligraffitti"/>
              <a:cs typeface="Calligraffitti"/>
              <a:sym typeface="Calligraffitti"/>
            </a:endParaRPr>
          </a:p>
          <a:p>
            <a:pPr marL="0" lvl="0" indent="0" algn="l" rtl="0">
              <a:lnSpc>
                <a:spcPct val="150000"/>
              </a:lnSpc>
              <a:spcBef>
                <a:spcPts val="600"/>
              </a:spcBef>
              <a:spcAft>
                <a:spcPts val="0"/>
              </a:spcAft>
              <a:buNone/>
            </a:pPr>
            <a:r>
              <a:rPr lang="en" sz="2000">
                <a:solidFill>
                  <a:srgbClr val="000000"/>
                </a:solidFill>
                <a:latin typeface="Calligraffitti"/>
                <a:ea typeface="Calligraffitti"/>
                <a:cs typeface="Calligraffitti"/>
                <a:sym typeface="Calligraffitti"/>
              </a:rPr>
              <a:t>     </a:t>
            </a:r>
            <a:endParaRPr sz="2000">
              <a:solidFill>
                <a:srgbClr val="000000"/>
              </a:solidFill>
              <a:latin typeface="Calligraffitti"/>
              <a:ea typeface="Calligraffitti"/>
              <a:cs typeface="Calligraffitti"/>
              <a:sym typeface="Calligraffitti"/>
            </a:endParaRPr>
          </a:p>
          <a:p>
            <a:pPr marL="0" lvl="0" indent="0" algn="l" rtl="0">
              <a:lnSpc>
                <a:spcPct val="150000"/>
              </a:lnSpc>
              <a:spcBef>
                <a:spcPts val="600"/>
              </a:spcBef>
              <a:spcAft>
                <a:spcPts val="0"/>
              </a:spcAft>
              <a:buSzPts val="1400"/>
              <a:buNone/>
            </a:pPr>
            <a:endParaRPr sz="2000">
              <a:solidFill>
                <a:srgbClr val="000000"/>
              </a:solidFill>
              <a:latin typeface="Calligraffitti"/>
              <a:ea typeface="Calligraffitti"/>
              <a:cs typeface="Calligraffitti"/>
              <a:sym typeface="Calligraffitti"/>
            </a:endParaRPr>
          </a:p>
          <a:p>
            <a:pPr marL="0" lvl="0" indent="0" algn="l" rtl="0">
              <a:lnSpc>
                <a:spcPct val="115000"/>
              </a:lnSpc>
              <a:spcBef>
                <a:spcPts val="0"/>
              </a:spcBef>
              <a:spcAft>
                <a:spcPts val="1600"/>
              </a:spcAft>
              <a:buSzPts val="1400"/>
              <a:buNone/>
            </a:pPr>
            <a:endParaRPr/>
          </a:p>
        </p:txBody>
      </p:sp>
      <p:sp>
        <p:nvSpPr>
          <p:cNvPr id="1162" name="Google Shape;1162;p58"/>
          <p:cNvSpPr txBox="1">
            <a:spLocks noGrp="1"/>
          </p:cNvSpPr>
          <p:nvPr>
            <p:ph type="title"/>
          </p:nvPr>
        </p:nvSpPr>
        <p:spPr>
          <a:xfrm>
            <a:off x="930200" y="627400"/>
            <a:ext cx="3622800" cy="50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900" b="1">
                <a:solidFill>
                  <a:srgbClr val="000000"/>
                </a:solidFill>
              </a:rPr>
              <a:t>Skate  with Garlic</a:t>
            </a:r>
            <a:endParaRPr sz="2500" b="1">
              <a:solidFill>
                <a:srgbClr val="000000"/>
              </a:solidFill>
            </a:endParaRPr>
          </a:p>
          <a:p>
            <a:pPr marL="0" lvl="0" indent="0" algn="l" rtl="0">
              <a:lnSpc>
                <a:spcPct val="80000"/>
              </a:lnSpc>
              <a:spcBef>
                <a:spcPts val="0"/>
              </a:spcBef>
              <a:spcAft>
                <a:spcPts val="0"/>
              </a:spcAft>
              <a:buSzPts val="2800"/>
              <a:buNone/>
            </a:pPr>
            <a:endParaRPr b="1"/>
          </a:p>
        </p:txBody>
      </p:sp>
      <p:pic>
        <p:nvPicPr>
          <p:cNvPr id="1163" name="Google Shape;1163;p58"/>
          <p:cNvPicPr preferRelativeResize="0"/>
          <p:nvPr/>
        </p:nvPicPr>
        <p:blipFill rotWithShape="1">
          <a:blip r:embed="rId3">
            <a:alphaModFix/>
          </a:blip>
          <a:srcRect l="20459" r="20458"/>
          <a:stretch/>
        </p:blipFill>
        <p:spPr>
          <a:xfrm>
            <a:off x="5095225" y="914600"/>
            <a:ext cx="3134375" cy="3314298"/>
          </a:xfrm>
          <a:prstGeom prst="rect">
            <a:avLst/>
          </a:prstGeom>
          <a:noFill/>
          <a:ln w="38100" cap="flat" cmpd="sng">
            <a:solidFill>
              <a:schemeClr val="dk1"/>
            </a:solidFill>
            <a:prstDash val="solid"/>
            <a:round/>
            <a:headEnd type="none" w="sm" len="sm"/>
            <a:tailEnd type="none" w="sm" len="sm"/>
          </a:ln>
        </p:spPr>
      </p:pic>
      <p:sp>
        <p:nvSpPr>
          <p:cNvPr id="1164" name="Google Shape;1164;p58"/>
          <p:cNvSpPr/>
          <p:nvPr/>
        </p:nvSpPr>
        <p:spPr>
          <a:xfrm rot="635354">
            <a:off x="6745217" y="6364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58"/>
          <p:cNvSpPr/>
          <p:nvPr/>
        </p:nvSpPr>
        <p:spPr>
          <a:xfrm rot="635354">
            <a:off x="6727775" y="6274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66" name="Google Shape;1166;p58"/>
          <p:cNvGrpSpPr/>
          <p:nvPr/>
        </p:nvGrpSpPr>
        <p:grpSpPr>
          <a:xfrm>
            <a:off x="4773916" y="3794257"/>
            <a:ext cx="1923552" cy="836291"/>
            <a:chOff x="6849866" y="612907"/>
            <a:chExt cx="1923552" cy="836291"/>
          </a:xfrm>
        </p:grpSpPr>
        <p:sp>
          <p:nvSpPr>
            <p:cNvPr id="1167" name="Google Shape;1167;p58"/>
            <p:cNvSpPr/>
            <p:nvPr/>
          </p:nvSpPr>
          <p:spPr>
            <a:xfrm rot="635354">
              <a:off x="6897617" y="788822"/>
              <a:ext cx="1834780" cy="475154"/>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58"/>
            <p:cNvSpPr/>
            <p:nvPr/>
          </p:nvSpPr>
          <p:spPr>
            <a:xfrm rot="635354">
              <a:off x="6880175" y="779801"/>
              <a:ext cx="1862935" cy="502503"/>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grpSp>
        <p:nvGrpSpPr>
          <p:cNvPr id="1173" name="Google Shape;1173;p59"/>
          <p:cNvGrpSpPr/>
          <p:nvPr/>
        </p:nvGrpSpPr>
        <p:grpSpPr>
          <a:xfrm>
            <a:off x="3451721" y="305241"/>
            <a:ext cx="5214582" cy="4762527"/>
            <a:chOff x="2050157" y="433850"/>
            <a:chExt cx="4943669" cy="4785016"/>
          </a:xfrm>
        </p:grpSpPr>
        <p:sp>
          <p:nvSpPr>
            <p:cNvPr id="1174" name="Google Shape;1174;p59"/>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59"/>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6" name="Google Shape;1176;p59"/>
          <p:cNvSpPr txBox="1">
            <a:spLocks noGrp="1"/>
          </p:cNvSpPr>
          <p:nvPr>
            <p:ph type="title"/>
          </p:nvPr>
        </p:nvSpPr>
        <p:spPr>
          <a:xfrm>
            <a:off x="4895902" y="1465390"/>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1177" name="Google Shape;1177;p59"/>
          <p:cNvSpPr txBox="1">
            <a:spLocks noGrp="1"/>
          </p:cNvSpPr>
          <p:nvPr>
            <p:ph type="subTitle" idx="1"/>
          </p:nvPr>
        </p:nvSpPr>
        <p:spPr>
          <a:xfrm>
            <a:off x="3865100" y="1444075"/>
            <a:ext cx="4684200" cy="3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000000"/>
                </a:solidFill>
                <a:latin typeface="Calligraffitti"/>
                <a:ea typeface="Calligraffitti"/>
                <a:cs typeface="Calligraffitti"/>
                <a:sym typeface="Calligraffitti"/>
              </a:rPr>
              <a:t>The Skate  should be thoroughly washed under running water and should be salted for 2 hours. In a pan with boiling water, the streak and potatoes (already salted) are introduced and the potatoes are baked (approximately 5 minutes).</a:t>
            </a:r>
            <a:endParaRPr sz="1800">
              <a:solidFill>
                <a:srgbClr val="000000"/>
              </a:solidFill>
              <a:latin typeface="Calligraffitti"/>
              <a:ea typeface="Calligraffitti"/>
              <a:cs typeface="Calligraffitti"/>
              <a:sym typeface="Calligraffitti"/>
            </a:endParaRPr>
          </a:p>
          <a:p>
            <a:pPr marL="0" lvl="0" indent="0" algn="l" rtl="0">
              <a:lnSpc>
                <a:spcPct val="100000"/>
              </a:lnSpc>
              <a:spcBef>
                <a:spcPts val="0"/>
              </a:spcBef>
              <a:spcAft>
                <a:spcPts val="0"/>
              </a:spcAft>
              <a:buNone/>
            </a:pPr>
            <a:r>
              <a:rPr lang="en" sz="1800">
                <a:solidFill>
                  <a:srgbClr val="000000"/>
                </a:solidFill>
                <a:latin typeface="Calligraffitti"/>
                <a:ea typeface="Calligraffitti"/>
                <a:cs typeface="Calligraffitti"/>
                <a:sym typeface="Calligraffitti"/>
              </a:rPr>
              <a:t>In a bowl we have the garlics very well crushed, olive oil, vinegar, 3 tablespoons of water to bake the streak.</a:t>
            </a:r>
            <a:endParaRPr sz="1800">
              <a:solidFill>
                <a:srgbClr val="000000"/>
              </a:solidFill>
              <a:latin typeface="Calligraffitti"/>
              <a:ea typeface="Calligraffitti"/>
              <a:cs typeface="Calligraffitti"/>
              <a:sym typeface="Calligraffitti"/>
            </a:endParaRPr>
          </a:p>
          <a:p>
            <a:pPr marL="0" lvl="0" indent="0" algn="l" rtl="0">
              <a:lnSpc>
                <a:spcPct val="100000"/>
              </a:lnSpc>
              <a:spcBef>
                <a:spcPts val="0"/>
              </a:spcBef>
              <a:spcAft>
                <a:spcPts val="0"/>
              </a:spcAft>
              <a:buNone/>
            </a:pPr>
            <a:r>
              <a:rPr lang="en" sz="1800">
                <a:solidFill>
                  <a:srgbClr val="000000"/>
                </a:solidFill>
                <a:latin typeface="Calligraffitti"/>
                <a:ea typeface="Calligraffitti"/>
                <a:cs typeface="Calligraffitti"/>
                <a:sym typeface="Calligraffitti"/>
              </a:rPr>
              <a:t>Once cooked, the water flows from the ray and potatoes, joins the previous preparation and goes back to the fire about five minutes. It is served right after the confection.</a:t>
            </a:r>
            <a:endParaRPr sz="1800">
              <a:solidFill>
                <a:srgbClr val="000000"/>
              </a:solidFill>
              <a:latin typeface="Calligraffitti"/>
              <a:ea typeface="Calligraffitti"/>
              <a:cs typeface="Calligraffitti"/>
              <a:sym typeface="Calligraffitti"/>
            </a:endParaRPr>
          </a:p>
          <a:p>
            <a:pPr marL="0" lvl="0" indent="0" algn="ctr" rtl="0">
              <a:lnSpc>
                <a:spcPct val="100000"/>
              </a:lnSpc>
              <a:spcBef>
                <a:spcPts val="0"/>
              </a:spcBef>
              <a:spcAft>
                <a:spcPts val="0"/>
              </a:spcAft>
              <a:buNone/>
            </a:pPr>
            <a:endParaRPr sz="1800">
              <a:solidFill>
                <a:srgbClr val="000000"/>
              </a:solidFill>
              <a:latin typeface="Calligraffitti"/>
              <a:ea typeface="Calligraffitti"/>
              <a:cs typeface="Calligraffitti"/>
              <a:sym typeface="Calligraffitti"/>
            </a:endParaRPr>
          </a:p>
          <a:p>
            <a:pPr marL="0" lvl="0" indent="0" algn="ctr" rtl="0">
              <a:lnSpc>
                <a:spcPct val="100000"/>
              </a:lnSpc>
              <a:spcBef>
                <a:spcPts val="0"/>
              </a:spcBef>
              <a:spcAft>
                <a:spcPts val="0"/>
              </a:spcAft>
              <a:buSzPts val="1400"/>
              <a:buNone/>
            </a:pPr>
            <a:endParaRPr sz="1800">
              <a:solidFill>
                <a:srgbClr val="000000"/>
              </a:solidFill>
              <a:latin typeface="Calligraffitti"/>
              <a:ea typeface="Calligraffitti"/>
              <a:cs typeface="Calligraffitti"/>
              <a:sym typeface="Calligraffitti"/>
            </a:endParaRPr>
          </a:p>
          <a:p>
            <a:pPr marL="0" lvl="0" indent="0" algn="ctr" rtl="0">
              <a:lnSpc>
                <a:spcPct val="100000"/>
              </a:lnSpc>
              <a:spcBef>
                <a:spcPts val="0"/>
              </a:spcBef>
              <a:spcAft>
                <a:spcPts val="0"/>
              </a:spcAft>
              <a:buSzPts val="1400"/>
              <a:buNone/>
            </a:pPr>
            <a:endParaRPr/>
          </a:p>
        </p:txBody>
      </p:sp>
      <p:sp>
        <p:nvSpPr>
          <p:cNvPr id="1178" name="Google Shape;1178;p59"/>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59"/>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59"/>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59"/>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59"/>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59"/>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59"/>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59"/>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59"/>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59"/>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59"/>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59"/>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59"/>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59"/>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59"/>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59"/>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59"/>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59"/>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59"/>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59"/>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59"/>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59"/>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59"/>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59"/>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59"/>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59"/>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59"/>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59"/>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59"/>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59"/>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59"/>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grpSp>
        <p:nvGrpSpPr>
          <p:cNvPr id="231" name="Google Shape;231;p33"/>
          <p:cNvGrpSpPr/>
          <p:nvPr/>
        </p:nvGrpSpPr>
        <p:grpSpPr>
          <a:xfrm rot="-5400397">
            <a:off x="-454087" y="-4803091"/>
            <a:ext cx="10052173" cy="8796010"/>
            <a:chOff x="577150" y="371675"/>
            <a:chExt cx="2899721" cy="1958150"/>
          </a:xfrm>
        </p:grpSpPr>
        <p:sp>
          <p:nvSpPr>
            <p:cNvPr id="232" name="Google Shape;232;p33"/>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3"/>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3"/>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3"/>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3"/>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3"/>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3"/>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3"/>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3"/>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3"/>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3"/>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3"/>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3"/>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3"/>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3"/>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3"/>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3"/>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3"/>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3"/>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3"/>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3"/>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3"/>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3"/>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 name="Google Shape;255;p33"/>
          <p:cNvSpPr txBox="1">
            <a:spLocks noGrp="1"/>
          </p:cNvSpPr>
          <p:nvPr>
            <p:ph type="body" idx="1"/>
          </p:nvPr>
        </p:nvSpPr>
        <p:spPr>
          <a:xfrm>
            <a:off x="828300" y="694825"/>
            <a:ext cx="7608300" cy="3218100"/>
          </a:xfrm>
          <a:prstGeom prst="rect">
            <a:avLst/>
          </a:prstGeom>
          <a:noFill/>
          <a:ln>
            <a:noFill/>
          </a:ln>
        </p:spPr>
        <p:txBody>
          <a:bodyPr spcFirstLastPara="1" wrap="square" lIns="0" tIns="182875" rIns="0" bIns="0" anchor="t" anchorCtr="0">
            <a:noAutofit/>
          </a:bodyPr>
          <a:lstStyle/>
          <a:p>
            <a:pPr marL="0" lvl="0" indent="0" algn="l" rtl="0">
              <a:lnSpc>
                <a:spcPct val="115000"/>
              </a:lnSpc>
              <a:spcBef>
                <a:spcPts val="1100"/>
              </a:spcBef>
              <a:spcAft>
                <a:spcPts val="0"/>
              </a:spcAft>
              <a:buNone/>
            </a:pPr>
            <a:r>
              <a:rPr lang="en" sz="1800">
                <a:solidFill>
                  <a:srgbClr val="000000"/>
                </a:solidFill>
                <a:latin typeface="Calligraffitti"/>
                <a:ea typeface="Calligraffitti"/>
                <a:cs typeface="Calligraffitti"/>
                <a:sym typeface="Calligraffitti"/>
              </a:rPr>
              <a:t>Portugal has a long tradition linked to the sea. Our flavors and our dishes are filled with aromas of sea air with a high consumption of fish.. Data from the Food and Agriculture Organization of the United Nations (FAO,2008) point to Portugal as one of the Mediterranean countries where fish consumption has a high importance in the diet of the population and the Mediterranean lifestyle. Portugal is the largest consumer of fish per inhabitant in the EU and the third in the world..</a:t>
            </a:r>
            <a:endParaRPr sz="1800">
              <a:solidFill>
                <a:srgbClr val="000000"/>
              </a:solidFill>
              <a:latin typeface="Calligraffitti"/>
              <a:ea typeface="Calligraffitti"/>
              <a:cs typeface="Calligraffitti"/>
              <a:sym typeface="Calligraffitti"/>
            </a:endParaRPr>
          </a:p>
          <a:p>
            <a:pPr marL="0" lvl="0" indent="0" algn="l" rtl="0">
              <a:lnSpc>
                <a:spcPct val="115000"/>
              </a:lnSpc>
              <a:spcBef>
                <a:spcPts val="1100"/>
              </a:spcBef>
              <a:spcAft>
                <a:spcPts val="0"/>
              </a:spcAft>
              <a:buNone/>
            </a:pPr>
            <a:r>
              <a:rPr lang="en" sz="1800">
                <a:solidFill>
                  <a:srgbClr val="000000"/>
                </a:solidFill>
                <a:latin typeface="Calligraffitti"/>
                <a:ea typeface="Calligraffitti"/>
                <a:cs typeface="Calligraffitti"/>
                <a:sym typeface="Calligraffitti"/>
              </a:rPr>
              <a:t>Fish consumption in Portugal (55.6 kg/percapita/year) is more than double the average consumption in the EU-27. In the EU the annual consumption is on average 17 kilos. (FAO, 23/05/2021)..</a:t>
            </a:r>
            <a:endParaRPr sz="1800">
              <a:solidFill>
                <a:srgbClr val="000000"/>
              </a:solidFill>
              <a:latin typeface="Calligraffitti"/>
              <a:ea typeface="Calligraffitti"/>
              <a:cs typeface="Calligraffitti"/>
              <a:sym typeface="Calligraffitti"/>
            </a:endParaRPr>
          </a:p>
          <a:p>
            <a:pPr marL="0" lvl="0" indent="0" algn="l" rtl="0">
              <a:lnSpc>
                <a:spcPct val="80000"/>
              </a:lnSpc>
              <a:spcBef>
                <a:spcPts val="1100"/>
              </a:spcBef>
              <a:spcAft>
                <a:spcPts val="0"/>
              </a:spcAft>
              <a:buNone/>
            </a:pPr>
            <a:endParaRPr sz="1800">
              <a:solidFill>
                <a:srgbClr val="000000"/>
              </a:solidFill>
              <a:latin typeface="Calligraffitti"/>
              <a:ea typeface="Calligraffitti"/>
              <a:cs typeface="Calligraffitti"/>
              <a:sym typeface="Calligraffitti"/>
            </a:endParaRPr>
          </a:p>
          <a:p>
            <a:pPr marL="0" lvl="0" indent="0" algn="l" rtl="0">
              <a:lnSpc>
                <a:spcPct val="80000"/>
              </a:lnSpc>
              <a:spcBef>
                <a:spcPts val="1100"/>
              </a:spcBef>
              <a:spcAft>
                <a:spcPts val="0"/>
              </a:spcAft>
              <a:buSzPts val="1400"/>
              <a:buNone/>
            </a:pPr>
            <a:endParaRPr sz="1800">
              <a:solidFill>
                <a:srgbClr val="000000"/>
              </a:solidFill>
              <a:latin typeface="Calligraffitti"/>
              <a:ea typeface="Calligraffitti"/>
              <a:cs typeface="Calligraffitti"/>
              <a:sym typeface="Calligraffitti"/>
            </a:endParaRPr>
          </a:p>
        </p:txBody>
      </p:sp>
      <p:sp>
        <p:nvSpPr>
          <p:cNvPr id="256" name="Google Shape;256;p33"/>
          <p:cNvSpPr txBox="1">
            <a:spLocks noGrp="1"/>
          </p:cNvSpPr>
          <p:nvPr>
            <p:ph type="title"/>
          </p:nvPr>
        </p:nvSpPr>
        <p:spPr>
          <a:xfrm>
            <a:off x="767850" y="313625"/>
            <a:ext cx="7729200" cy="5025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b="1"/>
              <a:t>Introduction</a:t>
            </a:r>
            <a:endParaRPr b="1"/>
          </a:p>
          <a:p>
            <a:pPr marL="0" lvl="0" indent="0" algn="l" rtl="0">
              <a:lnSpc>
                <a:spcPct val="80000"/>
              </a:lnSpc>
              <a:spcBef>
                <a:spcPts val="0"/>
              </a:spcBef>
              <a:spcAft>
                <a:spcPts val="0"/>
              </a:spcAft>
              <a:buNone/>
            </a:pPr>
            <a:endParaRPr b="1"/>
          </a:p>
          <a:p>
            <a:pPr marL="0" lvl="0" indent="0" algn="l" rtl="0">
              <a:lnSpc>
                <a:spcPct val="80000"/>
              </a:lnSpc>
              <a:spcBef>
                <a:spcPts val="0"/>
              </a:spcBef>
              <a:spcAft>
                <a:spcPts val="0"/>
              </a:spcAft>
              <a:buSzPts val="2800"/>
              <a:buNone/>
            </a:pP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2"/>
        <p:cNvGrpSpPr/>
        <p:nvPr/>
      </p:nvGrpSpPr>
      <p:grpSpPr>
        <a:xfrm>
          <a:off x="0" y="0"/>
          <a:ext cx="0" cy="0"/>
          <a:chOff x="0" y="0"/>
          <a:chExt cx="0" cy="0"/>
        </a:xfrm>
      </p:grpSpPr>
      <p:sp>
        <p:nvSpPr>
          <p:cNvPr id="1213" name="Google Shape;1213;p60"/>
          <p:cNvSpPr txBox="1">
            <a:spLocks noGrp="1"/>
          </p:cNvSpPr>
          <p:nvPr>
            <p:ph type="subTitle" idx="1"/>
          </p:nvPr>
        </p:nvSpPr>
        <p:spPr>
          <a:xfrm>
            <a:off x="4869175" y="1100865"/>
            <a:ext cx="3522600" cy="3872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1600" b="1">
                <a:solidFill>
                  <a:srgbClr val="000000"/>
                </a:solidFill>
                <a:latin typeface="Calligraffitti"/>
                <a:ea typeface="Calligraffitti"/>
                <a:cs typeface="Calligraffitti"/>
                <a:sym typeface="Calligraffitti"/>
              </a:rPr>
              <a:t>Ingredients</a:t>
            </a:r>
            <a:endParaRPr sz="1100" b="1">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•half a dozen litão</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100">
                <a:solidFill>
                  <a:srgbClr val="000000"/>
                </a:solidFill>
                <a:latin typeface="Calligraffitti"/>
                <a:ea typeface="Calligraffitti"/>
                <a:cs typeface="Calligraffitti"/>
                <a:sym typeface="Calligraffitti"/>
              </a:rPr>
              <a:t>•</a:t>
            </a:r>
            <a:r>
              <a:rPr lang="en" sz="1500">
                <a:solidFill>
                  <a:srgbClr val="000000"/>
                </a:solidFill>
                <a:latin typeface="Calligraffitti"/>
                <a:ea typeface="Calligraffitti"/>
                <a:cs typeface="Calligraffitti"/>
                <a:sym typeface="Calligraffitti"/>
              </a:rPr>
              <a:t>400 g of potatoes </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•3-4 onions </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•garlic</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•2 green and red peppers</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•4 ripe tomatoes</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•0,5 dl olive oil•bay leaf</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•white pepper</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500">
                <a:solidFill>
                  <a:srgbClr val="000000"/>
                </a:solidFill>
                <a:latin typeface="Calligraffitti"/>
                <a:ea typeface="Calligraffitti"/>
                <a:cs typeface="Calligraffitti"/>
                <a:sym typeface="Calligraffitti"/>
              </a:rPr>
              <a:t>•1 glass of white wine</a:t>
            </a:r>
            <a:endParaRPr sz="1500">
              <a:solidFill>
                <a:srgbClr val="000000"/>
              </a:solidFill>
              <a:latin typeface="Calligraffitti"/>
              <a:ea typeface="Calligraffitti"/>
              <a:cs typeface="Calligraffitti"/>
              <a:sym typeface="Calligraffitti"/>
            </a:endParaRPr>
          </a:p>
          <a:p>
            <a:pPr marL="0" lvl="0" indent="0" algn="l" rtl="0">
              <a:lnSpc>
                <a:spcPct val="115000"/>
              </a:lnSpc>
              <a:spcBef>
                <a:spcPts val="600"/>
              </a:spcBef>
              <a:spcAft>
                <a:spcPts val="0"/>
              </a:spcAft>
              <a:buSzPts val="1400"/>
              <a:buNone/>
            </a:pPr>
            <a:r>
              <a:rPr lang="en" sz="1100">
                <a:solidFill>
                  <a:srgbClr val="000000"/>
                </a:solidFill>
                <a:latin typeface="Calligraffitti"/>
                <a:ea typeface="Calligraffitti"/>
                <a:cs typeface="Calligraffitti"/>
                <a:sym typeface="Calligraffitti"/>
              </a:rPr>
              <a:t>•Salt</a:t>
            </a:r>
            <a:endParaRPr sz="1100">
              <a:solidFill>
                <a:srgbClr val="000000"/>
              </a:solidFill>
              <a:latin typeface="Calligraffitti"/>
              <a:ea typeface="Calligraffitti"/>
              <a:cs typeface="Calligraffitti"/>
              <a:sym typeface="Calligraffitti"/>
            </a:endParaRPr>
          </a:p>
          <a:p>
            <a:pPr marL="0" lvl="0" indent="0" algn="l" rtl="0">
              <a:lnSpc>
                <a:spcPct val="150000"/>
              </a:lnSpc>
              <a:spcBef>
                <a:spcPts val="600"/>
              </a:spcBef>
              <a:spcAft>
                <a:spcPts val="0"/>
              </a:spcAft>
              <a:buSzPts val="1400"/>
              <a:buNone/>
            </a:pPr>
            <a:endParaRPr sz="1500">
              <a:solidFill>
                <a:srgbClr val="000000"/>
              </a:solidFill>
              <a:latin typeface="Calligraffitti"/>
              <a:ea typeface="Calligraffitti"/>
              <a:cs typeface="Calligraffitti"/>
              <a:sym typeface="Calligraffitti"/>
            </a:endParaRPr>
          </a:p>
        </p:txBody>
      </p:sp>
      <p:sp>
        <p:nvSpPr>
          <p:cNvPr id="1214" name="Google Shape;1214;p60"/>
          <p:cNvSpPr txBox="1">
            <a:spLocks noGrp="1"/>
          </p:cNvSpPr>
          <p:nvPr>
            <p:ph type="title"/>
          </p:nvPr>
        </p:nvSpPr>
        <p:spPr>
          <a:xfrm>
            <a:off x="5182500" y="259075"/>
            <a:ext cx="39615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500"/>
              <a:buNone/>
            </a:pPr>
            <a:r>
              <a:rPr lang="en" sz="3500"/>
              <a:t>Litão fish  in the fashion of Olhão!</a:t>
            </a:r>
            <a:endParaRPr sz="3500"/>
          </a:p>
        </p:txBody>
      </p:sp>
      <p:pic>
        <p:nvPicPr>
          <p:cNvPr id="1215" name="Google Shape;1215;p60"/>
          <p:cNvPicPr preferRelativeResize="0"/>
          <p:nvPr/>
        </p:nvPicPr>
        <p:blipFill rotWithShape="1">
          <a:blip r:embed="rId3">
            <a:alphaModFix/>
          </a:blip>
          <a:srcRect l="26783" r="26783"/>
          <a:stretch/>
        </p:blipFill>
        <p:spPr>
          <a:xfrm>
            <a:off x="1016825" y="662000"/>
            <a:ext cx="3264477" cy="3691006"/>
          </a:xfrm>
          <a:prstGeom prst="rect">
            <a:avLst/>
          </a:prstGeom>
          <a:noFill/>
          <a:ln w="38100" cap="flat" cmpd="sng">
            <a:solidFill>
              <a:schemeClr val="dk1"/>
            </a:solidFill>
            <a:prstDash val="solid"/>
            <a:round/>
            <a:headEnd type="none" w="sm" len="sm"/>
            <a:tailEnd type="none" w="sm" len="sm"/>
          </a:ln>
        </p:spPr>
      </p:pic>
      <p:sp>
        <p:nvSpPr>
          <p:cNvPr id="1216" name="Google Shape;1216;p60"/>
          <p:cNvSpPr/>
          <p:nvPr/>
        </p:nvSpPr>
        <p:spPr>
          <a:xfrm rot="253247">
            <a:off x="2789469" y="43300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60"/>
          <p:cNvSpPr/>
          <p:nvPr/>
        </p:nvSpPr>
        <p:spPr>
          <a:xfrm rot="253247">
            <a:off x="2774835" y="418801"/>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60"/>
          <p:cNvSpPr/>
          <p:nvPr/>
        </p:nvSpPr>
        <p:spPr>
          <a:xfrm rot="253247">
            <a:off x="531319" y="394295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60"/>
          <p:cNvSpPr/>
          <p:nvPr/>
        </p:nvSpPr>
        <p:spPr>
          <a:xfrm rot="253247">
            <a:off x="513746" y="3933938"/>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grpSp>
        <p:nvGrpSpPr>
          <p:cNvPr id="1224" name="Google Shape;1224;p61"/>
          <p:cNvGrpSpPr/>
          <p:nvPr/>
        </p:nvGrpSpPr>
        <p:grpSpPr>
          <a:xfrm>
            <a:off x="3451721" y="305241"/>
            <a:ext cx="5214582" cy="4762527"/>
            <a:chOff x="2050157" y="433850"/>
            <a:chExt cx="4943669" cy="4785016"/>
          </a:xfrm>
        </p:grpSpPr>
        <p:sp>
          <p:nvSpPr>
            <p:cNvPr id="1225" name="Google Shape;1225;p61"/>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61"/>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7" name="Google Shape;1227;p61"/>
          <p:cNvSpPr txBox="1">
            <a:spLocks noGrp="1"/>
          </p:cNvSpPr>
          <p:nvPr>
            <p:ph type="title"/>
          </p:nvPr>
        </p:nvSpPr>
        <p:spPr>
          <a:xfrm>
            <a:off x="4851714" y="1045890"/>
            <a:ext cx="2326200" cy="69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b="1"/>
              <a:t>Preparation</a:t>
            </a:r>
            <a:endParaRPr b="1"/>
          </a:p>
          <a:p>
            <a:pPr marL="0" lvl="0" indent="0" algn="ctr" rtl="0">
              <a:lnSpc>
                <a:spcPct val="100000"/>
              </a:lnSpc>
              <a:spcBef>
                <a:spcPts val="0"/>
              </a:spcBef>
              <a:spcAft>
                <a:spcPts val="0"/>
              </a:spcAft>
              <a:buSzPts val="2800"/>
              <a:buNone/>
            </a:pPr>
            <a:endParaRPr b="1"/>
          </a:p>
        </p:txBody>
      </p:sp>
      <p:sp>
        <p:nvSpPr>
          <p:cNvPr id="1228" name="Google Shape;1228;p61"/>
          <p:cNvSpPr txBox="1">
            <a:spLocks noGrp="1"/>
          </p:cNvSpPr>
          <p:nvPr>
            <p:ph type="subTitle" idx="1"/>
          </p:nvPr>
        </p:nvSpPr>
        <p:spPr>
          <a:xfrm>
            <a:off x="3722475" y="1355563"/>
            <a:ext cx="4684200" cy="3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800">
                <a:solidFill>
                  <a:srgbClr val="000000"/>
                </a:solidFill>
                <a:highlight>
                  <a:srgbClr val="F5F5F5"/>
                </a:highlight>
                <a:latin typeface="Calligraffitti"/>
                <a:ea typeface="Calligraffitti"/>
                <a:cs typeface="Calligraffitti"/>
                <a:sym typeface="Calligraffitti"/>
              </a:rPr>
              <a:t>The day before and after skinning, cut the littão into pieces and soak in salted water. On the day of cooking, cover the bottom of the pan with oil, then sliced ​​onion, sliced garlic, bay leaf and white pepper. On top of this, add the litão, the sliced potatoes and another layer of onion, pepper cut into squares, tomatoes without skins or seeds, garlic, bay leaf and pepper (repeat the layers as often as necessary) .</a:t>
            </a:r>
            <a:endParaRPr sz="1800">
              <a:solidFill>
                <a:srgbClr val="000000"/>
              </a:solidFill>
              <a:highlight>
                <a:srgbClr val="F5F5F5"/>
              </a:highlight>
              <a:latin typeface="Calligraffitti"/>
              <a:ea typeface="Calligraffitti"/>
              <a:cs typeface="Calligraffitti"/>
              <a:sym typeface="Calligraffitti"/>
            </a:endParaRPr>
          </a:p>
          <a:p>
            <a:pPr marL="0" lvl="0" indent="0" algn="l" rtl="0">
              <a:lnSpc>
                <a:spcPct val="100000"/>
              </a:lnSpc>
              <a:spcBef>
                <a:spcPts val="0"/>
              </a:spcBef>
              <a:spcAft>
                <a:spcPts val="0"/>
              </a:spcAft>
              <a:buSzPts val="1400"/>
              <a:buNone/>
            </a:pPr>
            <a:r>
              <a:rPr lang="en" sz="1800">
                <a:solidFill>
                  <a:srgbClr val="000000"/>
                </a:solidFill>
                <a:highlight>
                  <a:srgbClr val="F5F5F5"/>
                </a:highlight>
                <a:latin typeface="Calligraffitti"/>
                <a:ea typeface="Calligraffitti"/>
                <a:cs typeface="Calligraffitti"/>
                <a:sym typeface="Calligraffitti"/>
              </a:rPr>
              <a:t>Drizzle with olive oil, add white wine, water and salt and place on the fire to cook slowly..</a:t>
            </a:r>
            <a:endParaRPr sz="1800">
              <a:latin typeface="Calligraffitti"/>
              <a:ea typeface="Calligraffitti"/>
              <a:cs typeface="Calligraffitti"/>
              <a:sym typeface="Calligraffitti"/>
            </a:endParaRPr>
          </a:p>
        </p:txBody>
      </p:sp>
      <p:sp>
        <p:nvSpPr>
          <p:cNvPr id="1229" name="Google Shape;1229;p61"/>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61"/>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61"/>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61"/>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61"/>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61"/>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61"/>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61"/>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61"/>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61"/>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61"/>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61"/>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61"/>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61"/>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61"/>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61"/>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61"/>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61"/>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61"/>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61"/>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61"/>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61"/>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61"/>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61"/>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61"/>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61"/>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61"/>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61"/>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61"/>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61"/>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61"/>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0" name="Google Shape;1260;p61"/>
          <p:cNvGrpSpPr/>
          <p:nvPr/>
        </p:nvGrpSpPr>
        <p:grpSpPr>
          <a:xfrm rot="1355429">
            <a:off x="1859440" y="4083141"/>
            <a:ext cx="2109257" cy="770831"/>
            <a:chOff x="4088400" y="2002138"/>
            <a:chExt cx="542775" cy="180200"/>
          </a:xfrm>
        </p:grpSpPr>
        <p:sp>
          <p:nvSpPr>
            <p:cNvPr id="1261" name="Google Shape;1261;p61"/>
            <p:cNvSpPr/>
            <p:nvPr/>
          </p:nvSpPr>
          <p:spPr>
            <a:xfrm>
              <a:off x="4088400" y="2091088"/>
              <a:ext cx="348600" cy="91250"/>
            </a:xfrm>
            <a:custGeom>
              <a:avLst/>
              <a:gdLst/>
              <a:ahLst/>
              <a:cxnLst/>
              <a:rect l="l" t="t" r="r" b="b"/>
              <a:pathLst>
                <a:path w="13944" h="3650" extrusionOk="0">
                  <a:moveTo>
                    <a:pt x="179" y="466"/>
                  </a:moveTo>
                  <a:cubicBezTo>
                    <a:pt x="184" y="466"/>
                    <a:pt x="187" y="476"/>
                    <a:pt x="186" y="488"/>
                  </a:cubicBezTo>
                  <a:lnTo>
                    <a:pt x="186" y="488"/>
                  </a:lnTo>
                  <a:lnTo>
                    <a:pt x="179" y="466"/>
                  </a:lnTo>
                  <a:close/>
                  <a:moveTo>
                    <a:pt x="13597" y="251"/>
                  </a:moveTo>
                  <a:cubicBezTo>
                    <a:pt x="13352" y="809"/>
                    <a:pt x="13037" y="1344"/>
                    <a:pt x="12721" y="1828"/>
                  </a:cubicBezTo>
                  <a:cubicBezTo>
                    <a:pt x="12530" y="2121"/>
                    <a:pt x="12314" y="2389"/>
                    <a:pt x="12084" y="2580"/>
                  </a:cubicBezTo>
                  <a:lnTo>
                    <a:pt x="11983" y="2656"/>
                  </a:lnTo>
                  <a:lnTo>
                    <a:pt x="11893" y="2707"/>
                  </a:lnTo>
                  <a:cubicBezTo>
                    <a:pt x="11842" y="2745"/>
                    <a:pt x="11766" y="2758"/>
                    <a:pt x="11677" y="2783"/>
                  </a:cubicBezTo>
                  <a:lnTo>
                    <a:pt x="11575" y="2822"/>
                  </a:lnTo>
                  <a:cubicBezTo>
                    <a:pt x="11524" y="2834"/>
                    <a:pt x="11486" y="2834"/>
                    <a:pt x="11448" y="2847"/>
                  </a:cubicBezTo>
                  <a:lnTo>
                    <a:pt x="11206" y="2898"/>
                  </a:lnTo>
                  <a:cubicBezTo>
                    <a:pt x="10556" y="3025"/>
                    <a:pt x="9856" y="3051"/>
                    <a:pt x="9168" y="3089"/>
                  </a:cubicBezTo>
                  <a:cubicBezTo>
                    <a:pt x="8481" y="3140"/>
                    <a:pt x="7793" y="3216"/>
                    <a:pt x="7118" y="3280"/>
                  </a:cubicBezTo>
                  <a:cubicBezTo>
                    <a:pt x="6762" y="3318"/>
                    <a:pt x="6431" y="3318"/>
                    <a:pt x="6074" y="3318"/>
                  </a:cubicBezTo>
                  <a:cubicBezTo>
                    <a:pt x="5902" y="3325"/>
                    <a:pt x="5734" y="3328"/>
                    <a:pt x="5563" y="3328"/>
                  </a:cubicBezTo>
                  <a:cubicBezTo>
                    <a:pt x="5393" y="3328"/>
                    <a:pt x="5221" y="3325"/>
                    <a:pt x="5043" y="3318"/>
                  </a:cubicBezTo>
                  <a:cubicBezTo>
                    <a:pt x="4699" y="3305"/>
                    <a:pt x="4355" y="3280"/>
                    <a:pt x="4011" y="3267"/>
                  </a:cubicBezTo>
                  <a:cubicBezTo>
                    <a:pt x="3680" y="3242"/>
                    <a:pt x="3324" y="3216"/>
                    <a:pt x="3005" y="3153"/>
                  </a:cubicBezTo>
                  <a:cubicBezTo>
                    <a:pt x="2369" y="3025"/>
                    <a:pt x="1847" y="2567"/>
                    <a:pt x="1388" y="2070"/>
                  </a:cubicBezTo>
                  <a:cubicBezTo>
                    <a:pt x="1146" y="1816"/>
                    <a:pt x="943" y="1548"/>
                    <a:pt x="726" y="1281"/>
                  </a:cubicBezTo>
                  <a:cubicBezTo>
                    <a:pt x="624" y="1153"/>
                    <a:pt x="522" y="1013"/>
                    <a:pt x="433" y="861"/>
                  </a:cubicBezTo>
                  <a:cubicBezTo>
                    <a:pt x="382" y="797"/>
                    <a:pt x="331" y="733"/>
                    <a:pt x="281" y="657"/>
                  </a:cubicBezTo>
                  <a:lnTo>
                    <a:pt x="217" y="542"/>
                  </a:lnTo>
                  <a:lnTo>
                    <a:pt x="215" y="540"/>
                  </a:lnTo>
                  <a:lnTo>
                    <a:pt x="215" y="540"/>
                  </a:lnTo>
                  <a:cubicBezTo>
                    <a:pt x="495" y="587"/>
                    <a:pt x="745" y="632"/>
                    <a:pt x="1006" y="644"/>
                  </a:cubicBezTo>
                  <a:cubicBezTo>
                    <a:pt x="1146" y="670"/>
                    <a:pt x="1274" y="695"/>
                    <a:pt x="1401" y="708"/>
                  </a:cubicBezTo>
                  <a:cubicBezTo>
                    <a:pt x="1528" y="721"/>
                    <a:pt x="1656" y="733"/>
                    <a:pt x="1796" y="759"/>
                  </a:cubicBezTo>
                  <a:cubicBezTo>
                    <a:pt x="2369" y="797"/>
                    <a:pt x="2942" y="861"/>
                    <a:pt x="3515" y="886"/>
                  </a:cubicBezTo>
                  <a:cubicBezTo>
                    <a:pt x="3976" y="896"/>
                    <a:pt x="4437" y="931"/>
                    <a:pt x="4898" y="931"/>
                  </a:cubicBezTo>
                  <a:cubicBezTo>
                    <a:pt x="5010" y="931"/>
                    <a:pt x="5122" y="929"/>
                    <a:pt x="5234" y="924"/>
                  </a:cubicBezTo>
                  <a:cubicBezTo>
                    <a:pt x="5527" y="912"/>
                    <a:pt x="5807" y="912"/>
                    <a:pt x="6100" y="899"/>
                  </a:cubicBezTo>
                  <a:cubicBezTo>
                    <a:pt x="6380" y="873"/>
                    <a:pt x="6673" y="861"/>
                    <a:pt x="6953" y="861"/>
                  </a:cubicBezTo>
                  <a:cubicBezTo>
                    <a:pt x="8112" y="835"/>
                    <a:pt x="9258" y="822"/>
                    <a:pt x="10404" y="733"/>
                  </a:cubicBezTo>
                  <a:cubicBezTo>
                    <a:pt x="10977" y="682"/>
                    <a:pt x="11550" y="657"/>
                    <a:pt x="12123" y="555"/>
                  </a:cubicBezTo>
                  <a:cubicBezTo>
                    <a:pt x="12618" y="478"/>
                    <a:pt x="13104" y="344"/>
                    <a:pt x="13597" y="251"/>
                  </a:cubicBezTo>
                  <a:close/>
                  <a:moveTo>
                    <a:pt x="13813" y="1"/>
                  </a:moveTo>
                  <a:cubicBezTo>
                    <a:pt x="13801" y="1"/>
                    <a:pt x="13789" y="3"/>
                    <a:pt x="13778" y="7"/>
                  </a:cubicBezTo>
                  <a:cubicBezTo>
                    <a:pt x="13243" y="135"/>
                    <a:pt x="12670" y="148"/>
                    <a:pt x="12097" y="198"/>
                  </a:cubicBezTo>
                  <a:cubicBezTo>
                    <a:pt x="11524" y="249"/>
                    <a:pt x="10964" y="326"/>
                    <a:pt x="10391" y="389"/>
                  </a:cubicBezTo>
                  <a:cubicBezTo>
                    <a:pt x="9258" y="504"/>
                    <a:pt x="8112" y="580"/>
                    <a:pt x="6966" y="593"/>
                  </a:cubicBezTo>
                  <a:cubicBezTo>
                    <a:pt x="6393" y="593"/>
                    <a:pt x="5820" y="568"/>
                    <a:pt x="5247" y="530"/>
                  </a:cubicBezTo>
                  <a:lnTo>
                    <a:pt x="3528" y="504"/>
                  </a:lnTo>
                  <a:lnTo>
                    <a:pt x="1809" y="453"/>
                  </a:lnTo>
                  <a:cubicBezTo>
                    <a:pt x="1668" y="453"/>
                    <a:pt x="1516" y="440"/>
                    <a:pt x="1350" y="440"/>
                  </a:cubicBezTo>
                  <a:lnTo>
                    <a:pt x="13" y="440"/>
                  </a:lnTo>
                  <a:cubicBezTo>
                    <a:pt x="0" y="466"/>
                    <a:pt x="0" y="530"/>
                    <a:pt x="77" y="593"/>
                  </a:cubicBezTo>
                  <a:lnTo>
                    <a:pt x="90" y="631"/>
                  </a:lnTo>
                  <a:lnTo>
                    <a:pt x="128" y="695"/>
                  </a:lnTo>
                  <a:lnTo>
                    <a:pt x="191" y="797"/>
                  </a:lnTo>
                  <a:cubicBezTo>
                    <a:pt x="230" y="861"/>
                    <a:pt x="268" y="950"/>
                    <a:pt x="319" y="1026"/>
                  </a:cubicBezTo>
                  <a:cubicBezTo>
                    <a:pt x="395" y="1166"/>
                    <a:pt x="484" y="1332"/>
                    <a:pt x="586" y="1472"/>
                  </a:cubicBezTo>
                  <a:cubicBezTo>
                    <a:pt x="777" y="1752"/>
                    <a:pt x="981" y="2045"/>
                    <a:pt x="1223" y="2312"/>
                  </a:cubicBezTo>
                  <a:cubicBezTo>
                    <a:pt x="1465" y="2567"/>
                    <a:pt x="1719" y="2822"/>
                    <a:pt x="2000" y="3051"/>
                  </a:cubicBezTo>
                  <a:cubicBezTo>
                    <a:pt x="2292" y="3254"/>
                    <a:pt x="2623" y="3420"/>
                    <a:pt x="2993" y="3509"/>
                  </a:cubicBezTo>
                  <a:cubicBezTo>
                    <a:pt x="3337" y="3573"/>
                    <a:pt x="3693" y="3586"/>
                    <a:pt x="4037" y="3598"/>
                  </a:cubicBezTo>
                  <a:cubicBezTo>
                    <a:pt x="4368" y="3598"/>
                    <a:pt x="4724" y="3624"/>
                    <a:pt x="5068" y="3624"/>
                  </a:cubicBezTo>
                  <a:lnTo>
                    <a:pt x="6112" y="3624"/>
                  </a:lnTo>
                  <a:cubicBezTo>
                    <a:pt x="6333" y="3624"/>
                    <a:pt x="6559" y="3612"/>
                    <a:pt x="6792" y="3612"/>
                  </a:cubicBezTo>
                  <a:cubicBezTo>
                    <a:pt x="6908" y="3612"/>
                    <a:pt x="7025" y="3615"/>
                    <a:pt x="7144" y="3624"/>
                  </a:cubicBezTo>
                  <a:cubicBezTo>
                    <a:pt x="7500" y="3636"/>
                    <a:pt x="7844" y="3636"/>
                    <a:pt x="8188" y="3649"/>
                  </a:cubicBezTo>
                  <a:cubicBezTo>
                    <a:pt x="8544" y="3649"/>
                    <a:pt x="8888" y="3649"/>
                    <a:pt x="9245" y="3624"/>
                  </a:cubicBezTo>
                  <a:cubicBezTo>
                    <a:pt x="9576" y="3598"/>
                    <a:pt x="9932" y="3547"/>
                    <a:pt x="10276" y="3509"/>
                  </a:cubicBezTo>
                  <a:cubicBezTo>
                    <a:pt x="10620" y="3458"/>
                    <a:pt x="10964" y="3407"/>
                    <a:pt x="11320" y="3344"/>
                  </a:cubicBezTo>
                  <a:lnTo>
                    <a:pt x="11575" y="3280"/>
                  </a:lnTo>
                  <a:cubicBezTo>
                    <a:pt x="11600" y="3267"/>
                    <a:pt x="11651" y="3267"/>
                    <a:pt x="11690" y="3254"/>
                  </a:cubicBezTo>
                  <a:lnTo>
                    <a:pt x="11817" y="3204"/>
                  </a:lnTo>
                  <a:cubicBezTo>
                    <a:pt x="11919" y="3165"/>
                    <a:pt x="12008" y="3153"/>
                    <a:pt x="12097" y="3089"/>
                  </a:cubicBezTo>
                  <a:cubicBezTo>
                    <a:pt x="12135" y="3063"/>
                    <a:pt x="12174" y="3051"/>
                    <a:pt x="12224" y="3013"/>
                  </a:cubicBezTo>
                  <a:lnTo>
                    <a:pt x="12326" y="2911"/>
                  </a:lnTo>
                  <a:cubicBezTo>
                    <a:pt x="12632" y="2669"/>
                    <a:pt x="12836" y="2376"/>
                    <a:pt x="13027" y="2070"/>
                  </a:cubicBezTo>
                  <a:cubicBezTo>
                    <a:pt x="13421" y="1472"/>
                    <a:pt x="13663" y="835"/>
                    <a:pt x="13943" y="186"/>
                  </a:cubicBezTo>
                  <a:lnTo>
                    <a:pt x="13943" y="97"/>
                  </a:lnTo>
                  <a:cubicBezTo>
                    <a:pt x="13923" y="44"/>
                    <a:pt x="13867" y="1"/>
                    <a:pt x="13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61"/>
            <p:cNvSpPr/>
            <p:nvPr/>
          </p:nvSpPr>
          <p:spPr>
            <a:xfrm>
              <a:off x="4088400" y="2026488"/>
              <a:ext cx="346700" cy="77700"/>
            </a:xfrm>
            <a:custGeom>
              <a:avLst/>
              <a:gdLst/>
              <a:ahLst/>
              <a:cxnLst/>
              <a:rect l="l" t="t" r="r" b="b"/>
              <a:pathLst>
                <a:path w="13868" h="3108" extrusionOk="0">
                  <a:moveTo>
                    <a:pt x="6549" y="1"/>
                  </a:moveTo>
                  <a:cubicBezTo>
                    <a:pt x="6006" y="1"/>
                    <a:pt x="5456" y="58"/>
                    <a:pt x="4915" y="134"/>
                  </a:cubicBezTo>
                  <a:cubicBezTo>
                    <a:pt x="4763" y="159"/>
                    <a:pt x="4597" y="172"/>
                    <a:pt x="4444" y="198"/>
                  </a:cubicBezTo>
                  <a:cubicBezTo>
                    <a:pt x="4279" y="236"/>
                    <a:pt x="4139" y="287"/>
                    <a:pt x="3973" y="350"/>
                  </a:cubicBezTo>
                  <a:cubicBezTo>
                    <a:pt x="3820" y="414"/>
                    <a:pt x="3680" y="478"/>
                    <a:pt x="3528" y="554"/>
                  </a:cubicBezTo>
                  <a:cubicBezTo>
                    <a:pt x="3387" y="631"/>
                    <a:pt x="3235" y="694"/>
                    <a:pt x="3082" y="758"/>
                  </a:cubicBezTo>
                  <a:cubicBezTo>
                    <a:pt x="2496" y="1013"/>
                    <a:pt x="1910" y="1280"/>
                    <a:pt x="1388" y="1649"/>
                  </a:cubicBezTo>
                  <a:cubicBezTo>
                    <a:pt x="854" y="2031"/>
                    <a:pt x="382" y="2464"/>
                    <a:pt x="13" y="3024"/>
                  </a:cubicBezTo>
                  <a:cubicBezTo>
                    <a:pt x="2" y="3047"/>
                    <a:pt x="1" y="3090"/>
                    <a:pt x="18" y="3090"/>
                  </a:cubicBezTo>
                  <a:cubicBezTo>
                    <a:pt x="21" y="3090"/>
                    <a:pt x="23" y="3089"/>
                    <a:pt x="26" y="3088"/>
                  </a:cubicBezTo>
                  <a:cubicBezTo>
                    <a:pt x="45" y="3101"/>
                    <a:pt x="70" y="3107"/>
                    <a:pt x="94" y="3107"/>
                  </a:cubicBezTo>
                  <a:cubicBezTo>
                    <a:pt x="118" y="3107"/>
                    <a:pt x="140" y="3101"/>
                    <a:pt x="153" y="3088"/>
                  </a:cubicBezTo>
                  <a:cubicBezTo>
                    <a:pt x="573" y="2642"/>
                    <a:pt x="1045" y="2222"/>
                    <a:pt x="1554" y="1878"/>
                  </a:cubicBezTo>
                  <a:cubicBezTo>
                    <a:pt x="2063" y="1509"/>
                    <a:pt x="2598" y="1178"/>
                    <a:pt x="3184" y="949"/>
                  </a:cubicBezTo>
                  <a:cubicBezTo>
                    <a:pt x="3324" y="885"/>
                    <a:pt x="3464" y="860"/>
                    <a:pt x="3629" y="822"/>
                  </a:cubicBezTo>
                  <a:lnTo>
                    <a:pt x="3846" y="771"/>
                  </a:lnTo>
                  <a:cubicBezTo>
                    <a:pt x="3935" y="758"/>
                    <a:pt x="4011" y="758"/>
                    <a:pt x="4088" y="745"/>
                  </a:cubicBezTo>
                  <a:cubicBezTo>
                    <a:pt x="4228" y="732"/>
                    <a:pt x="4393" y="694"/>
                    <a:pt x="4533" y="643"/>
                  </a:cubicBezTo>
                  <a:cubicBezTo>
                    <a:pt x="4674" y="618"/>
                    <a:pt x="4839" y="580"/>
                    <a:pt x="4979" y="541"/>
                  </a:cubicBezTo>
                  <a:cubicBezTo>
                    <a:pt x="5590" y="376"/>
                    <a:pt x="6202" y="363"/>
                    <a:pt x="6825" y="299"/>
                  </a:cubicBezTo>
                  <a:cubicBezTo>
                    <a:pt x="6985" y="293"/>
                    <a:pt x="7141" y="290"/>
                    <a:pt x="7297" y="290"/>
                  </a:cubicBezTo>
                  <a:cubicBezTo>
                    <a:pt x="7453" y="290"/>
                    <a:pt x="7609" y="293"/>
                    <a:pt x="7768" y="299"/>
                  </a:cubicBezTo>
                  <a:cubicBezTo>
                    <a:pt x="7921" y="312"/>
                    <a:pt x="8073" y="363"/>
                    <a:pt x="8226" y="389"/>
                  </a:cubicBezTo>
                  <a:cubicBezTo>
                    <a:pt x="8392" y="440"/>
                    <a:pt x="8532" y="440"/>
                    <a:pt x="8685" y="478"/>
                  </a:cubicBezTo>
                  <a:cubicBezTo>
                    <a:pt x="8990" y="516"/>
                    <a:pt x="9308" y="554"/>
                    <a:pt x="9614" y="618"/>
                  </a:cubicBezTo>
                  <a:cubicBezTo>
                    <a:pt x="9767" y="643"/>
                    <a:pt x="9932" y="669"/>
                    <a:pt x="10072" y="707"/>
                  </a:cubicBezTo>
                  <a:cubicBezTo>
                    <a:pt x="10213" y="745"/>
                    <a:pt x="10378" y="796"/>
                    <a:pt x="10518" y="834"/>
                  </a:cubicBezTo>
                  <a:cubicBezTo>
                    <a:pt x="10798" y="936"/>
                    <a:pt x="11091" y="1063"/>
                    <a:pt x="11359" y="1216"/>
                  </a:cubicBezTo>
                  <a:cubicBezTo>
                    <a:pt x="11499" y="1305"/>
                    <a:pt x="11651" y="1369"/>
                    <a:pt x="11779" y="1445"/>
                  </a:cubicBezTo>
                  <a:cubicBezTo>
                    <a:pt x="11919" y="1522"/>
                    <a:pt x="12059" y="1586"/>
                    <a:pt x="12186" y="1662"/>
                  </a:cubicBezTo>
                  <a:cubicBezTo>
                    <a:pt x="12734" y="1968"/>
                    <a:pt x="13243" y="2324"/>
                    <a:pt x="13702" y="2732"/>
                  </a:cubicBezTo>
                  <a:cubicBezTo>
                    <a:pt x="13725" y="2739"/>
                    <a:pt x="13748" y="2752"/>
                    <a:pt x="13771" y="2752"/>
                  </a:cubicBezTo>
                  <a:cubicBezTo>
                    <a:pt x="13786" y="2752"/>
                    <a:pt x="13801" y="2747"/>
                    <a:pt x="13816" y="2732"/>
                  </a:cubicBezTo>
                  <a:cubicBezTo>
                    <a:pt x="13842" y="2706"/>
                    <a:pt x="13867" y="2655"/>
                    <a:pt x="13829" y="2604"/>
                  </a:cubicBezTo>
                  <a:cubicBezTo>
                    <a:pt x="13447" y="2069"/>
                    <a:pt x="12938" y="1649"/>
                    <a:pt x="12403" y="1305"/>
                  </a:cubicBezTo>
                  <a:cubicBezTo>
                    <a:pt x="12110" y="1140"/>
                    <a:pt x="11842" y="962"/>
                    <a:pt x="11524" y="872"/>
                  </a:cubicBezTo>
                  <a:lnTo>
                    <a:pt x="11295" y="796"/>
                  </a:lnTo>
                  <a:cubicBezTo>
                    <a:pt x="11218" y="771"/>
                    <a:pt x="11142" y="758"/>
                    <a:pt x="11066" y="732"/>
                  </a:cubicBezTo>
                  <a:cubicBezTo>
                    <a:pt x="11002" y="694"/>
                    <a:pt x="10913" y="681"/>
                    <a:pt x="10836" y="643"/>
                  </a:cubicBezTo>
                  <a:cubicBezTo>
                    <a:pt x="10773" y="618"/>
                    <a:pt x="10696" y="580"/>
                    <a:pt x="10620" y="567"/>
                  </a:cubicBezTo>
                  <a:cubicBezTo>
                    <a:pt x="10009" y="363"/>
                    <a:pt x="9385" y="198"/>
                    <a:pt x="8748" y="70"/>
                  </a:cubicBezTo>
                  <a:cubicBezTo>
                    <a:pt x="8595" y="45"/>
                    <a:pt x="8430" y="45"/>
                    <a:pt x="8277" y="45"/>
                  </a:cubicBezTo>
                  <a:cubicBezTo>
                    <a:pt x="8112" y="58"/>
                    <a:pt x="7959" y="58"/>
                    <a:pt x="7793" y="58"/>
                  </a:cubicBezTo>
                  <a:cubicBezTo>
                    <a:pt x="7750" y="59"/>
                    <a:pt x="7706" y="60"/>
                    <a:pt x="7663" y="60"/>
                  </a:cubicBezTo>
                  <a:cubicBezTo>
                    <a:pt x="7388" y="60"/>
                    <a:pt x="7113" y="29"/>
                    <a:pt x="6838" y="7"/>
                  </a:cubicBezTo>
                  <a:cubicBezTo>
                    <a:pt x="6742" y="3"/>
                    <a:pt x="6646" y="1"/>
                    <a:pt x="65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61"/>
            <p:cNvSpPr/>
            <p:nvPr/>
          </p:nvSpPr>
          <p:spPr>
            <a:xfrm>
              <a:off x="4222725" y="2002138"/>
              <a:ext cx="55425" cy="32150"/>
            </a:xfrm>
            <a:custGeom>
              <a:avLst/>
              <a:gdLst/>
              <a:ahLst/>
              <a:cxnLst/>
              <a:rect l="l" t="t" r="r" b="b"/>
              <a:pathLst>
                <a:path w="2217" h="1286" extrusionOk="0">
                  <a:moveTo>
                    <a:pt x="1070" y="0"/>
                  </a:moveTo>
                  <a:cubicBezTo>
                    <a:pt x="930" y="0"/>
                    <a:pt x="790" y="0"/>
                    <a:pt x="638" y="13"/>
                  </a:cubicBezTo>
                  <a:cubicBezTo>
                    <a:pt x="561" y="26"/>
                    <a:pt x="497" y="26"/>
                    <a:pt x="408" y="64"/>
                  </a:cubicBezTo>
                  <a:cubicBezTo>
                    <a:pt x="383" y="64"/>
                    <a:pt x="357" y="77"/>
                    <a:pt x="319" y="89"/>
                  </a:cubicBezTo>
                  <a:cubicBezTo>
                    <a:pt x="294" y="115"/>
                    <a:pt x="256" y="140"/>
                    <a:pt x="230" y="178"/>
                  </a:cubicBezTo>
                  <a:cubicBezTo>
                    <a:pt x="192" y="191"/>
                    <a:pt x="179" y="204"/>
                    <a:pt x="166" y="242"/>
                  </a:cubicBezTo>
                  <a:lnTo>
                    <a:pt x="128" y="306"/>
                  </a:lnTo>
                  <a:cubicBezTo>
                    <a:pt x="39" y="471"/>
                    <a:pt x="1" y="624"/>
                    <a:pt x="1" y="764"/>
                  </a:cubicBezTo>
                  <a:cubicBezTo>
                    <a:pt x="1" y="917"/>
                    <a:pt x="1" y="1070"/>
                    <a:pt x="65" y="1210"/>
                  </a:cubicBezTo>
                  <a:cubicBezTo>
                    <a:pt x="90" y="1223"/>
                    <a:pt x="103" y="1248"/>
                    <a:pt x="128" y="1273"/>
                  </a:cubicBezTo>
                  <a:cubicBezTo>
                    <a:pt x="148" y="1282"/>
                    <a:pt x="170" y="1286"/>
                    <a:pt x="191" y="1286"/>
                  </a:cubicBezTo>
                  <a:cubicBezTo>
                    <a:pt x="236" y="1286"/>
                    <a:pt x="280" y="1266"/>
                    <a:pt x="306" y="1223"/>
                  </a:cubicBezTo>
                  <a:cubicBezTo>
                    <a:pt x="383" y="1095"/>
                    <a:pt x="434" y="968"/>
                    <a:pt x="459" y="841"/>
                  </a:cubicBezTo>
                  <a:cubicBezTo>
                    <a:pt x="510" y="726"/>
                    <a:pt x="523" y="599"/>
                    <a:pt x="548" y="509"/>
                  </a:cubicBezTo>
                  <a:lnTo>
                    <a:pt x="548" y="471"/>
                  </a:lnTo>
                  <a:cubicBezTo>
                    <a:pt x="574" y="459"/>
                    <a:pt x="638" y="446"/>
                    <a:pt x="701" y="420"/>
                  </a:cubicBezTo>
                  <a:cubicBezTo>
                    <a:pt x="816" y="408"/>
                    <a:pt x="956" y="395"/>
                    <a:pt x="1083" y="382"/>
                  </a:cubicBezTo>
                  <a:cubicBezTo>
                    <a:pt x="1211" y="369"/>
                    <a:pt x="1351" y="331"/>
                    <a:pt x="1478" y="331"/>
                  </a:cubicBezTo>
                  <a:cubicBezTo>
                    <a:pt x="1542" y="331"/>
                    <a:pt x="1605" y="331"/>
                    <a:pt x="1669" y="344"/>
                  </a:cubicBezTo>
                  <a:cubicBezTo>
                    <a:pt x="1707" y="344"/>
                    <a:pt x="1733" y="369"/>
                    <a:pt x="1758" y="382"/>
                  </a:cubicBezTo>
                  <a:cubicBezTo>
                    <a:pt x="1771" y="395"/>
                    <a:pt x="1771" y="395"/>
                    <a:pt x="1771" y="408"/>
                  </a:cubicBezTo>
                  <a:cubicBezTo>
                    <a:pt x="1784" y="446"/>
                    <a:pt x="1784" y="509"/>
                    <a:pt x="1809" y="560"/>
                  </a:cubicBezTo>
                  <a:lnTo>
                    <a:pt x="1847" y="726"/>
                  </a:lnTo>
                  <a:cubicBezTo>
                    <a:pt x="1885" y="853"/>
                    <a:pt x="1911" y="981"/>
                    <a:pt x="1962" y="1108"/>
                  </a:cubicBezTo>
                  <a:cubicBezTo>
                    <a:pt x="1975" y="1159"/>
                    <a:pt x="2000" y="1172"/>
                    <a:pt x="2038" y="1197"/>
                  </a:cubicBezTo>
                  <a:cubicBezTo>
                    <a:pt x="2045" y="1198"/>
                    <a:pt x="2052" y="1199"/>
                    <a:pt x="2058" y="1199"/>
                  </a:cubicBezTo>
                  <a:cubicBezTo>
                    <a:pt x="2115" y="1199"/>
                    <a:pt x="2167" y="1152"/>
                    <a:pt x="2178" y="1095"/>
                  </a:cubicBezTo>
                  <a:cubicBezTo>
                    <a:pt x="2216" y="942"/>
                    <a:pt x="2216" y="790"/>
                    <a:pt x="2204" y="650"/>
                  </a:cubicBezTo>
                  <a:cubicBezTo>
                    <a:pt x="2191" y="509"/>
                    <a:pt x="2140" y="344"/>
                    <a:pt x="2000" y="204"/>
                  </a:cubicBezTo>
                  <a:cubicBezTo>
                    <a:pt x="1962" y="178"/>
                    <a:pt x="1898" y="140"/>
                    <a:pt x="1847" y="127"/>
                  </a:cubicBezTo>
                  <a:cubicBezTo>
                    <a:pt x="1809" y="115"/>
                    <a:pt x="1758" y="89"/>
                    <a:pt x="1720" y="89"/>
                  </a:cubicBezTo>
                  <a:lnTo>
                    <a:pt x="1503" y="64"/>
                  </a:lnTo>
                  <a:cubicBezTo>
                    <a:pt x="1363" y="26"/>
                    <a:pt x="1211" y="0"/>
                    <a:pt x="10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61"/>
            <p:cNvSpPr/>
            <p:nvPr/>
          </p:nvSpPr>
          <p:spPr>
            <a:xfrm>
              <a:off x="4422650" y="2071838"/>
              <a:ext cx="208525" cy="48925"/>
            </a:xfrm>
            <a:custGeom>
              <a:avLst/>
              <a:gdLst/>
              <a:ahLst/>
              <a:cxnLst/>
              <a:rect l="l" t="t" r="r" b="b"/>
              <a:pathLst>
                <a:path w="8341" h="1957" extrusionOk="0">
                  <a:moveTo>
                    <a:pt x="6383" y="9"/>
                  </a:moveTo>
                  <a:cubicBezTo>
                    <a:pt x="6110" y="9"/>
                    <a:pt x="5841" y="28"/>
                    <a:pt x="5565" y="77"/>
                  </a:cubicBezTo>
                  <a:cubicBezTo>
                    <a:pt x="5221" y="154"/>
                    <a:pt x="4890" y="255"/>
                    <a:pt x="4534" y="281"/>
                  </a:cubicBezTo>
                  <a:cubicBezTo>
                    <a:pt x="3846" y="383"/>
                    <a:pt x="3146" y="408"/>
                    <a:pt x="2471" y="510"/>
                  </a:cubicBezTo>
                  <a:cubicBezTo>
                    <a:pt x="1783" y="599"/>
                    <a:pt x="1096" y="714"/>
                    <a:pt x="408" y="867"/>
                  </a:cubicBezTo>
                  <a:cubicBezTo>
                    <a:pt x="370" y="867"/>
                    <a:pt x="332" y="918"/>
                    <a:pt x="319" y="981"/>
                  </a:cubicBezTo>
                  <a:cubicBezTo>
                    <a:pt x="319" y="1032"/>
                    <a:pt x="370" y="1058"/>
                    <a:pt x="408" y="1058"/>
                  </a:cubicBezTo>
                  <a:cubicBezTo>
                    <a:pt x="1108" y="994"/>
                    <a:pt x="1796" y="918"/>
                    <a:pt x="2483" y="828"/>
                  </a:cubicBezTo>
                  <a:cubicBezTo>
                    <a:pt x="3171" y="727"/>
                    <a:pt x="3846" y="599"/>
                    <a:pt x="4534" y="536"/>
                  </a:cubicBezTo>
                  <a:cubicBezTo>
                    <a:pt x="4644" y="527"/>
                    <a:pt x="4757" y="524"/>
                    <a:pt x="4872" y="524"/>
                  </a:cubicBezTo>
                  <a:cubicBezTo>
                    <a:pt x="5101" y="524"/>
                    <a:pt x="5336" y="536"/>
                    <a:pt x="5565" y="536"/>
                  </a:cubicBezTo>
                  <a:cubicBezTo>
                    <a:pt x="5921" y="536"/>
                    <a:pt x="6265" y="510"/>
                    <a:pt x="6609" y="459"/>
                  </a:cubicBezTo>
                  <a:cubicBezTo>
                    <a:pt x="6781" y="440"/>
                    <a:pt x="6956" y="431"/>
                    <a:pt x="7125" y="431"/>
                  </a:cubicBezTo>
                  <a:cubicBezTo>
                    <a:pt x="7293" y="431"/>
                    <a:pt x="7456" y="440"/>
                    <a:pt x="7602" y="459"/>
                  </a:cubicBezTo>
                  <a:cubicBezTo>
                    <a:pt x="7857" y="459"/>
                    <a:pt x="7984" y="727"/>
                    <a:pt x="7946" y="1019"/>
                  </a:cubicBezTo>
                  <a:cubicBezTo>
                    <a:pt x="7921" y="1147"/>
                    <a:pt x="7844" y="1300"/>
                    <a:pt x="7768" y="1414"/>
                  </a:cubicBezTo>
                  <a:lnTo>
                    <a:pt x="7704" y="1440"/>
                  </a:lnTo>
                  <a:cubicBezTo>
                    <a:pt x="7666" y="1465"/>
                    <a:pt x="7628" y="1478"/>
                    <a:pt x="7590" y="1478"/>
                  </a:cubicBezTo>
                  <a:cubicBezTo>
                    <a:pt x="7513" y="1491"/>
                    <a:pt x="7411" y="1503"/>
                    <a:pt x="7335" y="1503"/>
                  </a:cubicBezTo>
                  <a:cubicBezTo>
                    <a:pt x="7182" y="1503"/>
                    <a:pt x="7004" y="1503"/>
                    <a:pt x="6826" y="1491"/>
                  </a:cubicBezTo>
                  <a:cubicBezTo>
                    <a:pt x="6673" y="1491"/>
                    <a:pt x="6494" y="1491"/>
                    <a:pt x="6316" y="1503"/>
                  </a:cubicBezTo>
                  <a:cubicBezTo>
                    <a:pt x="5629" y="1554"/>
                    <a:pt x="4954" y="1592"/>
                    <a:pt x="4253" y="1605"/>
                  </a:cubicBezTo>
                  <a:cubicBezTo>
                    <a:pt x="4135" y="1605"/>
                    <a:pt x="4016" y="1611"/>
                    <a:pt x="3897" y="1611"/>
                  </a:cubicBezTo>
                  <a:cubicBezTo>
                    <a:pt x="3837" y="1611"/>
                    <a:pt x="3778" y="1609"/>
                    <a:pt x="3719" y="1605"/>
                  </a:cubicBezTo>
                  <a:lnTo>
                    <a:pt x="3197" y="1554"/>
                  </a:lnTo>
                  <a:cubicBezTo>
                    <a:pt x="3031" y="1529"/>
                    <a:pt x="2859" y="1522"/>
                    <a:pt x="2686" y="1522"/>
                  </a:cubicBezTo>
                  <a:cubicBezTo>
                    <a:pt x="2512" y="1522"/>
                    <a:pt x="2337" y="1529"/>
                    <a:pt x="2165" y="1529"/>
                  </a:cubicBezTo>
                  <a:cubicBezTo>
                    <a:pt x="1465" y="1541"/>
                    <a:pt x="777" y="1554"/>
                    <a:pt x="77" y="1605"/>
                  </a:cubicBezTo>
                  <a:cubicBezTo>
                    <a:pt x="51" y="1605"/>
                    <a:pt x="0" y="1631"/>
                    <a:pt x="0" y="1682"/>
                  </a:cubicBezTo>
                  <a:cubicBezTo>
                    <a:pt x="0" y="1732"/>
                    <a:pt x="26" y="1783"/>
                    <a:pt x="77" y="1783"/>
                  </a:cubicBezTo>
                  <a:cubicBezTo>
                    <a:pt x="777" y="1860"/>
                    <a:pt x="1465" y="1911"/>
                    <a:pt x="2165" y="1936"/>
                  </a:cubicBezTo>
                  <a:cubicBezTo>
                    <a:pt x="2374" y="1944"/>
                    <a:pt x="2588" y="1956"/>
                    <a:pt x="2800" y="1956"/>
                  </a:cubicBezTo>
                  <a:cubicBezTo>
                    <a:pt x="2937" y="1956"/>
                    <a:pt x="3074" y="1951"/>
                    <a:pt x="3209" y="1936"/>
                  </a:cubicBezTo>
                  <a:cubicBezTo>
                    <a:pt x="3388" y="1936"/>
                    <a:pt x="3566" y="1911"/>
                    <a:pt x="3744" y="1911"/>
                  </a:cubicBezTo>
                  <a:lnTo>
                    <a:pt x="4266" y="1911"/>
                  </a:lnTo>
                  <a:cubicBezTo>
                    <a:pt x="4954" y="1911"/>
                    <a:pt x="5654" y="1923"/>
                    <a:pt x="6354" y="1923"/>
                  </a:cubicBezTo>
                  <a:cubicBezTo>
                    <a:pt x="6520" y="1923"/>
                    <a:pt x="6698" y="1911"/>
                    <a:pt x="6876" y="1873"/>
                  </a:cubicBezTo>
                  <a:cubicBezTo>
                    <a:pt x="7042" y="1847"/>
                    <a:pt x="7220" y="1796"/>
                    <a:pt x="7399" y="1758"/>
                  </a:cubicBezTo>
                  <a:cubicBezTo>
                    <a:pt x="7500" y="1745"/>
                    <a:pt x="7577" y="1732"/>
                    <a:pt x="7666" y="1720"/>
                  </a:cubicBezTo>
                  <a:cubicBezTo>
                    <a:pt x="7717" y="1720"/>
                    <a:pt x="7768" y="1694"/>
                    <a:pt x="7819" y="1682"/>
                  </a:cubicBezTo>
                  <a:cubicBezTo>
                    <a:pt x="7857" y="1656"/>
                    <a:pt x="7908" y="1656"/>
                    <a:pt x="7984" y="1592"/>
                  </a:cubicBezTo>
                  <a:lnTo>
                    <a:pt x="8022" y="1554"/>
                  </a:lnTo>
                  <a:lnTo>
                    <a:pt x="8035" y="1529"/>
                  </a:lnTo>
                  <a:cubicBezTo>
                    <a:pt x="8048" y="1491"/>
                    <a:pt x="8073" y="1478"/>
                    <a:pt x="8086" y="1465"/>
                  </a:cubicBezTo>
                  <a:cubicBezTo>
                    <a:pt x="8112" y="1414"/>
                    <a:pt x="8150" y="1376"/>
                    <a:pt x="8163" y="1338"/>
                  </a:cubicBezTo>
                  <a:cubicBezTo>
                    <a:pt x="8213" y="1249"/>
                    <a:pt x="8239" y="1159"/>
                    <a:pt x="8277" y="1058"/>
                  </a:cubicBezTo>
                  <a:cubicBezTo>
                    <a:pt x="8341" y="867"/>
                    <a:pt x="8341" y="650"/>
                    <a:pt x="8239" y="446"/>
                  </a:cubicBezTo>
                  <a:cubicBezTo>
                    <a:pt x="8201" y="332"/>
                    <a:pt x="8112" y="230"/>
                    <a:pt x="8022" y="166"/>
                  </a:cubicBezTo>
                  <a:cubicBezTo>
                    <a:pt x="7972" y="141"/>
                    <a:pt x="7895" y="103"/>
                    <a:pt x="7844" y="90"/>
                  </a:cubicBezTo>
                  <a:cubicBezTo>
                    <a:pt x="7793" y="90"/>
                    <a:pt x="7755" y="64"/>
                    <a:pt x="7704" y="64"/>
                  </a:cubicBezTo>
                  <a:cubicBezTo>
                    <a:pt x="7322" y="1"/>
                    <a:pt x="6966" y="26"/>
                    <a:pt x="6622" y="13"/>
                  </a:cubicBezTo>
                  <a:cubicBezTo>
                    <a:pt x="6542" y="11"/>
                    <a:pt x="6462" y="9"/>
                    <a:pt x="6383" y="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61"/>
            <p:cNvSpPr/>
            <p:nvPr/>
          </p:nvSpPr>
          <p:spPr>
            <a:xfrm>
              <a:off x="4492675" y="2085163"/>
              <a:ext cx="12450" cy="31500"/>
            </a:xfrm>
            <a:custGeom>
              <a:avLst/>
              <a:gdLst/>
              <a:ahLst/>
              <a:cxnLst/>
              <a:rect l="l" t="t" r="r" b="b"/>
              <a:pathLst>
                <a:path w="498" h="1260" extrusionOk="0">
                  <a:moveTo>
                    <a:pt x="154" y="0"/>
                  </a:moveTo>
                  <a:cubicBezTo>
                    <a:pt x="94" y="0"/>
                    <a:pt x="25" y="39"/>
                    <a:pt x="14" y="117"/>
                  </a:cubicBezTo>
                  <a:lnTo>
                    <a:pt x="14" y="130"/>
                  </a:lnTo>
                  <a:cubicBezTo>
                    <a:pt x="1" y="219"/>
                    <a:pt x="1" y="321"/>
                    <a:pt x="1" y="397"/>
                  </a:cubicBezTo>
                  <a:cubicBezTo>
                    <a:pt x="1" y="474"/>
                    <a:pt x="1" y="576"/>
                    <a:pt x="14" y="652"/>
                  </a:cubicBezTo>
                  <a:cubicBezTo>
                    <a:pt x="26" y="754"/>
                    <a:pt x="39" y="830"/>
                    <a:pt x="64" y="907"/>
                  </a:cubicBezTo>
                  <a:cubicBezTo>
                    <a:pt x="77" y="983"/>
                    <a:pt x="90" y="1072"/>
                    <a:pt x="128" y="1161"/>
                  </a:cubicBezTo>
                  <a:lnTo>
                    <a:pt x="128" y="1174"/>
                  </a:lnTo>
                  <a:cubicBezTo>
                    <a:pt x="128" y="1199"/>
                    <a:pt x="141" y="1225"/>
                    <a:pt x="166" y="1238"/>
                  </a:cubicBezTo>
                  <a:cubicBezTo>
                    <a:pt x="195" y="1252"/>
                    <a:pt x="224" y="1259"/>
                    <a:pt x="250" y="1259"/>
                  </a:cubicBezTo>
                  <a:cubicBezTo>
                    <a:pt x="295" y="1259"/>
                    <a:pt x="333" y="1239"/>
                    <a:pt x="357" y="1199"/>
                  </a:cubicBezTo>
                  <a:cubicBezTo>
                    <a:pt x="434" y="1098"/>
                    <a:pt x="459" y="996"/>
                    <a:pt x="472" y="894"/>
                  </a:cubicBezTo>
                  <a:cubicBezTo>
                    <a:pt x="497" y="792"/>
                    <a:pt x="497" y="690"/>
                    <a:pt x="472" y="588"/>
                  </a:cubicBezTo>
                  <a:cubicBezTo>
                    <a:pt x="472" y="499"/>
                    <a:pt x="446" y="397"/>
                    <a:pt x="408" y="308"/>
                  </a:cubicBezTo>
                  <a:cubicBezTo>
                    <a:pt x="383" y="206"/>
                    <a:pt x="332" y="117"/>
                    <a:pt x="255" y="41"/>
                  </a:cubicBezTo>
                  <a:cubicBezTo>
                    <a:pt x="243" y="15"/>
                    <a:pt x="217" y="3"/>
                    <a:pt x="179" y="3"/>
                  </a:cubicBezTo>
                  <a:cubicBezTo>
                    <a:pt x="171"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61"/>
            <p:cNvSpPr/>
            <p:nvPr/>
          </p:nvSpPr>
          <p:spPr>
            <a:xfrm>
              <a:off x="4102400" y="2117213"/>
              <a:ext cx="32050" cy="5925"/>
            </a:xfrm>
            <a:custGeom>
              <a:avLst/>
              <a:gdLst/>
              <a:ahLst/>
              <a:cxnLst/>
              <a:rect l="l" t="t" r="r" b="b"/>
              <a:pathLst>
                <a:path w="1282" h="237" extrusionOk="0">
                  <a:moveTo>
                    <a:pt x="146" y="1"/>
                  </a:moveTo>
                  <a:cubicBezTo>
                    <a:pt x="119" y="1"/>
                    <a:pt x="91" y="2"/>
                    <a:pt x="64" y="7"/>
                  </a:cubicBezTo>
                  <a:cubicBezTo>
                    <a:pt x="13" y="7"/>
                    <a:pt x="1" y="108"/>
                    <a:pt x="39" y="121"/>
                  </a:cubicBezTo>
                  <a:cubicBezTo>
                    <a:pt x="203" y="203"/>
                    <a:pt x="393" y="237"/>
                    <a:pt x="586" y="237"/>
                  </a:cubicBezTo>
                  <a:cubicBezTo>
                    <a:pt x="813" y="237"/>
                    <a:pt x="1043" y="190"/>
                    <a:pt x="1236" y="121"/>
                  </a:cubicBezTo>
                  <a:cubicBezTo>
                    <a:pt x="1281" y="110"/>
                    <a:pt x="1276" y="28"/>
                    <a:pt x="1230" y="28"/>
                  </a:cubicBezTo>
                  <a:cubicBezTo>
                    <a:pt x="1224" y="28"/>
                    <a:pt x="1217" y="29"/>
                    <a:pt x="1210" y="32"/>
                  </a:cubicBezTo>
                  <a:cubicBezTo>
                    <a:pt x="1081" y="68"/>
                    <a:pt x="964" y="84"/>
                    <a:pt x="848" y="84"/>
                  </a:cubicBezTo>
                  <a:cubicBezTo>
                    <a:pt x="758" y="84"/>
                    <a:pt x="668" y="74"/>
                    <a:pt x="574" y="58"/>
                  </a:cubicBezTo>
                  <a:cubicBezTo>
                    <a:pt x="425" y="47"/>
                    <a:pt x="284" y="1"/>
                    <a:pt x="1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61"/>
            <p:cNvSpPr/>
            <p:nvPr/>
          </p:nvSpPr>
          <p:spPr>
            <a:xfrm>
              <a:off x="4108775" y="2129588"/>
              <a:ext cx="29625" cy="6550"/>
            </a:xfrm>
            <a:custGeom>
              <a:avLst/>
              <a:gdLst/>
              <a:ahLst/>
              <a:cxnLst/>
              <a:rect l="l" t="t" r="r" b="b"/>
              <a:pathLst>
                <a:path w="1185" h="262" extrusionOk="0">
                  <a:moveTo>
                    <a:pt x="680" y="1"/>
                  </a:moveTo>
                  <a:cubicBezTo>
                    <a:pt x="460" y="1"/>
                    <a:pt x="231" y="35"/>
                    <a:pt x="39" y="85"/>
                  </a:cubicBezTo>
                  <a:cubicBezTo>
                    <a:pt x="0" y="110"/>
                    <a:pt x="0" y="174"/>
                    <a:pt x="39" y="186"/>
                  </a:cubicBezTo>
                  <a:cubicBezTo>
                    <a:pt x="206" y="230"/>
                    <a:pt x="404" y="261"/>
                    <a:pt x="599" y="261"/>
                  </a:cubicBezTo>
                  <a:cubicBezTo>
                    <a:pt x="803" y="261"/>
                    <a:pt x="1003" y="227"/>
                    <a:pt x="1159" y="136"/>
                  </a:cubicBezTo>
                  <a:cubicBezTo>
                    <a:pt x="1185" y="136"/>
                    <a:pt x="1172" y="85"/>
                    <a:pt x="1159" y="72"/>
                  </a:cubicBezTo>
                  <a:cubicBezTo>
                    <a:pt x="1019" y="22"/>
                    <a:pt x="852" y="1"/>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61"/>
            <p:cNvSpPr/>
            <p:nvPr/>
          </p:nvSpPr>
          <p:spPr>
            <a:xfrm>
              <a:off x="4118675" y="2144363"/>
              <a:ext cx="28950" cy="8175"/>
            </a:xfrm>
            <a:custGeom>
              <a:avLst/>
              <a:gdLst/>
              <a:ahLst/>
              <a:cxnLst/>
              <a:rect l="l" t="t" r="r" b="b"/>
              <a:pathLst>
                <a:path w="1158" h="327" extrusionOk="0">
                  <a:moveTo>
                    <a:pt x="76" y="1"/>
                  </a:moveTo>
                  <a:cubicBezTo>
                    <a:pt x="40" y="1"/>
                    <a:pt x="0" y="45"/>
                    <a:pt x="12" y="79"/>
                  </a:cubicBezTo>
                  <a:cubicBezTo>
                    <a:pt x="71" y="268"/>
                    <a:pt x="229" y="327"/>
                    <a:pt x="414" y="327"/>
                  </a:cubicBezTo>
                  <a:cubicBezTo>
                    <a:pt x="666" y="327"/>
                    <a:pt x="969" y="218"/>
                    <a:pt x="1145" y="181"/>
                  </a:cubicBezTo>
                  <a:cubicBezTo>
                    <a:pt x="1158" y="181"/>
                    <a:pt x="1158" y="156"/>
                    <a:pt x="1120" y="156"/>
                  </a:cubicBezTo>
                  <a:cubicBezTo>
                    <a:pt x="967" y="118"/>
                    <a:pt x="801" y="118"/>
                    <a:pt x="648" y="118"/>
                  </a:cubicBezTo>
                  <a:cubicBezTo>
                    <a:pt x="631" y="119"/>
                    <a:pt x="613" y="119"/>
                    <a:pt x="596" y="119"/>
                  </a:cubicBezTo>
                  <a:cubicBezTo>
                    <a:pt x="416" y="119"/>
                    <a:pt x="263" y="61"/>
                    <a:pt x="88" y="3"/>
                  </a:cubicBezTo>
                  <a:cubicBezTo>
                    <a:pt x="84" y="2"/>
                    <a:pt x="80"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61"/>
            <p:cNvSpPr/>
            <p:nvPr/>
          </p:nvSpPr>
          <p:spPr>
            <a:xfrm>
              <a:off x="4132300" y="2155238"/>
              <a:ext cx="30300" cy="8100"/>
            </a:xfrm>
            <a:custGeom>
              <a:avLst/>
              <a:gdLst/>
              <a:ahLst/>
              <a:cxnLst/>
              <a:rect l="l" t="t" r="r" b="b"/>
              <a:pathLst>
                <a:path w="1212" h="324" extrusionOk="0">
                  <a:moveTo>
                    <a:pt x="1173" y="1"/>
                  </a:moveTo>
                  <a:cubicBezTo>
                    <a:pt x="982" y="39"/>
                    <a:pt x="778" y="65"/>
                    <a:pt x="575" y="77"/>
                  </a:cubicBezTo>
                  <a:cubicBezTo>
                    <a:pt x="549" y="82"/>
                    <a:pt x="522" y="83"/>
                    <a:pt x="496" y="83"/>
                  </a:cubicBezTo>
                  <a:cubicBezTo>
                    <a:pt x="381" y="83"/>
                    <a:pt x="261" y="50"/>
                    <a:pt x="146" y="50"/>
                  </a:cubicBezTo>
                  <a:cubicBezTo>
                    <a:pt x="132" y="50"/>
                    <a:pt x="118" y="51"/>
                    <a:pt x="103" y="52"/>
                  </a:cubicBezTo>
                  <a:cubicBezTo>
                    <a:pt x="65" y="52"/>
                    <a:pt x="53" y="77"/>
                    <a:pt x="53" y="90"/>
                  </a:cubicBezTo>
                  <a:cubicBezTo>
                    <a:pt x="1" y="287"/>
                    <a:pt x="227" y="324"/>
                    <a:pt x="389" y="324"/>
                  </a:cubicBezTo>
                  <a:cubicBezTo>
                    <a:pt x="426" y="324"/>
                    <a:pt x="459" y="322"/>
                    <a:pt x="485" y="319"/>
                  </a:cubicBezTo>
                  <a:cubicBezTo>
                    <a:pt x="740" y="281"/>
                    <a:pt x="982" y="179"/>
                    <a:pt x="1199" y="52"/>
                  </a:cubicBezTo>
                  <a:cubicBezTo>
                    <a:pt x="1211" y="39"/>
                    <a:pt x="1186" y="1"/>
                    <a:pt x="1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61"/>
            <p:cNvSpPr/>
            <p:nvPr/>
          </p:nvSpPr>
          <p:spPr>
            <a:xfrm>
              <a:off x="4145375" y="2164488"/>
              <a:ext cx="29300" cy="7075"/>
            </a:xfrm>
            <a:custGeom>
              <a:avLst/>
              <a:gdLst/>
              <a:ahLst/>
              <a:cxnLst/>
              <a:rect l="l" t="t" r="r" b="b"/>
              <a:pathLst>
                <a:path w="1172" h="283" extrusionOk="0">
                  <a:moveTo>
                    <a:pt x="1147" y="0"/>
                  </a:moveTo>
                  <a:cubicBezTo>
                    <a:pt x="930" y="26"/>
                    <a:pt x="726" y="51"/>
                    <a:pt x="523" y="64"/>
                  </a:cubicBezTo>
                  <a:cubicBezTo>
                    <a:pt x="357" y="77"/>
                    <a:pt x="166" y="51"/>
                    <a:pt x="26" y="140"/>
                  </a:cubicBezTo>
                  <a:cubicBezTo>
                    <a:pt x="1" y="153"/>
                    <a:pt x="1" y="217"/>
                    <a:pt x="26" y="242"/>
                  </a:cubicBezTo>
                  <a:cubicBezTo>
                    <a:pt x="81" y="272"/>
                    <a:pt x="138" y="282"/>
                    <a:pt x="196" y="282"/>
                  </a:cubicBezTo>
                  <a:cubicBezTo>
                    <a:pt x="286" y="282"/>
                    <a:pt x="379" y="258"/>
                    <a:pt x="472" y="242"/>
                  </a:cubicBezTo>
                  <a:cubicBezTo>
                    <a:pt x="714" y="191"/>
                    <a:pt x="930" y="115"/>
                    <a:pt x="1159" y="13"/>
                  </a:cubicBezTo>
                  <a:cubicBezTo>
                    <a:pt x="1162" y="15"/>
                    <a:pt x="1164" y="16"/>
                    <a:pt x="1165" y="16"/>
                  </a:cubicBezTo>
                  <a:cubicBezTo>
                    <a:pt x="1171" y="16"/>
                    <a:pt x="1167" y="0"/>
                    <a:pt x="1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61"/>
            <p:cNvSpPr/>
            <p:nvPr/>
          </p:nvSpPr>
          <p:spPr>
            <a:xfrm>
              <a:off x="4368525" y="2110613"/>
              <a:ext cx="15625" cy="9925"/>
            </a:xfrm>
            <a:custGeom>
              <a:avLst/>
              <a:gdLst/>
              <a:ahLst/>
              <a:cxnLst/>
              <a:rect l="l" t="t" r="r" b="b"/>
              <a:pathLst>
                <a:path w="625" h="397" extrusionOk="0">
                  <a:moveTo>
                    <a:pt x="498" y="0"/>
                  </a:moveTo>
                  <a:cubicBezTo>
                    <a:pt x="395" y="0"/>
                    <a:pt x="300" y="27"/>
                    <a:pt x="204" y="80"/>
                  </a:cubicBezTo>
                  <a:cubicBezTo>
                    <a:pt x="115" y="131"/>
                    <a:pt x="1" y="232"/>
                    <a:pt x="13" y="334"/>
                  </a:cubicBezTo>
                  <a:cubicBezTo>
                    <a:pt x="18" y="381"/>
                    <a:pt x="47" y="397"/>
                    <a:pt x="85" y="397"/>
                  </a:cubicBezTo>
                  <a:cubicBezTo>
                    <a:pt x="150" y="397"/>
                    <a:pt x="241" y="350"/>
                    <a:pt x="281" y="334"/>
                  </a:cubicBezTo>
                  <a:cubicBezTo>
                    <a:pt x="332" y="309"/>
                    <a:pt x="383" y="258"/>
                    <a:pt x="446" y="232"/>
                  </a:cubicBezTo>
                  <a:cubicBezTo>
                    <a:pt x="510" y="194"/>
                    <a:pt x="561" y="143"/>
                    <a:pt x="599" y="105"/>
                  </a:cubicBezTo>
                  <a:cubicBezTo>
                    <a:pt x="625" y="54"/>
                    <a:pt x="599" y="3"/>
                    <a:pt x="561" y="3"/>
                  </a:cubicBezTo>
                  <a:cubicBezTo>
                    <a:pt x="540" y="1"/>
                    <a:pt x="519" y="0"/>
                    <a:pt x="4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61"/>
            <p:cNvSpPr/>
            <p:nvPr/>
          </p:nvSpPr>
          <p:spPr>
            <a:xfrm>
              <a:off x="4378800" y="2116438"/>
              <a:ext cx="14075" cy="11175"/>
            </a:xfrm>
            <a:custGeom>
              <a:avLst/>
              <a:gdLst/>
              <a:ahLst/>
              <a:cxnLst/>
              <a:rect l="l" t="t" r="r" b="b"/>
              <a:pathLst>
                <a:path w="563" h="447" extrusionOk="0">
                  <a:moveTo>
                    <a:pt x="511" y="0"/>
                  </a:moveTo>
                  <a:cubicBezTo>
                    <a:pt x="502" y="0"/>
                    <a:pt x="492" y="4"/>
                    <a:pt x="481" y="12"/>
                  </a:cubicBezTo>
                  <a:cubicBezTo>
                    <a:pt x="405" y="63"/>
                    <a:pt x="316" y="89"/>
                    <a:pt x="239" y="152"/>
                  </a:cubicBezTo>
                  <a:cubicBezTo>
                    <a:pt x="188" y="190"/>
                    <a:pt x="163" y="216"/>
                    <a:pt x="112" y="229"/>
                  </a:cubicBezTo>
                  <a:cubicBezTo>
                    <a:pt x="86" y="267"/>
                    <a:pt x="48" y="318"/>
                    <a:pt x="35" y="343"/>
                  </a:cubicBezTo>
                  <a:cubicBezTo>
                    <a:pt x="1" y="390"/>
                    <a:pt x="40" y="447"/>
                    <a:pt x="86" y="447"/>
                  </a:cubicBezTo>
                  <a:cubicBezTo>
                    <a:pt x="90" y="447"/>
                    <a:pt x="95" y="446"/>
                    <a:pt x="99" y="445"/>
                  </a:cubicBezTo>
                  <a:cubicBezTo>
                    <a:pt x="125" y="420"/>
                    <a:pt x="176" y="420"/>
                    <a:pt x="214" y="407"/>
                  </a:cubicBezTo>
                  <a:cubicBezTo>
                    <a:pt x="252" y="394"/>
                    <a:pt x="290" y="343"/>
                    <a:pt x="316" y="318"/>
                  </a:cubicBezTo>
                  <a:cubicBezTo>
                    <a:pt x="405" y="254"/>
                    <a:pt x="468" y="165"/>
                    <a:pt x="532" y="89"/>
                  </a:cubicBezTo>
                  <a:cubicBezTo>
                    <a:pt x="562" y="48"/>
                    <a:pt x="545"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61"/>
            <p:cNvSpPr/>
            <p:nvPr/>
          </p:nvSpPr>
          <p:spPr>
            <a:xfrm>
              <a:off x="4227500" y="2014538"/>
              <a:ext cx="20375" cy="3875"/>
            </a:xfrm>
            <a:custGeom>
              <a:avLst/>
              <a:gdLst/>
              <a:ahLst/>
              <a:cxnLst/>
              <a:rect l="l" t="t" r="r" b="b"/>
              <a:pathLst>
                <a:path w="815" h="155" extrusionOk="0">
                  <a:moveTo>
                    <a:pt x="803" y="1"/>
                  </a:moveTo>
                  <a:cubicBezTo>
                    <a:pt x="807" y="5"/>
                    <a:pt x="810" y="6"/>
                    <a:pt x="812" y="6"/>
                  </a:cubicBezTo>
                  <a:cubicBezTo>
                    <a:pt x="814" y="6"/>
                    <a:pt x="812" y="1"/>
                    <a:pt x="803" y="1"/>
                  </a:cubicBezTo>
                  <a:close/>
                  <a:moveTo>
                    <a:pt x="803" y="1"/>
                  </a:moveTo>
                  <a:lnTo>
                    <a:pt x="803" y="1"/>
                  </a:lnTo>
                  <a:cubicBezTo>
                    <a:pt x="676" y="13"/>
                    <a:pt x="561" y="13"/>
                    <a:pt x="434" y="26"/>
                  </a:cubicBezTo>
                  <a:cubicBezTo>
                    <a:pt x="370" y="33"/>
                    <a:pt x="306" y="33"/>
                    <a:pt x="243" y="33"/>
                  </a:cubicBezTo>
                  <a:cubicBezTo>
                    <a:pt x="179" y="33"/>
                    <a:pt x="115" y="33"/>
                    <a:pt x="52" y="39"/>
                  </a:cubicBezTo>
                  <a:cubicBezTo>
                    <a:pt x="1" y="64"/>
                    <a:pt x="1" y="128"/>
                    <a:pt x="52" y="141"/>
                  </a:cubicBezTo>
                  <a:cubicBezTo>
                    <a:pt x="97" y="150"/>
                    <a:pt x="144" y="154"/>
                    <a:pt x="192" y="154"/>
                  </a:cubicBezTo>
                  <a:cubicBezTo>
                    <a:pt x="403" y="154"/>
                    <a:pt x="637" y="73"/>
                    <a:pt x="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61"/>
            <p:cNvSpPr/>
            <p:nvPr/>
          </p:nvSpPr>
          <p:spPr>
            <a:xfrm>
              <a:off x="4224975" y="2019963"/>
              <a:ext cx="16875" cy="4375"/>
            </a:xfrm>
            <a:custGeom>
              <a:avLst/>
              <a:gdLst/>
              <a:ahLst/>
              <a:cxnLst/>
              <a:rect l="l" t="t" r="r" b="b"/>
              <a:pathLst>
                <a:path w="675" h="175" extrusionOk="0">
                  <a:moveTo>
                    <a:pt x="637" y="0"/>
                  </a:moveTo>
                  <a:cubicBezTo>
                    <a:pt x="446" y="38"/>
                    <a:pt x="255" y="0"/>
                    <a:pt x="64" y="51"/>
                  </a:cubicBezTo>
                  <a:cubicBezTo>
                    <a:pt x="0" y="64"/>
                    <a:pt x="0" y="140"/>
                    <a:pt x="64" y="166"/>
                  </a:cubicBezTo>
                  <a:cubicBezTo>
                    <a:pt x="95" y="172"/>
                    <a:pt x="127" y="175"/>
                    <a:pt x="160" y="175"/>
                  </a:cubicBezTo>
                  <a:cubicBezTo>
                    <a:pt x="325" y="175"/>
                    <a:pt x="501" y="102"/>
                    <a:pt x="649" y="38"/>
                  </a:cubicBezTo>
                  <a:cubicBezTo>
                    <a:pt x="675" y="38"/>
                    <a:pt x="662" y="0"/>
                    <a:pt x="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61"/>
            <p:cNvSpPr/>
            <p:nvPr/>
          </p:nvSpPr>
          <p:spPr>
            <a:xfrm>
              <a:off x="4246300" y="2152063"/>
              <a:ext cx="17525" cy="2900"/>
            </a:xfrm>
            <a:custGeom>
              <a:avLst/>
              <a:gdLst/>
              <a:ahLst/>
              <a:cxnLst/>
              <a:rect l="l" t="t" r="r" b="b"/>
              <a:pathLst>
                <a:path w="701" h="116" extrusionOk="0">
                  <a:moveTo>
                    <a:pt x="675" y="1"/>
                  </a:moveTo>
                  <a:cubicBezTo>
                    <a:pt x="446" y="13"/>
                    <a:pt x="229" y="39"/>
                    <a:pt x="13" y="102"/>
                  </a:cubicBezTo>
                  <a:cubicBezTo>
                    <a:pt x="0" y="102"/>
                    <a:pt x="13" y="115"/>
                    <a:pt x="13" y="115"/>
                  </a:cubicBezTo>
                  <a:cubicBezTo>
                    <a:pt x="229" y="64"/>
                    <a:pt x="446" y="64"/>
                    <a:pt x="675" y="39"/>
                  </a:cubicBezTo>
                  <a:cubicBezTo>
                    <a:pt x="700" y="13"/>
                    <a:pt x="688" y="1"/>
                    <a:pt x="6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61"/>
            <p:cNvSpPr/>
            <p:nvPr/>
          </p:nvSpPr>
          <p:spPr>
            <a:xfrm>
              <a:off x="4274300" y="2148038"/>
              <a:ext cx="12125" cy="5325"/>
            </a:xfrm>
            <a:custGeom>
              <a:avLst/>
              <a:gdLst/>
              <a:ahLst/>
              <a:cxnLst/>
              <a:rect l="l" t="t" r="r" b="b"/>
              <a:pathLst>
                <a:path w="485" h="213" extrusionOk="0">
                  <a:moveTo>
                    <a:pt x="300" y="1"/>
                  </a:moveTo>
                  <a:cubicBezTo>
                    <a:pt x="193" y="1"/>
                    <a:pt x="77" y="40"/>
                    <a:pt x="13" y="85"/>
                  </a:cubicBezTo>
                  <a:cubicBezTo>
                    <a:pt x="1" y="98"/>
                    <a:pt x="1" y="111"/>
                    <a:pt x="1" y="111"/>
                  </a:cubicBezTo>
                  <a:cubicBezTo>
                    <a:pt x="26" y="174"/>
                    <a:pt x="103" y="200"/>
                    <a:pt x="166" y="212"/>
                  </a:cubicBezTo>
                  <a:cubicBezTo>
                    <a:pt x="281" y="212"/>
                    <a:pt x="357" y="200"/>
                    <a:pt x="446" y="111"/>
                  </a:cubicBezTo>
                  <a:cubicBezTo>
                    <a:pt x="485" y="85"/>
                    <a:pt x="472" y="34"/>
                    <a:pt x="421" y="21"/>
                  </a:cubicBezTo>
                  <a:cubicBezTo>
                    <a:pt x="385" y="7"/>
                    <a:pt x="343" y="1"/>
                    <a:pt x="3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61"/>
            <p:cNvSpPr/>
            <p:nvPr/>
          </p:nvSpPr>
          <p:spPr>
            <a:xfrm>
              <a:off x="4291825" y="2145613"/>
              <a:ext cx="15925" cy="6475"/>
            </a:xfrm>
            <a:custGeom>
              <a:avLst/>
              <a:gdLst/>
              <a:ahLst/>
              <a:cxnLst/>
              <a:rect l="l" t="t" r="r" b="b"/>
              <a:pathLst>
                <a:path w="637" h="259" extrusionOk="0">
                  <a:moveTo>
                    <a:pt x="350" y="1"/>
                  </a:moveTo>
                  <a:cubicBezTo>
                    <a:pt x="283" y="1"/>
                    <a:pt x="216" y="4"/>
                    <a:pt x="153" y="4"/>
                  </a:cubicBezTo>
                  <a:cubicBezTo>
                    <a:pt x="0" y="4"/>
                    <a:pt x="0" y="259"/>
                    <a:pt x="153" y="259"/>
                  </a:cubicBezTo>
                  <a:cubicBezTo>
                    <a:pt x="293" y="259"/>
                    <a:pt x="458" y="259"/>
                    <a:pt x="586" y="169"/>
                  </a:cubicBezTo>
                  <a:cubicBezTo>
                    <a:pt x="637" y="118"/>
                    <a:pt x="637" y="42"/>
                    <a:pt x="548" y="17"/>
                  </a:cubicBezTo>
                  <a:cubicBezTo>
                    <a:pt x="484" y="4"/>
                    <a:pt x="417" y="1"/>
                    <a:pt x="3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61"/>
            <p:cNvSpPr/>
            <p:nvPr/>
          </p:nvSpPr>
          <p:spPr>
            <a:xfrm>
              <a:off x="4440725" y="2101613"/>
              <a:ext cx="7250" cy="11475"/>
            </a:xfrm>
            <a:custGeom>
              <a:avLst/>
              <a:gdLst/>
              <a:ahLst/>
              <a:cxnLst/>
              <a:rect l="l" t="t" r="r" b="b"/>
              <a:pathLst>
                <a:path w="290" h="459" extrusionOk="0">
                  <a:moveTo>
                    <a:pt x="267" y="0"/>
                  </a:moveTo>
                  <a:cubicBezTo>
                    <a:pt x="255" y="0"/>
                    <a:pt x="239" y="7"/>
                    <a:pt x="232" y="19"/>
                  </a:cubicBezTo>
                  <a:cubicBezTo>
                    <a:pt x="182" y="134"/>
                    <a:pt x="92" y="249"/>
                    <a:pt x="29" y="363"/>
                  </a:cubicBezTo>
                  <a:cubicBezTo>
                    <a:pt x="0" y="411"/>
                    <a:pt x="35" y="458"/>
                    <a:pt x="76" y="458"/>
                  </a:cubicBezTo>
                  <a:cubicBezTo>
                    <a:pt x="90" y="458"/>
                    <a:pt x="105" y="453"/>
                    <a:pt x="118" y="440"/>
                  </a:cubicBezTo>
                  <a:cubicBezTo>
                    <a:pt x="232" y="338"/>
                    <a:pt x="258" y="159"/>
                    <a:pt x="283" y="19"/>
                  </a:cubicBezTo>
                  <a:cubicBezTo>
                    <a:pt x="290" y="7"/>
                    <a:pt x="280"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61"/>
            <p:cNvSpPr/>
            <p:nvPr/>
          </p:nvSpPr>
          <p:spPr>
            <a:xfrm>
              <a:off x="4451300" y="2102388"/>
              <a:ext cx="6700" cy="11625"/>
            </a:xfrm>
            <a:custGeom>
              <a:avLst/>
              <a:gdLst/>
              <a:ahLst/>
              <a:cxnLst/>
              <a:rect l="l" t="t" r="r" b="b"/>
              <a:pathLst>
                <a:path w="268" h="465" extrusionOk="0">
                  <a:moveTo>
                    <a:pt x="226" y="0"/>
                  </a:moveTo>
                  <a:cubicBezTo>
                    <a:pt x="218" y="0"/>
                    <a:pt x="209" y="4"/>
                    <a:pt x="204" y="14"/>
                  </a:cubicBezTo>
                  <a:cubicBezTo>
                    <a:pt x="179" y="78"/>
                    <a:pt x="128" y="141"/>
                    <a:pt x="90" y="205"/>
                  </a:cubicBezTo>
                  <a:cubicBezTo>
                    <a:pt x="51" y="269"/>
                    <a:pt x="13" y="332"/>
                    <a:pt x="0" y="409"/>
                  </a:cubicBezTo>
                  <a:cubicBezTo>
                    <a:pt x="0" y="448"/>
                    <a:pt x="23" y="464"/>
                    <a:pt x="50" y="464"/>
                  </a:cubicBezTo>
                  <a:cubicBezTo>
                    <a:pt x="59" y="464"/>
                    <a:pt x="68" y="463"/>
                    <a:pt x="77" y="460"/>
                  </a:cubicBezTo>
                  <a:cubicBezTo>
                    <a:pt x="217" y="396"/>
                    <a:pt x="268" y="179"/>
                    <a:pt x="255" y="27"/>
                  </a:cubicBezTo>
                  <a:cubicBezTo>
                    <a:pt x="255" y="11"/>
                    <a:pt x="241"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61"/>
            <p:cNvSpPr/>
            <p:nvPr/>
          </p:nvSpPr>
          <p:spPr>
            <a:xfrm>
              <a:off x="4463075" y="2101688"/>
              <a:ext cx="8950" cy="14225"/>
            </a:xfrm>
            <a:custGeom>
              <a:avLst/>
              <a:gdLst/>
              <a:ahLst/>
              <a:cxnLst/>
              <a:rect l="l" t="t" r="r" b="b"/>
              <a:pathLst>
                <a:path w="358" h="569" extrusionOk="0">
                  <a:moveTo>
                    <a:pt x="252" y="0"/>
                  </a:moveTo>
                  <a:cubicBezTo>
                    <a:pt x="216" y="0"/>
                    <a:pt x="184" y="17"/>
                    <a:pt x="179" y="55"/>
                  </a:cubicBezTo>
                  <a:cubicBezTo>
                    <a:pt x="166" y="131"/>
                    <a:pt x="128" y="220"/>
                    <a:pt x="102" y="297"/>
                  </a:cubicBezTo>
                  <a:cubicBezTo>
                    <a:pt x="64" y="373"/>
                    <a:pt x="1" y="437"/>
                    <a:pt x="39" y="538"/>
                  </a:cubicBezTo>
                  <a:cubicBezTo>
                    <a:pt x="39" y="557"/>
                    <a:pt x="66" y="569"/>
                    <a:pt x="86" y="569"/>
                  </a:cubicBezTo>
                  <a:cubicBezTo>
                    <a:pt x="93" y="569"/>
                    <a:pt x="99" y="567"/>
                    <a:pt x="102" y="564"/>
                  </a:cubicBezTo>
                  <a:cubicBezTo>
                    <a:pt x="192" y="538"/>
                    <a:pt x="217" y="449"/>
                    <a:pt x="255" y="373"/>
                  </a:cubicBezTo>
                  <a:cubicBezTo>
                    <a:pt x="306" y="284"/>
                    <a:pt x="319" y="182"/>
                    <a:pt x="357" y="93"/>
                  </a:cubicBezTo>
                  <a:cubicBezTo>
                    <a:pt x="357" y="34"/>
                    <a:pt x="301" y="0"/>
                    <a:pt x="2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61"/>
            <p:cNvSpPr/>
            <p:nvPr/>
          </p:nvSpPr>
          <p:spPr>
            <a:xfrm>
              <a:off x="4476775" y="2102638"/>
              <a:ext cx="6850" cy="13375"/>
            </a:xfrm>
            <a:custGeom>
              <a:avLst/>
              <a:gdLst/>
              <a:ahLst/>
              <a:cxnLst/>
              <a:rect l="l" t="t" r="r" b="b"/>
              <a:pathLst>
                <a:path w="274" h="535" extrusionOk="0">
                  <a:moveTo>
                    <a:pt x="202" y="1"/>
                  </a:moveTo>
                  <a:cubicBezTo>
                    <a:pt x="166" y="1"/>
                    <a:pt x="127" y="23"/>
                    <a:pt x="127" y="68"/>
                  </a:cubicBezTo>
                  <a:cubicBezTo>
                    <a:pt x="127" y="144"/>
                    <a:pt x="115" y="208"/>
                    <a:pt x="77" y="297"/>
                  </a:cubicBezTo>
                  <a:cubicBezTo>
                    <a:pt x="51" y="360"/>
                    <a:pt x="0" y="411"/>
                    <a:pt x="0" y="488"/>
                  </a:cubicBezTo>
                  <a:cubicBezTo>
                    <a:pt x="0" y="507"/>
                    <a:pt x="15" y="534"/>
                    <a:pt x="39" y="534"/>
                  </a:cubicBezTo>
                  <a:cubicBezTo>
                    <a:pt x="47" y="534"/>
                    <a:pt x="55" y="532"/>
                    <a:pt x="64" y="526"/>
                  </a:cubicBezTo>
                  <a:cubicBezTo>
                    <a:pt x="217" y="488"/>
                    <a:pt x="268" y="208"/>
                    <a:pt x="268" y="68"/>
                  </a:cubicBezTo>
                  <a:cubicBezTo>
                    <a:pt x="274" y="23"/>
                    <a:pt x="239" y="1"/>
                    <a:pt x="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61"/>
            <p:cNvSpPr/>
            <p:nvPr/>
          </p:nvSpPr>
          <p:spPr>
            <a:xfrm>
              <a:off x="4509225" y="2101138"/>
              <a:ext cx="6400" cy="14825"/>
            </a:xfrm>
            <a:custGeom>
              <a:avLst/>
              <a:gdLst/>
              <a:ahLst/>
              <a:cxnLst/>
              <a:rect l="l" t="t" r="r" b="b"/>
              <a:pathLst>
                <a:path w="256" h="593" extrusionOk="0">
                  <a:moveTo>
                    <a:pt x="184" y="0"/>
                  </a:moveTo>
                  <a:cubicBezTo>
                    <a:pt x="163" y="0"/>
                    <a:pt x="141" y="13"/>
                    <a:pt x="128" y="38"/>
                  </a:cubicBezTo>
                  <a:cubicBezTo>
                    <a:pt x="90" y="204"/>
                    <a:pt x="1" y="369"/>
                    <a:pt x="1" y="548"/>
                  </a:cubicBezTo>
                  <a:cubicBezTo>
                    <a:pt x="1" y="573"/>
                    <a:pt x="23" y="592"/>
                    <a:pt x="52" y="592"/>
                  </a:cubicBezTo>
                  <a:cubicBezTo>
                    <a:pt x="67" y="592"/>
                    <a:pt x="85" y="587"/>
                    <a:pt x="103" y="573"/>
                  </a:cubicBezTo>
                  <a:cubicBezTo>
                    <a:pt x="243" y="446"/>
                    <a:pt x="256" y="229"/>
                    <a:pt x="230" y="38"/>
                  </a:cubicBezTo>
                  <a:cubicBezTo>
                    <a:pt x="224" y="13"/>
                    <a:pt x="205"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61"/>
            <p:cNvSpPr/>
            <p:nvPr/>
          </p:nvSpPr>
          <p:spPr>
            <a:xfrm>
              <a:off x="4521975" y="2100263"/>
              <a:ext cx="7350" cy="15100"/>
            </a:xfrm>
            <a:custGeom>
              <a:avLst/>
              <a:gdLst/>
              <a:ahLst/>
              <a:cxnLst/>
              <a:rect l="l" t="t" r="r" b="b"/>
              <a:pathLst>
                <a:path w="294" h="604" extrusionOk="0">
                  <a:moveTo>
                    <a:pt x="218" y="0"/>
                  </a:moveTo>
                  <a:cubicBezTo>
                    <a:pt x="194" y="0"/>
                    <a:pt x="172" y="16"/>
                    <a:pt x="166" y="48"/>
                  </a:cubicBezTo>
                  <a:cubicBezTo>
                    <a:pt x="153" y="213"/>
                    <a:pt x="0" y="417"/>
                    <a:pt x="89" y="570"/>
                  </a:cubicBezTo>
                  <a:cubicBezTo>
                    <a:pt x="97" y="594"/>
                    <a:pt x="121" y="603"/>
                    <a:pt x="143" y="603"/>
                  </a:cubicBezTo>
                  <a:cubicBezTo>
                    <a:pt x="156" y="603"/>
                    <a:pt x="169" y="600"/>
                    <a:pt x="179" y="595"/>
                  </a:cubicBezTo>
                  <a:cubicBezTo>
                    <a:pt x="242" y="532"/>
                    <a:pt x="242" y="430"/>
                    <a:pt x="255" y="354"/>
                  </a:cubicBezTo>
                  <a:cubicBezTo>
                    <a:pt x="280" y="252"/>
                    <a:pt x="293" y="163"/>
                    <a:pt x="280" y="48"/>
                  </a:cubicBezTo>
                  <a:cubicBezTo>
                    <a:pt x="268" y="16"/>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61"/>
            <p:cNvSpPr/>
            <p:nvPr/>
          </p:nvSpPr>
          <p:spPr>
            <a:xfrm>
              <a:off x="4537875" y="2099138"/>
              <a:ext cx="8325" cy="17000"/>
            </a:xfrm>
            <a:custGeom>
              <a:avLst/>
              <a:gdLst/>
              <a:ahLst/>
              <a:cxnLst/>
              <a:rect l="l" t="t" r="r" b="b"/>
              <a:pathLst>
                <a:path w="333" h="680" extrusionOk="0">
                  <a:moveTo>
                    <a:pt x="226" y="0"/>
                  </a:moveTo>
                  <a:cubicBezTo>
                    <a:pt x="178" y="0"/>
                    <a:pt x="128" y="32"/>
                    <a:pt x="128" y="93"/>
                  </a:cubicBezTo>
                  <a:cubicBezTo>
                    <a:pt x="128" y="182"/>
                    <a:pt x="116" y="271"/>
                    <a:pt x="90" y="348"/>
                  </a:cubicBezTo>
                  <a:cubicBezTo>
                    <a:pt x="52" y="437"/>
                    <a:pt x="26" y="513"/>
                    <a:pt x="1" y="602"/>
                  </a:cubicBezTo>
                  <a:cubicBezTo>
                    <a:pt x="1" y="641"/>
                    <a:pt x="37" y="679"/>
                    <a:pt x="77" y="679"/>
                  </a:cubicBezTo>
                  <a:cubicBezTo>
                    <a:pt x="90" y="679"/>
                    <a:pt x="103" y="675"/>
                    <a:pt x="116" y="666"/>
                  </a:cubicBezTo>
                  <a:cubicBezTo>
                    <a:pt x="294" y="551"/>
                    <a:pt x="319" y="284"/>
                    <a:pt x="319" y="118"/>
                  </a:cubicBezTo>
                  <a:cubicBezTo>
                    <a:pt x="333" y="39"/>
                    <a:pt x="280"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61"/>
            <p:cNvSpPr/>
            <p:nvPr/>
          </p:nvSpPr>
          <p:spPr>
            <a:xfrm>
              <a:off x="4551575" y="2097663"/>
              <a:ext cx="9775" cy="16225"/>
            </a:xfrm>
            <a:custGeom>
              <a:avLst/>
              <a:gdLst/>
              <a:ahLst/>
              <a:cxnLst/>
              <a:rect l="l" t="t" r="r" b="b"/>
              <a:pathLst>
                <a:path w="391" h="649" extrusionOk="0">
                  <a:moveTo>
                    <a:pt x="227" y="1"/>
                  </a:moveTo>
                  <a:cubicBezTo>
                    <a:pt x="177" y="1"/>
                    <a:pt x="133" y="27"/>
                    <a:pt x="128" y="88"/>
                  </a:cubicBezTo>
                  <a:cubicBezTo>
                    <a:pt x="115" y="190"/>
                    <a:pt x="77" y="279"/>
                    <a:pt x="51" y="381"/>
                  </a:cubicBezTo>
                  <a:cubicBezTo>
                    <a:pt x="13" y="458"/>
                    <a:pt x="0" y="534"/>
                    <a:pt x="51" y="610"/>
                  </a:cubicBezTo>
                  <a:cubicBezTo>
                    <a:pt x="64" y="649"/>
                    <a:pt x="90" y="649"/>
                    <a:pt x="128" y="649"/>
                  </a:cubicBezTo>
                  <a:cubicBezTo>
                    <a:pt x="306" y="585"/>
                    <a:pt x="344" y="317"/>
                    <a:pt x="382" y="152"/>
                  </a:cubicBezTo>
                  <a:cubicBezTo>
                    <a:pt x="390" y="60"/>
                    <a:pt x="301"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61"/>
            <p:cNvSpPr/>
            <p:nvPr/>
          </p:nvSpPr>
          <p:spPr>
            <a:xfrm>
              <a:off x="4569725" y="2100438"/>
              <a:ext cx="9200" cy="15625"/>
            </a:xfrm>
            <a:custGeom>
              <a:avLst/>
              <a:gdLst/>
              <a:ahLst/>
              <a:cxnLst/>
              <a:rect l="l" t="t" r="r" b="b"/>
              <a:pathLst>
                <a:path w="368" h="625" extrusionOk="0">
                  <a:moveTo>
                    <a:pt x="240" y="1"/>
                  </a:moveTo>
                  <a:cubicBezTo>
                    <a:pt x="200" y="1"/>
                    <a:pt x="163" y="24"/>
                    <a:pt x="153" y="79"/>
                  </a:cubicBezTo>
                  <a:cubicBezTo>
                    <a:pt x="128" y="156"/>
                    <a:pt x="102" y="257"/>
                    <a:pt x="64" y="334"/>
                  </a:cubicBezTo>
                  <a:cubicBezTo>
                    <a:pt x="38" y="423"/>
                    <a:pt x="0" y="487"/>
                    <a:pt x="38" y="588"/>
                  </a:cubicBezTo>
                  <a:cubicBezTo>
                    <a:pt x="47" y="606"/>
                    <a:pt x="63" y="624"/>
                    <a:pt x="85" y="624"/>
                  </a:cubicBezTo>
                  <a:cubicBezTo>
                    <a:pt x="94" y="624"/>
                    <a:pt x="104" y="621"/>
                    <a:pt x="115" y="614"/>
                  </a:cubicBezTo>
                  <a:cubicBezTo>
                    <a:pt x="217" y="588"/>
                    <a:pt x="229" y="512"/>
                    <a:pt x="255" y="423"/>
                  </a:cubicBezTo>
                  <a:cubicBezTo>
                    <a:pt x="293" y="334"/>
                    <a:pt x="319" y="232"/>
                    <a:pt x="344" y="143"/>
                  </a:cubicBezTo>
                  <a:cubicBezTo>
                    <a:pt x="367" y="58"/>
                    <a:pt x="301"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61"/>
            <p:cNvSpPr/>
            <p:nvPr/>
          </p:nvSpPr>
          <p:spPr>
            <a:xfrm>
              <a:off x="4589450" y="2096588"/>
              <a:ext cx="7350" cy="18150"/>
            </a:xfrm>
            <a:custGeom>
              <a:avLst/>
              <a:gdLst/>
              <a:ahLst/>
              <a:cxnLst/>
              <a:rect l="l" t="t" r="r" b="b"/>
              <a:pathLst>
                <a:path w="294" h="726" extrusionOk="0">
                  <a:moveTo>
                    <a:pt x="179" y="1"/>
                  </a:moveTo>
                  <a:cubicBezTo>
                    <a:pt x="122" y="1"/>
                    <a:pt x="64" y="36"/>
                    <a:pt x="64" y="106"/>
                  </a:cubicBezTo>
                  <a:cubicBezTo>
                    <a:pt x="64" y="297"/>
                    <a:pt x="1" y="462"/>
                    <a:pt x="1" y="653"/>
                  </a:cubicBezTo>
                  <a:cubicBezTo>
                    <a:pt x="1" y="689"/>
                    <a:pt x="33" y="725"/>
                    <a:pt x="65" y="725"/>
                  </a:cubicBezTo>
                  <a:cubicBezTo>
                    <a:pt x="78" y="725"/>
                    <a:pt x="91" y="719"/>
                    <a:pt x="103" y="704"/>
                  </a:cubicBezTo>
                  <a:cubicBezTo>
                    <a:pt x="255" y="526"/>
                    <a:pt x="294" y="322"/>
                    <a:pt x="294" y="106"/>
                  </a:cubicBezTo>
                  <a:cubicBezTo>
                    <a:pt x="294" y="36"/>
                    <a:pt x="236"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1"/>
        <p:cNvGrpSpPr/>
        <p:nvPr/>
      </p:nvGrpSpPr>
      <p:grpSpPr>
        <a:xfrm>
          <a:off x="0" y="0"/>
          <a:ext cx="0" cy="0"/>
          <a:chOff x="0" y="0"/>
          <a:chExt cx="0" cy="0"/>
        </a:xfrm>
      </p:grpSpPr>
      <p:sp>
        <p:nvSpPr>
          <p:cNvPr id="1292" name="Google Shape;1292;p62"/>
          <p:cNvSpPr txBox="1">
            <a:spLocks noGrp="1"/>
          </p:cNvSpPr>
          <p:nvPr>
            <p:ph type="subTitle" idx="1"/>
          </p:nvPr>
        </p:nvSpPr>
        <p:spPr>
          <a:xfrm>
            <a:off x="4991275" y="1170465"/>
            <a:ext cx="3522600" cy="3872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1400"/>
              <a:buNone/>
            </a:pPr>
            <a:r>
              <a:rPr lang="en" sz="2000" b="1">
                <a:solidFill>
                  <a:srgbClr val="000000"/>
                </a:solidFill>
                <a:latin typeface="Calligraffitti"/>
                <a:ea typeface="Calligraffitti"/>
                <a:cs typeface="Calligraffitti"/>
                <a:sym typeface="Calligraffitti"/>
              </a:rPr>
              <a:t>Ingredientes:</a:t>
            </a:r>
            <a:endParaRPr sz="2100" b="1">
              <a:solidFill>
                <a:srgbClr val="9C9C9C"/>
              </a:solidFill>
              <a:highlight>
                <a:srgbClr val="EFF0EB"/>
              </a:highlight>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1 kg of cockles</a:t>
            </a:r>
            <a:endParaRPr sz="1000" b="1">
              <a:solidFill>
                <a:srgbClr val="000000"/>
              </a:solidFill>
              <a:highlight>
                <a:srgbClr val="FAFADC"/>
              </a:highlight>
              <a:latin typeface="Verdana"/>
              <a:ea typeface="Verdana"/>
              <a:cs typeface="Verdana"/>
              <a:sym typeface="Verdana"/>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200 g cornflour</a:t>
            </a:r>
            <a:endParaRPr sz="2000">
              <a:solidFill>
                <a:srgbClr val="000000"/>
              </a:solidFill>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8 strips of smoked bacon</a:t>
            </a:r>
            <a:endParaRPr sz="2000">
              <a:solidFill>
                <a:srgbClr val="000000"/>
              </a:solidFill>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2 slices of bread cut to squares</a:t>
            </a:r>
            <a:endParaRPr sz="2000">
              <a:solidFill>
                <a:srgbClr val="000000"/>
              </a:solidFill>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2 liters of water</a:t>
            </a:r>
            <a:endParaRPr sz="2000">
              <a:solidFill>
                <a:srgbClr val="000000"/>
              </a:solidFill>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olive oil</a:t>
            </a:r>
            <a:endParaRPr sz="2000">
              <a:solidFill>
                <a:srgbClr val="000000"/>
              </a:solidFill>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Onion </a:t>
            </a:r>
            <a:endParaRPr sz="2000">
              <a:solidFill>
                <a:srgbClr val="000000"/>
              </a:solidFill>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Coriander</a:t>
            </a:r>
            <a:endParaRPr sz="2000">
              <a:solidFill>
                <a:srgbClr val="000000"/>
              </a:solidFill>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2000">
                <a:solidFill>
                  <a:srgbClr val="000000"/>
                </a:solidFill>
                <a:latin typeface="Calligraffitti"/>
                <a:ea typeface="Calligraffitti"/>
                <a:cs typeface="Calligraffitti"/>
                <a:sym typeface="Calligraffitti"/>
              </a:rPr>
              <a:t>salt</a:t>
            </a:r>
            <a:endParaRPr sz="900">
              <a:solidFill>
                <a:srgbClr val="0C2E3A"/>
              </a:solidFill>
              <a:highlight>
                <a:srgbClr val="EFF0EB"/>
              </a:highlight>
              <a:latin typeface="Calligraffitti"/>
              <a:ea typeface="Calligraffitti"/>
              <a:cs typeface="Calligraffitti"/>
              <a:sym typeface="Calligraffitti"/>
            </a:endParaRPr>
          </a:p>
        </p:txBody>
      </p:sp>
      <p:sp>
        <p:nvSpPr>
          <p:cNvPr id="1293" name="Google Shape;1293;p62"/>
          <p:cNvSpPr txBox="1">
            <a:spLocks noGrp="1"/>
          </p:cNvSpPr>
          <p:nvPr>
            <p:ph type="title"/>
          </p:nvPr>
        </p:nvSpPr>
        <p:spPr>
          <a:xfrm>
            <a:off x="4626775" y="264275"/>
            <a:ext cx="4251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500"/>
              <a:buNone/>
            </a:pPr>
            <a:r>
              <a:rPr lang="en" sz="4000"/>
              <a:t>Xarém with cockles</a:t>
            </a:r>
            <a:endParaRPr sz="4000"/>
          </a:p>
        </p:txBody>
      </p:sp>
      <p:pic>
        <p:nvPicPr>
          <p:cNvPr id="1294" name="Google Shape;1294;p62"/>
          <p:cNvPicPr preferRelativeResize="0"/>
          <p:nvPr/>
        </p:nvPicPr>
        <p:blipFill rotWithShape="1">
          <a:blip r:embed="rId3">
            <a:alphaModFix/>
          </a:blip>
          <a:srcRect l="20749" r="20749"/>
          <a:stretch/>
        </p:blipFill>
        <p:spPr>
          <a:xfrm>
            <a:off x="1016825" y="662000"/>
            <a:ext cx="3264478" cy="3691006"/>
          </a:xfrm>
          <a:prstGeom prst="rect">
            <a:avLst/>
          </a:prstGeom>
          <a:noFill/>
          <a:ln w="38100" cap="flat" cmpd="sng">
            <a:solidFill>
              <a:schemeClr val="dk1"/>
            </a:solidFill>
            <a:prstDash val="solid"/>
            <a:round/>
            <a:headEnd type="none" w="sm" len="sm"/>
            <a:tailEnd type="none" w="sm" len="sm"/>
          </a:ln>
        </p:spPr>
      </p:pic>
      <p:sp>
        <p:nvSpPr>
          <p:cNvPr id="1295" name="Google Shape;1295;p62"/>
          <p:cNvSpPr/>
          <p:nvPr/>
        </p:nvSpPr>
        <p:spPr>
          <a:xfrm rot="253247">
            <a:off x="2789469" y="43300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62"/>
          <p:cNvSpPr/>
          <p:nvPr/>
        </p:nvSpPr>
        <p:spPr>
          <a:xfrm rot="253247">
            <a:off x="2771896" y="423988"/>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62"/>
          <p:cNvSpPr/>
          <p:nvPr/>
        </p:nvSpPr>
        <p:spPr>
          <a:xfrm rot="253247">
            <a:off x="531319" y="394295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62"/>
          <p:cNvSpPr/>
          <p:nvPr/>
        </p:nvSpPr>
        <p:spPr>
          <a:xfrm rot="253247">
            <a:off x="513746" y="3933938"/>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grpSp>
        <p:nvGrpSpPr>
          <p:cNvPr id="1303" name="Google Shape;1303;p63"/>
          <p:cNvGrpSpPr/>
          <p:nvPr/>
        </p:nvGrpSpPr>
        <p:grpSpPr>
          <a:xfrm>
            <a:off x="3451721" y="305241"/>
            <a:ext cx="5214582" cy="4762527"/>
            <a:chOff x="2050157" y="433850"/>
            <a:chExt cx="4943669" cy="4785016"/>
          </a:xfrm>
        </p:grpSpPr>
        <p:sp>
          <p:nvSpPr>
            <p:cNvPr id="1304" name="Google Shape;1304;p63"/>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63"/>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6" name="Google Shape;1306;p63"/>
          <p:cNvSpPr txBox="1">
            <a:spLocks noGrp="1"/>
          </p:cNvSpPr>
          <p:nvPr>
            <p:ph type="title"/>
          </p:nvPr>
        </p:nvSpPr>
        <p:spPr>
          <a:xfrm>
            <a:off x="4996464" y="1659365"/>
            <a:ext cx="2326200" cy="6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1307" name="Google Shape;1307;p63"/>
          <p:cNvSpPr txBox="1">
            <a:spLocks noGrp="1"/>
          </p:cNvSpPr>
          <p:nvPr>
            <p:ph type="subTitle" idx="1"/>
          </p:nvPr>
        </p:nvSpPr>
        <p:spPr>
          <a:xfrm>
            <a:off x="3865100" y="1251250"/>
            <a:ext cx="4684200" cy="3729600"/>
          </a:xfrm>
          <a:prstGeom prst="rect">
            <a:avLst/>
          </a:prstGeom>
          <a:solidFill>
            <a:srgbClr val="F2F2F2">
              <a:alpha val="0"/>
            </a:srgbClr>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endParaRPr/>
          </a:p>
          <a:p>
            <a:pPr marL="0" lvl="0" indent="0" algn="l" rtl="0">
              <a:lnSpc>
                <a:spcPct val="100000"/>
              </a:lnSpc>
              <a:spcBef>
                <a:spcPts val="0"/>
              </a:spcBef>
              <a:spcAft>
                <a:spcPts val="0"/>
              </a:spcAft>
              <a:buNone/>
            </a:pPr>
            <a:r>
              <a:rPr lang="en" sz="1700">
                <a:solidFill>
                  <a:srgbClr val="000000"/>
                </a:solidFill>
                <a:latin typeface="Calligraffitti"/>
                <a:ea typeface="Calligraffitti"/>
                <a:cs typeface="Calligraffitti"/>
                <a:sym typeface="Calligraffitti"/>
              </a:rPr>
              <a:t>In a bowl wash the Cockles, in cold water, so that they release the impurities they may have. Cover with sea water, or optionally with fresh water with plenty of salt and leave to stay about 4 to 5 hours.</a:t>
            </a:r>
            <a:endParaRPr sz="1700">
              <a:solidFill>
                <a:srgbClr val="000000"/>
              </a:solidFill>
              <a:latin typeface="Calligraffitti"/>
              <a:ea typeface="Calligraffitti"/>
              <a:cs typeface="Calligraffitti"/>
              <a:sym typeface="Calligraffitti"/>
            </a:endParaRPr>
          </a:p>
          <a:p>
            <a:pPr marL="0" lvl="0" indent="0" algn="l" rtl="0">
              <a:lnSpc>
                <a:spcPct val="100000"/>
              </a:lnSpc>
              <a:spcBef>
                <a:spcPts val="0"/>
              </a:spcBef>
              <a:spcAft>
                <a:spcPts val="0"/>
              </a:spcAft>
              <a:buNone/>
            </a:pPr>
            <a:r>
              <a:rPr lang="en" sz="1700">
                <a:solidFill>
                  <a:srgbClr val="000000"/>
                </a:solidFill>
                <a:latin typeface="Calligraffitti"/>
                <a:ea typeface="Calligraffitti"/>
                <a:cs typeface="Calligraffitti"/>
                <a:sym typeface="Calligraffitti"/>
              </a:rPr>
              <a:t>In a pan, place the olive oil and chopped onion to brown; the indicated water is added; spreads the flour slowly and stirs at the same time. It boils for 15 minutes, stirring constantly.</a:t>
            </a:r>
            <a:endParaRPr sz="1700">
              <a:solidFill>
                <a:srgbClr val="000000"/>
              </a:solidFill>
              <a:latin typeface="Calligraffitti"/>
              <a:ea typeface="Calligraffitti"/>
              <a:cs typeface="Calligraffitti"/>
              <a:sym typeface="Calligraffitti"/>
            </a:endParaRPr>
          </a:p>
          <a:p>
            <a:pPr marL="0" lvl="0" indent="0" algn="l" rtl="0">
              <a:lnSpc>
                <a:spcPct val="100000"/>
              </a:lnSpc>
              <a:spcBef>
                <a:spcPts val="0"/>
              </a:spcBef>
              <a:spcAft>
                <a:spcPts val="0"/>
              </a:spcAft>
              <a:buNone/>
            </a:pPr>
            <a:r>
              <a:rPr lang="en" sz="1700">
                <a:solidFill>
                  <a:srgbClr val="000000"/>
                </a:solidFill>
                <a:latin typeface="Calligraffitti"/>
                <a:ea typeface="Calligraffitti"/>
                <a:cs typeface="Calligraffitti"/>
                <a:sym typeface="Calligraffitti"/>
              </a:rPr>
              <a:t>Fry the bacon strips and bread squares in olive oil, remove from the frying pan and reserve. In the same frying pan, the cletins are opened. Add the Cockles bacon, fried bread and chopped coriander to the shawl, rectify the salt and serve.</a:t>
            </a:r>
            <a:endParaRPr sz="1700">
              <a:solidFill>
                <a:srgbClr val="000000"/>
              </a:solidFill>
              <a:latin typeface="Calligraffitti"/>
              <a:ea typeface="Calligraffitti"/>
              <a:cs typeface="Calligraffitti"/>
              <a:sym typeface="Calligraffitti"/>
            </a:endParaRPr>
          </a:p>
          <a:p>
            <a:pPr marL="0" lvl="0" indent="0" algn="l" rtl="0">
              <a:lnSpc>
                <a:spcPct val="100000"/>
              </a:lnSpc>
              <a:spcBef>
                <a:spcPts val="0"/>
              </a:spcBef>
              <a:spcAft>
                <a:spcPts val="0"/>
              </a:spcAft>
              <a:buNone/>
            </a:pPr>
            <a:endParaRPr sz="1700">
              <a:solidFill>
                <a:srgbClr val="000000"/>
              </a:solidFill>
              <a:latin typeface="Calligraffitti"/>
              <a:ea typeface="Calligraffitti"/>
              <a:cs typeface="Calligraffitti"/>
              <a:sym typeface="Calligraffitti"/>
            </a:endParaRPr>
          </a:p>
          <a:p>
            <a:pPr marL="0" lvl="0" indent="0" algn="l" rtl="0">
              <a:lnSpc>
                <a:spcPct val="100000"/>
              </a:lnSpc>
              <a:spcBef>
                <a:spcPts val="0"/>
              </a:spcBef>
              <a:spcAft>
                <a:spcPts val="0"/>
              </a:spcAft>
              <a:buSzPts val="1400"/>
              <a:buNone/>
            </a:pPr>
            <a:endParaRPr sz="1700">
              <a:solidFill>
                <a:srgbClr val="000000"/>
              </a:solidFill>
              <a:latin typeface="Calligraffitti"/>
              <a:ea typeface="Calligraffitti"/>
              <a:cs typeface="Calligraffitti"/>
              <a:sym typeface="Calligraffitti"/>
            </a:endParaRPr>
          </a:p>
        </p:txBody>
      </p:sp>
      <p:sp>
        <p:nvSpPr>
          <p:cNvPr id="1308" name="Google Shape;1308;p63"/>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63"/>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63"/>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63"/>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63"/>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63"/>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63"/>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63"/>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63"/>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63"/>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63"/>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63"/>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63"/>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63"/>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63"/>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63"/>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63"/>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63"/>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63"/>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63"/>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63"/>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63"/>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63"/>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63"/>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63"/>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63"/>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63"/>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63"/>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63"/>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63"/>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63"/>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2"/>
        <p:cNvGrpSpPr/>
        <p:nvPr/>
      </p:nvGrpSpPr>
      <p:grpSpPr>
        <a:xfrm>
          <a:off x="0" y="0"/>
          <a:ext cx="0" cy="0"/>
          <a:chOff x="0" y="0"/>
          <a:chExt cx="0" cy="0"/>
        </a:xfrm>
      </p:grpSpPr>
      <p:pic>
        <p:nvPicPr>
          <p:cNvPr id="1343" name="Google Shape;1343;p64"/>
          <p:cNvPicPr preferRelativeResize="0"/>
          <p:nvPr/>
        </p:nvPicPr>
        <p:blipFill>
          <a:blip r:embed="rId3">
            <a:alphaModFix/>
          </a:blip>
          <a:stretch>
            <a:fillRect/>
          </a:stretch>
        </p:blipFill>
        <p:spPr>
          <a:xfrm>
            <a:off x="345400" y="863702"/>
            <a:ext cx="3009750" cy="3009750"/>
          </a:xfrm>
          <a:prstGeom prst="rect">
            <a:avLst/>
          </a:prstGeom>
          <a:noFill/>
          <a:ln>
            <a:noFill/>
          </a:ln>
        </p:spPr>
      </p:pic>
      <p:sp>
        <p:nvSpPr>
          <p:cNvPr id="1344" name="Google Shape;1344;p64"/>
          <p:cNvSpPr txBox="1">
            <a:spLocks noGrp="1"/>
          </p:cNvSpPr>
          <p:nvPr>
            <p:ph type="subTitle" idx="1"/>
          </p:nvPr>
        </p:nvSpPr>
        <p:spPr>
          <a:xfrm>
            <a:off x="4991275" y="1170465"/>
            <a:ext cx="3522600" cy="3872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1400"/>
              <a:buNone/>
            </a:pPr>
            <a:r>
              <a:rPr lang="en" sz="2000" b="1">
                <a:solidFill>
                  <a:srgbClr val="000000"/>
                </a:solidFill>
                <a:latin typeface="Calligraffitti"/>
                <a:ea typeface="Calligraffitti"/>
                <a:cs typeface="Calligraffitti"/>
                <a:sym typeface="Calligraffitti"/>
              </a:rPr>
              <a:t>Ingredientes:</a:t>
            </a:r>
            <a:endParaRPr sz="2100" b="1">
              <a:solidFill>
                <a:srgbClr val="9C9C9C"/>
              </a:solidFill>
              <a:highlight>
                <a:srgbClr val="EFF0EB"/>
              </a:highlight>
              <a:latin typeface="Calligraffitti"/>
              <a:ea typeface="Calligraffitti"/>
              <a:cs typeface="Calligraffitti"/>
              <a:sym typeface="Calligraffitti"/>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4 horse mackerel</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12 oysters</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 olive oil</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6 large potatoes, cut into rounds</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2 sliced onions</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croutons</a:t>
            </a:r>
            <a:endParaRPr sz="1350">
              <a:solidFill>
                <a:srgbClr val="000000"/>
              </a:solidFill>
              <a:latin typeface="Roboto"/>
              <a:ea typeface="Roboto"/>
              <a:cs typeface="Roboto"/>
              <a:sym typeface="Roboto"/>
            </a:endParaRPr>
          </a:p>
          <a:p>
            <a:pPr marL="457200" lvl="0" indent="-355600" algn="l" rtl="0">
              <a:lnSpc>
                <a:spcPct val="100000"/>
              </a:lnSpc>
              <a:spcBef>
                <a:spcPts val="0"/>
              </a:spcBef>
              <a:spcAft>
                <a:spcPts val="0"/>
              </a:spcAft>
              <a:buClr>
                <a:srgbClr val="000000"/>
              </a:buClr>
              <a:buSzPts val="2000"/>
              <a:buFont typeface="Calligraffitti"/>
              <a:buChar char="●"/>
            </a:pPr>
            <a:r>
              <a:rPr lang="en" sz="1350">
                <a:solidFill>
                  <a:srgbClr val="000000"/>
                </a:solidFill>
                <a:latin typeface="Roboto"/>
                <a:ea typeface="Roboto"/>
                <a:cs typeface="Roboto"/>
                <a:sym typeface="Roboto"/>
              </a:rPr>
              <a:t>Chives</a:t>
            </a:r>
            <a:endParaRPr sz="2000">
              <a:solidFill>
                <a:srgbClr val="000000"/>
              </a:solidFill>
              <a:latin typeface="Calligraffitti"/>
              <a:ea typeface="Calligraffitti"/>
              <a:cs typeface="Calligraffitti"/>
              <a:sym typeface="Calligraffitti"/>
            </a:endParaRPr>
          </a:p>
        </p:txBody>
      </p:sp>
      <p:sp>
        <p:nvSpPr>
          <p:cNvPr id="1345" name="Google Shape;1345;p64"/>
          <p:cNvSpPr txBox="1">
            <a:spLocks noGrp="1"/>
          </p:cNvSpPr>
          <p:nvPr>
            <p:ph type="title"/>
          </p:nvPr>
        </p:nvSpPr>
        <p:spPr>
          <a:xfrm>
            <a:off x="4626775" y="264275"/>
            <a:ext cx="4251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500"/>
              <a:buNone/>
            </a:pPr>
            <a:r>
              <a:rPr lang="en" sz="2000" b="1" i="1">
                <a:solidFill>
                  <a:srgbClr val="000000"/>
                </a:solidFill>
                <a:highlight>
                  <a:srgbClr val="F5F5F5"/>
                </a:highlight>
              </a:rPr>
              <a:t>Oyster cream with smoked horse mackerel broth</a:t>
            </a:r>
            <a:endParaRPr sz="4200" b="1" i="1"/>
          </a:p>
        </p:txBody>
      </p:sp>
      <p:sp>
        <p:nvSpPr>
          <p:cNvPr id="1346" name="Google Shape;1346;p64"/>
          <p:cNvSpPr/>
          <p:nvPr/>
        </p:nvSpPr>
        <p:spPr>
          <a:xfrm rot="253247">
            <a:off x="87383" y="3635682"/>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64"/>
          <p:cNvSpPr/>
          <p:nvPr/>
        </p:nvSpPr>
        <p:spPr>
          <a:xfrm rot="253247">
            <a:off x="72748" y="3606226"/>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64"/>
          <p:cNvSpPr/>
          <p:nvPr/>
        </p:nvSpPr>
        <p:spPr>
          <a:xfrm rot="253247">
            <a:off x="2275071" y="591757"/>
            <a:ext cx="1907318" cy="49393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64"/>
          <p:cNvSpPr/>
          <p:nvPr/>
        </p:nvSpPr>
        <p:spPr>
          <a:xfrm rot="253247">
            <a:off x="2260448" y="577538"/>
            <a:ext cx="1936585" cy="522367"/>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grpSp>
        <p:nvGrpSpPr>
          <p:cNvPr id="1354" name="Google Shape;1354;p65"/>
          <p:cNvGrpSpPr/>
          <p:nvPr/>
        </p:nvGrpSpPr>
        <p:grpSpPr>
          <a:xfrm>
            <a:off x="3106267" y="302282"/>
            <a:ext cx="5973435" cy="4841001"/>
            <a:chOff x="2050157" y="433850"/>
            <a:chExt cx="4943669" cy="4785016"/>
          </a:xfrm>
        </p:grpSpPr>
        <p:sp>
          <p:nvSpPr>
            <p:cNvPr id="1355" name="Google Shape;1355;p65"/>
            <p:cNvSpPr/>
            <p:nvPr/>
          </p:nvSpPr>
          <p:spPr>
            <a:xfrm>
              <a:off x="2075250" y="461112"/>
              <a:ext cx="4915787" cy="4731113"/>
            </a:xfrm>
            <a:custGeom>
              <a:avLst/>
              <a:gdLst/>
              <a:ahLst/>
              <a:cxnLst/>
              <a:rect l="l" t="t" r="r" b="b"/>
              <a:pathLst>
                <a:path w="15868" h="15272" extrusionOk="0">
                  <a:moveTo>
                    <a:pt x="5508" y="0"/>
                  </a:moveTo>
                  <a:lnTo>
                    <a:pt x="4162" y="55"/>
                  </a:lnTo>
                  <a:cubicBezTo>
                    <a:pt x="4130" y="60"/>
                    <a:pt x="4098" y="78"/>
                    <a:pt x="4089" y="114"/>
                  </a:cubicBezTo>
                  <a:cubicBezTo>
                    <a:pt x="4035" y="310"/>
                    <a:pt x="4057" y="478"/>
                    <a:pt x="4103" y="673"/>
                  </a:cubicBezTo>
                  <a:cubicBezTo>
                    <a:pt x="4135" y="824"/>
                    <a:pt x="4180" y="964"/>
                    <a:pt x="4157" y="1110"/>
                  </a:cubicBezTo>
                  <a:cubicBezTo>
                    <a:pt x="4187" y="1339"/>
                    <a:pt x="3997" y="1578"/>
                    <a:pt x="3780" y="1578"/>
                  </a:cubicBezTo>
                  <a:cubicBezTo>
                    <a:pt x="3731" y="1578"/>
                    <a:pt x="3680" y="1565"/>
                    <a:pt x="3630" y="1537"/>
                  </a:cubicBezTo>
                  <a:cubicBezTo>
                    <a:pt x="3594" y="1515"/>
                    <a:pt x="3557" y="1487"/>
                    <a:pt x="3530" y="1451"/>
                  </a:cubicBezTo>
                  <a:cubicBezTo>
                    <a:pt x="3494" y="1419"/>
                    <a:pt x="3475" y="1383"/>
                    <a:pt x="3471" y="1337"/>
                  </a:cubicBezTo>
                  <a:cubicBezTo>
                    <a:pt x="3448" y="1265"/>
                    <a:pt x="3444" y="1187"/>
                    <a:pt x="3462" y="1115"/>
                  </a:cubicBezTo>
                  <a:cubicBezTo>
                    <a:pt x="3507" y="955"/>
                    <a:pt x="3644" y="874"/>
                    <a:pt x="3794" y="846"/>
                  </a:cubicBezTo>
                  <a:cubicBezTo>
                    <a:pt x="3798" y="846"/>
                    <a:pt x="3803" y="842"/>
                    <a:pt x="3812" y="842"/>
                  </a:cubicBezTo>
                  <a:cubicBezTo>
                    <a:pt x="3821" y="824"/>
                    <a:pt x="3826" y="801"/>
                    <a:pt x="3821" y="778"/>
                  </a:cubicBezTo>
                  <a:cubicBezTo>
                    <a:pt x="3794" y="569"/>
                    <a:pt x="3762" y="360"/>
                    <a:pt x="3735" y="150"/>
                  </a:cubicBezTo>
                  <a:cubicBezTo>
                    <a:pt x="3730" y="114"/>
                    <a:pt x="3689" y="96"/>
                    <a:pt x="3662" y="96"/>
                  </a:cubicBezTo>
                  <a:cubicBezTo>
                    <a:pt x="3446" y="75"/>
                    <a:pt x="3233" y="64"/>
                    <a:pt x="3020" y="64"/>
                  </a:cubicBezTo>
                  <a:cubicBezTo>
                    <a:pt x="2774" y="64"/>
                    <a:pt x="2528" y="78"/>
                    <a:pt x="2279" y="105"/>
                  </a:cubicBezTo>
                  <a:cubicBezTo>
                    <a:pt x="2247" y="110"/>
                    <a:pt x="2220" y="128"/>
                    <a:pt x="2207" y="164"/>
                  </a:cubicBezTo>
                  <a:cubicBezTo>
                    <a:pt x="2125" y="446"/>
                    <a:pt x="2166" y="660"/>
                    <a:pt x="2275" y="896"/>
                  </a:cubicBezTo>
                  <a:cubicBezTo>
                    <a:pt x="2416" y="1001"/>
                    <a:pt x="2539" y="1183"/>
                    <a:pt x="2552" y="1337"/>
                  </a:cubicBezTo>
                  <a:cubicBezTo>
                    <a:pt x="2561" y="1515"/>
                    <a:pt x="2466" y="1624"/>
                    <a:pt x="2343" y="1669"/>
                  </a:cubicBezTo>
                  <a:cubicBezTo>
                    <a:pt x="2298" y="1701"/>
                    <a:pt x="2238" y="1724"/>
                    <a:pt x="2161" y="1738"/>
                  </a:cubicBezTo>
                  <a:cubicBezTo>
                    <a:pt x="2111" y="1747"/>
                    <a:pt x="2061" y="1751"/>
                    <a:pt x="2011" y="1760"/>
                  </a:cubicBezTo>
                  <a:cubicBezTo>
                    <a:pt x="1720" y="1760"/>
                    <a:pt x="1529" y="1592"/>
                    <a:pt x="1643" y="1192"/>
                  </a:cubicBezTo>
                  <a:cubicBezTo>
                    <a:pt x="1670" y="1105"/>
                    <a:pt x="1743" y="1024"/>
                    <a:pt x="1784" y="942"/>
                  </a:cubicBezTo>
                  <a:cubicBezTo>
                    <a:pt x="2147" y="146"/>
                    <a:pt x="1161" y="187"/>
                    <a:pt x="674" y="128"/>
                  </a:cubicBezTo>
                  <a:cubicBezTo>
                    <a:pt x="669" y="125"/>
                    <a:pt x="665" y="124"/>
                    <a:pt x="660" y="124"/>
                  </a:cubicBezTo>
                  <a:cubicBezTo>
                    <a:pt x="656" y="124"/>
                    <a:pt x="651" y="125"/>
                    <a:pt x="647" y="128"/>
                  </a:cubicBezTo>
                  <a:cubicBezTo>
                    <a:pt x="636" y="124"/>
                    <a:pt x="624" y="122"/>
                    <a:pt x="613" y="122"/>
                  </a:cubicBezTo>
                  <a:cubicBezTo>
                    <a:pt x="566" y="122"/>
                    <a:pt x="520" y="152"/>
                    <a:pt x="524" y="214"/>
                  </a:cubicBezTo>
                  <a:cubicBezTo>
                    <a:pt x="588" y="4107"/>
                    <a:pt x="497" y="7995"/>
                    <a:pt x="251" y="11879"/>
                  </a:cubicBezTo>
                  <a:cubicBezTo>
                    <a:pt x="183" y="12975"/>
                    <a:pt x="101" y="14075"/>
                    <a:pt x="6" y="15171"/>
                  </a:cubicBezTo>
                  <a:cubicBezTo>
                    <a:pt x="1" y="15226"/>
                    <a:pt x="51" y="15271"/>
                    <a:pt x="101" y="15271"/>
                  </a:cubicBezTo>
                  <a:cubicBezTo>
                    <a:pt x="4139" y="15244"/>
                    <a:pt x="8178" y="15071"/>
                    <a:pt x="12202" y="14762"/>
                  </a:cubicBezTo>
                  <a:cubicBezTo>
                    <a:pt x="13339" y="14671"/>
                    <a:pt x="14603" y="14735"/>
                    <a:pt x="15736" y="14625"/>
                  </a:cubicBezTo>
                  <a:cubicBezTo>
                    <a:pt x="15738" y="14625"/>
                    <a:pt x="15739" y="14625"/>
                    <a:pt x="15741" y="14625"/>
                  </a:cubicBezTo>
                  <a:cubicBezTo>
                    <a:pt x="15770" y="14625"/>
                    <a:pt x="15782" y="14647"/>
                    <a:pt x="15786" y="14647"/>
                  </a:cubicBezTo>
                  <a:cubicBezTo>
                    <a:pt x="15788" y="14647"/>
                    <a:pt x="15787" y="14641"/>
                    <a:pt x="15786" y="14621"/>
                  </a:cubicBezTo>
                  <a:cubicBezTo>
                    <a:pt x="15567" y="10928"/>
                    <a:pt x="15868" y="6976"/>
                    <a:pt x="15704" y="3288"/>
                  </a:cubicBezTo>
                  <a:cubicBezTo>
                    <a:pt x="15631" y="1692"/>
                    <a:pt x="15381" y="155"/>
                    <a:pt x="15381" y="155"/>
                  </a:cubicBezTo>
                  <a:lnTo>
                    <a:pt x="15340" y="155"/>
                  </a:lnTo>
                  <a:cubicBezTo>
                    <a:pt x="15172" y="164"/>
                    <a:pt x="14999" y="173"/>
                    <a:pt x="14831" y="182"/>
                  </a:cubicBezTo>
                  <a:cubicBezTo>
                    <a:pt x="14672" y="173"/>
                    <a:pt x="14512" y="160"/>
                    <a:pt x="14353" y="150"/>
                  </a:cubicBezTo>
                  <a:cubicBezTo>
                    <a:pt x="14296" y="148"/>
                    <a:pt x="14213" y="128"/>
                    <a:pt x="14138" y="128"/>
                  </a:cubicBezTo>
                  <a:cubicBezTo>
                    <a:pt x="14094" y="128"/>
                    <a:pt x="14053" y="135"/>
                    <a:pt x="14021" y="155"/>
                  </a:cubicBezTo>
                  <a:cubicBezTo>
                    <a:pt x="13835" y="278"/>
                    <a:pt x="13930" y="555"/>
                    <a:pt x="14012" y="705"/>
                  </a:cubicBezTo>
                  <a:cubicBezTo>
                    <a:pt x="14058" y="787"/>
                    <a:pt x="14162" y="851"/>
                    <a:pt x="14190" y="937"/>
                  </a:cubicBezTo>
                  <a:cubicBezTo>
                    <a:pt x="14267" y="1165"/>
                    <a:pt x="14180" y="1387"/>
                    <a:pt x="13971" y="1465"/>
                  </a:cubicBezTo>
                  <a:cubicBezTo>
                    <a:pt x="13907" y="1489"/>
                    <a:pt x="13804" y="1514"/>
                    <a:pt x="13708" y="1514"/>
                  </a:cubicBezTo>
                  <a:cubicBezTo>
                    <a:pt x="13627" y="1514"/>
                    <a:pt x="13551" y="1496"/>
                    <a:pt x="13507" y="1447"/>
                  </a:cubicBezTo>
                  <a:cubicBezTo>
                    <a:pt x="13380" y="1301"/>
                    <a:pt x="13430" y="1010"/>
                    <a:pt x="13516" y="864"/>
                  </a:cubicBezTo>
                  <a:cubicBezTo>
                    <a:pt x="13653" y="646"/>
                    <a:pt x="13762" y="432"/>
                    <a:pt x="13626" y="187"/>
                  </a:cubicBezTo>
                  <a:cubicBezTo>
                    <a:pt x="13612" y="160"/>
                    <a:pt x="13589" y="146"/>
                    <a:pt x="13562" y="146"/>
                  </a:cubicBezTo>
                  <a:cubicBezTo>
                    <a:pt x="13012" y="150"/>
                    <a:pt x="12466" y="191"/>
                    <a:pt x="11925" y="269"/>
                  </a:cubicBezTo>
                  <a:cubicBezTo>
                    <a:pt x="11902" y="273"/>
                    <a:pt x="11875" y="301"/>
                    <a:pt x="11870" y="323"/>
                  </a:cubicBezTo>
                  <a:cubicBezTo>
                    <a:pt x="11843" y="501"/>
                    <a:pt x="11816" y="678"/>
                    <a:pt x="11784" y="855"/>
                  </a:cubicBezTo>
                  <a:cubicBezTo>
                    <a:pt x="11779" y="905"/>
                    <a:pt x="11807" y="955"/>
                    <a:pt x="11857" y="955"/>
                  </a:cubicBezTo>
                  <a:cubicBezTo>
                    <a:pt x="12207" y="1169"/>
                    <a:pt x="12184" y="1365"/>
                    <a:pt x="11797" y="1551"/>
                  </a:cubicBezTo>
                  <a:cubicBezTo>
                    <a:pt x="11746" y="1563"/>
                    <a:pt x="11695" y="1569"/>
                    <a:pt x="11644" y="1569"/>
                  </a:cubicBezTo>
                  <a:cubicBezTo>
                    <a:pt x="11543" y="1569"/>
                    <a:pt x="11444" y="1545"/>
                    <a:pt x="11347" y="1497"/>
                  </a:cubicBezTo>
                  <a:cubicBezTo>
                    <a:pt x="10724" y="1019"/>
                    <a:pt x="11420" y="987"/>
                    <a:pt x="11516" y="805"/>
                  </a:cubicBezTo>
                  <a:cubicBezTo>
                    <a:pt x="11602" y="642"/>
                    <a:pt x="11543" y="391"/>
                    <a:pt x="11511" y="219"/>
                  </a:cubicBezTo>
                  <a:cubicBezTo>
                    <a:pt x="11502" y="182"/>
                    <a:pt x="11466" y="160"/>
                    <a:pt x="11434" y="160"/>
                  </a:cubicBezTo>
                  <a:cubicBezTo>
                    <a:pt x="10933" y="178"/>
                    <a:pt x="10433" y="191"/>
                    <a:pt x="9933" y="210"/>
                  </a:cubicBezTo>
                  <a:cubicBezTo>
                    <a:pt x="9887" y="264"/>
                    <a:pt x="9860" y="332"/>
                    <a:pt x="9837" y="401"/>
                  </a:cubicBezTo>
                  <a:cubicBezTo>
                    <a:pt x="9828" y="451"/>
                    <a:pt x="9824" y="496"/>
                    <a:pt x="9819" y="546"/>
                  </a:cubicBezTo>
                  <a:cubicBezTo>
                    <a:pt x="9874" y="760"/>
                    <a:pt x="10065" y="996"/>
                    <a:pt x="10056" y="1196"/>
                  </a:cubicBezTo>
                  <a:cubicBezTo>
                    <a:pt x="10043" y="1386"/>
                    <a:pt x="9937" y="1466"/>
                    <a:pt x="9809" y="1466"/>
                  </a:cubicBezTo>
                  <a:cubicBezTo>
                    <a:pt x="9799" y="1466"/>
                    <a:pt x="9789" y="1466"/>
                    <a:pt x="9778" y="1465"/>
                  </a:cubicBezTo>
                  <a:cubicBezTo>
                    <a:pt x="9750" y="1473"/>
                    <a:pt x="9718" y="1478"/>
                    <a:pt x="9683" y="1478"/>
                  </a:cubicBezTo>
                  <a:cubicBezTo>
                    <a:pt x="9643" y="1478"/>
                    <a:pt x="9599" y="1472"/>
                    <a:pt x="9551" y="1460"/>
                  </a:cubicBezTo>
                  <a:cubicBezTo>
                    <a:pt x="9319" y="1415"/>
                    <a:pt x="9228" y="1265"/>
                    <a:pt x="9278" y="1005"/>
                  </a:cubicBezTo>
                  <a:cubicBezTo>
                    <a:pt x="9301" y="887"/>
                    <a:pt x="9374" y="773"/>
                    <a:pt x="9415" y="660"/>
                  </a:cubicBezTo>
                  <a:cubicBezTo>
                    <a:pt x="9474" y="496"/>
                    <a:pt x="9487" y="369"/>
                    <a:pt x="9410" y="205"/>
                  </a:cubicBezTo>
                  <a:cubicBezTo>
                    <a:pt x="9401" y="182"/>
                    <a:pt x="9369" y="169"/>
                    <a:pt x="9346" y="169"/>
                  </a:cubicBezTo>
                  <a:cubicBezTo>
                    <a:pt x="8919" y="182"/>
                    <a:pt x="8487" y="196"/>
                    <a:pt x="8059" y="210"/>
                  </a:cubicBezTo>
                  <a:cubicBezTo>
                    <a:pt x="8023" y="210"/>
                    <a:pt x="7982" y="246"/>
                    <a:pt x="7987" y="287"/>
                  </a:cubicBezTo>
                  <a:cubicBezTo>
                    <a:pt x="8005" y="605"/>
                    <a:pt x="7837" y="783"/>
                    <a:pt x="8096" y="1005"/>
                  </a:cubicBezTo>
                  <a:cubicBezTo>
                    <a:pt x="8173" y="1078"/>
                    <a:pt x="8355" y="1146"/>
                    <a:pt x="8378" y="1283"/>
                  </a:cubicBezTo>
                  <a:cubicBezTo>
                    <a:pt x="8417" y="1572"/>
                    <a:pt x="8089" y="1688"/>
                    <a:pt x="7862" y="1688"/>
                  </a:cubicBezTo>
                  <a:cubicBezTo>
                    <a:pt x="7853" y="1688"/>
                    <a:pt x="7845" y="1688"/>
                    <a:pt x="7837" y="1688"/>
                  </a:cubicBezTo>
                  <a:cubicBezTo>
                    <a:pt x="7723" y="1683"/>
                    <a:pt x="7477" y="1633"/>
                    <a:pt x="7377" y="1551"/>
                  </a:cubicBezTo>
                  <a:cubicBezTo>
                    <a:pt x="7095" y="1319"/>
                    <a:pt x="7332" y="1051"/>
                    <a:pt x="7445" y="851"/>
                  </a:cubicBezTo>
                  <a:cubicBezTo>
                    <a:pt x="7532" y="692"/>
                    <a:pt x="7709" y="291"/>
                    <a:pt x="7486" y="150"/>
                  </a:cubicBezTo>
                  <a:cubicBezTo>
                    <a:pt x="7444" y="125"/>
                    <a:pt x="7382" y="117"/>
                    <a:pt x="7313" y="117"/>
                  </a:cubicBezTo>
                  <a:cubicBezTo>
                    <a:pt x="7186" y="117"/>
                    <a:pt x="7036" y="146"/>
                    <a:pt x="6950" y="146"/>
                  </a:cubicBezTo>
                  <a:cubicBezTo>
                    <a:pt x="6645" y="146"/>
                    <a:pt x="6340" y="141"/>
                    <a:pt x="6036" y="128"/>
                  </a:cubicBezTo>
                  <a:cubicBezTo>
                    <a:pt x="5995" y="128"/>
                    <a:pt x="5963" y="164"/>
                    <a:pt x="5958" y="205"/>
                  </a:cubicBezTo>
                  <a:cubicBezTo>
                    <a:pt x="5949" y="410"/>
                    <a:pt x="5936" y="610"/>
                    <a:pt x="5927" y="810"/>
                  </a:cubicBezTo>
                  <a:cubicBezTo>
                    <a:pt x="6145" y="919"/>
                    <a:pt x="6359" y="1142"/>
                    <a:pt x="6177" y="1396"/>
                  </a:cubicBezTo>
                  <a:cubicBezTo>
                    <a:pt x="6086" y="1519"/>
                    <a:pt x="5933" y="1573"/>
                    <a:pt x="5781" y="1573"/>
                  </a:cubicBezTo>
                  <a:cubicBezTo>
                    <a:pt x="5758" y="1573"/>
                    <a:pt x="5735" y="1572"/>
                    <a:pt x="5713" y="1569"/>
                  </a:cubicBezTo>
                  <a:cubicBezTo>
                    <a:pt x="5699" y="1571"/>
                    <a:pt x="5685" y="1572"/>
                    <a:pt x="5671" y="1572"/>
                  </a:cubicBezTo>
                  <a:cubicBezTo>
                    <a:pt x="5556" y="1572"/>
                    <a:pt x="5439" y="1522"/>
                    <a:pt x="5354" y="1428"/>
                  </a:cubicBezTo>
                  <a:cubicBezTo>
                    <a:pt x="5294" y="1365"/>
                    <a:pt x="5244" y="1283"/>
                    <a:pt x="5240" y="1192"/>
                  </a:cubicBezTo>
                  <a:cubicBezTo>
                    <a:pt x="5235" y="1187"/>
                    <a:pt x="5231" y="1183"/>
                    <a:pt x="5226" y="1178"/>
                  </a:cubicBezTo>
                  <a:lnTo>
                    <a:pt x="5240" y="1160"/>
                  </a:lnTo>
                  <a:cubicBezTo>
                    <a:pt x="5244" y="1083"/>
                    <a:pt x="5276" y="1024"/>
                    <a:pt x="5326" y="983"/>
                  </a:cubicBezTo>
                  <a:cubicBezTo>
                    <a:pt x="5358" y="942"/>
                    <a:pt x="5394" y="910"/>
                    <a:pt x="5431" y="878"/>
                  </a:cubicBezTo>
                  <a:cubicBezTo>
                    <a:pt x="5435" y="878"/>
                    <a:pt x="5435" y="874"/>
                    <a:pt x="5440" y="869"/>
                  </a:cubicBezTo>
                  <a:cubicBezTo>
                    <a:pt x="5449" y="860"/>
                    <a:pt x="5458" y="855"/>
                    <a:pt x="5467" y="846"/>
                  </a:cubicBezTo>
                  <a:cubicBezTo>
                    <a:pt x="5504" y="814"/>
                    <a:pt x="5535" y="773"/>
                    <a:pt x="5558" y="723"/>
                  </a:cubicBezTo>
                  <a:cubicBezTo>
                    <a:pt x="5599" y="628"/>
                    <a:pt x="5608" y="523"/>
                    <a:pt x="5604" y="414"/>
                  </a:cubicBezTo>
                  <a:cubicBezTo>
                    <a:pt x="5590" y="351"/>
                    <a:pt x="5581" y="287"/>
                    <a:pt x="5576" y="219"/>
                  </a:cubicBezTo>
                  <a:cubicBezTo>
                    <a:pt x="5572" y="210"/>
                    <a:pt x="5572" y="200"/>
                    <a:pt x="5567" y="191"/>
                  </a:cubicBezTo>
                  <a:cubicBezTo>
                    <a:pt x="5558" y="132"/>
                    <a:pt x="5549" y="73"/>
                    <a:pt x="5545" y="9"/>
                  </a:cubicBezTo>
                  <a:cubicBezTo>
                    <a:pt x="5535" y="5"/>
                    <a:pt x="5522" y="0"/>
                    <a:pt x="550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65"/>
            <p:cNvSpPr/>
            <p:nvPr/>
          </p:nvSpPr>
          <p:spPr>
            <a:xfrm>
              <a:off x="2050157" y="433850"/>
              <a:ext cx="4943669" cy="4785016"/>
            </a:xfrm>
            <a:custGeom>
              <a:avLst/>
              <a:gdLst/>
              <a:ahLst/>
              <a:cxnLst/>
              <a:rect l="l" t="t" r="r" b="b"/>
              <a:pathLst>
                <a:path w="15958" h="15446" extrusionOk="0">
                  <a:moveTo>
                    <a:pt x="5548" y="175"/>
                  </a:moveTo>
                  <a:cubicBezTo>
                    <a:pt x="5553" y="216"/>
                    <a:pt x="5557" y="257"/>
                    <a:pt x="5566" y="298"/>
                  </a:cubicBezTo>
                  <a:cubicBezTo>
                    <a:pt x="5566" y="307"/>
                    <a:pt x="5571" y="316"/>
                    <a:pt x="5571" y="325"/>
                  </a:cubicBezTo>
                  <a:cubicBezTo>
                    <a:pt x="5575" y="384"/>
                    <a:pt x="5585" y="434"/>
                    <a:pt x="5594" y="489"/>
                  </a:cubicBezTo>
                  <a:lnTo>
                    <a:pt x="5598" y="511"/>
                  </a:lnTo>
                  <a:cubicBezTo>
                    <a:pt x="5603" y="620"/>
                    <a:pt x="5594" y="707"/>
                    <a:pt x="5562" y="780"/>
                  </a:cubicBezTo>
                  <a:cubicBezTo>
                    <a:pt x="5548" y="811"/>
                    <a:pt x="5530" y="839"/>
                    <a:pt x="5494" y="871"/>
                  </a:cubicBezTo>
                  <a:cubicBezTo>
                    <a:pt x="5480" y="880"/>
                    <a:pt x="5471" y="889"/>
                    <a:pt x="5462" y="898"/>
                  </a:cubicBezTo>
                  <a:lnTo>
                    <a:pt x="5444" y="916"/>
                  </a:lnTo>
                  <a:cubicBezTo>
                    <a:pt x="5412" y="948"/>
                    <a:pt x="5375" y="975"/>
                    <a:pt x="5348" y="1012"/>
                  </a:cubicBezTo>
                  <a:cubicBezTo>
                    <a:pt x="5284" y="1066"/>
                    <a:pt x="5248" y="1139"/>
                    <a:pt x="5239" y="1221"/>
                  </a:cubicBezTo>
                  <a:lnTo>
                    <a:pt x="5203" y="1271"/>
                  </a:lnTo>
                  <a:lnTo>
                    <a:pt x="5239" y="1316"/>
                  </a:lnTo>
                  <a:cubicBezTo>
                    <a:pt x="5253" y="1407"/>
                    <a:pt x="5298" y="1498"/>
                    <a:pt x="5371" y="1575"/>
                  </a:cubicBezTo>
                  <a:cubicBezTo>
                    <a:pt x="5478" y="1687"/>
                    <a:pt x="5611" y="1746"/>
                    <a:pt x="5750" y="1746"/>
                  </a:cubicBezTo>
                  <a:cubicBezTo>
                    <a:pt x="5765" y="1746"/>
                    <a:pt x="5779" y="1745"/>
                    <a:pt x="5794" y="1744"/>
                  </a:cubicBezTo>
                  <a:cubicBezTo>
                    <a:pt x="5817" y="1746"/>
                    <a:pt x="5839" y="1746"/>
                    <a:pt x="5861" y="1746"/>
                  </a:cubicBezTo>
                  <a:cubicBezTo>
                    <a:pt x="6059" y="1746"/>
                    <a:pt x="6223" y="1674"/>
                    <a:pt x="6321" y="1535"/>
                  </a:cubicBezTo>
                  <a:cubicBezTo>
                    <a:pt x="6399" y="1430"/>
                    <a:pt x="6426" y="1312"/>
                    <a:pt x="6399" y="1203"/>
                  </a:cubicBezTo>
                  <a:cubicBezTo>
                    <a:pt x="6367" y="1066"/>
                    <a:pt x="6253" y="939"/>
                    <a:pt x="6094" y="848"/>
                  </a:cubicBezTo>
                  <a:lnTo>
                    <a:pt x="6126" y="302"/>
                  </a:lnTo>
                  <a:cubicBezTo>
                    <a:pt x="6453" y="316"/>
                    <a:pt x="6749" y="320"/>
                    <a:pt x="7031" y="320"/>
                  </a:cubicBezTo>
                  <a:cubicBezTo>
                    <a:pt x="7072" y="320"/>
                    <a:pt x="7126" y="311"/>
                    <a:pt x="7181" y="307"/>
                  </a:cubicBezTo>
                  <a:cubicBezTo>
                    <a:pt x="7242" y="299"/>
                    <a:pt x="7318" y="291"/>
                    <a:pt x="7385" y="291"/>
                  </a:cubicBezTo>
                  <a:cubicBezTo>
                    <a:pt x="7442" y="291"/>
                    <a:pt x="7493" y="297"/>
                    <a:pt x="7522" y="316"/>
                  </a:cubicBezTo>
                  <a:cubicBezTo>
                    <a:pt x="7672" y="407"/>
                    <a:pt x="7540" y="734"/>
                    <a:pt x="7454" y="893"/>
                  </a:cubicBezTo>
                  <a:cubicBezTo>
                    <a:pt x="7435" y="921"/>
                    <a:pt x="7417" y="952"/>
                    <a:pt x="7399" y="980"/>
                  </a:cubicBezTo>
                  <a:cubicBezTo>
                    <a:pt x="7285" y="1171"/>
                    <a:pt x="7108" y="1457"/>
                    <a:pt x="7404" y="1703"/>
                  </a:cubicBezTo>
                  <a:cubicBezTo>
                    <a:pt x="7536" y="1812"/>
                    <a:pt x="7808" y="1857"/>
                    <a:pt x="7913" y="1862"/>
                  </a:cubicBezTo>
                  <a:cubicBezTo>
                    <a:pt x="7920" y="1862"/>
                    <a:pt x="7927" y="1862"/>
                    <a:pt x="7933" y="1862"/>
                  </a:cubicBezTo>
                  <a:cubicBezTo>
                    <a:pt x="8108" y="1862"/>
                    <a:pt x="8331" y="1806"/>
                    <a:pt x="8450" y="1666"/>
                  </a:cubicBezTo>
                  <a:cubicBezTo>
                    <a:pt x="8527" y="1580"/>
                    <a:pt x="8554" y="1475"/>
                    <a:pt x="8541" y="1362"/>
                  </a:cubicBezTo>
                  <a:cubicBezTo>
                    <a:pt x="8518" y="1221"/>
                    <a:pt x="8395" y="1139"/>
                    <a:pt x="8304" y="1080"/>
                  </a:cubicBezTo>
                  <a:cubicBezTo>
                    <a:pt x="8277" y="1062"/>
                    <a:pt x="8245" y="1043"/>
                    <a:pt x="8231" y="1030"/>
                  </a:cubicBezTo>
                  <a:cubicBezTo>
                    <a:pt x="8090" y="907"/>
                    <a:pt x="8104" y="821"/>
                    <a:pt x="8131" y="661"/>
                  </a:cubicBezTo>
                  <a:cubicBezTo>
                    <a:pt x="8140" y="580"/>
                    <a:pt x="8154" y="489"/>
                    <a:pt x="8149" y="384"/>
                  </a:cubicBezTo>
                  <a:lnTo>
                    <a:pt x="9423" y="343"/>
                  </a:lnTo>
                  <a:lnTo>
                    <a:pt x="9423" y="343"/>
                  </a:lnTo>
                  <a:cubicBezTo>
                    <a:pt x="9482" y="475"/>
                    <a:pt x="9468" y="580"/>
                    <a:pt x="9418" y="721"/>
                  </a:cubicBezTo>
                  <a:cubicBezTo>
                    <a:pt x="9405" y="761"/>
                    <a:pt x="9382" y="802"/>
                    <a:pt x="9364" y="843"/>
                  </a:cubicBezTo>
                  <a:cubicBezTo>
                    <a:pt x="9327" y="916"/>
                    <a:pt x="9291" y="993"/>
                    <a:pt x="9277" y="1075"/>
                  </a:cubicBezTo>
                  <a:cubicBezTo>
                    <a:pt x="9218" y="1380"/>
                    <a:pt x="9341" y="1580"/>
                    <a:pt x="9614" y="1635"/>
                  </a:cubicBezTo>
                  <a:cubicBezTo>
                    <a:pt x="9667" y="1647"/>
                    <a:pt x="9714" y="1652"/>
                    <a:pt x="9758" y="1652"/>
                  </a:cubicBezTo>
                  <a:cubicBezTo>
                    <a:pt x="9798" y="1652"/>
                    <a:pt x="9834" y="1648"/>
                    <a:pt x="9868" y="1639"/>
                  </a:cubicBezTo>
                  <a:cubicBezTo>
                    <a:pt x="9875" y="1639"/>
                    <a:pt x="9881" y="1640"/>
                    <a:pt x="9888" y="1640"/>
                  </a:cubicBezTo>
                  <a:cubicBezTo>
                    <a:pt x="9971" y="1640"/>
                    <a:pt x="10046" y="1612"/>
                    <a:pt x="10105" y="1562"/>
                  </a:cubicBezTo>
                  <a:cubicBezTo>
                    <a:pt x="10150" y="1521"/>
                    <a:pt x="10210" y="1439"/>
                    <a:pt x="10219" y="1293"/>
                  </a:cubicBezTo>
                  <a:cubicBezTo>
                    <a:pt x="10228" y="1148"/>
                    <a:pt x="10155" y="1002"/>
                    <a:pt x="10087" y="861"/>
                  </a:cubicBezTo>
                  <a:cubicBezTo>
                    <a:pt x="10046" y="780"/>
                    <a:pt x="10005" y="702"/>
                    <a:pt x="9987" y="630"/>
                  </a:cubicBezTo>
                  <a:cubicBezTo>
                    <a:pt x="9991" y="589"/>
                    <a:pt x="9996" y="548"/>
                    <a:pt x="10000" y="507"/>
                  </a:cubicBezTo>
                  <a:cubicBezTo>
                    <a:pt x="10014" y="457"/>
                    <a:pt x="10032" y="416"/>
                    <a:pt x="10055" y="384"/>
                  </a:cubicBezTo>
                  <a:lnTo>
                    <a:pt x="11510" y="334"/>
                  </a:lnTo>
                  <a:lnTo>
                    <a:pt x="11519" y="370"/>
                  </a:lnTo>
                  <a:cubicBezTo>
                    <a:pt x="11547" y="525"/>
                    <a:pt x="11587" y="734"/>
                    <a:pt x="11524" y="852"/>
                  </a:cubicBezTo>
                  <a:cubicBezTo>
                    <a:pt x="11510" y="880"/>
                    <a:pt x="11433" y="921"/>
                    <a:pt x="11374" y="948"/>
                  </a:cubicBezTo>
                  <a:cubicBezTo>
                    <a:pt x="11246" y="1016"/>
                    <a:pt x="11101" y="1089"/>
                    <a:pt x="11092" y="1234"/>
                  </a:cubicBezTo>
                  <a:cubicBezTo>
                    <a:pt x="11078" y="1362"/>
                    <a:pt x="11169" y="1494"/>
                    <a:pt x="11378" y="1653"/>
                  </a:cubicBezTo>
                  <a:lnTo>
                    <a:pt x="11392" y="1662"/>
                  </a:lnTo>
                  <a:cubicBezTo>
                    <a:pt x="11502" y="1717"/>
                    <a:pt x="11615" y="1743"/>
                    <a:pt x="11730" y="1743"/>
                  </a:cubicBezTo>
                  <a:cubicBezTo>
                    <a:pt x="11785" y="1743"/>
                    <a:pt x="11841" y="1737"/>
                    <a:pt x="11897" y="1726"/>
                  </a:cubicBezTo>
                  <a:lnTo>
                    <a:pt x="11915" y="1716"/>
                  </a:lnTo>
                  <a:cubicBezTo>
                    <a:pt x="12147" y="1607"/>
                    <a:pt x="12265" y="1484"/>
                    <a:pt x="12270" y="1348"/>
                  </a:cubicBezTo>
                  <a:cubicBezTo>
                    <a:pt x="12274" y="1212"/>
                    <a:pt x="12183" y="1089"/>
                    <a:pt x="11983" y="966"/>
                  </a:cubicBezTo>
                  <a:lnTo>
                    <a:pt x="11965" y="957"/>
                  </a:lnTo>
                  <a:lnTo>
                    <a:pt x="11951" y="957"/>
                  </a:lnTo>
                  <a:lnTo>
                    <a:pt x="12033" y="439"/>
                  </a:lnTo>
                  <a:cubicBezTo>
                    <a:pt x="12570" y="361"/>
                    <a:pt x="13111" y="325"/>
                    <a:pt x="13638" y="320"/>
                  </a:cubicBezTo>
                  <a:lnTo>
                    <a:pt x="13638" y="320"/>
                  </a:lnTo>
                  <a:cubicBezTo>
                    <a:pt x="13748" y="520"/>
                    <a:pt x="13657" y="698"/>
                    <a:pt x="13529" y="907"/>
                  </a:cubicBezTo>
                  <a:cubicBezTo>
                    <a:pt x="13425" y="1075"/>
                    <a:pt x="13370" y="1407"/>
                    <a:pt x="13529" y="1594"/>
                  </a:cubicBezTo>
                  <a:cubicBezTo>
                    <a:pt x="13592" y="1667"/>
                    <a:pt x="13689" y="1690"/>
                    <a:pt x="13785" y="1690"/>
                  </a:cubicBezTo>
                  <a:cubicBezTo>
                    <a:pt x="13930" y="1690"/>
                    <a:pt x="14071" y="1637"/>
                    <a:pt x="14080" y="1635"/>
                  </a:cubicBezTo>
                  <a:cubicBezTo>
                    <a:pt x="14330" y="1539"/>
                    <a:pt x="14443" y="1271"/>
                    <a:pt x="14352" y="998"/>
                  </a:cubicBezTo>
                  <a:cubicBezTo>
                    <a:pt x="14330" y="930"/>
                    <a:pt x="14280" y="880"/>
                    <a:pt x="14239" y="834"/>
                  </a:cubicBezTo>
                  <a:cubicBezTo>
                    <a:pt x="14211" y="802"/>
                    <a:pt x="14184" y="775"/>
                    <a:pt x="14170" y="752"/>
                  </a:cubicBezTo>
                  <a:cubicBezTo>
                    <a:pt x="14152" y="716"/>
                    <a:pt x="13989" y="420"/>
                    <a:pt x="14152" y="316"/>
                  </a:cubicBezTo>
                  <a:cubicBezTo>
                    <a:pt x="14167" y="307"/>
                    <a:pt x="14191" y="303"/>
                    <a:pt x="14219" y="303"/>
                  </a:cubicBezTo>
                  <a:cubicBezTo>
                    <a:pt x="14261" y="303"/>
                    <a:pt x="14310" y="310"/>
                    <a:pt x="14348" y="316"/>
                  </a:cubicBezTo>
                  <a:cubicBezTo>
                    <a:pt x="14375" y="320"/>
                    <a:pt x="14407" y="325"/>
                    <a:pt x="14430" y="325"/>
                  </a:cubicBezTo>
                  <a:lnTo>
                    <a:pt x="14912" y="357"/>
                  </a:lnTo>
                  <a:lnTo>
                    <a:pt x="15389" y="329"/>
                  </a:lnTo>
                  <a:cubicBezTo>
                    <a:pt x="15439" y="661"/>
                    <a:pt x="15639" y="2007"/>
                    <a:pt x="15698" y="3376"/>
                  </a:cubicBezTo>
                  <a:cubicBezTo>
                    <a:pt x="15776" y="5118"/>
                    <a:pt x="15753" y="6955"/>
                    <a:pt x="15726" y="8724"/>
                  </a:cubicBezTo>
                  <a:cubicBezTo>
                    <a:pt x="15698" y="10684"/>
                    <a:pt x="15671" y="12708"/>
                    <a:pt x="15780" y="14632"/>
                  </a:cubicBezTo>
                  <a:cubicBezTo>
                    <a:pt x="15189" y="14686"/>
                    <a:pt x="14548" y="14695"/>
                    <a:pt x="13929" y="14704"/>
                  </a:cubicBezTo>
                  <a:cubicBezTo>
                    <a:pt x="13379" y="14713"/>
                    <a:pt x="12811" y="14723"/>
                    <a:pt x="12279" y="14763"/>
                  </a:cubicBezTo>
                  <a:cubicBezTo>
                    <a:pt x="8286" y="15073"/>
                    <a:pt x="4216" y="15246"/>
                    <a:pt x="182" y="15273"/>
                  </a:cubicBezTo>
                  <a:cubicBezTo>
                    <a:pt x="177" y="15273"/>
                    <a:pt x="173" y="15268"/>
                    <a:pt x="173" y="15268"/>
                  </a:cubicBezTo>
                  <a:cubicBezTo>
                    <a:pt x="268" y="14159"/>
                    <a:pt x="350" y="13049"/>
                    <a:pt x="414" y="11971"/>
                  </a:cubicBezTo>
                  <a:cubicBezTo>
                    <a:pt x="660" y="8119"/>
                    <a:pt x="750" y="4195"/>
                    <a:pt x="687" y="302"/>
                  </a:cubicBezTo>
                  <a:lnTo>
                    <a:pt x="687" y="298"/>
                  </a:lnTo>
                  <a:lnTo>
                    <a:pt x="700" y="298"/>
                  </a:lnTo>
                  <a:lnTo>
                    <a:pt x="719" y="307"/>
                  </a:lnTo>
                  <a:lnTo>
                    <a:pt x="741" y="302"/>
                  </a:lnTo>
                  <a:cubicBezTo>
                    <a:pt x="810" y="311"/>
                    <a:pt x="887" y="316"/>
                    <a:pt x="964" y="320"/>
                  </a:cubicBezTo>
                  <a:cubicBezTo>
                    <a:pt x="1278" y="348"/>
                    <a:pt x="1710" y="389"/>
                    <a:pt x="1828" y="593"/>
                  </a:cubicBezTo>
                  <a:cubicBezTo>
                    <a:pt x="1878" y="689"/>
                    <a:pt x="1865" y="821"/>
                    <a:pt x="1787" y="993"/>
                  </a:cubicBezTo>
                  <a:cubicBezTo>
                    <a:pt x="1774" y="1021"/>
                    <a:pt x="1755" y="1052"/>
                    <a:pt x="1733" y="1084"/>
                  </a:cubicBezTo>
                  <a:cubicBezTo>
                    <a:pt x="1701" y="1139"/>
                    <a:pt x="1665" y="1193"/>
                    <a:pt x="1646" y="1257"/>
                  </a:cubicBezTo>
                  <a:cubicBezTo>
                    <a:pt x="1583" y="1471"/>
                    <a:pt x="1596" y="1644"/>
                    <a:pt x="1687" y="1762"/>
                  </a:cubicBezTo>
                  <a:cubicBezTo>
                    <a:pt x="1769" y="1876"/>
                    <a:pt x="1910" y="1935"/>
                    <a:pt x="2092" y="1935"/>
                  </a:cubicBezTo>
                  <a:lnTo>
                    <a:pt x="2256" y="1912"/>
                  </a:lnTo>
                  <a:cubicBezTo>
                    <a:pt x="2338" y="1898"/>
                    <a:pt x="2406" y="1876"/>
                    <a:pt x="2460" y="1835"/>
                  </a:cubicBezTo>
                  <a:cubicBezTo>
                    <a:pt x="2633" y="1771"/>
                    <a:pt x="2729" y="1612"/>
                    <a:pt x="2715" y="1421"/>
                  </a:cubicBezTo>
                  <a:cubicBezTo>
                    <a:pt x="2701" y="1257"/>
                    <a:pt x="2583" y="1057"/>
                    <a:pt x="2419" y="930"/>
                  </a:cubicBezTo>
                  <a:cubicBezTo>
                    <a:pt x="2333" y="730"/>
                    <a:pt x="2288" y="543"/>
                    <a:pt x="2365" y="284"/>
                  </a:cubicBezTo>
                  <a:lnTo>
                    <a:pt x="2369" y="284"/>
                  </a:lnTo>
                  <a:cubicBezTo>
                    <a:pt x="2620" y="254"/>
                    <a:pt x="2866" y="239"/>
                    <a:pt x="3113" y="239"/>
                  </a:cubicBezTo>
                  <a:cubicBezTo>
                    <a:pt x="3319" y="239"/>
                    <a:pt x="3525" y="250"/>
                    <a:pt x="3734" y="270"/>
                  </a:cubicBezTo>
                  <a:lnTo>
                    <a:pt x="3816" y="861"/>
                  </a:lnTo>
                  <a:cubicBezTo>
                    <a:pt x="3634" y="902"/>
                    <a:pt x="3506" y="1021"/>
                    <a:pt x="3461" y="1180"/>
                  </a:cubicBezTo>
                  <a:cubicBezTo>
                    <a:pt x="3438" y="1262"/>
                    <a:pt x="3443" y="1353"/>
                    <a:pt x="3470" y="1444"/>
                  </a:cubicBezTo>
                  <a:cubicBezTo>
                    <a:pt x="3474" y="1503"/>
                    <a:pt x="3502" y="1557"/>
                    <a:pt x="3552" y="1598"/>
                  </a:cubicBezTo>
                  <a:cubicBezTo>
                    <a:pt x="3588" y="1644"/>
                    <a:pt x="3625" y="1675"/>
                    <a:pt x="3670" y="1703"/>
                  </a:cubicBezTo>
                  <a:cubicBezTo>
                    <a:pt x="3731" y="1737"/>
                    <a:pt x="3796" y="1755"/>
                    <a:pt x="3861" y="1755"/>
                  </a:cubicBezTo>
                  <a:cubicBezTo>
                    <a:pt x="3941" y="1755"/>
                    <a:pt x="4022" y="1728"/>
                    <a:pt x="4098" y="1675"/>
                  </a:cubicBezTo>
                  <a:cubicBezTo>
                    <a:pt x="4248" y="1566"/>
                    <a:pt x="4339" y="1380"/>
                    <a:pt x="4320" y="1203"/>
                  </a:cubicBezTo>
                  <a:cubicBezTo>
                    <a:pt x="4339" y="1062"/>
                    <a:pt x="4307" y="934"/>
                    <a:pt x="4279" y="811"/>
                  </a:cubicBezTo>
                  <a:cubicBezTo>
                    <a:pt x="4275" y="789"/>
                    <a:pt x="4266" y="766"/>
                    <a:pt x="4261" y="743"/>
                  </a:cubicBezTo>
                  <a:cubicBezTo>
                    <a:pt x="4220" y="548"/>
                    <a:pt x="4202" y="402"/>
                    <a:pt x="4248" y="229"/>
                  </a:cubicBezTo>
                  <a:lnTo>
                    <a:pt x="5548" y="175"/>
                  </a:lnTo>
                  <a:close/>
                  <a:moveTo>
                    <a:pt x="5601" y="1"/>
                  </a:moveTo>
                  <a:cubicBezTo>
                    <a:pt x="5596" y="1"/>
                    <a:pt x="5590" y="1"/>
                    <a:pt x="5585" y="2"/>
                  </a:cubicBezTo>
                  <a:lnTo>
                    <a:pt x="4243" y="57"/>
                  </a:lnTo>
                  <a:cubicBezTo>
                    <a:pt x="4170" y="61"/>
                    <a:pt x="4111" y="107"/>
                    <a:pt x="4093" y="179"/>
                  </a:cubicBezTo>
                  <a:cubicBezTo>
                    <a:pt x="4034" y="389"/>
                    <a:pt x="4052" y="561"/>
                    <a:pt x="4102" y="780"/>
                  </a:cubicBezTo>
                  <a:cubicBezTo>
                    <a:pt x="4107" y="802"/>
                    <a:pt x="4111" y="830"/>
                    <a:pt x="4120" y="852"/>
                  </a:cubicBezTo>
                  <a:cubicBezTo>
                    <a:pt x="4148" y="971"/>
                    <a:pt x="4170" y="1080"/>
                    <a:pt x="4157" y="1189"/>
                  </a:cubicBezTo>
                  <a:lnTo>
                    <a:pt x="4157" y="1198"/>
                  </a:lnTo>
                  <a:lnTo>
                    <a:pt x="4157" y="1212"/>
                  </a:lnTo>
                  <a:cubicBezTo>
                    <a:pt x="4170" y="1325"/>
                    <a:pt x="4107" y="1457"/>
                    <a:pt x="4007" y="1530"/>
                  </a:cubicBezTo>
                  <a:cubicBezTo>
                    <a:pt x="3974" y="1554"/>
                    <a:pt x="3922" y="1581"/>
                    <a:pt x="3860" y="1581"/>
                  </a:cubicBezTo>
                  <a:cubicBezTo>
                    <a:pt x="3826" y="1581"/>
                    <a:pt x="3790" y="1573"/>
                    <a:pt x="3752" y="1553"/>
                  </a:cubicBezTo>
                  <a:cubicBezTo>
                    <a:pt x="3725" y="1535"/>
                    <a:pt x="3702" y="1512"/>
                    <a:pt x="3679" y="1484"/>
                  </a:cubicBezTo>
                  <a:lnTo>
                    <a:pt x="3670" y="1475"/>
                  </a:lnTo>
                  <a:lnTo>
                    <a:pt x="3665" y="1471"/>
                  </a:lnTo>
                  <a:cubicBezTo>
                    <a:pt x="3647" y="1457"/>
                    <a:pt x="3638" y="1439"/>
                    <a:pt x="3638" y="1421"/>
                  </a:cubicBezTo>
                  <a:lnTo>
                    <a:pt x="3638" y="1407"/>
                  </a:lnTo>
                  <a:lnTo>
                    <a:pt x="3634" y="1394"/>
                  </a:lnTo>
                  <a:cubicBezTo>
                    <a:pt x="3611" y="1339"/>
                    <a:pt x="3611" y="1275"/>
                    <a:pt x="3625" y="1225"/>
                  </a:cubicBezTo>
                  <a:cubicBezTo>
                    <a:pt x="3665" y="1080"/>
                    <a:pt x="3806" y="1034"/>
                    <a:pt x="3888" y="1021"/>
                  </a:cubicBezTo>
                  <a:lnTo>
                    <a:pt x="3947" y="998"/>
                  </a:lnTo>
                  <a:lnTo>
                    <a:pt x="3966" y="971"/>
                  </a:lnTo>
                  <a:cubicBezTo>
                    <a:pt x="3984" y="939"/>
                    <a:pt x="3993" y="893"/>
                    <a:pt x="3988" y="852"/>
                  </a:cubicBezTo>
                  <a:lnTo>
                    <a:pt x="3897" y="229"/>
                  </a:lnTo>
                  <a:cubicBezTo>
                    <a:pt x="3884" y="148"/>
                    <a:pt x="3811" y="102"/>
                    <a:pt x="3747" y="97"/>
                  </a:cubicBezTo>
                  <a:cubicBezTo>
                    <a:pt x="3534" y="77"/>
                    <a:pt x="3324" y="66"/>
                    <a:pt x="3114" y="66"/>
                  </a:cubicBezTo>
                  <a:cubicBezTo>
                    <a:pt x="2862" y="66"/>
                    <a:pt x="2609" y="81"/>
                    <a:pt x="2351" y="111"/>
                  </a:cubicBezTo>
                  <a:cubicBezTo>
                    <a:pt x="2283" y="116"/>
                    <a:pt x="2228" y="161"/>
                    <a:pt x="2210" y="229"/>
                  </a:cubicBezTo>
                  <a:cubicBezTo>
                    <a:pt x="2128" y="502"/>
                    <a:pt x="2147" y="734"/>
                    <a:pt x="2278" y="1021"/>
                  </a:cubicBezTo>
                  <a:lnTo>
                    <a:pt x="2288" y="1043"/>
                  </a:lnTo>
                  <a:lnTo>
                    <a:pt x="2306" y="1052"/>
                  </a:lnTo>
                  <a:cubicBezTo>
                    <a:pt x="2433" y="1148"/>
                    <a:pt x="2538" y="1312"/>
                    <a:pt x="2547" y="1434"/>
                  </a:cubicBezTo>
                  <a:cubicBezTo>
                    <a:pt x="2560" y="1594"/>
                    <a:pt x="2456" y="1653"/>
                    <a:pt x="2397" y="1675"/>
                  </a:cubicBezTo>
                  <a:lnTo>
                    <a:pt x="2383" y="1680"/>
                  </a:lnTo>
                  <a:lnTo>
                    <a:pt x="2369" y="1689"/>
                  </a:lnTo>
                  <a:cubicBezTo>
                    <a:pt x="2338" y="1712"/>
                    <a:pt x="2292" y="1730"/>
                    <a:pt x="2233" y="1744"/>
                  </a:cubicBezTo>
                  <a:lnTo>
                    <a:pt x="2087" y="1762"/>
                  </a:lnTo>
                  <a:cubicBezTo>
                    <a:pt x="2001" y="1762"/>
                    <a:pt x="1883" y="1744"/>
                    <a:pt x="1819" y="1657"/>
                  </a:cubicBezTo>
                  <a:cubicBezTo>
                    <a:pt x="1765" y="1585"/>
                    <a:pt x="1760" y="1462"/>
                    <a:pt x="1806" y="1307"/>
                  </a:cubicBezTo>
                  <a:cubicBezTo>
                    <a:pt x="1819" y="1266"/>
                    <a:pt x="1846" y="1225"/>
                    <a:pt x="1874" y="1180"/>
                  </a:cubicBezTo>
                  <a:cubicBezTo>
                    <a:pt x="1896" y="1143"/>
                    <a:pt x="1919" y="1107"/>
                    <a:pt x="1937" y="1066"/>
                  </a:cubicBezTo>
                  <a:cubicBezTo>
                    <a:pt x="2042" y="839"/>
                    <a:pt x="2056" y="652"/>
                    <a:pt x="1974" y="507"/>
                  </a:cubicBezTo>
                  <a:cubicBezTo>
                    <a:pt x="1815" y="220"/>
                    <a:pt x="1351" y="184"/>
                    <a:pt x="978" y="152"/>
                  </a:cubicBezTo>
                  <a:cubicBezTo>
                    <a:pt x="901" y="143"/>
                    <a:pt x="828" y="138"/>
                    <a:pt x="764" y="129"/>
                  </a:cubicBezTo>
                  <a:lnTo>
                    <a:pt x="732" y="129"/>
                  </a:lnTo>
                  <a:cubicBezTo>
                    <a:pt x="720" y="127"/>
                    <a:pt x="708" y="126"/>
                    <a:pt x="695" y="126"/>
                  </a:cubicBezTo>
                  <a:cubicBezTo>
                    <a:pt x="657" y="126"/>
                    <a:pt x="618" y="137"/>
                    <a:pt x="587" y="161"/>
                  </a:cubicBezTo>
                  <a:cubicBezTo>
                    <a:pt x="546" y="193"/>
                    <a:pt x="519" y="248"/>
                    <a:pt x="519" y="307"/>
                  </a:cubicBezTo>
                  <a:cubicBezTo>
                    <a:pt x="582" y="4195"/>
                    <a:pt x="491" y="8115"/>
                    <a:pt x="250" y="11962"/>
                  </a:cubicBezTo>
                  <a:cubicBezTo>
                    <a:pt x="182" y="13040"/>
                    <a:pt x="100" y="14145"/>
                    <a:pt x="5" y="15255"/>
                  </a:cubicBezTo>
                  <a:cubicBezTo>
                    <a:pt x="0" y="15300"/>
                    <a:pt x="18" y="15346"/>
                    <a:pt x="50" y="15386"/>
                  </a:cubicBezTo>
                  <a:cubicBezTo>
                    <a:pt x="87" y="15423"/>
                    <a:pt x="132" y="15446"/>
                    <a:pt x="182" y="15446"/>
                  </a:cubicBezTo>
                  <a:cubicBezTo>
                    <a:pt x="182" y="15446"/>
                    <a:pt x="182" y="15446"/>
                    <a:pt x="187" y="15441"/>
                  </a:cubicBezTo>
                  <a:cubicBezTo>
                    <a:pt x="4220" y="15414"/>
                    <a:pt x="8295" y="15241"/>
                    <a:pt x="12292" y="14932"/>
                  </a:cubicBezTo>
                  <a:cubicBezTo>
                    <a:pt x="12820" y="14891"/>
                    <a:pt x="13384" y="14882"/>
                    <a:pt x="13934" y="14873"/>
                  </a:cubicBezTo>
                  <a:cubicBezTo>
                    <a:pt x="14562" y="14868"/>
                    <a:pt x="15212" y="14854"/>
                    <a:pt x="15817" y="14800"/>
                  </a:cubicBezTo>
                  <a:cubicBezTo>
                    <a:pt x="15834" y="14813"/>
                    <a:pt x="15852" y="14816"/>
                    <a:pt x="15867" y="14816"/>
                  </a:cubicBezTo>
                  <a:cubicBezTo>
                    <a:pt x="15884" y="14816"/>
                    <a:pt x="15898" y="14811"/>
                    <a:pt x="15903" y="14809"/>
                  </a:cubicBezTo>
                  <a:cubicBezTo>
                    <a:pt x="15958" y="14786"/>
                    <a:pt x="15953" y="14732"/>
                    <a:pt x="15953" y="14700"/>
                  </a:cubicBezTo>
                  <a:cubicBezTo>
                    <a:pt x="15839" y="12758"/>
                    <a:pt x="15867" y="10707"/>
                    <a:pt x="15894" y="8724"/>
                  </a:cubicBezTo>
                  <a:cubicBezTo>
                    <a:pt x="15921" y="6951"/>
                    <a:pt x="15944" y="5113"/>
                    <a:pt x="15867" y="3367"/>
                  </a:cubicBezTo>
                  <a:cubicBezTo>
                    <a:pt x="15799" y="1785"/>
                    <a:pt x="15548" y="238"/>
                    <a:pt x="15544" y="225"/>
                  </a:cubicBezTo>
                  <a:lnTo>
                    <a:pt x="15530" y="148"/>
                  </a:lnTo>
                  <a:lnTo>
                    <a:pt x="14912" y="179"/>
                  </a:lnTo>
                  <a:lnTo>
                    <a:pt x="14439" y="148"/>
                  </a:lnTo>
                  <a:cubicBezTo>
                    <a:pt x="14421" y="148"/>
                    <a:pt x="14398" y="143"/>
                    <a:pt x="14371" y="143"/>
                  </a:cubicBezTo>
                  <a:cubicBezTo>
                    <a:pt x="14325" y="135"/>
                    <a:pt x="14276" y="127"/>
                    <a:pt x="14227" y="127"/>
                  </a:cubicBezTo>
                  <a:cubicBezTo>
                    <a:pt x="14169" y="127"/>
                    <a:pt x="14111" y="138"/>
                    <a:pt x="14061" y="170"/>
                  </a:cubicBezTo>
                  <a:cubicBezTo>
                    <a:pt x="13839" y="316"/>
                    <a:pt x="13902" y="616"/>
                    <a:pt x="14025" y="834"/>
                  </a:cubicBezTo>
                  <a:cubicBezTo>
                    <a:pt x="14052" y="875"/>
                    <a:pt x="14084" y="916"/>
                    <a:pt x="14120" y="948"/>
                  </a:cubicBezTo>
                  <a:cubicBezTo>
                    <a:pt x="14152" y="984"/>
                    <a:pt x="14184" y="1021"/>
                    <a:pt x="14193" y="1048"/>
                  </a:cubicBezTo>
                  <a:cubicBezTo>
                    <a:pt x="14257" y="1234"/>
                    <a:pt x="14189" y="1407"/>
                    <a:pt x="14025" y="1466"/>
                  </a:cubicBezTo>
                  <a:cubicBezTo>
                    <a:pt x="13951" y="1494"/>
                    <a:pt x="13860" y="1512"/>
                    <a:pt x="13785" y="1512"/>
                  </a:cubicBezTo>
                  <a:cubicBezTo>
                    <a:pt x="13727" y="1512"/>
                    <a:pt x="13679" y="1501"/>
                    <a:pt x="13657" y="1475"/>
                  </a:cubicBezTo>
                  <a:cubicBezTo>
                    <a:pt x="13557" y="1362"/>
                    <a:pt x="13597" y="1116"/>
                    <a:pt x="13670" y="993"/>
                  </a:cubicBezTo>
                  <a:cubicBezTo>
                    <a:pt x="13784" y="811"/>
                    <a:pt x="13952" y="534"/>
                    <a:pt x="13784" y="225"/>
                  </a:cubicBezTo>
                  <a:cubicBezTo>
                    <a:pt x="13752" y="175"/>
                    <a:pt x="13702" y="143"/>
                    <a:pt x="13643" y="143"/>
                  </a:cubicBezTo>
                  <a:cubicBezTo>
                    <a:pt x="13102" y="148"/>
                    <a:pt x="12547" y="188"/>
                    <a:pt x="11997" y="266"/>
                  </a:cubicBezTo>
                  <a:cubicBezTo>
                    <a:pt x="11938" y="275"/>
                    <a:pt x="11883" y="334"/>
                    <a:pt x="11874" y="393"/>
                  </a:cubicBezTo>
                  <a:lnTo>
                    <a:pt x="11788" y="925"/>
                  </a:lnTo>
                  <a:cubicBezTo>
                    <a:pt x="11778" y="975"/>
                    <a:pt x="11792" y="1030"/>
                    <a:pt x="11824" y="1066"/>
                  </a:cubicBezTo>
                  <a:cubicBezTo>
                    <a:pt x="11847" y="1098"/>
                    <a:pt x="11878" y="1116"/>
                    <a:pt x="11915" y="1121"/>
                  </a:cubicBezTo>
                  <a:cubicBezTo>
                    <a:pt x="12042" y="1203"/>
                    <a:pt x="12106" y="1275"/>
                    <a:pt x="12106" y="1334"/>
                  </a:cubicBezTo>
                  <a:cubicBezTo>
                    <a:pt x="12101" y="1398"/>
                    <a:pt x="12010" y="1480"/>
                    <a:pt x="11851" y="1553"/>
                  </a:cubicBezTo>
                  <a:cubicBezTo>
                    <a:pt x="11810" y="1562"/>
                    <a:pt x="11768" y="1566"/>
                    <a:pt x="11726" y="1566"/>
                  </a:cubicBezTo>
                  <a:cubicBezTo>
                    <a:pt x="11641" y="1566"/>
                    <a:pt x="11556" y="1547"/>
                    <a:pt x="11474" y="1507"/>
                  </a:cubicBezTo>
                  <a:cubicBezTo>
                    <a:pt x="11265" y="1344"/>
                    <a:pt x="11255" y="1266"/>
                    <a:pt x="11260" y="1248"/>
                  </a:cubicBezTo>
                  <a:cubicBezTo>
                    <a:pt x="11265" y="1193"/>
                    <a:pt x="11365" y="1143"/>
                    <a:pt x="11451" y="1098"/>
                  </a:cubicBezTo>
                  <a:cubicBezTo>
                    <a:pt x="11542" y="1052"/>
                    <a:pt x="11633" y="1007"/>
                    <a:pt x="11674" y="930"/>
                  </a:cubicBezTo>
                  <a:cubicBezTo>
                    <a:pt x="11765" y="757"/>
                    <a:pt x="11719" y="511"/>
                    <a:pt x="11683" y="334"/>
                  </a:cubicBezTo>
                  <a:lnTo>
                    <a:pt x="11674" y="284"/>
                  </a:lnTo>
                  <a:cubicBezTo>
                    <a:pt x="11661" y="214"/>
                    <a:pt x="11597" y="156"/>
                    <a:pt x="11523" y="156"/>
                  </a:cubicBezTo>
                  <a:cubicBezTo>
                    <a:pt x="11520" y="156"/>
                    <a:pt x="11517" y="156"/>
                    <a:pt x="11515" y="157"/>
                  </a:cubicBezTo>
                  <a:lnTo>
                    <a:pt x="9978" y="211"/>
                  </a:lnTo>
                  <a:lnTo>
                    <a:pt x="9950" y="238"/>
                  </a:lnTo>
                  <a:cubicBezTo>
                    <a:pt x="9905" y="298"/>
                    <a:pt x="9868" y="366"/>
                    <a:pt x="9841" y="461"/>
                  </a:cubicBezTo>
                  <a:lnTo>
                    <a:pt x="9837" y="470"/>
                  </a:lnTo>
                  <a:cubicBezTo>
                    <a:pt x="9832" y="516"/>
                    <a:pt x="9828" y="561"/>
                    <a:pt x="9818" y="602"/>
                  </a:cubicBezTo>
                  <a:lnTo>
                    <a:pt x="9818" y="639"/>
                  </a:lnTo>
                  <a:lnTo>
                    <a:pt x="9823" y="652"/>
                  </a:lnTo>
                  <a:cubicBezTo>
                    <a:pt x="9846" y="748"/>
                    <a:pt x="9891" y="843"/>
                    <a:pt x="9937" y="934"/>
                  </a:cubicBezTo>
                  <a:cubicBezTo>
                    <a:pt x="9996" y="1057"/>
                    <a:pt x="10059" y="1180"/>
                    <a:pt x="10055" y="1275"/>
                  </a:cubicBezTo>
                  <a:cubicBezTo>
                    <a:pt x="10050" y="1348"/>
                    <a:pt x="10032" y="1398"/>
                    <a:pt x="9996" y="1430"/>
                  </a:cubicBezTo>
                  <a:cubicBezTo>
                    <a:pt x="9955" y="1466"/>
                    <a:pt x="9905" y="1466"/>
                    <a:pt x="9868" y="1466"/>
                  </a:cubicBezTo>
                  <a:lnTo>
                    <a:pt x="9837" y="1466"/>
                  </a:lnTo>
                  <a:cubicBezTo>
                    <a:pt x="9816" y="1473"/>
                    <a:pt x="9791" y="1476"/>
                    <a:pt x="9764" y="1476"/>
                  </a:cubicBezTo>
                  <a:cubicBezTo>
                    <a:pt x="9731" y="1476"/>
                    <a:pt x="9694" y="1472"/>
                    <a:pt x="9650" y="1462"/>
                  </a:cubicBezTo>
                  <a:cubicBezTo>
                    <a:pt x="9464" y="1425"/>
                    <a:pt x="9405" y="1316"/>
                    <a:pt x="9441" y="1107"/>
                  </a:cubicBezTo>
                  <a:cubicBezTo>
                    <a:pt x="9455" y="1043"/>
                    <a:pt x="9482" y="984"/>
                    <a:pt x="9514" y="916"/>
                  </a:cubicBezTo>
                  <a:cubicBezTo>
                    <a:pt x="9536" y="871"/>
                    <a:pt x="9559" y="825"/>
                    <a:pt x="9577" y="775"/>
                  </a:cubicBezTo>
                  <a:cubicBezTo>
                    <a:pt x="9637" y="598"/>
                    <a:pt x="9659" y="443"/>
                    <a:pt x="9568" y="252"/>
                  </a:cubicBezTo>
                  <a:cubicBezTo>
                    <a:pt x="9546" y="202"/>
                    <a:pt x="9482" y="166"/>
                    <a:pt x="9427" y="166"/>
                  </a:cubicBezTo>
                  <a:lnTo>
                    <a:pt x="8140" y="207"/>
                  </a:lnTo>
                  <a:cubicBezTo>
                    <a:pt x="8095" y="211"/>
                    <a:pt x="8054" y="229"/>
                    <a:pt x="8022" y="266"/>
                  </a:cubicBezTo>
                  <a:cubicBezTo>
                    <a:pt x="7995" y="298"/>
                    <a:pt x="7981" y="339"/>
                    <a:pt x="7986" y="379"/>
                  </a:cubicBezTo>
                  <a:cubicBezTo>
                    <a:pt x="7990" y="470"/>
                    <a:pt x="7977" y="552"/>
                    <a:pt x="7968" y="630"/>
                  </a:cubicBezTo>
                  <a:cubicBezTo>
                    <a:pt x="7940" y="798"/>
                    <a:pt x="7913" y="975"/>
                    <a:pt x="8122" y="1157"/>
                  </a:cubicBezTo>
                  <a:cubicBezTo>
                    <a:pt x="8149" y="1180"/>
                    <a:pt x="8181" y="1203"/>
                    <a:pt x="8218" y="1221"/>
                  </a:cubicBezTo>
                  <a:cubicBezTo>
                    <a:pt x="8286" y="1266"/>
                    <a:pt x="8368" y="1321"/>
                    <a:pt x="8377" y="1380"/>
                  </a:cubicBezTo>
                  <a:cubicBezTo>
                    <a:pt x="8386" y="1448"/>
                    <a:pt x="8372" y="1503"/>
                    <a:pt x="8331" y="1548"/>
                  </a:cubicBezTo>
                  <a:cubicBezTo>
                    <a:pt x="8252" y="1636"/>
                    <a:pt x="8087" y="1686"/>
                    <a:pt x="7955" y="1686"/>
                  </a:cubicBezTo>
                  <a:cubicBezTo>
                    <a:pt x="7944" y="1686"/>
                    <a:pt x="7933" y="1685"/>
                    <a:pt x="7922" y="1685"/>
                  </a:cubicBezTo>
                  <a:cubicBezTo>
                    <a:pt x="7808" y="1680"/>
                    <a:pt x="7590" y="1630"/>
                    <a:pt x="7513" y="1566"/>
                  </a:cubicBezTo>
                  <a:cubicBezTo>
                    <a:pt x="7340" y="1425"/>
                    <a:pt x="7408" y="1284"/>
                    <a:pt x="7545" y="1071"/>
                  </a:cubicBezTo>
                  <a:cubicBezTo>
                    <a:pt x="7563" y="1034"/>
                    <a:pt x="7581" y="1007"/>
                    <a:pt x="7599" y="975"/>
                  </a:cubicBezTo>
                  <a:cubicBezTo>
                    <a:pt x="7763" y="684"/>
                    <a:pt x="7849" y="316"/>
                    <a:pt x="7613" y="161"/>
                  </a:cubicBezTo>
                  <a:cubicBezTo>
                    <a:pt x="7551" y="124"/>
                    <a:pt x="7471" y="113"/>
                    <a:pt x="7386" y="113"/>
                  </a:cubicBezTo>
                  <a:cubicBezTo>
                    <a:pt x="7314" y="113"/>
                    <a:pt x="7238" y="121"/>
                    <a:pt x="7167" y="129"/>
                  </a:cubicBezTo>
                  <a:cubicBezTo>
                    <a:pt x="7113" y="138"/>
                    <a:pt x="7063" y="143"/>
                    <a:pt x="7031" y="143"/>
                  </a:cubicBezTo>
                  <a:cubicBezTo>
                    <a:pt x="6744" y="143"/>
                    <a:pt x="6449" y="138"/>
                    <a:pt x="6121" y="125"/>
                  </a:cubicBezTo>
                  <a:cubicBezTo>
                    <a:pt x="6035" y="125"/>
                    <a:pt x="5962" y="193"/>
                    <a:pt x="5957" y="284"/>
                  </a:cubicBezTo>
                  <a:lnTo>
                    <a:pt x="5921" y="948"/>
                  </a:lnTo>
                  <a:lnTo>
                    <a:pt x="5971" y="975"/>
                  </a:lnTo>
                  <a:cubicBezTo>
                    <a:pt x="6112" y="1039"/>
                    <a:pt x="6217" y="1143"/>
                    <a:pt x="6239" y="1239"/>
                  </a:cubicBezTo>
                  <a:cubicBezTo>
                    <a:pt x="6253" y="1303"/>
                    <a:pt x="6239" y="1362"/>
                    <a:pt x="6189" y="1430"/>
                  </a:cubicBezTo>
                  <a:cubicBezTo>
                    <a:pt x="6124" y="1520"/>
                    <a:pt x="6000" y="1573"/>
                    <a:pt x="5853" y="1573"/>
                  </a:cubicBezTo>
                  <a:cubicBezTo>
                    <a:pt x="5837" y="1573"/>
                    <a:pt x="5820" y="1572"/>
                    <a:pt x="5803" y="1571"/>
                  </a:cubicBezTo>
                  <a:lnTo>
                    <a:pt x="5789" y="1571"/>
                  </a:lnTo>
                  <a:cubicBezTo>
                    <a:pt x="5780" y="1572"/>
                    <a:pt x="5772" y="1572"/>
                    <a:pt x="5763" y="1572"/>
                  </a:cubicBezTo>
                  <a:cubicBezTo>
                    <a:pt x="5666" y="1572"/>
                    <a:pt x="5569" y="1528"/>
                    <a:pt x="5494" y="1453"/>
                  </a:cubicBezTo>
                  <a:cubicBezTo>
                    <a:pt x="5439" y="1398"/>
                    <a:pt x="5407" y="1330"/>
                    <a:pt x="5403" y="1271"/>
                  </a:cubicBezTo>
                  <a:lnTo>
                    <a:pt x="5403" y="1243"/>
                  </a:lnTo>
                  <a:cubicBezTo>
                    <a:pt x="5407" y="1203"/>
                    <a:pt x="5425" y="1166"/>
                    <a:pt x="5462" y="1134"/>
                  </a:cubicBezTo>
                  <a:lnTo>
                    <a:pt x="5471" y="1125"/>
                  </a:lnTo>
                  <a:cubicBezTo>
                    <a:pt x="5494" y="1098"/>
                    <a:pt x="5521" y="1071"/>
                    <a:pt x="5553" y="1048"/>
                  </a:cubicBezTo>
                  <a:lnTo>
                    <a:pt x="5580" y="1021"/>
                  </a:lnTo>
                  <a:lnTo>
                    <a:pt x="5585" y="1012"/>
                  </a:lnTo>
                  <a:cubicBezTo>
                    <a:pt x="5585" y="1012"/>
                    <a:pt x="5589" y="1012"/>
                    <a:pt x="5594" y="1007"/>
                  </a:cubicBezTo>
                  <a:lnTo>
                    <a:pt x="5607" y="998"/>
                  </a:lnTo>
                  <a:cubicBezTo>
                    <a:pt x="5644" y="962"/>
                    <a:pt x="5685" y="916"/>
                    <a:pt x="5716" y="843"/>
                  </a:cubicBezTo>
                  <a:cubicBezTo>
                    <a:pt x="5757" y="743"/>
                    <a:pt x="5776" y="634"/>
                    <a:pt x="5766" y="493"/>
                  </a:cubicBezTo>
                  <a:lnTo>
                    <a:pt x="5762" y="457"/>
                  </a:lnTo>
                  <a:cubicBezTo>
                    <a:pt x="5753" y="407"/>
                    <a:pt x="5744" y="352"/>
                    <a:pt x="5739" y="298"/>
                  </a:cubicBezTo>
                  <a:lnTo>
                    <a:pt x="5739" y="284"/>
                  </a:lnTo>
                  <a:lnTo>
                    <a:pt x="5735" y="270"/>
                  </a:lnTo>
                  <a:cubicBezTo>
                    <a:pt x="5735" y="266"/>
                    <a:pt x="5735" y="266"/>
                    <a:pt x="5735" y="266"/>
                  </a:cubicBezTo>
                  <a:cubicBezTo>
                    <a:pt x="5721" y="207"/>
                    <a:pt x="5716" y="148"/>
                    <a:pt x="5712" y="88"/>
                  </a:cubicBezTo>
                  <a:lnTo>
                    <a:pt x="5707" y="47"/>
                  </a:lnTo>
                  <a:lnTo>
                    <a:pt x="5671" y="25"/>
                  </a:lnTo>
                  <a:cubicBezTo>
                    <a:pt x="5652" y="10"/>
                    <a:pt x="5627" y="1"/>
                    <a:pt x="5601"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7" name="Google Shape;1357;p65"/>
          <p:cNvSpPr txBox="1">
            <a:spLocks noGrp="1"/>
          </p:cNvSpPr>
          <p:nvPr>
            <p:ph type="title"/>
          </p:nvPr>
        </p:nvSpPr>
        <p:spPr>
          <a:xfrm>
            <a:off x="5055613" y="1322441"/>
            <a:ext cx="2583000" cy="907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b="1"/>
              <a:t>Preparation</a:t>
            </a:r>
            <a:endParaRPr b="1"/>
          </a:p>
          <a:p>
            <a:pPr marL="0" lvl="0" indent="0" algn="ctr" rtl="0">
              <a:lnSpc>
                <a:spcPct val="100000"/>
              </a:lnSpc>
              <a:spcBef>
                <a:spcPts val="0"/>
              </a:spcBef>
              <a:spcAft>
                <a:spcPts val="0"/>
              </a:spcAft>
              <a:buNone/>
            </a:pPr>
            <a:endParaRPr b="1"/>
          </a:p>
          <a:p>
            <a:pPr marL="0" lvl="0" indent="0" algn="ctr" rtl="0">
              <a:lnSpc>
                <a:spcPct val="100000"/>
              </a:lnSpc>
              <a:spcBef>
                <a:spcPts val="0"/>
              </a:spcBef>
              <a:spcAft>
                <a:spcPts val="0"/>
              </a:spcAft>
              <a:buSzPts val="2800"/>
              <a:buNone/>
            </a:pPr>
            <a:endParaRPr b="1"/>
          </a:p>
        </p:txBody>
      </p:sp>
      <p:sp>
        <p:nvSpPr>
          <p:cNvPr id="1358" name="Google Shape;1358;p65"/>
          <p:cNvSpPr txBox="1">
            <a:spLocks noGrp="1"/>
          </p:cNvSpPr>
          <p:nvPr>
            <p:ph type="subTitle" idx="1"/>
          </p:nvPr>
        </p:nvSpPr>
        <p:spPr>
          <a:xfrm>
            <a:off x="3418275" y="1222475"/>
            <a:ext cx="5464800" cy="4078800"/>
          </a:xfrm>
          <a:prstGeom prst="rect">
            <a:avLst/>
          </a:prstGeom>
          <a:solidFill>
            <a:srgbClr val="F2F2F2">
              <a:alpha val="0"/>
            </a:srgbClr>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Fillet the horse mackerel and reserve the bones, after washing them well.</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Take the pimples to smoke with bay leaf and salt.</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After they are smoked, place them in a pan, covering them with water and putting them on the fire for about 20 minutes.</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Open the oysters, reserve their liquid, after straining through a strainer.</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In olive oil, make a pull with the potatoes, onion and celery.</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Cover them with the horse mackerel broth.</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After everything is cooked, mash it with the magic wand.</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Add the oyster broth to the cream, stir everything and serve the same over the oysters.</a:t>
            </a:r>
            <a:endParaRPr sz="1250">
              <a:solidFill>
                <a:srgbClr val="000000"/>
              </a:solidFill>
              <a:latin typeface="Roboto"/>
              <a:ea typeface="Roboto"/>
              <a:cs typeface="Roboto"/>
              <a:sym typeface="Roboto"/>
            </a:endParaRPr>
          </a:p>
          <a:p>
            <a:pPr marL="0" lvl="0" indent="0" algn="l" rtl="0">
              <a:lnSpc>
                <a:spcPct val="150000"/>
              </a:lnSpc>
              <a:spcBef>
                <a:spcPts val="0"/>
              </a:spcBef>
              <a:spcAft>
                <a:spcPts val="0"/>
              </a:spcAft>
              <a:buSzPts val="1400"/>
              <a:buNone/>
            </a:pPr>
            <a:r>
              <a:rPr lang="en" sz="1250">
                <a:solidFill>
                  <a:srgbClr val="000000"/>
                </a:solidFill>
                <a:latin typeface="Roboto"/>
                <a:ea typeface="Roboto"/>
                <a:cs typeface="Roboto"/>
                <a:sym typeface="Roboto"/>
              </a:rPr>
              <a:t>Sprinkle everything with chives and croutons and serve immediately.</a:t>
            </a:r>
            <a:endParaRPr sz="1600">
              <a:solidFill>
                <a:srgbClr val="000000"/>
              </a:solidFill>
              <a:latin typeface="Calligraffitti"/>
              <a:ea typeface="Calligraffitti"/>
              <a:cs typeface="Calligraffitti"/>
              <a:sym typeface="Calligraffitti"/>
            </a:endParaRPr>
          </a:p>
        </p:txBody>
      </p:sp>
      <p:sp>
        <p:nvSpPr>
          <p:cNvPr id="1359" name="Google Shape;1359;p65"/>
          <p:cNvSpPr/>
          <p:nvPr/>
        </p:nvSpPr>
        <p:spPr>
          <a:xfrm>
            <a:off x="868747" y="1622775"/>
            <a:ext cx="2582880" cy="2145228"/>
          </a:xfrm>
          <a:custGeom>
            <a:avLst/>
            <a:gdLst/>
            <a:ahLst/>
            <a:cxnLst/>
            <a:rect l="l" t="t" r="r" b="b"/>
            <a:pathLst>
              <a:path w="11844" h="9837" extrusionOk="0">
                <a:moveTo>
                  <a:pt x="8825" y="4748"/>
                </a:moveTo>
                <a:lnTo>
                  <a:pt x="8825" y="5066"/>
                </a:lnTo>
                <a:cubicBezTo>
                  <a:pt x="8825" y="5270"/>
                  <a:pt x="8812" y="5474"/>
                  <a:pt x="8800" y="5677"/>
                </a:cubicBezTo>
                <a:cubicBezTo>
                  <a:pt x="8787" y="5843"/>
                  <a:pt x="8749" y="5996"/>
                  <a:pt x="8723" y="6161"/>
                </a:cubicBezTo>
                <a:cubicBezTo>
                  <a:pt x="8672" y="6199"/>
                  <a:pt x="8621" y="6225"/>
                  <a:pt x="8596" y="6288"/>
                </a:cubicBezTo>
                <a:cubicBezTo>
                  <a:pt x="8571" y="6314"/>
                  <a:pt x="8558" y="6352"/>
                  <a:pt x="8532" y="6378"/>
                </a:cubicBezTo>
                <a:cubicBezTo>
                  <a:pt x="8443" y="6479"/>
                  <a:pt x="8443" y="6429"/>
                  <a:pt x="8354" y="6467"/>
                </a:cubicBezTo>
                <a:cubicBezTo>
                  <a:pt x="8290" y="6492"/>
                  <a:pt x="8252" y="6543"/>
                  <a:pt x="8189" y="6594"/>
                </a:cubicBezTo>
                <a:cubicBezTo>
                  <a:pt x="8112" y="6658"/>
                  <a:pt x="8036" y="6696"/>
                  <a:pt x="7934" y="6721"/>
                </a:cubicBezTo>
                <a:cubicBezTo>
                  <a:pt x="7959" y="6696"/>
                  <a:pt x="7959" y="6670"/>
                  <a:pt x="7959" y="6658"/>
                </a:cubicBezTo>
                <a:cubicBezTo>
                  <a:pt x="7988" y="6609"/>
                  <a:pt x="7951" y="6568"/>
                  <a:pt x="7909" y="6568"/>
                </a:cubicBezTo>
                <a:cubicBezTo>
                  <a:pt x="7896" y="6568"/>
                  <a:pt x="7882" y="6572"/>
                  <a:pt x="7870" y="6581"/>
                </a:cubicBezTo>
                <a:cubicBezTo>
                  <a:pt x="7832" y="6594"/>
                  <a:pt x="7590" y="6734"/>
                  <a:pt x="7565" y="6734"/>
                </a:cubicBezTo>
                <a:cubicBezTo>
                  <a:pt x="7565" y="6734"/>
                  <a:pt x="7552" y="6594"/>
                  <a:pt x="7552" y="6556"/>
                </a:cubicBezTo>
                <a:cubicBezTo>
                  <a:pt x="7552" y="6543"/>
                  <a:pt x="7539" y="6543"/>
                  <a:pt x="7539" y="6530"/>
                </a:cubicBezTo>
                <a:cubicBezTo>
                  <a:pt x="7768" y="6327"/>
                  <a:pt x="7947" y="6085"/>
                  <a:pt x="8150" y="5856"/>
                </a:cubicBezTo>
                <a:cubicBezTo>
                  <a:pt x="8367" y="5575"/>
                  <a:pt x="8621" y="5308"/>
                  <a:pt x="8762" y="4951"/>
                </a:cubicBezTo>
                <a:cubicBezTo>
                  <a:pt x="8800" y="4888"/>
                  <a:pt x="8812" y="4811"/>
                  <a:pt x="8825" y="4748"/>
                </a:cubicBezTo>
                <a:close/>
                <a:moveTo>
                  <a:pt x="7478" y="142"/>
                </a:moveTo>
                <a:cubicBezTo>
                  <a:pt x="7940" y="142"/>
                  <a:pt x="8402" y="209"/>
                  <a:pt x="8838" y="329"/>
                </a:cubicBezTo>
                <a:cubicBezTo>
                  <a:pt x="9398" y="495"/>
                  <a:pt x="9958" y="737"/>
                  <a:pt x="10404" y="1119"/>
                </a:cubicBezTo>
                <a:cubicBezTo>
                  <a:pt x="10863" y="1475"/>
                  <a:pt x="11168" y="1985"/>
                  <a:pt x="11359" y="2545"/>
                </a:cubicBezTo>
                <a:cubicBezTo>
                  <a:pt x="11448" y="2812"/>
                  <a:pt x="11537" y="3105"/>
                  <a:pt x="11576" y="3385"/>
                </a:cubicBezTo>
                <a:cubicBezTo>
                  <a:pt x="11652" y="3742"/>
                  <a:pt x="11614" y="4060"/>
                  <a:pt x="11550" y="4378"/>
                </a:cubicBezTo>
                <a:cubicBezTo>
                  <a:pt x="11436" y="4964"/>
                  <a:pt x="11296" y="5575"/>
                  <a:pt x="11041" y="6136"/>
                </a:cubicBezTo>
                <a:cubicBezTo>
                  <a:pt x="10799" y="6670"/>
                  <a:pt x="10442" y="7167"/>
                  <a:pt x="9946" y="7485"/>
                </a:cubicBezTo>
                <a:cubicBezTo>
                  <a:pt x="9532" y="7744"/>
                  <a:pt x="9052" y="7876"/>
                  <a:pt x="8566" y="7876"/>
                </a:cubicBezTo>
                <a:cubicBezTo>
                  <a:pt x="8453" y="7876"/>
                  <a:pt x="8340" y="7869"/>
                  <a:pt x="8227" y="7855"/>
                </a:cubicBezTo>
                <a:cubicBezTo>
                  <a:pt x="8392" y="7587"/>
                  <a:pt x="8545" y="7307"/>
                  <a:pt x="8660" y="7014"/>
                </a:cubicBezTo>
                <a:cubicBezTo>
                  <a:pt x="8825" y="6543"/>
                  <a:pt x="8927" y="6047"/>
                  <a:pt x="8978" y="5537"/>
                </a:cubicBezTo>
                <a:cubicBezTo>
                  <a:pt x="8991" y="5270"/>
                  <a:pt x="9003" y="5002"/>
                  <a:pt x="8991" y="4722"/>
                </a:cubicBezTo>
                <a:cubicBezTo>
                  <a:pt x="8991" y="4569"/>
                  <a:pt x="8978" y="4404"/>
                  <a:pt x="8876" y="4302"/>
                </a:cubicBezTo>
                <a:cubicBezTo>
                  <a:pt x="8838" y="3856"/>
                  <a:pt x="8583" y="3436"/>
                  <a:pt x="8227" y="3156"/>
                </a:cubicBezTo>
                <a:cubicBezTo>
                  <a:pt x="7654" y="2710"/>
                  <a:pt x="6877" y="2558"/>
                  <a:pt x="6151" y="2481"/>
                </a:cubicBezTo>
                <a:cubicBezTo>
                  <a:pt x="5935" y="2461"/>
                  <a:pt x="5717" y="2450"/>
                  <a:pt x="5498" y="2450"/>
                </a:cubicBezTo>
                <a:cubicBezTo>
                  <a:pt x="4905" y="2450"/>
                  <a:pt x="4305" y="2527"/>
                  <a:pt x="3719" y="2685"/>
                </a:cubicBezTo>
                <a:cubicBezTo>
                  <a:pt x="4050" y="1781"/>
                  <a:pt x="4712" y="1030"/>
                  <a:pt x="5565" y="584"/>
                </a:cubicBezTo>
                <a:cubicBezTo>
                  <a:pt x="6157" y="277"/>
                  <a:pt x="6818" y="142"/>
                  <a:pt x="7478" y="142"/>
                </a:cubicBezTo>
                <a:close/>
                <a:moveTo>
                  <a:pt x="5462" y="2626"/>
                </a:moveTo>
                <a:cubicBezTo>
                  <a:pt x="6010" y="2626"/>
                  <a:pt x="6561" y="2693"/>
                  <a:pt x="7093" y="2838"/>
                </a:cubicBezTo>
                <a:cubicBezTo>
                  <a:pt x="7794" y="3029"/>
                  <a:pt x="8545" y="3423"/>
                  <a:pt x="8685" y="4200"/>
                </a:cubicBezTo>
                <a:cubicBezTo>
                  <a:pt x="8685" y="4238"/>
                  <a:pt x="8698" y="4264"/>
                  <a:pt x="8698" y="4302"/>
                </a:cubicBezTo>
                <a:cubicBezTo>
                  <a:pt x="8685" y="4328"/>
                  <a:pt x="8685" y="4366"/>
                  <a:pt x="8698" y="4378"/>
                </a:cubicBezTo>
                <a:cubicBezTo>
                  <a:pt x="8698" y="4710"/>
                  <a:pt x="8558" y="5015"/>
                  <a:pt x="8367" y="5283"/>
                </a:cubicBezTo>
                <a:cubicBezTo>
                  <a:pt x="8150" y="5601"/>
                  <a:pt x="7896" y="5894"/>
                  <a:pt x="7641" y="6174"/>
                </a:cubicBezTo>
                <a:cubicBezTo>
                  <a:pt x="7132" y="6721"/>
                  <a:pt x="6508" y="7116"/>
                  <a:pt x="5820" y="7409"/>
                </a:cubicBezTo>
                <a:cubicBezTo>
                  <a:pt x="5158" y="7676"/>
                  <a:pt x="4432" y="7855"/>
                  <a:pt x="3719" y="7957"/>
                </a:cubicBezTo>
                <a:cubicBezTo>
                  <a:pt x="3425" y="8000"/>
                  <a:pt x="3143" y="8025"/>
                  <a:pt x="2856" y="8025"/>
                </a:cubicBezTo>
                <a:cubicBezTo>
                  <a:pt x="2721" y="8025"/>
                  <a:pt x="2585" y="8020"/>
                  <a:pt x="2446" y="8007"/>
                </a:cubicBezTo>
                <a:cubicBezTo>
                  <a:pt x="2051" y="7982"/>
                  <a:pt x="1605" y="7931"/>
                  <a:pt x="1236" y="7740"/>
                </a:cubicBezTo>
                <a:cubicBezTo>
                  <a:pt x="523" y="7371"/>
                  <a:pt x="39" y="6403"/>
                  <a:pt x="205" y="5601"/>
                </a:cubicBezTo>
                <a:cubicBezTo>
                  <a:pt x="281" y="5219"/>
                  <a:pt x="536" y="4901"/>
                  <a:pt x="587" y="4506"/>
                </a:cubicBezTo>
                <a:cubicBezTo>
                  <a:pt x="612" y="4200"/>
                  <a:pt x="485" y="3882"/>
                  <a:pt x="281" y="3678"/>
                </a:cubicBezTo>
                <a:cubicBezTo>
                  <a:pt x="447" y="3525"/>
                  <a:pt x="612" y="3373"/>
                  <a:pt x="790" y="3220"/>
                </a:cubicBezTo>
                <a:cubicBezTo>
                  <a:pt x="968" y="3472"/>
                  <a:pt x="1225" y="3559"/>
                  <a:pt x="1502" y="3559"/>
                </a:cubicBezTo>
                <a:cubicBezTo>
                  <a:pt x="1841" y="3559"/>
                  <a:pt x="2209" y="3428"/>
                  <a:pt x="2497" y="3309"/>
                </a:cubicBezTo>
                <a:cubicBezTo>
                  <a:pt x="3248" y="3016"/>
                  <a:pt x="3974" y="2736"/>
                  <a:pt x="4789" y="2659"/>
                </a:cubicBezTo>
                <a:cubicBezTo>
                  <a:pt x="5011" y="2637"/>
                  <a:pt x="5236" y="2626"/>
                  <a:pt x="5462" y="2626"/>
                </a:cubicBezTo>
                <a:close/>
                <a:moveTo>
                  <a:pt x="8683" y="6539"/>
                </a:moveTo>
                <a:lnTo>
                  <a:pt x="8683" y="6539"/>
                </a:lnTo>
                <a:cubicBezTo>
                  <a:pt x="8658" y="6664"/>
                  <a:pt x="8620" y="6788"/>
                  <a:pt x="8571" y="6900"/>
                </a:cubicBezTo>
                <a:cubicBezTo>
                  <a:pt x="8239" y="7702"/>
                  <a:pt x="7666" y="8402"/>
                  <a:pt x="6966" y="8937"/>
                </a:cubicBezTo>
                <a:cubicBezTo>
                  <a:pt x="6597" y="9204"/>
                  <a:pt x="6177" y="9332"/>
                  <a:pt x="5756" y="9459"/>
                </a:cubicBezTo>
                <a:cubicBezTo>
                  <a:pt x="5332" y="9580"/>
                  <a:pt x="4895" y="9702"/>
                  <a:pt x="4458" y="9702"/>
                </a:cubicBezTo>
                <a:cubicBezTo>
                  <a:pt x="4437" y="9702"/>
                  <a:pt x="4415" y="9702"/>
                  <a:pt x="4394" y="9701"/>
                </a:cubicBezTo>
                <a:cubicBezTo>
                  <a:pt x="3592" y="9650"/>
                  <a:pt x="2764" y="9319"/>
                  <a:pt x="2102" y="8886"/>
                </a:cubicBezTo>
                <a:cubicBezTo>
                  <a:pt x="1593" y="8568"/>
                  <a:pt x="1160" y="8148"/>
                  <a:pt x="841" y="7676"/>
                </a:cubicBezTo>
                <a:lnTo>
                  <a:pt x="841" y="7676"/>
                </a:lnTo>
                <a:lnTo>
                  <a:pt x="905" y="7740"/>
                </a:lnTo>
                <a:cubicBezTo>
                  <a:pt x="1185" y="7957"/>
                  <a:pt x="1529" y="8071"/>
                  <a:pt x="1873" y="8135"/>
                </a:cubicBezTo>
                <a:cubicBezTo>
                  <a:pt x="2196" y="8187"/>
                  <a:pt x="2537" y="8231"/>
                  <a:pt x="2874" y="8231"/>
                </a:cubicBezTo>
                <a:cubicBezTo>
                  <a:pt x="2948" y="8231"/>
                  <a:pt x="3022" y="8229"/>
                  <a:pt x="3095" y="8224"/>
                </a:cubicBezTo>
                <a:cubicBezTo>
                  <a:pt x="3897" y="8198"/>
                  <a:pt x="4725" y="8007"/>
                  <a:pt x="5476" y="7753"/>
                </a:cubicBezTo>
                <a:cubicBezTo>
                  <a:pt x="6138" y="7536"/>
                  <a:pt x="6788" y="7218"/>
                  <a:pt x="7348" y="6747"/>
                </a:cubicBezTo>
                <a:cubicBezTo>
                  <a:pt x="7399" y="6721"/>
                  <a:pt x="7425" y="6683"/>
                  <a:pt x="7475" y="6632"/>
                </a:cubicBezTo>
                <a:lnTo>
                  <a:pt x="7475" y="6632"/>
                </a:lnTo>
                <a:cubicBezTo>
                  <a:pt x="7463" y="6721"/>
                  <a:pt x="7450" y="6836"/>
                  <a:pt x="7526" y="6874"/>
                </a:cubicBezTo>
                <a:cubicBezTo>
                  <a:pt x="7552" y="6889"/>
                  <a:pt x="7579" y="6896"/>
                  <a:pt x="7608" y="6896"/>
                </a:cubicBezTo>
                <a:cubicBezTo>
                  <a:pt x="7654" y="6896"/>
                  <a:pt x="7707" y="6880"/>
                  <a:pt x="7768" y="6849"/>
                </a:cubicBezTo>
                <a:lnTo>
                  <a:pt x="7768" y="6849"/>
                </a:lnTo>
                <a:cubicBezTo>
                  <a:pt x="7743" y="6887"/>
                  <a:pt x="7781" y="6938"/>
                  <a:pt x="7845" y="6938"/>
                </a:cubicBezTo>
                <a:cubicBezTo>
                  <a:pt x="8087" y="6925"/>
                  <a:pt x="8214" y="6823"/>
                  <a:pt x="8405" y="6696"/>
                </a:cubicBezTo>
                <a:cubicBezTo>
                  <a:pt x="8481" y="6632"/>
                  <a:pt x="8571" y="6632"/>
                  <a:pt x="8660" y="6581"/>
                </a:cubicBezTo>
                <a:cubicBezTo>
                  <a:pt x="8670" y="6562"/>
                  <a:pt x="8680" y="6549"/>
                  <a:pt x="8683" y="6539"/>
                </a:cubicBezTo>
                <a:close/>
                <a:moveTo>
                  <a:pt x="7493" y="0"/>
                </a:moveTo>
                <a:cubicBezTo>
                  <a:pt x="6949" y="0"/>
                  <a:pt x="6406" y="93"/>
                  <a:pt x="5897" y="291"/>
                </a:cubicBezTo>
                <a:cubicBezTo>
                  <a:pt x="4827" y="699"/>
                  <a:pt x="3910" y="1590"/>
                  <a:pt x="3617" y="2723"/>
                </a:cubicBezTo>
                <a:cubicBezTo>
                  <a:pt x="3579" y="2736"/>
                  <a:pt x="3528" y="2761"/>
                  <a:pt x="3464" y="2774"/>
                </a:cubicBezTo>
                <a:cubicBezTo>
                  <a:pt x="3032" y="2914"/>
                  <a:pt x="2624" y="3105"/>
                  <a:pt x="2178" y="3258"/>
                </a:cubicBezTo>
                <a:cubicBezTo>
                  <a:pt x="1958" y="3340"/>
                  <a:pt x="1720" y="3403"/>
                  <a:pt x="1490" y="3403"/>
                </a:cubicBezTo>
                <a:cubicBezTo>
                  <a:pt x="1254" y="3403"/>
                  <a:pt x="1028" y="3337"/>
                  <a:pt x="841" y="3156"/>
                </a:cubicBezTo>
                <a:cubicBezTo>
                  <a:pt x="854" y="3156"/>
                  <a:pt x="854" y="3131"/>
                  <a:pt x="867" y="3131"/>
                </a:cubicBezTo>
                <a:cubicBezTo>
                  <a:pt x="925" y="3082"/>
                  <a:pt x="880" y="3020"/>
                  <a:pt x="828" y="3020"/>
                </a:cubicBezTo>
                <a:cubicBezTo>
                  <a:pt x="811" y="3020"/>
                  <a:pt x="793" y="3026"/>
                  <a:pt x="778" y="3041"/>
                </a:cubicBezTo>
                <a:cubicBezTo>
                  <a:pt x="536" y="3220"/>
                  <a:pt x="307" y="3423"/>
                  <a:pt x="90" y="3614"/>
                </a:cubicBezTo>
                <a:cubicBezTo>
                  <a:pt x="65" y="3640"/>
                  <a:pt x="65" y="3704"/>
                  <a:pt x="90" y="3729"/>
                </a:cubicBezTo>
                <a:cubicBezTo>
                  <a:pt x="421" y="4022"/>
                  <a:pt x="485" y="4442"/>
                  <a:pt x="319" y="4837"/>
                </a:cubicBezTo>
                <a:cubicBezTo>
                  <a:pt x="167" y="5168"/>
                  <a:pt x="26" y="5474"/>
                  <a:pt x="14" y="5843"/>
                </a:cubicBezTo>
                <a:cubicBezTo>
                  <a:pt x="1" y="6352"/>
                  <a:pt x="192" y="6874"/>
                  <a:pt x="510" y="7294"/>
                </a:cubicBezTo>
                <a:cubicBezTo>
                  <a:pt x="752" y="7931"/>
                  <a:pt x="1249" y="8466"/>
                  <a:pt x="1822" y="8861"/>
                </a:cubicBezTo>
                <a:cubicBezTo>
                  <a:pt x="2509" y="9344"/>
                  <a:pt x="3375" y="9714"/>
                  <a:pt x="4216" y="9816"/>
                </a:cubicBezTo>
                <a:cubicBezTo>
                  <a:pt x="4325" y="9830"/>
                  <a:pt x="4434" y="9837"/>
                  <a:pt x="4544" y="9837"/>
                </a:cubicBezTo>
                <a:cubicBezTo>
                  <a:pt x="4923" y="9837"/>
                  <a:pt x="5305" y="9759"/>
                  <a:pt x="5680" y="9650"/>
                </a:cubicBezTo>
                <a:cubicBezTo>
                  <a:pt x="6151" y="9497"/>
                  <a:pt x="6635" y="9370"/>
                  <a:pt x="7043" y="9090"/>
                </a:cubicBezTo>
                <a:cubicBezTo>
                  <a:pt x="7463" y="8797"/>
                  <a:pt x="7832" y="8440"/>
                  <a:pt x="8125" y="8020"/>
                </a:cubicBezTo>
                <a:cubicBezTo>
                  <a:pt x="8298" y="8055"/>
                  <a:pt x="8469" y="8071"/>
                  <a:pt x="8638" y="8071"/>
                </a:cubicBezTo>
                <a:cubicBezTo>
                  <a:pt x="9587" y="8071"/>
                  <a:pt x="10445" y="7545"/>
                  <a:pt x="10964" y="6734"/>
                </a:cubicBezTo>
                <a:cubicBezTo>
                  <a:pt x="11296" y="6187"/>
                  <a:pt x="11487" y="5588"/>
                  <a:pt x="11627" y="4964"/>
                </a:cubicBezTo>
                <a:cubicBezTo>
                  <a:pt x="11690" y="4646"/>
                  <a:pt x="11767" y="4328"/>
                  <a:pt x="11805" y="3996"/>
                </a:cubicBezTo>
                <a:cubicBezTo>
                  <a:pt x="11843" y="3678"/>
                  <a:pt x="11767" y="3360"/>
                  <a:pt x="11690" y="3041"/>
                </a:cubicBezTo>
                <a:cubicBezTo>
                  <a:pt x="11550" y="2456"/>
                  <a:pt x="11334" y="1895"/>
                  <a:pt x="10939" y="1424"/>
                </a:cubicBezTo>
                <a:cubicBezTo>
                  <a:pt x="10557" y="953"/>
                  <a:pt x="10035" y="635"/>
                  <a:pt x="9475" y="406"/>
                </a:cubicBezTo>
                <a:cubicBezTo>
                  <a:pt x="8853" y="144"/>
                  <a:pt x="8172" y="0"/>
                  <a:pt x="7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65"/>
          <p:cNvSpPr/>
          <p:nvPr/>
        </p:nvSpPr>
        <p:spPr>
          <a:xfrm>
            <a:off x="2596558" y="2882609"/>
            <a:ext cx="174678" cy="143495"/>
          </a:xfrm>
          <a:custGeom>
            <a:avLst/>
            <a:gdLst/>
            <a:ahLst/>
            <a:cxnLst/>
            <a:rect l="l" t="t" r="r" b="b"/>
            <a:pathLst>
              <a:path w="801" h="658" extrusionOk="0">
                <a:moveTo>
                  <a:pt x="727" y="1"/>
                </a:moveTo>
                <a:cubicBezTo>
                  <a:pt x="623" y="1"/>
                  <a:pt x="538" y="82"/>
                  <a:pt x="431" y="129"/>
                </a:cubicBezTo>
                <a:cubicBezTo>
                  <a:pt x="367" y="168"/>
                  <a:pt x="380" y="257"/>
                  <a:pt x="444" y="270"/>
                </a:cubicBezTo>
                <a:lnTo>
                  <a:pt x="444" y="295"/>
                </a:lnTo>
                <a:cubicBezTo>
                  <a:pt x="422" y="278"/>
                  <a:pt x="397" y="269"/>
                  <a:pt x="375" y="269"/>
                </a:cubicBezTo>
                <a:cubicBezTo>
                  <a:pt x="347" y="269"/>
                  <a:pt x="324" y="285"/>
                  <a:pt x="316" y="320"/>
                </a:cubicBezTo>
                <a:cubicBezTo>
                  <a:pt x="276" y="431"/>
                  <a:pt x="244" y="518"/>
                  <a:pt x="150" y="518"/>
                </a:cubicBezTo>
                <a:cubicBezTo>
                  <a:pt x="125" y="518"/>
                  <a:pt x="96" y="512"/>
                  <a:pt x="62" y="499"/>
                </a:cubicBezTo>
                <a:cubicBezTo>
                  <a:pt x="49" y="499"/>
                  <a:pt x="24" y="499"/>
                  <a:pt x="11" y="511"/>
                </a:cubicBezTo>
                <a:cubicBezTo>
                  <a:pt x="0" y="607"/>
                  <a:pt x="78" y="658"/>
                  <a:pt x="155" y="658"/>
                </a:cubicBezTo>
                <a:cubicBezTo>
                  <a:pt x="171" y="658"/>
                  <a:pt x="187" y="656"/>
                  <a:pt x="202" y="652"/>
                </a:cubicBezTo>
                <a:cubicBezTo>
                  <a:pt x="316" y="639"/>
                  <a:pt x="380" y="550"/>
                  <a:pt x="431" y="448"/>
                </a:cubicBezTo>
                <a:cubicBezTo>
                  <a:pt x="445" y="451"/>
                  <a:pt x="459" y="452"/>
                  <a:pt x="474" y="452"/>
                </a:cubicBezTo>
                <a:cubicBezTo>
                  <a:pt x="526" y="452"/>
                  <a:pt x="582" y="431"/>
                  <a:pt x="622" y="371"/>
                </a:cubicBezTo>
                <a:cubicBezTo>
                  <a:pt x="648" y="308"/>
                  <a:pt x="648" y="257"/>
                  <a:pt x="622" y="206"/>
                </a:cubicBezTo>
                <a:cubicBezTo>
                  <a:pt x="686" y="180"/>
                  <a:pt x="749" y="129"/>
                  <a:pt x="775" y="53"/>
                </a:cubicBezTo>
                <a:cubicBezTo>
                  <a:pt x="800" y="53"/>
                  <a:pt x="762" y="2"/>
                  <a:pt x="749" y="2"/>
                </a:cubicBezTo>
                <a:cubicBezTo>
                  <a:pt x="742" y="1"/>
                  <a:pt x="735" y="1"/>
                  <a:pt x="7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65"/>
          <p:cNvSpPr/>
          <p:nvPr/>
        </p:nvSpPr>
        <p:spPr>
          <a:xfrm>
            <a:off x="2429513" y="3135142"/>
            <a:ext cx="182747" cy="64551"/>
          </a:xfrm>
          <a:custGeom>
            <a:avLst/>
            <a:gdLst/>
            <a:ahLst/>
            <a:cxnLst/>
            <a:rect l="l" t="t" r="r" b="b"/>
            <a:pathLst>
              <a:path w="838" h="296" extrusionOk="0">
                <a:moveTo>
                  <a:pt x="784" y="0"/>
                </a:moveTo>
                <a:cubicBezTo>
                  <a:pt x="778" y="0"/>
                  <a:pt x="771" y="1"/>
                  <a:pt x="764" y="3"/>
                </a:cubicBezTo>
                <a:cubicBezTo>
                  <a:pt x="675" y="54"/>
                  <a:pt x="611" y="117"/>
                  <a:pt x="509" y="156"/>
                </a:cubicBezTo>
                <a:cubicBezTo>
                  <a:pt x="452" y="175"/>
                  <a:pt x="366" y="207"/>
                  <a:pt x="291" y="207"/>
                </a:cubicBezTo>
                <a:cubicBezTo>
                  <a:pt x="217" y="207"/>
                  <a:pt x="153" y="175"/>
                  <a:pt x="140" y="67"/>
                </a:cubicBezTo>
                <a:cubicBezTo>
                  <a:pt x="140" y="52"/>
                  <a:pt x="131" y="45"/>
                  <a:pt x="122" y="45"/>
                </a:cubicBezTo>
                <a:cubicBezTo>
                  <a:pt x="115" y="45"/>
                  <a:pt x="107" y="49"/>
                  <a:pt x="102" y="54"/>
                </a:cubicBezTo>
                <a:cubicBezTo>
                  <a:pt x="0" y="194"/>
                  <a:pt x="178" y="296"/>
                  <a:pt x="306" y="296"/>
                </a:cubicBezTo>
                <a:cubicBezTo>
                  <a:pt x="484" y="296"/>
                  <a:pt x="713" y="194"/>
                  <a:pt x="815" y="54"/>
                </a:cubicBezTo>
                <a:cubicBezTo>
                  <a:pt x="837" y="32"/>
                  <a:pt x="821" y="0"/>
                  <a:pt x="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65"/>
          <p:cNvSpPr/>
          <p:nvPr/>
        </p:nvSpPr>
        <p:spPr>
          <a:xfrm>
            <a:off x="2425587" y="2780330"/>
            <a:ext cx="212405" cy="170537"/>
          </a:xfrm>
          <a:custGeom>
            <a:avLst/>
            <a:gdLst/>
            <a:ahLst/>
            <a:cxnLst/>
            <a:rect l="l" t="t" r="r" b="b"/>
            <a:pathLst>
              <a:path w="974" h="782" extrusionOk="0">
                <a:moveTo>
                  <a:pt x="948" y="0"/>
                </a:moveTo>
                <a:cubicBezTo>
                  <a:pt x="566" y="38"/>
                  <a:pt x="158" y="357"/>
                  <a:pt x="18" y="713"/>
                </a:cubicBezTo>
                <a:cubicBezTo>
                  <a:pt x="1" y="756"/>
                  <a:pt x="31" y="782"/>
                  <a:pt x="59" y="782"/>
                </a:cubicBezTo>
                <a:cubicBezTo>
                  <a:pt x="73" y="782"/>
                  <a:pt x="86" y="776"/>
                  <a:pt x="95" y="764"/>
                </a:cubicBezTo>
                <a:cubicBezTo>
                  <a:pt x="209" y="598"/>
                  <a:pt x="311" y="446"/>
                  <a:pt x="464" y="318"/>
                </a:cubicBezTo>
                <a:cubicBezTo>
                  <a:pt x="604" y="191"/>
                  <a:pt x="782" y="102"/>
                  <a:pt x="960" y="25"/>
                </a:cubicBezTo>
                <a:cubicBezTo>
                  <a:pt x="973" y="25"/>
                  <a:pt x="973" y="0"/>
                  <a:pt x="9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65"/>
          <p:cNvSpPr/>
          <p:nvPr/>
        </p:nvSpPr>
        <p:spPr>
          <a:xfrm>
            <a:off x="1565934" y="2437076"/>
            <a:ext cx="859870" cy="498525"/>
          </a:xfrm>
          <a:custGeom>
            <a:avLst/>
            <a:gdLst/>
            <a:ahLst/>
            <a:cxnLst/>
            <a:rect l="l" t="t" r="r" b="b"/>
            <a:pathLst>
              <a:path w="3943" h="2286" extrusionOk="0">
                <a:moveTo>
                  <a:pt x="2413" y="1"/>
                </a:moveTo>
                <a:cubicBezTo>
                  <a:pt x="2084" y="1"/>
                  <a:pt x="1741" y="76"/>
                  <a:pt x="1413" y="135"/>
                </a:cubicBezTo>
                <a:cubicBezTo>
                  <a:pt x="955" y="212"/>
                  <a:pt x="471" y="301"/>
                  <a:pt x="13" y="403"/>
                </a:cubicBezTo>
                <a:cubicBezTo>
                  <a:pt x="1" y="403"/>
                  <a:pt x="0" y="443"/>
                  <a:pt x="9" y="443"/>
                </a:cubicBezTo>
                <a:cubicBezTo>
                  <a:pt x="10" y="443"/>
                  <a:pt x="11" y="442"/>
                  <a:pt x="13" y="441"/>
                </a:cubicBezTo>
                <a:cubicBezTo>
                  <a:pt x="790" y="364"/>
                  <a:pt x="1541" y="135"/>
                  <a:pt x="2318" y="110"/>
                </a:cubicBezTo>
                <a:cubicBezTo>
                  <a:pt x="2345" y="108"/>
                  <a:pt x="2372" y="108"/>
                  <a:pt x="2398" y="108"/>
                </a:cubicBezTo>
                <a:cubicBezTo>
                  <a:pt x="3109" y="108"/>
                  <a:pt x="3632" y="594"/>
                  <a:pt x="3718" y="1294"/>
                </a:cubicBezTo>
                <a:cubicBezTo>
                  <a:pt x="3425" y="874"/>
                  <a:pt x="2992" y="504"/>
                  <a:pt x="2496" y="377"/>
                </a:cubicBezTo>
                <a:cubicBezTo>
                  <a:pt x="2365" y="344"/>
                  <a:pt x="2235" y="330"/>
                  <a:pt x="2107" y="330"/>
                </a:cubicBezTo>
                <a:cubicBezTo>
                  <a:pt x="1500" y="330"/>
                  <a:pt x="920" y="643"/>
                  <a:pt x="331" y="695"/>
                </a:cubicBezTo>
                <a:cubicBezTo>
                  <a:pt x="267" y="695"/>
                  <a:pt x="242" y="772"/>
                  <a:pt x="306" y="810"/>
                </a:cubicBezTo>
                <a:cubicBezTo>
                  <a:pt x="624" y="976"/>
                  <a:pt x="840" y="1256"/>
                  <a:pt x="1044" y="1549"/>
                </a:cubicBezTo>
                <a:cubicBezTo>
                  <a:pt x="1222" y="1803"/>
                  <a:pt x="1413" y="1994"/>
                  <a:pt x="1706" y="2109"/>
                </a:cubicBezTo>
                <a:cubicBezTo>
                  <a:pt x="1999" y="2223"/>
                  <a:pt x="2356" y="2249"/>
                  <a:pt x="2674" y="2274"/>
                </a:cubicBezTo>
                <a:cubicBezTo>
                  <a:pt x="2765" y="2281"/>
                  <a:pt x="2857" y="2285"/>
                  <a:pt x="2950" y="2285"/>
                </a:cubicBezTo>
                <a:cubicBezTo>
                  <a:pt x="3210" y="2285"/>
                  <a:pt x="3474" y="2254"/>
                  <a:pt x="3718" y="2160"/>
                </a:cubicBezTo>
                <a:cubicBezTo>
                  <a:pt x="3790" y="2124"/>
                  <a:pt x="3772" y="2031"/>
                  <a:pt x="3706" y="2031"/>
                </a:cubicBezTo>
                <a:cubicBezTo>
                  <a:pt x="3701" y="2031"/>
                  <a:pt x="3697" y="2032"/>
                  <a:pt x="3693" y="2032"/>
                </a:cubicBezTo>
                <a:cubicBezTo>
                  <a:pt x="3458" y="2126"/>
                  <a:pt x="3203" y="2158"/>
                  <a:pt x="2948" y="2158"/>
                </a:cubicBezTo>
                <a:cubicBezTo>
                  <a:pt x="2856" y="2158"/>
                  <a:pt x="2765" y="2154"/>
                  <a:pt x="2674" y="2147"/>
                </a:cubicBezTo>
                <a:cubicBezTo>
                  <a:pt x="2318" y="2109"/>
                  <a:pt x="1948" y="2096"/>
                  <a:pt x="1630" y="1931"/>
                </a:cubicBezTo>
                <a:cubicBezTo>
                  <a:pt x="1337" y="1790"/>
                  <a:pt x="1184" y="1485"/>
                  <a:pt x="993" y="1230"/>
                </a:cubicBezTo>
                <a:cubicBezTo>
                  <a:pt x="866" y="1065"/>
                  <a:pt x="713" y="899"/>
                  <a:pt x="522" y="772"/>
                </a:cubicBezTo>
                <a:cubicBezTo>
                  <a:pt x="1048" y="675"/>
                  <a:pt x="1565" y="425"/>
                  <a:pt x="2096" y="425"/>
                </a:cubicBezTo>
                <a:cubicBezTo>
                  <a:pt x="2195" y="425"/>
                  <a:pt x="2294" y="433"/>
                  <a:pt x="2394" y="453"/>
                </a:cubicBezTo>
                <a:cubicBezTo>
                  <a:pt x="3056" y="581"/>
                  <a:pt x="3476" y="1128"/>
                  <a:pt x="3896" y="1599"/>
                </a:cubicBezTo>
                <a:cubicBezTo>
                  <a:pt x="3901" y="1614"/>
                  <a:pt x="3909" y="1619"/>
                  <a:pt x="3917" y="1619"/>
                </a:cubicBezTo>
                <a:cubicBezTo>
                  <a:pt x="3930" y="1619"/>
                  <a:pt x="3943" y="1603"/>
                  <a:pt x="3935" y="1587"/>
                </a:cubicBezTo>
                <a:cubicBezTo>
                  <a:pt x="3884" y="1510"/>
                  <a:pt x="3833" y="1421"/>
                  <a:pt x="3769" y="1345"/>
                </a:cubicBezTo>
                <a:cubicBezTo>
                  <a:pt x="3807" y="1345"/>
                  <a:pt x="3833" y="1345"/>
                  <a:pt x="3833" y="1294"/>
                </a:cubicBezTo>
                <a:cubicBezTo>
                  <a:pt x="3833" y="683"/>
                  <a:pt x="3273" y="110"/>
                  <a:pt x="2687" y="21"/>
                </a:cubicBezTo>
                <a:cubicBezTo>
                  <a:pt x="2597" y="7"/>
                  <a:pt x="2505" y="1"/>
                  <a:pt x="2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65"/>
          <p:cNvSpPr/>
          <p:nvPr/>
        </p:nvSpPr>
        <p:spPr>
          <a:xfrm>
            <a:off x="1541727" y="2645777"/>
            <a:ext cx="721392" cy="388614"/>
          </a:xfrm>
          <a:custGeom>
            <a:avLst/>
            <a:gdLst/>
            <a:ahLst/>
            <a:cxnLst/>
            <a:rect l="l" t="t" r="r" b="b"/>
            <a:pathLst>
              <a:path w="3308" h="1782" extrusionOk="0">
                <a:moveTo>
                  <a:pt x="32" y="1"/>
                </a:moveTo>
                <a:cubicBezTo>
                  <a:pt x="17" y="1"/>
                  <a:pt x="0" y="10"/>
                  <a:pt x="9" y="19"/>
                </a:cubicBezTo>
                <a:cubicBezTo>
                  <a:pt x="200" y="375"/>
                  <a:pt x="442" y="693"/>
                  <a:pt x="671" y="1012"/>
                </a:cubicBezTo>
                <a:cubicBezTo>
                  <a:pt x="837" y="1254"/>
                  <a:pt x="1002" y="1534"/>
                  <a:pt x="1270" y="1661"/>
                </a:cubicBezTo>
                <a:cubicBezTo>
                  <a:pt x="1473" y="1758"/>
                  <a:pt x="1698" y="1781"/>
                  <a:pt x="1923" y="1781"/>
                </a:cubicBezTo>
                <a:cubicBezTo>
                  <a:pt x="1994" y="1781"/>
                  <a:pt x="2065" y="1779"/>
                  <a:pt x="2136" y="1776"/>
                </a:cubicBezTo>
                <a:cubicBezTo>
                  <a:pt x="2327" y="1763"/>
                  <a:pt x="2518" y="1738"/>
                  <a:pt x="2709" y="1738"/>
                </a:cubicBezTo>
                <a:cubicBezTo>
                  <a:pt x="2874" y="1725"/>
                  <a:pt x="3065" y="1738"/>
                  <a:pt x="3231" y="1699"/>
                </a:cubicBezTo>
                <a:cubicBezTo>
                  <a:pt x="3294" y="1674"/>
                  <a:pt x="3307" y="1610"/>
                  <a:pt x="3256" y="1610"/>
                </a:cubicBezTo>
                <a:cubicBezTo>
                  <a:pt x="3196" y="1603"/>
                  <a:pt x="3134" y="1600"/>
                  <a:pt x="3072" y="1600"/>
                </a:cubicBezTo>
                <a:cubicBezTo>
                  <a:pt x="2816" y="1600"/>
                  <a:pt x="2544" y="1651"/>
                  <a:pt x="2288" y="1661"/>
                </a:cubicBezTo>
                <a:cubicBezTo>
                  <a:pt x="2150" y="1667"/>
                  <a:pt x="2001" y="1680"/>
                  <a:pt x="1854" y="1680"/>
                </a:cubicBezTo>
                <a:cubicBezTo>
                  <a:pt x="1665" y="1680"/>
                  <a:pt x="1479" y="1658"/>
                  <a:pt x="1321" y="1572"/>
                </a:cubicBezTo>
                <a:cubicBezTo>
                  <a:pt x="1015" y="1419"/>
                  <a:pt x="837" y="1075"/>
                  <a:pt x="646" y="821"/>
                </a:cubicBezTo>
                <a:cubicBezTo>
                  <a:pt x="455" y="541"/>
                  <a:pt x="264" y="260"/>
                  <a:pt x="47" y="6"/>
                </a:cubicBezTo>
                <a:cubicBezTo>
                  <a:pt x="44" y="2"/>
                  <a:pt x="38" y="1"/>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65"/>
          <p:cNvSpPr/>
          <p:nvPr/>
        </p:nvSpPr>
        <p:spPr>
          <a:xfrm>
            <a:off x="1277638" y="2556147"/>
            <a:ext cx="1008379" cy="594261"/>
          </a:xfrm>
          <a:custGeom>
            <a:avLst/>
            <a:gdLst/>
            <a:ahLst/>
            <a:cxnLst/>
            <a:rect l="l" t="t" r="r" b="b"/>
            <a:pathLst>
              <a:path w="4624" h="2725" extrusionOk="0">
                <a:moveTo>
                  <a:pt x="20" y="1"/>
                </a:moveTo>
                <a:cubicBezTo>
                  <a:pt x="6" y="1"/>
                  <a:pt x="1" y="25"/>
                  <a:pt x="11" y="35"/>
                </a:cubicBezTo>
                <a:cubicBezTo>
                  <a:pt x="252" y="200"/>
                  <a:pt x="494" y="404"/>
                  <a:pt x="711" y="608"/>
                </a:cubicBezTo>
                <a:cubicBezTo>
                  <a:pt x="940" y="812"/>
                  <a:pt x="1080" y="1028"/>
                  <a:pt x="1144" y="1321"/>
                </a:cubicBezTo>
                <a:cubicBezTo>
                  <a:pt x="1258" y="1792"/>
                  <a:pt x="1564" y="2047"/>
                  <a:pt x="1921" y="2301"/>
                </a:cubicBezTo>
                <a:cubicBezTo>
                  <a:pt x="2300" y="2563"/>
                  <a:pt x="2691" y="2724"/>
                  <a:pt x="3145" y="2724"/>
                </a:cubicBezTo>
                <a:cubicBezTo>
                  <a:pt x="3178" y="2724"/>
                  <a:pt x="3211" y="2723"/>
                  <a:pt x="3245" y="2722"/>
                </a:cubicBezTo>
                <a:cubicBezTo>
                  <a:pt x="3703" y="2709"/>
                  <a:pt x="4149" y="2556"/>
                  <a:pt x="4556" y="2314"/>
                </a:cubicBezTo>
                <a:cubicBezTo>
                  <a:pt x="4624" y="2269"/>
                  <a:pt x="4582" y="2195"/>
                  <a:pt x="4528" y="2195"/>
                </a:cubicBezTo>
                <a:cubicBezTo>
                  <a:pt x="4521" y="2195"/>
                  <a:pt x="4513" y="2196"/>
                  <a:pt x="4505" y="2199"/>
                </a:cubicBezTo>
                <a:cubicBezTo>
                  <a:pt x="4114" y="2437"/>
                  <a:pt x="3678" y="2597"/>
                  <a:pt x="3229" y="2597"/>
                </a:cubicBezTo>
                <a:cubicBezTo>
                  <a:pt x="3196" y="2597"/>
                  <a:pt x="3163" y="2596"/>
                  <a:pt x="3130" y="2594"/>
                </a:cubicBezTo>
                <a:cubicBezTo>
                  <a:pt x="2608" y="2581"/>
                  <a:pt x="2201" y="2340"/>
                  <a:pt x="1793" y="2047"/>
                </a:cubicBezTo>
                <a:cubicBezTo>
                  <a:pt x="1589" y="1881"/>
                  <a:pt x="1386" y="1703"/>
                  <a:pt x="1284" y="1448"/>
                </a:cubicBezTo>
                <a:cubicBezTo>
                  <a:pt x="1220" y="1257"/>
                  <a:pt x="1207" y="1041"/>
                  <a:pt x="1080" y="862"/>
                </a:cubicBezTo>
                <a:cubicBezTo>
                  <a:pt x="838" y="480"/>
                  <a:pt x="393" y="239"/>
                  <a:pt x="36" y="9"/>
                </a:cubicBezTo>
                <a:cubicBezTo>
                  <a:pt x="30" y="3"/>
                  <a:pt x="24"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65"/>
          <p:cNvSpPr/>
          <p:nvPr/>
        </p:nvSpPr>
        <p:spPr>
          <a:xfrm>
            <a:off x="1455588" y="2359441"/>
            <a:ext cx="1046324" cy="392540"/>
          </a:xfrm>
          <a:custGeom>
            <a:avLst/>
            <a:gdLst/>
            <a:ahLst/>
            <a:cxnLst/>
            <a:rect l="l" t="t" r="r" b="b"/>
            <a:pathLst>
              <a:path w="4798" h="1800" extrusionOk="0">
                <a:moveTo>
                  <a:pt x="2733" y="0"/>
                </a:moveTo>
                <a:cubicBezTo>
                  <a:pt x="2384" y="0"/>
                  <a:pt x="2040" y="61"/>
                  <a:pt x="1716" y="160"/>
                </a:cubicBezTo>
                <a:cubicBezTo>
                  <a:pt x="1335" y="281"/>
                  <a:pt x="966" y="438"/>
                  <a:pt x="589" y="438"/>
                </a:cubicBezTo>
                <a:cubicBezTo>
                  <a:pt x="411" y="438"/>
                  <a:pt x="231" y="403"/>
                  <a:pt x="48" y="313"/>
                </a:cubicBezTo>
                <a:cubicBezTo>
                  <a:pt x="44" y="311"/>
                  <a:pt x="41" y="310"/>
                  <a:pt x="37" y="310"/>
                </a:cubicBezTo>
                <a:cubicBezTo>
                  <a:pt x="16" y="310"/>
                  <a:pt x="0" y="340"/>
                  <a:pt x="22" y="351"/>
                </a:cubicBezTo>
                <a:cubicBezTo>
                  <a:pt x="194" y="472"/>
                  <a:pt x="395" y="517"/>
                  <a:pt x="598" y="517"/>
                </a:cubicBezTo>
                <a:cubicBezTo>
                  <a:pt x="802" y="517"/>
                  <a:pt x="1009" y="472"/>
                  <a:pt x="1194" y="415"/>
                </a:cubicBezTo>
                <a:cubicBezTo>
                  <a:pt x="1703" y="275"/>
                  <a:pt x="2161" y="71"/>
                  <a:pt x="2696" y="71"/>
                </a:cubicBezTo>
                <a:cubicBezTo>
                  <a:pt x="2706" y="71"/>
                  <a:pt x="2715" y="71"/>
                  <a:pt x="2725" y="71"/>
                </a:cubicBezTo>
                <a:cubicBezTo>
                  <a:pt x="3696" y="71"/>
                  <a:pt x="4644" y="705"/>
                  <a:pt x="4593" y="1752"/>
                </a:cubicBezTo>
                <a:cubicBezTo>
                  <a:pt x="4593" y="1784"/>
                  <a:pt x="4619" y="1800"/>
                  <a:pt x="4644" y="1800"/>
                </a:cubicBezTo>
                <a:cubicBezTo>
                  <a:pt x="4670" y="1800"/>
                  <a:pt x="4695" y="1784"/>
                  <a:pt x="4695" y="1752"/>
                </a:cubicBezTo>
                <a:cubicBezTo>
                  <a:pt x="4797" y="873"/>
                  <a:pt x="3957" y="173"/>
                  <a:pt x="3167" y="33"/>
                </a:cubicBezTo>
                <a:cubicBezTo>
                  <a:pt x="3022" y="10"/>
                  <a:pt x="2877" y="0"/>
                  <a:pt x="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65"/>
          <p:cNvSpPr/>
          <p:nvPr/>
        </p:nvSpPr>
        <p:spPr>
          <a:xfrm>
            <a:off x="1156388" y="2517765"/>
            <a:ext cx="870337" cy="708316"/>
          </a:xfrm>
          <a:custGeom>
            <a:avLst/>
            <a:gdLst/>
            <a:ahLst/>
            <a:cxnLst/>
            <a:rect l="l" t="t" r="r" b="b"/>
            <a:pathLst>
              <a:path w="3991" h="3248" extrusionOk="0">
                <a:moveTo>
                  <a:pt x="53" y="0"/>
                </a:moveTo>
                <a:cubicBezTo>
                  <a:pt x="28" y="0"/>
                  <a:pt x="1" y="35"/>
                  <a:pt x="32" y="45"/>
                </a:cubicBezTo>
                <a:cubicBezTo>
                  <a:pt x="426" y="364"/>
                  <a:pt x="758" y="707"/>
                  <a:pt x="885" y="1229"/>
                </a:cubicBezTo>
                <a:cubicBezTo>
                  <a:pt x="949" y="1484"/>
                  <a:pt x="987" y="1739"/>
                  <a:pt x="1076" y="1993"/>
                </a:cubicBezTo>
                <a:cubicBezTo>
                  <a:pt x="1140" y="2184"/>
                  <a:pt x="1254" y="2363"/>
                  <a:pt x="1381" y="2503"/>
                </a:cubicBezTo>
                <a:cubicBezTo>
                  <a:pt x="1826" y="3056"/>
                  <a:pt x="2464" y="3248"/>
                  <a:pt x="3121" y="3248"/>
                </a:cubicBezTo>
                <a:cubicBezTo>
                  <a:pt x="3387" y="3248"/>
                  <a:pt x="3655" y="3216"/>
                  <a:pt x="3915" y="3165"/>
                </a:cubicBezTo>
                <a:cubicBezTo>
                  <a:pt x="3919" y="3166"/>
                  <a:pt x="3923" y="3166"/>
                  <a:pt x="3927" y="3166"/>
                </a:cubicBezTo>
                <a:cubicBezTo>
                  <a:pt x="3990" y="3166"/>
                  <a:pt x="3976" y="3063"/>
                  <a:pt x="3915" y="3063"/>
                </a:cubicBezTo>
                <a:cubicBezTo>
                  <a:pt x="3616" y="3078"/>
                  <a:pt x="3312" y="3117"/>
                  <a:pt x="3009" y="3117"/>
                </a:cubicBezTo>
                <a:cubicBezTo>
                  <a:pt x="2784" y="3117"/>
                  <a:pt x="2559" y="3095"/>
                  <a:pt x="2336" y="3025"/>
                </a:cubicBezTo>
                <a:cubicBezTo>
                  <a:pt x="1929" y="2885"/>
                  <a:pt x="1560" y="2579"/>
                  <a:pt x="1331" y="2197"/>
                </a:cubicBezTo>
                <a:cubicBezTo>
                  <a:pt x="1101" y="1802"/>
                  <a:pt x="1101" y="1306"/>
                  <a:pt x="898" y="898"/>
                </a:cubicBezTo>
                <a:cubicBezTo>
                  <a:pt x="745" y="529"/>
                  <a:pt x="439" y="160"/>
                  <a:pt x="70" y="7"/>
                </a:cubicBezTo>
                <a:cubicBezTo>
                  <a:pt x="65" y="2"/>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65"/>
          <p:cNvSpPr/>
          <p:nvPr/>
        </p:nvSpPr>
        <p:spPr>
          <a:xfrm>
            <a:off x="1058690" y="2535211"/>
            <a:ext cx="549549" cy="810812"/>
          </a:xfrm>
          <a:custGeom>
            <a:avLst/>
            <a:gdLst/>
            <a:ahLst/>
            <a:cxnLst/>
            <a:rect l="l" t="t" r="r" b="b"/>
            <a:pathLst>
              <a:path w="2520" h="3718" extrusionOk="0">
                <a:moveTo>
                  <a:pt x="49" y="0"/>
                </a:moveTo>
                <a:cubicBezTo>
                  <a:pt x="31" y="0"/>
                  <a:pt x="1" y="21"/>
                  <a:pt x="21" y="42"/>
                </a:cubicBezTo>
                <a:cubicBezTo>
                  <a:pt x="289" y="385"/>
                  <a:pt x="543" y="755"/>
                  <a:pt x="594" y="1200"/>
                </a:cubicBezTo>
                <a:cubicBezTo>
                  <a:pt x="633" y="1633"/>
                  <a:pt x="658" y="2054"/>
                  <a:pt x="824" y="2474"/>
                </a:cubicBezTo>
                <a:cubicBezTo>
                  <a:pt x="1104" y="3136"/>
                  <a:pt x="1779" y="3480"/>
                  <a:pt x="2415" y="3709"/>
                </a:cubicBezTo>
                <a:cubicBezTo>
                  <a:pt x="2425" y="3715"/>
                  <a:pt x="2435" y="3717"/>
                  <a:pt x="2443" y="3717"/>
                </a:cubicBezTo>
                <a:cubicBezTo>
                  <a:pt x="2492" y="3717"/>
                  <a:pt x="2520" y="3641"/>
                  <a:pt x="2466" y="3620"/>
                </a:cubicBezTo>
                <a:cubicBezTo>
                  <a:pt x="2148" y="3480"/>
                  <a:pt x="1817" y="3352"/>
                  <a:pt x="1511" y="3136"/>
                </a:cubicBezTo>
                <a:cubicBezTo>
                  <a:pt x="1155" y="2881"/>
                  <a:pt x="938" y="2550"/>
                  <a:pt x="824" y="2143"/>
                </a:cubicBezTo>
                <a:cubicBezTo>
                  <a:pt x="709" y="1735"/>
                  <a:pt x="760" y="1290"/>
                  <a:pt x="633" y="895"/>
                </a:cubicBezTo>
                <a:cubicBezTo>
                  <a:pt x="518" y="551"/>
                  <a:pt x="289" y="296"/>
                  <a:pt x="60" y="3"/>
                </a:cubicBezTo>
                <a:cubicBezTo>
                  <a:pt x="57"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65"/>
          <p:cNvSpPr/>
          <p:nvPr/>
        </p:nvSpPr>
        <p:spPr>
          <a:xfrm>
            <a:off x="996539" y="2642287"/>
            <a:ext cx="344559" cy="688035"/>
          </a:xfrm>
          <a:custGeom>
            <a:avLst/>
            <a:gdLst/>
            <a:ahLst/>
            <a:cxnLst/>
            <a:rect l="l" t="t" r="r" b="b"/>
            <a:pathLst>
              <a:path w="1580" h="3155" extrusionOk="0">
                <a:moveTo>
                  <a:pt x="174" y="1"/>
                </a:moveTo>
                <a:cubicBezTo>
                  <a:pt x="160" y="1"/>
                  <a:pt x="146" y="7"/>
                  <a:pt x="154" y="22"/>
                </a:cubicBezTo>
                <a:cubicBezTo>
                  <a:pt x="243" y="391"/>
                  <a:pt x="64" y="760"/>
                  <a:pt x="26" y="1117"/>
                </a:cubicBezTo>
                <a:cubicBezTo>
                  <a:pt x="1" y="1435"/>
                  <a:pt x="90" y="1754"/>
                  <a:pt x="217" y="2059"/>
                </a:cubicBezTo>
                <a:cubicBezTo>
                  <a:pt x="459" y="2619"/>
                  <a:pt x="841" y="3052"/>
                  <a:pt x="1465" y="3154"/>
                </a:cubicBezTo>
                <a:cubicBezTo>
                  <a:pt x="1541" y="3141"/>
                  <a:pt x="1580" y="3027"/>
                  <a:pt x="1491" y="3027"/>
                </a:cubicBezTo>
                <a:cubicBezTo>
                  <a:pt x="841" y="2900"/>
                  <a:pt x="472" y="2416"/>
                  <a:pt x="255" y="1817"/>
                </a:cubicBezTo>
                <a:cubicBezTo>
                  <a:pt x="128" y="1473"/>
                  <a:pt x="128" y="1155"/>
                  <a:pt x="192" y="799"/>
                </a:cubicBezTo>
                <a:cubicBezTo>
                  <a:pt x="243" y="531"/>
                  <a:pt x="281" y="276"/>
                  <a:pt x="192" y="9"/>
                </a:cubicBezTo>
                <a:cubicBezTo>
                  <a:pt x="192" y="4"/>
                  <a:pt x="183"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65"/>
          <p:cNvSpPr/>
          <p:nvPr/>
        </p:nvSpPr>
        <p:spPr>
          <a:xfrm>
            <a:off x="1557429" y="2276135"/>
            <a:ext cx="1010996" cy="384253"/>
          </a:xfrm>
          <a:custGeom>
            <a:avLst/>
            <a:gdLst/>
            <a:ahLst/>
            <a:cxnLst/>
            <a:rect l="l" t="t" r="r" b="b"/>
            <a:pathLst>
              <a:path w="4636" h="1762" extrusionOk="0">
                <a:moveTo>
                  <a:pt x="2091" y="0"/>
                </a:moveTo>
                <a:cubicBezTo>
                  <a:pt x="1901" y="0"/>
                  <a:pt x="1710" y="12"/>
                  <a:pt x="1516" y="33"/>
                </a:cubicBezTo>
                <a:cubicBezTo>
                  <a:pt x="1020" y="96"/>
                  <a:pt x="447" y="186"/>
                  <a:pt x="1" y="415"/>
                </a:cubicBezTo>
                <a:lnTo>
                  <a:pt x="1" y="427"/>
                </a:lnTo>
                <a:cubicBezTo>
                  <a:pt x="447" y="377"/>
                  <a:pt x="892" y="211"/>
                  <a:pt x="1338" y="147"/>
                </a:cubicBezTo>
                <a:cubicBezTo>
                  <a:pt x="1593" y="113"/>
                  <a:pt x="1844" y="90"/>
                  <a:pt x="2093" y="90"/>
                </a:cubicBezTo>
                <a:cubicBezTo>
                  <a:pt x="2305" y="90"/>
                  <a:pt x="2515" y="106"/>
                  <a:pt x="2726" y="147"/>
                </a:cubicBezTo>
                <a:cubicBezTo>
                  <a:pt x="3108" y="211"/>
                  <a:pt x="3490" y="351"/>
                  <a:pt x="3821" y="568"/>
                </a:cubicBezTo>
                <a:cubicBezTo>
                  <a:pt x="4012" y="695"/>
                  <a:pt x="4190" y="860"/>
                  <a:pt x="4317" y="1051"/>
                </a:cubicBezTo>
                <a:cubicBezTo>
                  <a:pt x="4458" y="1255"/>
                  <a:pt x="4508" y="1459"/>
                  <a:pt x="4521" y="1714"/>
                </a:cubicBezTo>
                <a:cubicBezTo>
                  <a:pt x="4521" y="1745"/>
                  <a:pt x="4550" y="1761"/>
                  <a:pt x="4579" y="1761"/>
                </a:cubicBezTo>
                <a:cubicBezTo>
                  <a:pt x="4607" y="1761"/>
                  <a:pt x="4636" y="1745"/>
                  <a:pt x="4636" y="1714"/>
                </a:cubicBezTo>
                <a:cubicBezTo>
                  <a:pt x="4636" y="822"/>
                  <a:pt x="3719" y="287"/>
                  <a:pt x="2930" y="96"/>
                </a:cubicBezTo>
                <a:cubicBezTo>
                  <a:pt x="2655" y="28"/>
                  <a:pt x="2375" y="0"/>
                  <a:pt x="20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65"/>
          <p:cNvSpPr/>
          <p:nvPr/>
        </p:nvSpPr>
        <p:spPr>
          <a:xfrm>
            <a:off x="1904605" y="2626586"/>
            <a:ext cx="297454" cy="198669"/>
          </a:xfrm>
          <a:custGeom>
            <a:avLst/>
            <a:gdLst/>
            <a:ahLst/>
            <a:cxnLst/>
            <a:rect l="l" t="t" r="r" b="b"/>
            <a:pathLst>
              <a:path w="1364" h="911" extrusionOk="0">
                <a:moveTo>
                  <a:pt x="521" y="1"/>
                </a:moveTo>
                <a:cubicBezTo>
                  <a:pt x="397" y="1"/>
                  <a:pt x="278" y="26"/>
                  <a:pt x="179" y="81"/>
                </a:cubicBezTo>
                <a:cubicBezTo>
                  <a:pt x="1" y="170"/>
                  <a:pt x="1" y="336"/>
                  <a:pt x="102" y="476"/>
                </a:cubicBezTo>
                <a:cubicBezTo>
                  <a:pt x="179" y="578"/>
                  <a:pt x="268" y="680"/>
                  <a:pt x="383" y="743"/>
                </a:cubicBezTo>
                <a:cubicBezTo>
                  <a:pt x="510" y="807"/>
                  <a:pt x="637" y="832"/>
                  <a:pt x="752" y="909"/>
                </a:cubicBezTo>
                <a:cubicBezTo>
                  <a:pt x="755" y="910"/>
                  <a:pt x="758" y="911"/>
                  <a:pt x="761" y="911"/>
                </a:cubicBezTo>
                <a:cubicBezTo>
                  <a:pt x="788" y="911"/>
                  <a:pt x="825" y="869"/>
                  <a:pt x="803" y="858"/>
                </a:cubicBezTo>
                <a:cubicBezTo>
                  <a:pt x="701" y="781"/>
                  <a:pt x="586" y="743"/>
                  <a:pt x="459" y="705"/>
                </a:cubicBezTo>
                <a:cubicBezTo>
                  <a:pt x="357" y="654"/>
                  <a:pt x="268" y="578"/>
                  <a:pt x="217" y="476"/>
                </a:cubicBezTo>
                <a:cubicBezTo>
                  <a:pt x="192" y="450"/>
                  <a:pt x="179" y="425"/>
                  <a:pt x="141" y="399"/>
                </a:cubicBezTo>
                <a:cubicBezTo>
                  <a:pt x="166" y="323"/>
                  <a:pt x="179" y="259"/>
                  <a:pt x="192" y="170"/>
                </a:cubicBezTo>
                <a:cubicBezTo>
                  <a:pt x="230" y="145"/>
                  <a:pt x="306" y="132"/>
                  <a:pt x="357" y="107"/>
                </a:cubicBezTo>
                <a:cubicBezTo>
                  <a:pt x="417" y="95"/>
                  <a:pt x="474" y="90"/>
                  <a:pt x="530" y="90"/>
                </a:cubicBezTo>
                <a:cubicBezTo>
                  <a:pt x="843" y="90"/>
                  <a:pt x="1098" y="262"/>
                  <a:pt x="1325" y="489"/>
                </a:cubicBezTo>
                <a:cubicBezTo>
                  <a:pt x="1330" y="505"/>
                  <a:pt x="1338" y="512"/>
                  <a:pt x="1345" y="512"/>
                </a:cubicBezTo>
                <a:cubicBezTo>
                  <a:pt x="1354" y="512"/>
                  <a:pt x="1363" y="498"/>
                  <a:pt x="1363" y="476"/>
                </a:cubicBezTo>
                <a:cubicBezTo>
                  <a:pt x="1233" y="187"/>
                  <a:pt x="858"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65"/>
          <p:cNvSpPr/>
          <p:nvPr/>
        </p:nvSpPr>
        <p:spPr>
          <a:xfrm>
            <a:off x="2729366" y="1796583"/>
            <a:ext cx="491759" cy="417400"/>
          </a:xfrm>
          <a:custGeom>
            <a:avLst/>
            <a:gdLst/>
            <a:ahLst/>
            <a:cxnLst/>
            <a:rect l="l" t="t" r="r" b="b"/>
            <a:pathLst>
              <a:path w="2255" h="1914" extrusionOk="0">
                <a:moveTo>
                  <a:pt x="803" y="67"/>
                </a:moveTo>
                <a:cubicBezTo>
                  <a:pt x="803" y="80"/>
                  <a:pt x="803" y="93"/>
                  <a:pt x="815" y="118"/>
                </a:cubicBezTo>
                <a:cubicBezTo>
                  <a:pt x="879" y="182"/>
                  <a:pt x="930" y="207"/>
                  <a:pt x="1006" y="207"/>
                </a:cubicBezTo>
                <a:cubicBezTo>
                  <a:pt x="1015" y="208"/>
                  <a:pt x="1024" y="208"/>
                  <a:pt x="1035" y="208"/>
                </a:cubicBezTo>
                <a:cubicBezTo>
                  <a:pt x="1089" y="208"/>
                  <a:pt x="1171" y="198"/>
                  <a:pt x="1249" y="198"/>
                </a:cubicBezTo>
                <a:cubicBezTo>
                  <a:pt x="1367" y="198"/>
                  <a:pt x="1477" y="221"/>
                  <a:pt x="1477" y="335"/>
                </a:cubicBezTo>
                <a:cubicBezTo>
                  <a:pt x="1477" y="381"/>
                  <a:pt x="1511" y="413"/>
                  <a:pt x="1544" y="413"/>
                </a:cubicBezTo>
                <a:cubicBezTo>
                  <a:pt x="1556" y="413"/>
                  <a:pt x="1569" y="409"/>
                  <a:pt x="1579" y="398"/>
                </a:cubicBezTo>
                <a:cubicBezTo>
                  <a:pt x="1630" y="411"/>
                  <a:pt x="1681" y="449"/>
                  <a:pt x="1732" y="462"/>
                </a:cubicBezTo>
                <a:cubicBezTo>
                  <a:pt x="1732" y="475"/>
                  <a:pt x="1732" y="500"/>
                  <a:pt x="1745" y="513"/>
                </a:cubicBezTo>
                <a:cubicBezTo>
                  <a:pt x="1758" y="538"/>
                  <a:pt x="1758" y="576"/>
                  <a:pt x="1770" y="602"/>
                </a:cubicBezTo>
                <a:cubicBezTo>
                  <a:pt x="1796" y="653"/>
                  <a:pt x="1821" y="666"/>
                  <a:pt x="1859" y="704"/>
                </a:cubicBezTo>
                <a:cubicBezTo>
                  <a:pt x="1936" y="742"/>
                  <a:pt x="2000" y="767"/>
                  <a:pt x="2050" y="857"/>
                </a:cubicBezTo>
                <a:cubicBezTo>
                  <a:pt x="2101" y="1022"/>
                  <a:pt x="2063" y="1073"/>
                  <a:pt x="2000" y="1149"/>
                </a:cubicBezTo>
                <a:cubicBezTo>
                  <a:pt x="1936" y="1239"/>
                  <a:pt x="1949" y="1302"/>
                  <a:pt x="1961" y="1404"/>
                </a:cubicBezTo>
                <a:cubicBezTo>
                  <a:pt x="1988" y="1632"/>
                  <a:pt x="1797" y="1727"/>
                  <a:pt x="1605" y="1727"/>
                </a:cubicBezTo>
                <a:cubicBezTo>
                  <a:pt x="1518" y="1727"/>
                  <a:pt x="1430" y="1707"/>
                  <a:pt x="1363" y="1671"/>
                </a:cubicBezTo>
                <a:cubicBezTo>
                  <a:pt x="1350" y="1667"/>
                  <a:pt x="1337" y="1664"/>
                  <a:pt x="1326" y="1664"/>
                </a:cubicBezTo>
                <a:cubicBezTo>
                  <a:pt x="1302" y="1664"/>
                  <a:pt x="1282" y="1676"/>
                  <a:pt x="1274" y="1710"/>
                </a:cubicBezTo>
                <a:lnTo>
                  <a:pt x="1248" y="1722"/>
                </a:lnTo>
                <a:cubicBezTo>
                  <a:pt x="1223" y="1671"/>
                  <a:pt x="1210" y="1608"/>
                  <a:pt x="1185" y="1544"/>
                </a:cubicBezTo>
                <a:cubicBezTo>
                  <a:pt x="1175" y="1505"/>
                  <a:pt x="1143" y="1489"/>
                  <a:pt x="1111" y="1489"/>
                </a:cubicBezTo>
                <a:cubicBezTo>
                  <a:pt x="1101" y="1489"/>
                  <a:pt x="1092" y="1490"/>
                  <a:pt x="1083" y="1493"/>
                </a:cubicBezTo>
                <a:cubicBezTo>
                  <a:pt x="955" y="1544"/>
                  <a:pt x="828" y="1608"/>
                  <a:pt x="688" y="1659"/>
                </a:cubicBezTo>
                <a:cubicBezTo>
                  <a:pt x="726" y="1557"/>
                  <a:pt x="764" y="1468"/>
                  <a:pt x="790" y="1353"/>
                </a:cubicBezTo>
                <a:cubicBezTo>
                  <a:pt x="803" y="1277"/>
                  <a:pt x="853" y="1175"/>
                  <a:pt x="790" y="1111"/>
                </a:cubicBezTo>
                <a:cubicBezTo>
                  <a:pt x="763" y="1084"/>
                  <a:pt x="725" y="1073"/>
                  <a:pt x="684" y="1073"/>
                </a:cubicBezTo>
                <a:cubicBezTo>
                  <a:pt x="611" y="1073"/>
                  <a:pt x="524" y="1109"/>
                  <a:pt x="459" y="1149"/>
                </a:cubicBezTo>
                <a:cubicBezTo>
                  <a:pt x="522" y="1086"/>
                  <a:pt x="624" y="1035"/>
                  <a:pt x="713" y="1009"/>
                </a:cubicBezTo>
                <a:cubicBezTo>
                  <a:pt x="790" y="971"/>
                  <a:pt x="777" y="857"/>
                  <a:pt x="688" y="857"/>
                </a:cubicBezTo>
                <a:lnTo>
                  <a:pt x="484" y="857"/>
                </a:lnTo>
                <a:cubicBezTo>
                  <a:pt x="535" y="831"/>
                  <a:pt x="573" y="818"/>
                  <a:pt x="612" y="780"/>
                </a:cubicBezTo>
                <a:cubicBezTo>
                  <a:pt x="650" y="755"/>
                  <a:pt x="662" y="704"/>
                  <a:pt x="624" y="666"/>
                </a:cubicBezTo>
                <a:cubicBezTo>
                  <a:pt x="548" y="576"/>
                  <a:pt x="433" y="564"/>
                  <a:pt x="306" y="538"/>
                </a:cubicBezTo>
                <a:cubicBezTo>
                  <a:pt x="270" y="538"/>
                  <a:pt x="208" y="547"/>
                  <a:pt x="189" y="547"/>
                </a:cubicBezTo>
                <a:cubicBezTo>
                  <a:pt x="174" y="547"/>
                  <a:pt x="182" y="542"/>
                  <a:pt x="242" y="525"/>
                </a:cubicBezTo>
                <a:cubicBezTo>
                  <a:pt x="357" y="500"/>
                  <a:pt x="484" y="475"/>
                  <a:pt x="599" y="449"/>
                </a:cubicBezTo>
                <a:cubicBezTo>
                  <a:pt x="650" y="436"/>
                  <a:pt x="662" y="373"/>
                  <a:pt x="624" y="335"/>
                </a:cubicBezTo>
                <a:lnTo>
                  <a:pt x="599" y="309"/>
                </a:lnTo>
                <a:cubicBezTo>
                  <a:pt x="624" y="309"/>
                  <a:pt x="662" y="309"/>
                  <a:pt x="688" y="284"/>
                </a:cubicBezTo>
                <a:cubicBezTo>
                  <a:pt x="739" y="284"/>
                  <a:pt x="790" y="245"/>
                  <a:pt x="752" y="182"/>
                </a:cubicBezTo>
                <a:cubicBezTo>
                  <a:pt x="726" y="131"/>
                  <a:pt x="713" y="93"/>
                  <a:pt x="675" y="67"/>
                </a:cubicBezTo>
                <a:close/>
                <a:moveTo>
                  <a:pt x="674" y="1"/>
                </a:moveTo>
                <a:cubicBezTo>
                  <a:pt x="604" y="1"/>
                  <a:pt x="533" y="7"/>
                  <a:pt x="459" y="16"/>
                </a:cubicBezTo>
                <a:cubicBezTo>
                  <a:pt x="395" y="29"/>
                  <a:pt x="395" y="118"/>
                  <a:pt x="446" y="144"/>
                </a:cubicBezTo>
                <a:cubicBezTo>
                  <a:pt x="484" y="156"/>
                  <a:pt x="522" y="194"/>
                  <a:pt x="548" y="207"/>
                </a:cubicBezTo>
                <a:cubicBezTo>
                  <a:pt x="522" y="207"/>
                  <a:pt x="471" y="220"/>
                  <a:pt x="446" y="220"/>
                </a:cubicBezTo>
                <a:cubicBezTo>
                  <a:pt x="395" y="220"/>
                  <a:pt x="344" y="309"/>
                  <a:pt x="395" y="335"/>
                </a:cubicBezTo>
                <a:cubicBezTo>
                  <a:pt x="408" y="347"/>
                  <a:pt x="421" y="347"/>
                  <a:pt x="446" y="373"/>
                </a:cubicBezTo>
                <a:cubicBezTo>
                  <a:pt x="319" y="385"/>
                  <a:pt x="191" y="398"/>
                  <a:pt x="89" y="449"/>
                </a:cubicBezTo>
                <a:cubicBezTo>
                  <a:pt x="39" y="475"/>
                  <a:pt x="0" y="513"/>
                  <a:pt x="0" y="576"/>
                </a:cubicBezTo>
                <a:cubicBezTo>
                  <a:pt x="13" y="640"/>
                  <a:pt x="64" y="666"/>
                  <a:pt x="128" y="666"/>
                </a:cubicBezTo>
                <a:cubicBezTo>
                  <a:pt x="162" y="674"/>
                  <a:pt x="198" y="675"/>
                  <a:pt x="236" y="675"/>
                </a:cubicBezTo>
                <a:cubicBezTo>
                  <a:pt x="255" y="675"/>
                  <a:pt x="274" y="675"/>
                  <a:pt x="293" y="675"/>
                </a:cubicBezTo>
                <a:cubicBezTo>
                  <a:pt x="351" y="675"/>
                  <a:pt x="408" y="678"/>
                  <a:pt x="459" y="704"/>
                </a:cubicBezTo>
                <a:lnTo>
                  <a:pt x="217" y="844"/>
                </a:lnTo>
                <a:cubicBezTo>
                  <a:pt x="153" y="882"/>
                  <a:pt x="191" y="971"/>
                  <a:pt x="255" y="971"/>
                </a:cubicBezTo>
                <a:lnTo>
                  <a:pt x="395" y="971"/>
                </a:lnTo>
                <a:cubicBezTo>
                  <a:pt x="280" y="1048"/>
                  <a:pt x="217" y="1149"/>
                  <a:pt x="204" y="1302"/>
                </a:cubicBezTo>
                <a:cubicBezTo>
                  <a:pt x="204" y="1349"/>
                  <a:pt x="239" y="1376"/>
                  <a:pt x="278" y="1376"/>
                </a:cubicBezTo>
                <a:cubicBezTo>
                  <a:pt x="292" y="1376"/>
                  <a:pt x="306" y="1372"/>
                  <a:pt x="319" y="1366"/>
                </a:cubicBezTo>
                <a:cubicBezTo>
                  <a:pt x="395" y="1328"/>
                  <a:pt x="471" y="1264"/>
                  <a:pt x="548" y="1239"/>
                </a:cubicBezTo>
                <a:cubicBezTo>
                  <a:pt x="590" y="1226"/>
                  <a:pt x="613" y="1211"/>
                  <a:pt x="624" y="1211"/>
                </a:cubicBezTo>
                <a:cubicBezTo>
                  <a:pt x="637" y="1211"/>
                  <a:pt x="637" y="1230"/>
                  <a:pt x="637" y="1289"/>
                </a:cubicBezTo>
                <a:cubicBezTo>
                  <a:pt x="612" y="1430"/>
                  <a:pt x="535" y="1595"/>
                  <a:pt x="484" y="1735"/>
                </a:cubicBezTo>
                <a:cubicBezTo>
                  <a:pt x="475" y="1784"/>
                  <a:pt x="509" y="1825"/>
                  <a:pt x="554" y="1825"/>
                </a:cubicBezTo>
                <a:cubicBezTo>
                  <a:pt x="568" y="1825"/>
                  <a:pt x="584" y="1821"/>
                  <a:pt x="599" y="1812"/>
                </a:cubicBezTo>
                <a:cubicBezTo>
                  <a:pt x="764" y="1748"/>
                  <a:pt x="904" y="1684"/>
                  <a:pt x="1057" y="1621"/>
                </a:cubicBezTo>
                <a:cubicBezTo>
                  <a:pt x="1095" y="1722"/>
                  <a:pt x="1146" y="1799"/>
                  <a:pt x="1185" y="1875"/>
                </a:cubicBezTo>
                <a:cubicBezTo>
                  <a:pt x="1204" y="1901"/>
                  <a:pt x="1232" y="1913"/>
                  <a:pt x="1258" y="1913"/>
                </a:cubicBezTo>
                <a:cubicBezTo>
                  <a:pt x="1283" y="1913"/>
                  <a:pt x="1306" y="1901"/>
                  <a:pt x="1312" y="1875"/>
                </a:cubicBezTo>
                <a:cubicBezTo>
                  <a:pt x="1337" y="1850"/>
                  <a:pt x="1350" y="1812"/>
                  <a:pt x="1350" y="1786"/>
                </a:cubicBezTo>
                <a:cubicBezTo>
                  <a:pt x="1427" y="1815"/>
                  <a:pt x="1511" y="1831"/>
                  <a:pt x="1596" y="1831"/>
                </a:cubicBezTo>
                <a:cubicBezTo>
                  <a:pt x="1735" y="1831"/>
                  <a:pt x="1876" y="1787"/>
                  <a:pt x="1987" y="1684"/>
                </a:cubicBezTo>
                <a:cubicBezTo>
                  <a:pt x="2063" y="1621"/>
                  <a:pt x="2114" y="1531"/>
                  <a:pt x="2114" y="1417"/>
                </a:cubicBezTo>
                <a:cubicBezTo>
                  <a:pt x="2114" y="1315"/>
                  <a:pt x="2101" y="1239"/>
                  <a:pt x="2140" y="1162"/>
                </a:cubicBezTo>
                <a:cubicBezTo>
                  <a:pt x="2178" y="1111"/>
                  <a:pt x="2203" y="1098"/>
                  <a:pt x="2229" y="1035"/>
                </a:cubicBezTo>
                <a:cubicBezTo>
                  <a:pt x="2254" y="984"/>
                  <a:pt x="2191" y="882"/>
                  <a:pt x="2140" y="793"/>
                </a:cubicBezTo>
                <a:cubicBezTo>
                  <a:pt x="2114" y="755"/>
                  <a:pt x="2076" y="704"/>
                  <a:pt x="2050" y="666"/>
                </a:cubicBezTo>
                <a:cubicBezTo>
                  <a:pt x="2000" y="640"/>
                  <a:pt x="1923" y="627"/>
                  <a:pt x="1885" y="576"/>
                </a:cubicBezTo>
                <a:cubicBezTo>
                  <a:pt x="1821" y="475"/>
                  <a:pt x="1872" y="385"/>
                  <a:pt x="1745" y="322"/>
                </a:cubicBezTo>
                <a:cubicBezTo>
                  <a:pt x="1694" y="284"/>
                  <a:pt x="1656" y="284"/>
                  <a:pt x="1592" y="284"/>
                </a:cubicBezTo>
                <a:cubicBezTo>
                  <a:pt x="1554" y="220"/>
                  <a:pt x="1503" y="169"/>
                  <a:pt x="1439" y="144"/>
                </a:cubicBezTo>
                <a:cubicBezTo>
                  <a:pt x="1395" y="126"/>
                  <a:pt x="1347" y="120"/>
                  <a:pt x="1299" y="120"/>
                </a:cubicBezTo>
                <a:cubicBezTo>
                  <a:pt x="1225" y="120"/>
                  <a:pt x="1149" y="133"/>
                  <a:pt x="1078" y="133"/>
                </a:cubicBezTo>
                <a:cubicBezTo>
                  <a:pt x="1062" y="133"/>
                  <a:pt x="1047" y="132"/>
                  <a:pt x="1032" y="131"/>
                </a:cubicBezTo>
                <a:cubicBezTo>
                  <a:pt x="1057" y="105"/>
                  <a:pt x="1057" y="67"/>
                  <a:pt x="1032" y="67"/>
                </a:cubicBezTo>
                <a:cubicBezTo>
                  <a:pt x="911" y="19"/>
                  <a:pt x="795" y="1"/>
                  <a:pt x="6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65"/>
          <p:cNvSpPr/>
          <p:nvPr/>
        </p:nvSpPr>
        <p:spPr>
          <a:xfrm>
            <a:off x="2929341" y="1933318"/>
            <a:ext cx="183401" cy="168574"/>
          </a:xfrm>
          <a:custGeom>
            <a:avLst/>
            <a:gdLst/>
            <a:ahLst/>
            <a:cxnLst/>
            <a:rect l="l" t="t" r="r" b="b"/>
            <a:pathLst>
              <a:path w="841" h="773" extrusionOk="0">
                <a:moveTo>
                  <a:pt x="255" y="0"/>
                </a:moveTo>
                <a:cubicBezTo>
                  <a:pt x="178" y="0"/>
                  <a:pt x="115" y="13"/>
                  <a:pt x="38" y="64"/>
                </a:cubicBezTo>
                <a:cubicBezTo>
                  <a:pt x="0" y="89"/>
                  <a:pt x="0" y="153"/>
                  <a:pt x="51" y="166"/>
                </a:cubicBezTo>
                <a:cubicBezTo>
                  <a:pt x="77" y="166"/>
                  <a:pt x="89" y="191"/>
                  <a:pt x="127" y="191"/>
                </a:cubicBezTo>
                <a:cubicBezTo>
                  <a:pt x="89" y="255"/>
                  <a:pt x="51" y="331"/>
                  <a:pt x="115" y="382"/>
                </a:cubicBezTo>
                <a:cubicBezTo>
                  <a:pt x="130" y="397"/>
                  <a:pt x="158" y="403"/>
                  <a:pt x="191" y="403"/>
                </a:cubicBezTo>
                <a:cubicBezTo>
                  <a:pt x="215" y="403"/>
                  <a:pt x="241" y="400"/>
                  <a:pt x="268" y="395"/>
                </a:cubicBezTo>
                <a:lnTo>
                  <a:pt x="268" y="395"/>
                </a:lnTo>
                <a:cubicBezTo>
                  <a:pt x="229" y="484"/>
                  <a:pt x="191" y="586"/>
                  <a:pt x="229" y="650"/>
                </a:cubicBezTo>
                <a:cubicBezTo>
                  <a:pt x="253" y="697"/>
                  <a:pt x="288" y="712"/>
                  <a:pt x="327" y="712"/>
                </a:cubicBezTo>
                <a:cubicBezTo>
                  <a:pt x="395" y="712"/>
                  <a:pt x="477" y="669"/>
                  <a:pt x="545" y="669"/>
                </a:cubicBezTo>
                <a:cubicBezTo>
                  <a:pt x="588" y="669"/>
                  <a:pt x="625" y="685"/>
                  <a:pt x="650" y="739"/>
                </a:cubicBezTo>
                <a:cubicBezTo>
                  <a:pt x="661" y="763"/>
                  <a:pt x="681" y="772"/>
                  <a:pt x="702" y="772"/>
                </a:cubicBezTo>
                <a:cubicBezTo>
                  <a:pt x="726" y="772"/>
                  <a:pt x="751" y="759"/>
                  <a:pt x="764" y="739"/>
                </a:cubicBezTo>
                <a:cubicBezTo>
                  <a:pt x="815" y="713"/>
                  <a:pt x="841" y="612"/>
                  <a:pt x="815" y="535"/>
                </a:cubicBezTo>
                <a:cubicBezTo>
                  <a:pt x="809" y="510"/>
                  <a:pt x="786" y="497"/>
                  <a:pt x="764" y="497"/>
                </a:cubicBezTo>
                <a:cubicBezTo>
                  <a:pt x="742" y="497"/>
                  <a:pt x="720" y="510"/>
                  <a:pt x="713" y="535"/>
                </a:cubicBezTo>
                <a:cubicBezTo>
                  <a:pt x="701" y="573"/>
                  <a:pt x="701" y="599"/>
                  <a:pt x="688" y="637"/>
                </a:cubicBezTo>
                <a:cubicBezTo>
                  <a:pt x="637" y="599"/>
                  <a:pt x="586" y="573"/>
                  <a:pt x="522" y="573"/>
                </a:cubicBezTo>
                <a:cubicBezTo>
                  <a:pt x="495" y="573"/>
                  <a:pt x="442" y="606"/>
                  <a:pt x="404" y="606"/>
                </a:cubicBezTo>
                <a:cubicBezTo>
                  <a:pt x="389" y="606"/>
                  <a:pt x="377" y="601"/>
                  <a:pt x="369" y="586"/>
                </a:cubicBezTo>
                <a:cubicBezTo>
                  <a:pt x="318" y="535"/>
                  <a:pt x="446" y="382"/>
                  <a:pt x="484" y="331"/>
                </a:cubicBezTo>
                <a:cubicBezTo>
                  <a:pt x="507" y="285"/>
                  <a:pt x="467" y="228"/>
                  <a:pt x="421" y="228"/>
                </a:cubicBezTo>
                <a:cubicBezTo>
                  <a:pt x="417" y="228"/>
                  <a:pt x="412" y="228"/>
                  <a:pt x="408" y="230"/>
                </a:cubicBezTo>
                <a:cubicBezTo>
                  <a:pt x="369" y="255"/>
                  <a:pt x="306" y="280"/>
                  <a:pt x="242" y="280"/>
                </a:cubicBezTo>
                <a:cubicBezTo>
                  <a:pt x="255" y="230"/>
                  <a:pt x="293" y="191"/>
                  <a:pt x="306" y="166"/>
                </a:cubicBezTo>
                <a:cubicBezTo>
                  <a:pt x="318" y="140"/>
                  <a:pt x="306" y="89"/>
                  <a:pt x="268" y="77"/>
                </a:cubicBezTo>
                <a:cubicBezTo>
                  <a:pt x="318" y="77"/>
                  <a:pt x="306"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65"/>
          <p:cNvSpPr/>
          <p:nvPr/>
        </p:nvSpPr>
        <p:spPr>
          <a:xfrm>
            <a:off x="3024640" y="1930919"/>
            <a:ext cx="74146" cy="67822"/>
          </a:xfrm>
          <a:custGeom>
            <a:avLst/>
            <a:gdLst/>
            <a:ahLst/>
            <a:cxnLst/>
            <a:rect l="l" t="t" r="r" b="b"/>
            <a:pathLst>
              <a:path w="340" h="311" extrusionOk="0">
                <a:moveTo>
                  <a:pt x="76" y="0"/>
                </a:moveTo>
                <a:cubicBezTo>
                  <a:pt x="38" y="0"/>
                  <a:pt x="0" y="32"/>
                  <a:pt x="9" y="75"/>
                </a:cubicBezTo>
                <a:cubicBezTo>
                  <a:pt x="9" y="126"/>
                  <a:pt x="72" y="177"/>
                  <a:pt x="123" y="215"/>
                </a:cubicBezTo>
                <a:cubicBezTo>
                  <a:pt x="149" y="228"/>
                  <a:pt x="174" y="228"/>
                  <a:pt x="200" y="241"/>
                </a:cubicBezTo>
                <a:cubicBezTo>
                  <a:pt x="213" y="241"/>
                  <a:pt x="213" y="241"/>
                  <a:pt x="238" y="266"/>
                </a:cubicBezTo>
                <a:cubicBezTo>
                  <a:pt x="206" y="266"/>
                  <a:pt x="201" y="310"/>
                  <a:pt x="222" y="310"/>
                </a:cubicBezTo>
                <a:cubicBezTo>
                  <a:pt x="226" y="310"/>
                  <a:pt x="232" y="308"/>
                  <a:pt x="238" y="304"/>
                </a:cubicBezTo>
                <a:cubicBezTo>
                  <a:pt x="314" y="291"/>
                  <a:pt x="340" y="215"/>
                  <a:pt x="314" y="164"/>
                </a:cubicBezTo>
                <a:cubicBezTo>
                  <a:pt x="302" y="126"/>
                  <a:pt x="251" y="113"/>
                  <a:pt x="200" y="100"/>
                </a:cubicBezTo>
                <a:cubicBezTo>
                  <a:pt x="149" y="88"/>
                  <a:pt x="149" y="50"/>
                  <a:pt x="123" y="24"/>
                </a:cubicBezTo>
                <a:cubicBezTo>
                  <a:pt x="111" y="8"/>
                  <a:pt x="93"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65"/>
          <p:cNvSpPr/>
          <p:nvPr/>
        </p:nvSpPr>
        <p:spPr>
          <a:xfrm>
            <a:off x="1744101" y="1931791"/>
            <a:ext cx="295710" cy="232907"/>
          </a:xfrm>
          <a:custGeom>
            <a:avLst/>
            <a:gdLst/>
            <a:ahLst/>
            <a:cxnLst/>
            <a:rect l="l" t="t" r="r" b="b"/>
            <a:pathLst>
              <a:path w="1356" h="1068" extrusionOk="0">
                <a:moveTo>
                  <a:pt x="1310" y="1"/>
                </a:moveTo>
                <a:cubicBezTo>
                  <a:pt x="1302" y="1"/>
                  <a:pt x="1294" y="3"/>
                  <a:pt x="1284" y="7"/>
                </a:cubicBezTo>
                <a:cubicBezTo>
                  <a:pt x="800" y="275"/>
                  <a:pt x="380" y="644"/>
                  <a:pt x="11" y="1039"/>
                </a:cubicBezTo>
                <a:cubicBezTo>
                  <a:pt x="0" y="1049"/>
                  <a:pt x="15" y="1068"/>
                  <a:pt x="28" y="1068"/>
                </a:cubicBezTo>
                <a:cubicBezTo>
                  <a:pt x="31" y="1068"/>
                  <a:pt x="34" y="1067"/>
                  <a:pt x="36" y="1064"/>
                </a:cubicBezTo>
                <a:cubicBezTo>
                  <a:pt x="444" y="682"/>
                  <a:pt x="864" y="364"/>
                  <a:pt x="1335" y="71"/>
                </a:cubicBezTo>
                <a:cubicBezTo>
                  <a:pt x="1356" y="40"/>
                  <a:pt x="1343" y="1"/>
                  <a:pt x="1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65"/>
          <p:cNvSpPr/>
          <p:nvPr/>
        </p:nvSpPr>
        <p:spPr>
          <a:xfrm>
            <a:off x="2439108" y="1737702"/>
            <a:ext cx="317081" cy="76981"/>
          </a:xfrm>
          <a:custGeom>
            <a:avLst/>
            <a:gdLst/>
            <a:ahLst/>
            <a:cxnLst/>
            <a:rect l="l" t="t" r="r" b="b"/>
            <a:pathLst>
              <a:path w="1454" h="353" extrusionOk="0">
                <a:moveTo>
                  <a:pt x="49" y="0"/>
                </a:moveTo>
                <a:cubicBezTo>
                  <a:pt x="13" y="0"/>
                  <a:pt x="0" y="50"/>
                  <a:pt x="33" y="82"/>
                </a:cubicBezTo>
                <a:cubicBezTo>
                  <a:pt x="453" y="299"/>
                  <a:pt x="975" y="82"/>
                  <a:pt x="1382" y="350"/>
                </a:cubicBezTo>
                <a:cubicBezTo>
                  <a:pt x="1387" y="352"/>
                  <a:pt x="1393" y="352"/>
                  <a:pt x="1397" y="352"/>
                </a:cubicBezTo>
                <a:cubicBezTo>
                  <a:pt x="1429" y="352"/>
                  <a:pt x="1454" y="319"/>
                  <a:pt x="1420" y="286"/>
                </a:cubicBezTo>
                <a:cubicBezTo>
                  <a:pt x="1242" y="159"/>
                  <a:pt x="1064" y="108"/>
                  <a:pt x="860" y="95"/>
                </a:cubicBezTo>
                <a:cubicBezTo>
                  <a:pt x="593" y="57"/>
                  <a:pt x="338" y="57"/>
                  <a:pt x="71" y="6"/>
                </a:cubicBezTo>
                <a:cubicBezTo>
                  <a:pt x="63" y="2"/>
                  <a:pt x="55" y="0"/>
                  <a:pt x="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65"/>
          <p:cNvSpPr/>
          <p:nvPr/>
        </p:nvSpPr>
        <p:spPr>
          <a:xfrm>
            <a:off x="2432129" y="1850012"/>
            <a:ext cx="100096" cy="14175"/>
          </a:xfrm>
          <a:custGeom>
            <a:avLst/>
            <a:gdLst/>
            <a:ahLst/>
            <a:cxnLst/>
            <a:rect l="l" t="t" r="r" b="b"/>
            <a:pathLst>
              <a:path w="459" h="65" extrusionOk="0">
                <a:moveTo>
                  <a:pt x="434" y="0"/>
                </a:moveTo>
                <a:lnTo>
                  <a:pt x="39" y="13"/>
                </a:lnTo>
                <a:cubicBezTo>
                  <a:pt x="1" y="13"/>
                  <a:pt x="1" y="64"/>
                  <a:pt x="39" y="64"/>
                </a:cubicBezTo>
                <a:cubicBezTo>
                  <a:pt x="166" y="64"/>
                  <a:pt x="294" y="39"/>
                  <a:pt x="434" y="39"/>
                </a:cubicBezTo>
                <a:cubicBezTo>
                  <a:pt x="438" y="43"/>
                  <a:pt x="442" y="45"/>
                  <a:pt x="444" y="45"/>
                </a:cubicBezTo>
                <a:cubicBezTo>
                  <a:pt x="459" y="45"/>
                  <a:pt x="455"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65"/>
          <p:cNvSpPr/>
          <p:nvPr/>
        </p:nvSpPr>
        <p:spPr>
          <a:xfrm>
            <a:off x="2329416" y="1955561"/>
            <a:ext cx="272376" cy="50158"/>
          </a:xfrm>
          <a:custGeom>
            <a:avLst/>
            <a:gdLst/>
            <a:ahLst/>
            <a:cxnLst/>
            <a:rect l="l" t="t" r="r" b="b"/>
            <a:pathLst>
              <a:path w="1249" h="230" extrusionOk="0">
                <a:moveTo>
                  <a:pt x="1223" y="0"/>
                </a:moveTo>
                <a:cubicBezTo>
                  <a:pt x="828" y="0"/>
                  <a:pt x="408" y="51"/>
                  <a:pt x="26" y="166"/>
                </a:cubicBezTo>
                <a:cubicBezTo>
                  <a:pt x="1" y="178"/>
                  <a:pt x="13" y="229"/>
                  <a:pt x="52" y="229"/>
                </a:cubicBezTo>
                <a:cubicBezTo>
                  <a:pt x="434" y="128"/>
                  <a:pt x="828" y="64"/>
                  <a:pt x="1223" y="64"/>
                </a:cubicBezTo>
                <a:cubicBezTo>
                  <a:pt x="1249" y="64"/>
                  <a:pt x="1249" y="0"/>
                  <a:pt x="1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65"/>
          <p:cNvSpPr/>
          <p:nvPr/>
        </p:nvSpPr>
        <p:spPr>
          <a:xfrm>
            <a:off x="2955511" y="2355297"/>
            <a:ext cx="37945" cy="188637"/>
          </a:xfrm>
          <a:custGeom>
            <a:avLst/>
            <a:gdLst/>
            <a:ahLst/>
            <a:cxnLst/>
            <a:rect l="l" t="t" r="r" b="b"/>
            <a:pathLst>
              <a:path w="174" h="865" extrusionOk="0">
                <a:moveTo>
                  <a:pt x="104" y="0"/>
                </a:moveTo>
                <a:cubicBezTo>
                  <a:pt x="85" y="0"/>
                  <a:pt x="58" y="14"/>
                  <a:pt x="58" y="39"/>
                </a:cubicBezTo>
                <a:cubicBezTo>
                  <a:pt x="97" y="306"/>
                  <a:pt x="71" y="561"/>
                  <a:pt x="7" y="828"/>
                </a:cubicBezTo>
                <a:cubicBezTo>
                  <a:pt x="0" y="851"/>
                  <a:pt x="19" y="864"/>
                  <a:pt x="38" y="864"/>
                </a:cubicBezTo>
                <a:cubicBezTo>
                  <a:pt x="52" y="864"/>
                  <a:pt x="66" y="857"/>
                  <a:pt x="71" y="841"/>
                </a:cubicBezTo>
                <a:cubicBezTo>
                  <a:pt x="148" y="574"/>
                  <a:pt x="173" y="306"/>
                  <a:pt x="122" y="14"/>
                </a:cubicBezTo>
                <a:cubicBezTo>
                  <a:pt x="122" y="5"/>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65"/>
          <p:cNvSpPr/>
          <p:nvPr/>
        </p:nvSpPr>
        <p:spPr>
          <a:xfrm>
            <a:off x="3118849" y="2267412"/>
            <a:ext cx="82869" cy="323409"/>
          </a:xfrm>
          <a:custGeom>
            <a:avLst/>
            <a:gdLst/>
            <a:ahLst/>
            <a:cxnLst/>
            <a:rect l="l" t="t" r="r" b="b"/>
            <a:pathLst>
              <a:path w="380" h="1483" extrusionOk="0">
                <a:moveTo>
                  <a:pt x="52" y="0"/>
                </a:moveTo>
                <a:cubicBezTo>
                  <a:pt x="29" y="0"/>
                  <a:pt x="1" y="33"/>
                  <a:pt x="10" y="60"/>
                </a:cubicBezTo>
                <a:cubicBezTo>
                  <a:pt x="214" y="506"/>
                  <a:pt x="226" y="964"/>
                  <a:pt x="137" y="1435"/>
                </a:cubicBezTo>
                <a:cubicBezTo>
                  <a:pt x="129" y="1466"/>
                  <a:pt x="145" y="1483"/>
                  <a:pt x="164" y="1483"/>
                </a:cubicBezTo>
                <a:cubicBezTo>
                  <a:pt x="177" y="1483"/>
                  <a:pt x="191" y="1476"/>
                  <a:pt x="201" y="1461"/>
                </a:cubicBezTo>
                <a:cubicBezTo>
                  <a:pt x="379" y="977"/>
                  <a:pt x="290" y="455"/>
                  <a:pt x="73" y="22"/>
                </a:cubicBezTo>
                <a:cubicBezTo>
                  <a:pt x="70" y="7"/>
                  <a:pt x="61" y="0"/>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65"/>
          <p:cNvSpPr/>
          <p:nvPr/>
        </p:nvSpPr>
        <p:spPr>
          <a:xfrm>
            <a:off x="3281533" y="2247567"/>
            <a:ext cx="45142" cy="203902"/>
          </a:xfrm>
          <a:custGeom>
            <a:avLst/>
            <a:gdLst/>
            <a:ahLst/>
            <a:cxnLst/>
            <a:rect l="l" t="t" r="r" b="b"/>
            <a:pathLst>
              <a:path w="207" h="935" extrusionOk="0">
                <a:moveTo>
                  <a:pt x="26" y="1"/>
                </a:moveTo>
                <a:cubicBezTo>
                  <a:pt x="11" y="1"/>
                  <a:pt x="0" y="14"/>
                  <a:pt x="15" y="36"/>
                </a:cubicBezTo>
                <a:cubicBezTo>
                  <a:pt x="91" y="317"/>
                  <a:pt x="142" y="609"/>
                  <a:pt x="142" y="915"/>
                </a:cubicBezTo>
                <a:cubicBezTo>
                  <a:pt x="142" y="928"/>
                  <a:pt x="152" y="934"/>
                  <a:pt x="161" y="934"/>
                </a:cubicBezTo>
                <a:cubicBezTo>
                  <a:pt x="171" y="934"/>
                  <a:pt x="181" y="928"/>
                  <a:pt x="181" y="915"/>
                </a:cubicBezTo>
                <a:cubicBezTo>
                  <a:pt x="206" y="597"/>
                  <a:pt x="155" y="304"/>
                  <a:pt x="53" y="24"/>
                </a:cubicBezTo>
                <a:cubicBezTo>
                  <a:pt x="48" y="8"/>
                  <a:pt x="36" y="1"/>
                  <a:pt x="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65"/>
          <p:cNvSpPr/>
          <p:nvPr/>
        </p:nvSpPr>
        <p:spPr>
          <a:xfrm>
            <a:off x="2979935" y="3005168"/>
            <a:ext cx="126265" cy="221785"/>
          </a:xfrm>
          <a:custGeom>
            <a:avLst/>
            <a:gdLst/>
            <a:ahLst/>
            <a:cxnLst/>
            <a:rect l="l" t="t" r="r" b="b"/>
            <a:pathLst>
              <a:path w="579" h="1017" extrusionOk="0">
                <a:moveTo>
                  <a:pt x="528" y="0"/>
                </a:moveTo>
                <a:cubicBezTo>
                  <a:pt x="515" y="0"/>
                  <a:pt x="502" y="5"/>
                  <a:pt x="494" y="13"/>
                </a:cubicBezTo>
                <a:cubicBezTo>
                  <a:pt x="379" y="344"/>
                  <a:pt x="201" y="663"/>
                  <a:pt x="10" y="968"/>
                </a:cubicBezTo>
                <a:cubicBezTo>
                  <a:pt x="1" y="996"/>
                  <a:pt x="18" y="1017"/>
                  <a:pt x="38" y="1017"/>
                </a:cubicBezTo>
                <a:cubicBezTo>
                  <a:pt x="46" y="1017"/>
                  <a:pt x="54" y="1013"/>
                  <a:pt x="61" y="1006"/>
                </a:cubicBezTo>
                <a:cubicBezTo>
                  <a:pt x="277" y="701"/>
                  <a:pt x="443" y="382"/>
                  <a:pt x="570" y="51"/>
                </a:cubicBezTo>
                <a:cubicBezTo>
                  <a:pt x="579" y="17"/>
                  <a:pt x="553" y="0"/>
                  <a:pt x="5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65"/>
          <p:cNvSpPr/>
          <p:nvPr/>
        </p:nvSpPr>
        <p:spPr>
          <a:xfrm>
            <a:off x="2899465" y="3054454"/>
            <a:ext cx="29222" cy="40562"/>
          </a:xfrm>
          <a:custGeom>
            <a:avLst/>
            <a:gdLst/>
            <a:ahLst/>
            <a:cxnLst/>
            <a:rect l="l" t="t" r="r" b="b"/>
            <a:pathLst>
              <a:path w="134" h="186" extrusionOk="0">
                <a:moveTo>
                  <a:pt x="93" y="0"/>
                </a:moveTo>
                <a:cubicBezTo>
                  <a:pt x="85" y="0"/>
                  <a:pt x="77" y="5"/>
                  <a:pt x="73" y="16"/>
                </a:cubicBezTo>
                <a:cubicBezTo>
                  <a:pt x="61" y="55"/>
                  <a:pt x="35" y="93"/>
                  <a:pt x="10" y="144"/>
                </a:cubicBezTo>
                <a:cubicBezTo>
                  <a:pt x="1" y="161"/>
                  <a:pt x="17" y="185"/>
                  <a:pt x="36" y="185"/>
                </a:cubicBezTo>
                <a:cubicBezTo>
                  <a:pt x="44" y="185"/>
                  <a:pt x="53" y="181"/>
                  <a:pt x="61" y="169"/>
                </a:cubicBezTo>
                <a:cubicBezTo>
                  <a:pt x="73" y="118"/>
                  <a:pt x="86" y="93"/>
                  <a:pt x="124" y="42"/>
                </a:cubicBezTo>
                <a:cubicBezTo>
                  <a:pt x="133" y="24"/>
                  <a:pt x="111" y="0"/>
                  <a:pt x="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65"/>
          <p:cNvSpPr/>
          <p:nvPr/>
        </p:nvSpPr>
        <p:spPr>
          <a:xfrm>
            <a:off x="2313496" y="3370230"/>
            <a:ext cx="178385" cy="165957"/>
          </a:xfrm>
          <a:custGeom>
            <a:avLst/>
            <a:gdLst/>
            <a:ahLst/>
            <a:cxnLst/>
            <a:rect l="l" t="t" r="r" b="b"/>
            <a:pathLst>
              <a:path w="818" h="761" extrusionOk="0">
                <a:moveTo>
                  <a:pt x="758" y="0"/>
                </a:moveTo>
                <a:cubicBezTo>
                  <a:pt x="751" y="0"/>
                  <a:pt x="743" y="2"/>
                  <a:pt x="736" y="7"/>
                </a:cubicBezTo>
                <a:cubicBezTo>
                  <a:pt x="532" y="262"/>
                  <a:pt x="277" y="504"/>
                  <a:pt x="23" y="695"/>
                </a:cubicBezTo>
                <a:cubicBezTo>
                  <a:pt x="1" y="728"/>
                  <a:pt x="17" y="761"/>
                  <a:pt x="46" y="761"/>
                </a:cubicBezTo>
                <a:cubicBezTo>
                  <a:pt x="51" y="761"/>
                  <a:pt x="56" y="760"/>
                  <a:pt x="61" y="758"/>
                </a:cubicBezTo>
                <a:cubicBezTo>
                  <a:pt x="328" y="555"/>
                  <a:pt x="583" y="326"/>
                  <a:pt x="787" y="58"/>
                </a:cubicBezTo>
                <a:cubicBezTo>
                  <a:pt x="818" y="38"/>
                  <a:pt x="790"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65"/>
          <p:cNvSpPr/>
          <p:nvPr/>
        </p:nvSpPr>
        <p:spPr>
          <a:xfrm>
            <a:off x="2010808" y="3355619"/>
            <a:ext cx="330384" cy="222439"/>
          </a:xfrm>
          <a:custGeom>
            <a:avLst/>
            <a:gdLst/>
            <a:ahLst/>
            <a:cxnLst/>
            <a:rect l="l" t="t" r="r" b="b"/>
            <a:pathLst>
              <a:path w="1515" h="1020" extrusionOk="0">
                <a:moveTo>
                  <a:pt x="1479" y="0"/>
                </a:moveTo>
                <a:cubicBezTo>
                  <a:pt x="1472" y="0"/>
                  <a:pt x="1465" y="3"/>
                  <a:pt x="1462" y="11"/>
                </a:cubicBezTo>
                <a:cubicBezTo>
                  <a:pt x="1067" y="443"/>
                  <a:pt x="621" y="825"/>
                  <a:pt x="23" y="966"/>
                </a:cubicBezTo>
                <a:cubicBezTo>
                  <a:pt x="1" y="988"/>
                  <a:pt x="7" y="1019"/>
                  <a:pt x="34" y="1019"/>
                </a:cubicBezTo>
                <a:cubicBezTo>
                  <a:pt x="38" y="1019"/>
                  <a:pt x="43" y="1018"/>
                  <a:pt x="48" y="1016"/>
                </a:cubicBezTo>
                <a:cubicBezTo>
                  <a:pt x="634" y="902"/>
                  <a:pt x="1092" y="482"/>
                  <a:pt x="1487" y="49"/>
                </a:cubicBezTo>
                <a:cubicBezTo>
                  <a:pt x="1515" y="21"/>
                  <a:pt x="1496"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65"/>
          <p:cNvSpPr/>
          <p:nvPr/>
        </p:nvSpPr>
        <p:spPr>
          <a:xfrm>
            <a:off x="1340880" y="3466184"/>
            <a:ext cx="283279" cy="37291"/>
          </a:xfrm>
          <a:custGeom>
            <a:avLst/>
            <a:gdLst/>
            <a:ahLst/>
            <a:cxnLst/>
            <a:rect l="l" t="t" r="r" b="b"/>
            <a:pathLst>
              <a:path w="1299" h="171" extrusionOk="0">
                <a:moveTo>
                  <a:pt x="26" y="0"/>
                </a:moveTo>
                <a:cubicBezTo>
                  <a:pt x="1" y="0"/>
                  <a:pt x="1" y="38"/>
                  <a:pt x="13" y="38"/>
                </a:cubicBezTo>
                <a:cubicBezTo>
                  <a:pt x="291" y="125"/>
                  <a:pt x="580" y="170"/>
                  <a:pt x="869" y="170"/>
                </a:cubicBezTo>
                <a:cubicBezTo>
                  <a:pt x="1005" y="170"/>
                  <a:pt x="1140" y="161"/>
                  <a:pt x="1274" y="140"/>
                </a:cubicBezTo>
                <a:cubicBezTo>
                  <a:pt x="1279" y="145"/>
                  <a:pt x="1283" y="147"/>
                  <a:pt x="1286" y="147"/>
                </a:cubicBezTo>
                <a:cubicBezTo>
                  <a:pt x="1298" y="147"/>
                  <a:pt x="1294" y="115"/>
                  <a:pt x="1274" y="115"/>
                </a:cubicBezTo>
                <a:cubicBezTo>
                  <a:pt x="1150" y="129"/>
                  <a:pt x="1028" y="137"/>
                  <a:pt x="906" y="137"/>
                </a:cubicBezTo>
                <a:cubicBezTo>
                  <a:pt x="603" y="137"/>
                  <a:pt x="308" y="91"/>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65"/>
          <p:cNvSpPr/>
          <p:nvPr/>
        </p:nvSpPr>
        <p:spPr>
          <a:xfrm>
            <a:off x="1765037" y="3566063"/>
            <a:ext cx="98134" cy="43834"/>
          </a:xfrm>
          <a:custGeom>
            <a:avLst/>
            <a:gdLst/>
            <a:ahLst/>
            <a:cxnLst/>
            <a:rect l="l" t="t" r="r" b="b"/>
            <a:pathLst>
              <a:path w="450" h="201" extrusionOk="0">
                <a:moveTo>
                  <a:pt x="437" y="1"/>
                </a:moveTo>
                <a:cubicBezTo>
                  <a:pt x="297" y="51"/>
                  <a:pt x="169" y="115"/>
                  <a:pt x="29" y="166"/>
                </a:cubicBezTo>
                <a:cubicBezTo>
                  <a:pt x="0" y="176"/>
                  <a:pt x="1" y="200"/>
                  <a:pt x="19" y="200"/>
                </a:cubicBezTo>
                <a:cubicBezTo>
                  <a:pt x="25" y="200"/>
                  <a:pt x="33" y="198"/>
                  <a:pt x="42" y="192"/>
                </a:cubicBezTo>
                <a:cubicBezTo>
                  <a:pt x="182" y="128"/>
                  <a:pt x="309" y="90"/>
                  <a:pt x="449" y="26"/>
                </a:cubicBezTo>
                <a:lnTo>
                  <a:pt x="449" y="26"/>
                </a:lnTo>
                <a:cubicBezTo>
                  <a:pt x="449" y="28"/>
                  <a:pt x="449" y="29"/>
                  <a:pt x="450" y="29"/>
                </a:cubicBezTo>
                <a:cubicBezTo>
                  <a:pt x="450" y="29"/>
                  <a:pt x="450" y="28"/>
                  <a:pt x="450" y="26"/>
                </a:cubicBezTo>
                <a:lnTo>
                  <a:pt x="450" y="26"/>
                </a:lnTo>
                <a:cubicBezTo>
                  <a:pt x="449" y="26"/>
                  <a:pt x="449" y="26"/>
                  <a:pt x="449" y="26"/>
                </a:cubicBezTo>
                <a:lnTo>
                  <a:pt x="449" y="26"/>
                </a:lnTo>
                <a:cubicBezTo>
                  <a:pt x="448" y="19"/>
                  <a:pt x="446" y="1"/>
                  <a:pt x="4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65"/>
          <p:cNvSpPr/>
          <p:nvPr/>
        </p:nvSpPr>
        <p:spPr>
          <a:xfrm>
            <a:off x="2180470" y="1783062"/>
            <a:ext cx="137387" cy="56482"/>
          </a:xfrm>
          <a:custGeom>
            <a:avLst/>
            <a:gdLst/>
            <a:ahLst/>
            <a:cxnLst/>
            <a:rect l="l" t="t" r="r" b="b"/>
            <a:pathLst>
              <a:path w="630" h="259" extrusionOk="0">
                <a:moveTo>
                  <a:pt x="592" y="0"/>
                </a:moveTo>
                <a:cubicBezTo>
                  <a:pt x="589" y="0"/>
                  <a:pt x="585" y="1"/>
                  <a:pt x="582" y="2"/>
                </a:cubicBezTo>
                <a:cubicBezTo>
                  <a:pt x="416" y="65"/>
                  <a:pt x="225" y="116"/>
                  <a:pt x="47" y="193"/>
                </a:cubicBezTo>
                <a:cubicBezTo>
                  <a:pt x="1" y="204"/>
                  <a:pt x="7" y="258"/>
                  <a:pt x="47" y="258"/>
                </a:cubicBezTo>
                <a:cubicBezTo>
                  <a:pt x="51" y="258"/>
                  <a:pt x="55" y="258"/>
                  <a:pt x="60" y="256"/>
                </a:cubicBezTo>
                <a:cubicBezTo>
                  <a:pt x="251" y="206"/>
                  <a:pt x="429" y="129"/>
                  <a:pt x="595" y="65"/>
                </a:cubicBezTo>
                <a:cubicBezTo>
                  <a:pt x="629" y="54"/>
                  <a:pt x="62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65"/>
          <p:cNvSpPr/>
          <p:nvPr/>
        </p:nvSpPr>
        <p:spPr>
          <a:xfrm>
            <a:off x="3225706" y="2730173"/>
            <a:ext cx="51684" cy="111656"/>
          </a:xfrm>
          <a:custGeom>
            <a:avLst/>
            <a:gdLst/>
            <a:ahLst/>
            <a:cxnLst/>
            <a:rect l="l" t="t" r="r" b="b"/>
            <a:pathLst>
              <a:path w="237" h="512" extrusionOk="0">
                <a:moveTo>
                  <a:pt x="210" y="0"/>
                </a:moveTo>
                <a:cubicBezTo>
                  <a:pt x="202" y="0"/>
                  <a:pt x="191" y="5"/>
                  <a:pt x="182" y="14"/>
                </a:cubicBezTo>
                <a:cubicBezTo>
                  <a:pt x="118" y="179"/>
                  <a:pt x="80" y="332"/>
                  <a:pt x="16" y="485"/>
                </a:cubicBezTo>
                <a:cubicBezTo>
                  <a:pt x="1" y="500"/>
                  <a:pt x="14" y="511"/>
                  <a:pt x="30" y="511"/>
                </a:cubicBezTo>
                <a:cubicBezTo>
                  <a:pt x="39" y="511"/>
                  <a:pt x="50" y="507"/>
                  <a:pt x="55" y="497"/>
                </a:cubicBezTo>
                <a:cubicBezTo>
                  <a:pt x="106" y="332"/>
                  <a:pt x="169" y="179"/>
                  <a:pt x="220" y="39"/>
                </a:cubicBezTo>
                <a:cubicBezTo>
                  <a:pt x="237" y="14"/>
                  <a:pt x="22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66"/>
          <p:cNvSpPr txBox="1">
            <a:spLocks noGrp="1"/>
          </p:cNvSpPr>
          <p:nvPr>
            <p:ph type="title"/>
          </p:nvPr>
        </p:nvSpPr>
        <p:spPr>
          <a:xfrm>
            <a:off x="4119400" y="3227898"/>
            <a:ext cx="4919700" cy="177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i="1"/>
              <a:t>A Book made with Love for our Biodiversity</a:t>
            </a:r>
            <a:endParaRPr b="1" i="1"/>
          </a:p>
        </p:txBody>
      </p:sp>
      <p:sp>
        <p:nvSpPr>
          <p:cNvPr id="1395" name="Google Shape;1395;p66"/>
          <p:cNvSpPr txBox="1">
            <a:spLocks noGrp="1"/>
          </p:cNvSpPr>
          <p:nvPr>
            <p:ph type="title"/>
          </p:nvPr>
        </p:nvSpPr>
        <p:spPr>
          <a:xfrm>
            <a:off x="147575" y="604373"/>
            <a:ext cx="4919700" cy="177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t>Be Sustainable!</a:t>
            </a:r>
            <a:endParaRPr sz="3000" b="1"/>
          </a:p>
          <a:p>
            <a:pPr marL="0" lvl="0" indent="0" algn="ctr" rtl="0">
              <a:spcBef>
                <a:spcPts val="0"/>
              </a:spcBef>
              <a:spcAft>
                <a:spcPts val="0"/>
              </a:spcAft>
              <a:buNone/>
            </a:pPr>
            <a:r>
              <a:rPr lang="en" sz="3000" b="1"/>
              <a:t>Be Seafishient!!!</a:t>
            </a:r>
            <a:endParaRPr sz="3000" b="1"/>
          </a:p>
          <a:p>
            <a:pPr marL="0" lvl="0" indent="0" algn="ctr" rtl="0">
              <a:spcBef>
                <a:spcPts val="0"/>
              </a:spcBef>
              <a:spcAft>
                <a:spcPts val="0"/>
              </a:spcAft>
              <a:buNone/>
            </a:pPr>
            <a:r>
              <a:rPr lang="en" sz="3000" b="1"/>
              <a:t>You have a Sea of Choices</a:t>
            </a:r>
            <a:endParaRPr sz="3000" b="1"/>
          </a:p>
          <a:p>
            <a:pPr marL="0" lvl="0" indent="0" algn="ctr" rtl="0">
              <a:spcBef>
                <a:spcPts val="0"/>
              </a:spcBef>
              <a:spcAft>
                <a:spcPts val="0"/>
              </a:spcAft>
              <a:buNone/>
            </a:pPr>
            <a:endParaRPr sz="3000" b="1"/>
          </a:p>
        </p:txBody>
      </p:sp>
      <p:pic>
        <p:nvPicPr>
          <p:cNvPr id="1396" name="Google Shape;1396;p66"/>
          <p:cNvPicPr preferRelativeResize="0"/>
          <p:nvPr/>
        </p:nvPicPr>
        <p:blipFill rotWithShape="1">
          <a:blip r:embed="rId3">
            <a:alphaModFix/>
          </a:blip>
          <a:srcRect l="75747" b="48379"/>
          <a:stretch/>
        </p:blipFill>
        <p:spPr>
          <a:xfrm>
            <a:off x="7104000" y="275075"/>
            <a:ext cx="1677900" cy="2235300"/>
          </a:xfrm>
          <a:prstGeom prst="rect">
            <a:avLst/>
          </a:prstGeom>
          <a:noFill/>
          <a:ln>
            <a:noFill/>
          </a:ln>
        </p:spPr>
      </p:pic>
      <p:pic>
        <p:nvPicPr>
          <p:cNvPr id="1397" name="Google Shape;1397;p66"/>
          <p:cNvPicPr preferRelativeResize="0"/>
          <p:nvPr/>
        </p:nvPicPr>
        <p:blipFill>
          <a:blip r:embed="rId4">
            <a:alphaModFix/>
          </a:blip>
          <a:stretch>
            <a:fillRect/>
          </a:stretch>
        </p:blipFill>
        <p:spPr>
          <a:xfrm>
            <a:off x="361001" y="2815750"/>
            <a:ext cx="2088801" cy="2088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grpSp>
        <p:nvGrpSpPr>
          <p:cNvPr id="261" name="Google Shape;261;p34"/>
          <p:cNvGrpSpPr/>
          <p:nvPr/>
        </p:nvGrpSpPr>
        <p:grpSpPr>
          <a:xfrm rot="-5400397">
            <a:off x="-579552" y="-4505190"/>
            <a:ext cx="10052173" cy="8796008"/>
            <a:chOff x="577150" y="371675"/>
            <a:chExt cx="2899721" cy="1958150"/>
          </a:xfrm>
        </p:grpSpPr>
        <p:sp>
          <p:nvSpPr>
            <p:cNvPr id="262" name="Google Shape;262;p34"/>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4"/>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4"/>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4"/>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4"/>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4"/>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4"/>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4"/>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4"/>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4"/>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4"/>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4"/>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4"/>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4"/>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4"/>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4"/>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4"/>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4"/>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4"/>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4"/>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4"/>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4"/>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4"/>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5" name="Google Shape;285;p34"/>
          <p:cNvSpPr txBox="1">
            <a:spLocks noGrp="1"/>
          </p:cNvSpPr>
          <p:nvPr>
            <p:ph type="body" idx="1"/>
          </p:nvPr>
        </p:nvSpPr>
        <p:spPr>
          <a:xfrm>
            <a:off x="707400" y="382450"/>
            <a:ext cx="7525800" cy="3748500"/>
          </a:xfrm>
          <a:prstGeom prst="rect">
            <a:avLst/>
          </a:prstGeom>
          <a:noFill/>
          <a:ln>
            <a:noFill/>
          </a:ln>
        </p:spPr>
        <p:txBody>
          <a:bodyPr spcFirstLastPara="1" wrap="square" lIns="0" tIns="182875" rIns="0" bIns="0" anchor="t" anchorCtr="0">
            <a:noAutofit/>
          </a:bodyPr>
          <a:lstStyle/>
          <a:p>
            <a:pPr marL="0" lvl="0" indent="0" algn="just" rtl="0">
              <a:lnSpc>
                <a:spcPct val="150000"/>
              </a:lnSpc>
              <a:spcBef>
                <a:spcPts val="0"/>
              </a:spcBef>
              <a:spcAft>
                <a:spcPts val="0"/>
              </a:spcAft>
              <a:buSzPts val="1400"/>
              <a:buNone/>
            </a:pPr>
            <a:endParaRPr sz="1000">
              <a:solidFill>
                <a:srgbClr val="000000"/>
              </a:solidFill>
              <a:latin typeface="Calligraffitti"/>
              <a:ea typeface="Calligraffitti"/>
              <a:cs typeface="Calligraffitti"/>
              <a:sym typeface="Calligraffitti"/>
            </a:endParaRPr>
          </a:p>
          <a:p>
            <a:pPr marL="0" lvl="0" indent="0" algn="just" rtl="0">
              <a:lnSpc>
                <a:spcPct val="150000"/>
              </a:lnSpc>
              <a:spcBef>
                <a:spcPts val="1100"/>
              </a:spcBef>
              <a:spcAft>
                <a:spcPts val="0"/>
              </a:spcAft>
              <a:buSzPts val="1400"/>
              <a:buNone/>
            </a:pPr>
            <a:r>
              <a:rPr lang="en" sz="1800">
                <a:solidFill>
                  <a:srgbClr val="000000"/>
                </a:solidFill>
                <a:latin typeface="Calligraffitti"/>
                <a:ea typeface="Calligraffitti"/>
                <a:cs typeface="Calligraffitti"/>
                <a:sym typeface="Calligraffitti"/>
              </a:rPr>
              <a:t>According to the pyramid of the Mediterranean diet, fish is on the level of food that should be consumed weekly. This food pattern suggests the consumption of two or more fish/fish per week (Real, Helena, et.al; 2016)</a:t>
            </a:r>
            <a:endParaRPr sz="1800">
              <a:solidFill>
                <a:srgbClr val="000000"/>
              </a:solidFill>
              <a:latin typeface="Calligraffitti"/>
              <a:ea typeface="Calligraffitti"/>
              <a:cs typeface="Calligraffitti"/>
              <a:sym typeface="Calligraffitti"/>
            </a:endParaRPr>
          </a:p>
          <a:p>
            <a:pPr marL="0" lvl="0" indent="0" algn="just" rtl="0">
              <a:lnSpc>
                <a:spcPct val="150000"/>
              </a:lnSpc>
              <a:spcBef>
                <a:spcPts val="1100"/>
              </a:spcBef>
              <a:spcAft>
                <a:spcPts val="0"/>
              </a:spcAft>
              <a:buSzPts val="1400"/>
              <a:buNone/>
            </a:pPr>
            <a:r>
              <a:rPr lang="en" sz="1800">
                <a:solidFill>
                  <a:srgbClr val="000000"/>
                </a:solidFill>
                <a:latin typeface="Calligraffitti"/>
                <a:ea typeface="Calligraffitti"/>
                <a:cs typeface="Calligraffitti"/>
                <a:sym typeface="Calligraffitti"/>
              </a:rPr>
              <a:t> The consumption of fish brings a great health benefit given its nutritional richness, namely the presence of omega-3 fatty acids. In addition, they are a balanced source of protein of high biological value and high digestibility, providing in significant quantities the essential amino acids for the good maintenance of the body, of enhancing lysine levels (necessary for infant growth), (Bandarra, Narcisa; 2021).</a:t>
            </a:r>
            <a:endParaRPr sz="1800">
              <a:solidFill>
                <a:srgbClr val="000000"/>
              </a:solidFill>
              <a:latin typeface="Calligraffitti"/>
              <a:ea typeface="Calligraffitti"/>
              <a:cs typeface="Calligraffitti"/>
              <a:sym typeface="Calligraffitti"/>
            </a:endParaRPr>
          </a:p>
          <a:p>
            <a:pPr marL="0" lvl="0" indent="0" algn="just" rtl="0">
              <a:lnSpc>
                <a:spcPct val="150000"/>
              </a:lnSpc>
              <a:spcBef>
                <a:spcPts val="1100"/>
              </a:spcBef>
              <a:spcAft>
                <a:spcPts val="0"/>
              </a:spcAft>
              <a:buNone/>
            </a:pPr>
            <a:endParaRPr sz="1600">
              <a:solidFill>
                <a:srgbClr val="000000"/>
              </a:solidFill>
              <a:latin typeface="Calligraffitti"/>
              <a:ea typeface="Calligraffitti"/>
              <a:cs typeface="Calligraffitti"/>
              <a:sym typeface="Calligraffitti"/>
            </a:endParaRPr>
          </a:p>
          <a:p>
            <a:pPr marL="0" lvl="0" indent="0" algn="just" rtl="0">
              <a:lnSpc>
                <a:spcPct val="150000"/>
              </a:lnSpc>
              <a:spcBef>
                <a:spcPts val="1100"/>
              </a:spcBef>
              <a:spcAft>
                <a:spcPts val="0"/>
              </a:spcAft>
              <a:buNone/>
            </a:pPr>
            <a:r>
              <a:rPr lang="en">
                <a:solidFill>
                  <a:srgbClr val="000000"/>
                </a:solidFill>
                <a:latin typeface="Calligraffitti"/>
                <a:ea typeface="Calligraffitti"/>
                <a:cs typeface="Calligraffitti"/>
                <a:sym typeface="Calligraffitti"/>
              </a:rPr>
              <a:t>Or</a:t>
            </a:r>
            <a:endParaRPr>
              <a:solidFill>
                <a:srgbClr val="000000"/>
              </a:solidFill>
              <a:latin typeface="Calligraffitti"/>
              <a:ea typeface="Calligraffitti"/>
              <a:cs typeface="Calligraffitti"/>
              <a:sym typeface="Calligraffitti"/>
            </a:endParaRPr>
          </a:p>
          <a:p>
            <a:pPr marL="0" lvl="0" indent="0" algn="just" rtl="0">
              <a:lnSpc>
                <a:spcPct val="150000"/>
              </a:lnSpc>
              <a:spcBef>
                <a:spcPts val="1100"/>
              </a:spcBef>
              <a:spcAft>
                <a:spcPts val="0"/>
              </a:spcAft>
              <a:buNone/>
            </a:pPr>
            <a:endParaRPr>
              <a:solidFill>
                <a:srgbClr val="000000"/>
              </a:solidFill>
              <a:latin typeface="Calligraffitti"/>
              <a:ea typeface="Calligraffitti"/>
              <a:cs typeface="Calligraffitti"/>
              <a:sym typeface="Calligraffitti"/>
            </a:endParaRPr>
          </a:p>
          <a:p>
            <a:pPr marL="0" lvl="0" indent="0" algn="just" rtl="0">
              <a:lnSpc>
                <a:spcPct val="150000"/>
              </a:lnSpc>
              <a:spcBef>
                <a:spcPts val="1100"/>
              </a:spcBef>
              <a:spcAft>
                <a:spcPts val="0"/>
              </a:spcAft>
              <a:buSzPts val="1400"/>
              <a:buNone/>
            </a:pPr>
            <a:endParaRPr>
              <a:solidFill>
                <a:srgbClr val="000000"/>
              </a:solidFill>
              <a:latin typeface="Calligraffitti"/>
              <a:ea typeface="Calligraffitti"/>
              <a:cs typeface="Calligraffitti"/>
              <a:sym typeface="Calligraffitti"/>
            </a:endParaRPr>
          </a:p>
        </p:txBody>
      </p:sp>
      <p:sp>
        <p:nvSpPr>
          <p:cNvPr id="286" name="Google Shape;286;p34"/>
          <p:cNvSpPr txBox="1">
            <a:spLocks noGrp="1"/>
          </p:cNvSpPr>
          <p:nvPr>
            <p:ph type="title"/>
          </p:nvPr>
        </p:nvSpPr>
        <p:spPr>
          <a:xfrm>
            <a:off x="707400" y="177875"/>
            <a:ext cx="7729200" cy="502500"/>
          </a:xfrm>
          <a:prstGeom prst="rect">
            <a:avLst/>
          </a:prstGeom>
          <a:noFill/>
          <a:ln>
            <a:noFill/>
          </a:ln>
        </p:spPr>
        <p:txBody>
          <a:bodyPr spcFirstLastPara="1" wrap="square" lIns="91425" tIns="91425" rIns="91425" bIns="91425" anchor="t" anchorCtr="0">
            <a:noAutofit/>
          </a:bodyPr>
          <a:lstStyle/>
          <a:p>
            <a:pPr marL="254000" marR="190500" lvl="0" indent="0" algn="l" rtl="0">
              <a:lnSpc>
                <a:spcPct val="115000"/>
              </a:lnSpc>
              <a:spcBef>
                <a:spcPts val="0"/>
              </a:spcBef>
              <a:spcAft>
                <a:spcPts val="0"/>
              </a:spcAft>
              <a:buNone/>
            </a:pPr>
            <a:endParaRPr sz="900">
              <a:solidFill>
                <a:srgbClr val="5F6368"/>
              </a:solidFill>
              <a:highlight>
                <a:srgbClr val="FFFFFF"/>
              </a:highlight>
              <a:latin typeface="Roboto"/>
              <a:ea typeface="Roboto"/>
              <a:cs typeface="Roboto"/>
              <a:sym typeface="Roboto"/>
            </a:endParaRPr>
          </a:p>
          <a:p>
            <a:pPr marL="228600" marR="558800" lvl="0" indent="0" algn="l" rtl="0">
              <a:lnSpc>
                <a:spcPct val="133333"/>
              </a:lnSpc>
              <a:spcBef>
                <a:spcPts val="0"/>
              </a:spcBef>
              <a:spcAft>
                <a:spcPts val="0"/>
              </a:spcAft>
              <a:buNone/>
            </a:pPr>
            <a:r>
              <a:rPr lang="en" sz="2500">
                <a:solidFill>
                  <a:srgbClr val="000000"/>
                </a:solidFill>
                <a:highlight>
                  <a:srgbClr val="F5F5F5"/>
                </a:highlight>
              </a:rPr>
              <a:t>Introduction</a:t>
            </a:r>
            <a:endParaRPr sz="2500">
              <a:solidFill>
                <a:srgbClr val="000000"/>
              </a:solidFill>
              <a:highlight>
                <a:srgbClr val="F5F5F5"/>
              </a:highlight>
            </a:endParaRPr>
          </a:p>
          <a:p>
            <a:pPr marL="0" lvl="0" indent="0" algn="l" rtl="0">
              <a:lnSpc>
                <a:spcPct val="80000"/>
              </a:lnSpc>
              <a:spcBef>
                <a:spcPts val="0"/>
              </a:spcBef>
              <a:spcAft>
                <a:spcPts val="0"/>
              </a:spcAft>
              <a:buSzPts val="2800"/>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grpSp>
        <p:nvGrpSpPr>
          <p:cNvPr id="291" name="Google Shape;291;p35"/>
          <p:cNvGrpSpPr/>
          <p:nvPr/>
        </p:nvGrpSpPr>
        <p:grpSpPr>
          <a:xfrm rot="-5400397">
            <a:off x="-579552" y="-4505190"/>
            <a:ext cx="10052173" cy="8796008"/>
            <a:chOff x="577150" y="371675"/>
            <a:chExt cx="2899721" cy="1958150"/>
          </a:xfrm>
        </p:grpSpPr>
        <p:sp>
          <p:nvSpPr>
            <p:cNvPr id="292" name="Google Shape;292;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p35"/>
          <p:cNvSpPr txBox="1">
            <a:spLocks noGrp="1"/>
          </p:cNvSpPr>
          <p:nvPr>
            <p:ph type="body" idx="1"/>
          </p:nvPr>
        </p:nvSpPr>
        <p:spPr>
          <a:xfrm>
            <a:off x="867175" y="854250"/>
            <a:ext cx="6043200" cy="3435000"/>
          </a:xfrm>
          <a:prstGeom prst="rect">
            <a:avLst/>
          </a:prstGeom>
          <a:solidFill>
            <a:schemeClr val="lt2"/>
          </a:solidFill>
          <a:ln>
            <a:noFill/>
          </a:ln>
        </p:spPr>
        <p:txBody>
          <a:bodyPr spcFirstLastPara="1" wrap="square" lIns="0" tIns="182875" rIns="0" bIns="0" anchor="t" anchorCtr="0">
            <a:noAutofit/>
          </a:bodyPr>
          <a:lstStyle/>
          <a:p>
            <a:pPr marL="0" lvl="0" indent="0" algn="just" rtl="0">
              <a:lnSpc>
                <a:spcPct val="115000"/>
              </a:lnSpc>
              <a:spcBef>
                <a:spcPts val="0"/>
              </a:spcBef>
              <a:spcAft>
                <a:spcPts val="0"/>
              </a:spcAft>
              <a:buNone/>
            </a:pPr>
            <a:r>
              <a:rPr lang="en" sz="1800" b="1">
                <a:solidFill>
                  <a:srgbClr val="000000"/>
                </a:solidFill>
                <a:latin typeface="Calligraffitti"/>
                <a:ea typeface="Calligraffitti"/>
                <a:cs typeface="Calligraffitti"/>
                <a:sym typeface="Calligraffitti"/>
              </a:rPr>
              <a:t>BUY CERTIFIED FISH</a:t>
            </a:r>
            <a:endParaRPr sz="1800" b="1">
              <a:solidFill>
                <a:srgbClr val="000000"/>
              </a:solidFill>
              <a:latin typeface="Calligraffitti"/>
              <a:ea typeface="Calligraffitti"/>
              <a:cs typeface="Calligraffitti"/>
              <a:sym typeface="Calligraffitti"/>
            </a:endParaRPr>
          </a:p>
          <a:p>
            <a:pPr marL="0" lvl="0" indent="0" algn="just" rtl="0">
              <a:lnSpc>
                <a:spcPct val="115000"/>
              </a:lnSpc>
              <a:spcBef>
                <a:spcPts val="0"/>
              </a:spcBef>
              <a:spcAft>
                <a:spcPts val="0"/>
              </a:spcAft>
              <a:buNone/>
            </a:pPr>
            <a:endParaRPr sz="1800" b="1">
              <a:solidFill>
                <a:srgbClr val="000000"/>
              </a:solidFill>
              <a:latin typeface="Calligraffitti"/>
              <a:ea typeface="Calligraffitti"/>
              <a:cs typeface="Calligraffitti"/>
              <a:sym typeface="Calligraffitti"/>
            </a:endParaRPr>
          </a:p>
          <a:p>
            <a:pPr marL="0" lvl="0" indent="0" algn="l" rtl="0">
              <a:lnSpc>
                <a:spcPct val="150000"/>
              </a:lnSpc>
              <a:spcBef>
                <a:spcPts val="0"/>
              </a:spcBef>
              <a:spcAft>
                <a:spcPts val="0"/>
              </a:spcAft>
              <a:buNone/>
            </a:pPr>
            <a:r>
              <a:rPr lang="en" sz="1800">
                <a:solidFill>
                  <a:srgbClr val="000000"/>
                </a:solidFill>
                <a:latin typeface="Calligraffitti"/>
                <a:ea typeface="Calligraffitti"/>
                <a:cs typeface="Calligraffitti"/>
                <a:sym typeface="Calligraffitti"/>
              </a:rPr>
              <a:t>Labels on products of marine origin shall provide information on species, the source of fishing and any information on the sustainability of the product. Once a fisherman obtains certification, his product can only bear the MSC brand when all actors in the supply chain are certified according to the MSC – Chain of Responsibility framework. Products with the MSC seal are guaranteed to come from sustainable fishing.</a:t>
            </a:r>
            <a:endParaRPr sz="1800">
              <a:solidFill>
                <a:srgbClr val="000000"/>
              </a:solidFill>
              <a:latin typeface="Calligraffitti"/>
              <a:ea typeface="Calligraffitti"/>
              <a:cs typeface="Calligraffitti"/>
              <a:sym typeface="Calligraffitti"/>
            </a:endParaRPr>
          </a:p>
          <a:p>
            <a:pPr marL="0" lvl="0" indent="0" algn="l" rtl="0">
              <a:lnSpc>
                <a:spcPct val="150000"/>
              </a:lnSpc>
              <a:spcBef>
                <a:spcPts val="0"/>
              </a:spcBef>
              <a:spcAft>
                <a:spcPts val="0"/>
              </a:spcAft>
              <a:buNone/>
            </a:pPr>
            <a:endParaRPr sz="1200">
              <a:solidFill>
                <a:srgbClr val="000000"/>
              </a:solidFill>
              <a:latin typeface="Calligraffitti"/>
              <a:ea typeface="Calligraffitti"/>
              <a:cs typeface="Calligraffitti"/>
              <a:sym typeface="Calligraffitti"/>
            </a:endParaRPr>
          </a:p>
          <a:p>
            <a:pPr marL="0" lvl="0" indent="0" algn="l" rtl="0">
              <a:lnSpc>
                <a:spcPct val="150000"/>
              </a:lnSpc>
              <a:spcBef>
                <a:spcPts val="0"/>
              </a:spcBef>
              <a:spcAft>
                <a:spcPts val="0"/>
              </a:spcAft>
              <a:buSzPts val="1400"/>
              <a:buNone/>
            </a:pPr>
            <a:endParaRPr sz="1200">
              <a:solidFill>
                <a:srgbClr val="000000"/>
              </a:solidFill>
              <a:latin typeface="Calligraffitti"/>
              <a:ea typeface="Calligraffitti"/>
              <a:cs typeface="Calligraffitti"/>
              <a:sym typeface="Calligraffitti"/>
            </a:endParaRPr>
          </a:p>
          <a:p>
            <a:pPr marL="0" lvl="0" indent="0" algn="l" rtl="0">
              <a:lnSpc>
                <a:spcPct val="150000"/>
              </a:lnSpc>
              <a:spcBef>
                <a:spcPts val="0"/>
              </a:spcBef>
              <a:spcAft>
                <a:spcPts val="0"/>
              </a:spcAft>
              <a:buSzPts val="1400"/>
              <a:buNone/>
            </a:pPr>
            <a:endParaRPr sz="1000">
              <a:solidFill>
                <a:srgbClr val="000000"/>
              </a:solidFill>
              <a:latin typeface="Calligraffitti"/>
              <a:ea typeface="Calligraffitti"/>
              <a:cs typeface="Calligraffitti"/>
              <a:sym typeface="Calligraffitti"/>
            </a:endParaRPr>
          </a:p>
          <a:p>
            <a:pPr marL="0" lvl="0" indent="0" algn="just" rtl="0">
              <a:lnSpc>
                <a:spcPct val="150000"/>
              </a:lnSpc>
              <a:spcBef>
                <a:spcPts val="0"/>
              </a:spcBef>
              <a:spcAft>
                <a:spcPts val="0"/>
              </a:spcAft>
              <a:buSzPts val="1400"/>
              <a:buNone/>
            </a:pPr>
            <a:endParaRPr sz="1000">
              <a:solidFill>
                <a:srgbClr val="000000"/>
              </a:solidFill>
              <a:latin typeface="Calligraffitti"/>
              <a:ea typeface="Calligraffitti"/>
              <a:cs typeface="Calligraffitti"/>
              <a:sym typeface="Calligraffitti"/>
            </a:endParaRPr>
          </a:p>
          <a:p>
            <a:pPr marL="0" lvl="0" indent="0" algn="l" rtl="0">
              <a:lnSpc>
                <a:spcPct val="80000"/>
              </a:lnSpc>
              <a:spcBef>
                <a:spcPts val="1100"/>
              </a:spcBef>
              <a:spcAft>
                <a:spcPts val="0"/>
              </a:spcAft>
              <a:buSzPts val="1400"/>
              <a:buNone/>
            </a:pPr>
            <a:endParaRPr sz="1200"/>
          </a:p>
        </p:txBody>
      </p:sp>
      <p:sp>
        <p:nvSpPr>
          <p:cNvPr id="316" name="Google Shape;316;p35"/>
          <p:cNvSpPr txBox="1">
            <a:spLocks noGrp="1"/>
          </p:cNvSpPr>
          <p:nvPr>
            <p:ph type="title"/>
          </p:nvPr>
        </p:nvSpPr>
        <p:spPr>
          <a:xfrm>
            <a:off x="867175" y="224400"/>
            <a:ext cx="7729200" cy="5025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b="1"/>
              <a:t>Make a Difference</a:t>
            </a:r>
            <a:endParaRPr b="1"/>
          </a:p>
          <a:p>
            <a:pPr marL="0" lvl="0" indent="0" algn="l" rtl="0">
              <a:lnSpc>
                <a:spcPct val="80000"/>
              </a:lnSpc>
              <a:spcBef>
                <a:spcPts val="0"/>
              </a:spcBef>
              <a:spcAft>
                <a:spcPts val="0"/>
              </a:spcAft>
              <a:buNone/>
            </a:pPr>
            <a:endParaRPr b="1"/>
          </a:p>
          <a:p>
            <a:pPr marL="0" lvl="0" indent="0" algn="l" rtl="0">
              <a:lnSpc>
                <a:spcPct val="80000"/>
              </a:lnSpc>
              <a:spcBef>
                <a:spcPts val="0"/>
              </a:spcBef>
              <a:spcAft>
                <a:spcPts val="0"/>
              </a:spcAft>
              <a:buSzPts val="2800"/>
              <a:buNone/>
            </a:pPr>
            <a:endParaRPr b="1"/>
          </a:p>
        </p:txBody>
      </p:sp>
      <p:grpSp>
        <p:nvGrpSpPr>
          <p:cNvPr id="317" name="Google Shape;317;p35"/>
          <p:cNvGrpSpPr/>
          <p:nvPr/>
        </p:nvGrpSpPr>
        <p:grpSpPr>
          <a:xfrm>
            <a:off x="6917444" y="224389"/>
            <a:ext cx="877847" cy="981718"/>
            <a:chOff x="5563550" y="2604213"/>
            <a:chExt cx="229875" cy="257075"/>
          </a:xfrm>
        </p:grpSpPr>
        <p:sp>
          <p:nvSpPr>
            <p:cNvPr id="318" name="Google Shape;318;p35"/>
            <p:cNvSpPr/>
            <p:nvPr/>
          </p:nvSpPr>
          <p:spPr>
            <a:xfrm>
              <a:off x="5563550" y="2604213"/>
              <a:ext cx="229875" cy="257075"/>
            </a:xfrm>
            <a:custGeom>
              <a:avLst/>
              <a:gdLst/>
              <a:ahLst/>
              <a:cxnLst/>
              <a:rect l="l" t="t" r="r" b="b"/>
              <a:pathLst>
                <a:path w="9195" h="10283" extrusionOk="0">
                  <a:moveTo>
                    <a:pt x="714" y="187"/>
                  </a:moveTo>
                  <a:lnTo>
                    <a:pt x="714" y="187"/>
                  </a:lnTo>
                  <a:cubicBezTo>
                    <a:pt x="841" y="263"/>
                    <a:pt x="969" y="352"/>
                    <a:pt x="1083" y="442"/>
                  </a:cubicBezTo>
                  <a:cubicBezTo>
                    <a:pt x="1032" y="543"/>
                    <a:pt x="994" y="633"/>
                    <a:pt x="930" y="734"/>
                  </a:cubicBezTo>
                  <a:cubicBezTo>
                    <a:pt x="867" y="836"/>
                    <a:pt x="727" y="1065"/>
                    <a:pt x="599" y="1078"/>
                  </a:cubicBezTo>
                  <a:cubicBezTo>
                    <a:pt x="586" y="1081"/>
                    <a:pt x="574" y="1082"/>
                    <a:pt x="564" y="1082"/>
                  </a:cubicBezTo>
                  <a:cubicBezTo>
                    <a:pt x="373" y="1082"/>
                    <a:pt x="511" y="679"/>
                    <a:pt x="523" y="607"/>
                  </a:cubicBezTo>
                  <a:cubicBezTo>
                    <a:pt x="574" y="454"/>
                    <a:pt x="638" y="352"/>
                    <a:pt x="714" y="225"/>
                  </a:cubicBezTo>
                  <a:cubicBezTo>
                    <a:pt x="714" y="200"/>
                    <a:pt x="727" y="200"/>
                    <a:pt x="714" y="187"/>
                  </a:cubicBezTo>
                  <a:close/>
                  <a:moveTo>
                    <a:pt x="1172" y="543"/>
                  </a:moveTo>
                  <a:cubicBezTo>
                    <a:pt x="1376" y="709"/>
                    <a:pt x="1593" y="900"/>
                    <a:pt x="1758" y="1091"/>
                  </a:cubicBezTo>
                  <a:cubicBezTo>
                    <a:pt x="2064" y="1435"/>
                    <a:pt x="2255" y="1842"/>
                    <a:pt x="2548" y="2173"/>
                  </a:cubicBezTo>
                  <a:cubicBezTo>
                    <a:pt x="2789" y="2467"/>
                    <a:pt x="3108" y="2553"/>
                    <a:pt x="3447" y="2553"/>
                  </a:cubicBezTo>
                  <a:cubicBezTo>
                    <a:pt x="3520" y="2553"/>
                    <a:pt x="3594" y="2549"/>
                    <a:pt x="3668" y="2543"/>
                  </a:cubicBezTo>
                  <a:cubicBezTo>
                    <a:pt x="3986" y="2513"/>
                    <a:pt x="4294" y="2492"/>
                    <a:pt x="4605" y="2492"/>
                  </a:cubicBezTo>
                  <a:cubicBezTo>
                    <a:pt x="4830" y="2492"/>
                    <a:pt x="5055" y="2503"/>
                    <a:pt x="5285" y="2530"/>
                  </a:cubicBezTo>
                  <a:cubicBezTo>
                    <a:pt x="5807" y="2593"/>
                    <a:pt x="6380" y="2683"/>
                    <a:pt x="6851" y="2963"/>
                  </a:cubicBezTo>
                  <a:cubicBezTo>
                    <a:pt x="7284" y="3217"/>
                    <a:pt x="7654" y="3574"/>
                    <a:pt x="7972" y="3943"/>
                  </a:cubicBezTo>
                  <a:cubicBezTo>
                    <a:pt x="8596" y="4656"/>
                    <a:pt x="9016" y="5599"/>
                    <a:pt x="8761" y="6554"/>
                  </a:cubicBezTo>
                  <a:cubicBezTo>
                    <a:pt x="8685" y="7050"/>
                    <a:pt x="8392" y="7356"/>
                    <a:pt x="8023" y="7636"/>
                  </a:cubicBezTo>
                  <a:cubicBezTo>
                    <a:pt x="7615" y="7929"/>
                    <a:pt x="7361" y="8349"/>
                    <a:pt x="7004" y="8667"/>
                  </a:cubicBezTo>
                  <a:cubicBezTo>
                    <a:pt x="6610" y="9011"/>
                    <a:pt x="6202" y="9304"/>
                    <a:pt x="5769" y="9584"/>
                  </a:cubicBezTo>
                  <a:cubicBezTo>
                    <a:pt x="5604" y="9686"/>
                    <a:pt x="5374" y="9737"/>
                    <a:pt x="5145" y="9788"/>
                  </a:cubicBezTo>
                  <a:cubicBezTo>
                    <a:pt x="5209" y="9711"/>
                    <a:pt x="5234" y="9597"/>
                    <a:pt x="5273" y="9495"/>
                  </a:cubicBezTo>
                  <a:cubicBezTo>
                    <a:pt x="5362" y="9368"/>
                    <a:pt x="5451" y="9393"/>
                    <a:pt x="5553" y="9304"/>
                  </a:cubicBezTo>
                  <a:cubicBezTo>
                    <a:pt x="5578" y="9278"/>
                    <a:pt x="5591" y="9240"/>
                    <a:pt x="5616" y="9215"/>
                  </a:cubicBezTo>
                  <a:cubicBezTo>
                    <a:pt x="5655" y="9113"/>
                    <a:pt x="5693" y="9049"/>
                    <a:pt x="5769" y="8986"/>
                  </a:cubicBezTo>
                  <a:cubicBezTo>
                    <a:pt x="5871" y="8896"/>
                    <a:pt x="6024" y="8718"/>
                    <a:pt x="6164" y="8693"/>
                  </a:cubicBezTo>
                  <a:cubicBezTo>
                    <a:pt x="6253" y="8667"/>
                    <a:pt x="6342" y="8705"/>
                    <a:pt x="6406" y="8642"/>
                  </a:cubicBezTo>
                  <a:cubicBezTo>
                    <a:pt x="6508" y="8565"/>
                    <a:pt x="6482" y="8438"/>
                    <a:pt x="6584" y="8374"/>
                  </a:cubicBezTo>
                  <a:cubicBezTo>
                    <a:pt x="6737" y="8260"/>
                    <a:pt x="6953" y="8260"/>
                    <a:pt x="7042" y="8082"/>
                  </a:cubicBezTo>
                  <a:cubicBezTo>
                    <a:pt x="7069" y="8036"/>
                    <a:pt x="7026" y="7991"/>
                    <a:pt x="6990" y="7991"/>
                  </a:cubicBezTo>
                  <a:cubicBezTo>
                    <a:pt x="6975" y="7991"/>
                    <a:pt x="6961" y="7999"/>
                    <a:pt x="6953" y="8018"/>
                  </a:cubicBezTo>
                  <a:cubicBezTo>
                    <a:pt x="6839" y="8209"/>
                    <a:pt x="6559" y="8183"/>
                    <a:pt x="6431" y="8374"/>
                  </a:cubicBezTo>
                  <a:cubicBezTo>
                    <a:pt x="6393" y="8413"/>
                    <a:pt x="6393" y="8464"/>
                    <a:pt x="6368" y="8502"/>
                  </a:cubicBezTo>
                  <a:cubicBezTo>
                    <a:pt x="6308" y="8570"/>
                    <a:pt x="6254" y="8575"/>
                    <a:pt x="6199" y="8575"/>
                  </a:cubicBezTo>
                  <a:cubicBezTo>
                    <a:pt x="6188" y="8575"/>
                    <a:pt x="6176" y="8575"/>
                    <a:pt x="6165" y="8575"/>
                  </a:cubicBezTo>
                  <a:cubicBezTo>
                    <a:pt x="6148" y="8575"/>
                    <a:pt x="6131" y="8576"/>
                    <a:pt x="6113" y="8578"/>
                  </a:cubicBezTo>
                  <a:cubicBezTo>
                    <a:pt x="6011" y="8591"/>
                    <a:pt x="5947" y="8655"/>
                    <a:pt x="5871" y="8718"/>
                  </a:cubicBezTo>
                  <a:cubicBezTo>
                    <a:pt x="5769" y="8795"/>
                    <a:pt x="5667" y="8884"/>
                    <a:pt x="5578" y="8986"/>
                  </a:cubicBezTo>
                  <a:cubicBezTo>
                    <a:pt x="5553" y="9037"/>
                    <a:pt x="5540" y="9100"/>
                    <a:pt x="5489" y="9151"/>
                  </a:cubicBezTo>
                  <a:cubicBezTo>
                    <a:pt x="5413" y="9240"/>
                    <a:pt x="5374" y="9240"/>
                    <a:pt x="5285" y="9291"/>
                  </a:cubicBezTo>
                  <a:cubicBezTo>
                    <a:pt x="5158" y="9393"/>
                    <a:pt x="5031" y="9648"/>
                    <a:pt x="5094" y="9788"/>
                  </a:cubicBezTo>
                  <a:cubicBezTo>
                    <a:pt x="5043" y="9801"/>
                    <a:pt x="4992" y="9801"/>
                    <a:pt x="4941" y="9813"/>
                  </a:cubicBezTo>
                  <a:cubicBezTo>
                    <a:pt x="4674" y="9877"/>
                    <a:pt x="4407" y="9966"/>
                    <a:pt x="4139" y="10004"/>
                  </a:cubicBezTo>
                  <a:cubicBezTo>
                    <a:pt x="3807" y="10076"/>
                    <a:pt x="3463" y="10121"/>
                    <a:pt x="3124" y="10121"/>
                  </a:cubicBezTo>
                  <a:cubicBezTo>
                    <a:pt x="2437" y="10121"/>
                    <a:pt x="1773" y="9935"/>
                    <a:pt x="1287" y="9406"/>
                  </a:cubicBezTo>
                  <a:cubicBezTo>
                    <a:pt x="969" y="9049"/>
                    <a:pt x="727" y="8629"/>
                    <a:pt x="510" y="8196"/>
                  </a:cubicBezTo>
                  <a:cubicBezTo>
                    <a:pt x="268" y="7750"/>
                    <a:pt x="103" y="7292"/>
                    <a:pt x="103" y="6783"/>
                  </a:cubicBezTo>
                  <a:cubicBezTo>
                    <a:pt x="103" y="6273"/>
                    <a:pt x="256" y="5764"/>
                    <a:pt x="510" y="5318"/>
                  </a:cubicBezTo>
                  <a:cubicBezTo>
                    <a:pt x="650" y="5076"/>
                    <a:pt x="829" y="4873"/>
                    <a:pt x="1020" y="4656"/>
                  </a:cubicBezTo>
                  <a:cubicBezTo>
                    <a:pt x="1172" y="4491"/>
                    <a:pt x="1351" y="4325"/>
                    <a:pt x="1465" y="4109"/>
                  </a:cubicBezTo>
                  <a:cubicBezTo>
                    <a:pt x="1694" y="3663"/>
                    <a:pt x="1618" y="3116"/>
                    <a:pt x="1427" y="2670"/>
                  </a:cubicBezTo>
                  <a:cubicBezTo>
                    <a:pt x="1211" y="2161"/>
                    <a:pt x="892" y="1702"/>
                    <a:pt x="587" y="1244"/>
                  </a:cubicBezTo>
                  <a:cubicBezTo>
                    <a:pt x="841" y="1193"/>
                    <a:pt x="1058" y="798"/>
                    <a:pt x="1172" y="543"/>
                  </a:cubicBezTo>
                  <a:close/>
                  <a:moveTo>
                    <a:pt x="719" y="0"/>
                  </a:moveTo>
                  <a:cubicBezTo>
                    <a:pt x="659" y="0"/>
                    <a:pt x="620" y="80"/>
                    <a:pt x="663" y="123"/>
                  </a:cubicBezTo>
                  <a:lnTo>
                    <a:pt x="650" y="123"/>
                  </a:lnTo>
                  <a:cubicBezTo>
                    <a:pt x="459" y="251"/>
                    <a:pt x="370" y="480"/>
                    <a:pt x="345" y="696"/>
                  </a:cubicBezTo>
                  <a:cubicBezTo>
                    <a:pt x="307" y="862"/>
                    <a:pt x="294" y="1065"/>
                    <a:pt x="434" y="1180"/>
                  </a:cubicBezTo>
                  <a:lnTo>
                    <a:pt x="536" y="1218"/>
                  </a:lnTo>
                  <a:cubicBezTo>
                    <a:pt x="803" y="1702"/>
                    <a:pt x="1121" y="2148"/>
                    <a:pt x="1351" y="2657"/>
                  </a:cubicBezTo>
                  <a:cubicBezTo>
                    <a:pt x="1605" y="3217"/>
                    <a:pt x="1618" y="3816"/>
                    <a:pt x="1211" y="4300"/>
                  </a:cubicBezTo>
                  <a:cubicBezTo>
                    <a:pt x="905" y="4656"/>
                    <a:pt x="574" y="4949"/>
                    <a:pt x="345" y="5382"/>
                  </a:cubicBezTo>
                  <a:cubicBezTo>
                    <a:pt x="141" y="5777"/>
                    <a:pt x="26" y="6210"/>
                    <a:pt x="14" y="6655"/>
                  </a:cubicBezTo>
                  <a:cubicBezTo>
                    <a:pt x="1" y="7114"/>
                    <a:pt x="90" y="7559"/>
                    <a:pt x="294" y="7992"/>
                  </a:cubicBezTo>
                  <a:cubicBezTo>
                    <a:pt x="498" y="8438"/>
                    <a:pt x="752" y="8896"/>
                    <a:pt x="1058" y="9291"/>
                  </a:cubicBezTo>
                  <a:cubicBezTo>
                    <a:pt x="1338" y="9660"/>
                    <a:pt x="1682" y="9928"/>
                    <a:pt x="2115" y="10106"/>
                  </a:cubicBezTo>
                  <a:cubicBezTo>
                    <a:pt x="2440" y="10233"/>
                    <a:pt x="2797" y="10282"/>
                    <a:pt x="3154" y="10282"/>
                  </a:cubicBezTo>
                  <a:cubicBezTo>
                    <a:pt x="3301" y="10282"/>
                    <a:pt x="3447" y="10274"/>
                    <a:pt x="3592" y="10259"/>
                  </a:cubicBezTo>
                  <a:cubicBezTo>
                    <a:pt x="4152" y="10195"/>
                    <a:pt x="4687" y="10042"/>
                    <a:pt x="5234" y="9902"/>
                  </a:cubicBezTo>
                  <a:cubicBezTo>
                    <a:pt x="5451" y="9839"/>
                    <a:pt x="5693" y="9788"/>
                    <a:pt x="5896" y="9660"/>
                  </a:cubicBezTo>
                  <a:cubicBezTo>
                    <a:pt x="6138" y="9495"/>
                    <a:pt x="6368" y="9342"/>
                    <a:pt x="6597" y="9164"/>
                  </a:cubicBezTo>
                  <a:cubicBezTo>
                    <a:pt x="7004" y="8884"/>
                    <a:pt x="7386" y="8565"/>
                    <a:pt x="7705" y="8183"/>
                  </a:cubicBezTo>
                  <a:cubicBezTo>
                    <a:pt x="7870" y="7967"/>
                    <a:pt x="8048" y="7814"/>
                    <a:pt x="8278" y="7636"/>
                  </a:cubicBezTo>
                  <a:cubicBezTo>
                    <a:pt x="8443" y="7509"/>
                    <a:pt x="8609" y="7368"/>
                    <a:pt x="8736" y="7177"/>
                  </a:cubicBezTo>
                  <a:cubicBezTo>
                    <a:pt x="9194" y="6464"/>
                    <a:pt x="9118" y="5484"/>
                    <a:pt x="8736" y="4707"/>
                  </a:cubicBezTo>
                  <a:cubicBezTo>
                    <a:pt x="8507" y="4274"/>
                    <a:pt x="8188" y="3880"/>
                    <a:pt x="7857" y="3536"/>
                  </a:cubicBezTo>
                  <a:cubicBezTo>
                    <a:pt x="7526" y="3179"/>
                    <a:pt x="7144" y="2861"/>
                    <a:pt x="6699" y="2670"/>
                  </a:cubicBezTo>
                  <a:cubicBezTo>
                    <a:pt x="6126" y="2428"/>
                    <a:pt x="5489" y="2352"/>
                    <a:pt x="4878" y="2339"/>
                  </a:cubicBezTo>
                  <a:cubicBezTo>
                    <a:pt x="4793" y="2335"/>
                    <a:pt x="4707" y="2334"/>
                    <a:pt x="4622" y="2334"/>
                  </a:cubicBezTo>
                  <a:cubicBezTo>
                    <a:pt x="4389" y="2334"/>
                    <a:pt x="4156" y="2346"/>
                    <a:pt x="3923" y="2364"/>
                  </a:cubicBezTo>
                  <a:cubicBezTo>
                    <a:pt x="3781" y="2383"/>
                    <a:pt x="3634" y="2404"/>
                    <a:pt x="3486" y="2404"/>
                  </a:cubicBezTo>
                  <a:cubicBezTo>
                    <a:pt x="3328" y="2404"/>
                    <a:pt x="3170" y="2380"/>
                    <a:pt x="3019" y="2301"/>
                  </a:cubicBezTo>
                  <a:cubicBezTo>
                    <a:pt x="2764" y="2173"/>
                    <a:pt x="2624" y="1944"/>
                    <a:pt x="2484" y="1702"/>
                  </a:cubicBezTo>
                  <a:cubicBezTo>
                    <a:pt x="2331" y="1473"/>
                    <a:pt x="2191" y="1269"/>
                    <a:pt x="2013" y="1065"/>
                  </a:cubicBezTo>
                  <a:cubicBezTo>
                    <a:pt x="1796" y="798"/>
                    <a:pt x="1542" y="569"/>
                    <a:pt x="1274" y="352"/>
                  </a:cubicBezTo>
                  <a:cubicBezTo>
                    <a:pt x="1249" y="314"/>
                    <a:pt x="1223" y="301"/>
                    <a:pt x="1185" y="301"/>
                  </a:cubicBezTo>
                  <a:lnTo>
                    <a:pt x="752" y="9"/>
                  </a:lnTo>
                  <a:cubicBezTo>
                    <a:pt x="741" y="3"/>
                    <a:pt x="729" y="0"/>
                    <a:pt x="7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5"/>
            <p:cNvSpPr/>
            <p:nvPr/>
          </p:nvSpPr>
          <p:spPr>
            <a:xfrm>
              <a:off x="5584575" y="2637788"/>
              <a:ext cx="68550" cy="171950"/>
            </a:xfrm>
            <a:custGeom>
              <a:avLst/>
              <a:gdLst/>
              <a:ahLst/>
              <a:cxnLst/>
              <a:rect l="l" t="t" r="r" b="b"/>
              <a:pathLst>
                <a:path w="2742" h="6878" extrusionOk="0">
                  <a:moveTo>
                    <a:pt x="20" y="0"/>
                  </a:moveTo>
                  <a:cubicBezTo>
                    <a:pt x="10" y="0"/>
                    <a:pt x="0" y="30"/>
                    <a:pt x="0" y="41"/>
                  </a:cubicBezTo>
                  <a:cubicBezTo>
                    <a:pt x="140" y="295"/>
                    <a:pt x="370" y="512"/>
                    <a:pt x="522" y="767"/>
                  </a:cubicBezTo>
                  <a:cubicBezTo>
                    <a:pt x="688" y="1021"/>
                    <a:pt x="841" y="1276"/>
                    <a:pt x="968" y="1556"/>
                  </a:cubicBezTo>
                  <a:cubicBezTo>
                    <a:pt x="1223" y="2091"/>
                    <a:pt x="1414" y="2664"/>
                    <a:pt x="1503" y="3250"/>
                  </a:cubicBezTo>
                  <a:lnTo>
                    <a:pt x="1554" y="3632"/>
                  </a:lnTo>
                  <a:cubicBezTo>
                    <a:pt x="1363" y="3441"/>
                    <a:pt x="1286" y="3224"/>
                    <a:pt x="1248" y="2919"/>
                  </a:cubicBezTo>
                  <a:cubicBezTo>
                    <a:pt x="1248" y="2911"/>
                    <a:pt x="1240" y="2904"/>
                    <a:pt x="1230" y="2904"/>
                  </a:cubicBezTo>
                  <a:cubicBezTo>
                    <a:pt x="1223" y="2904"/>
                    <a:pt x="1215" y="2908"/>
                    <a:pt x="1210" y="2919"/>
                  </a:cubicBezTo>
                  <a:cubicBezTo>
                    <a:pt x="1146" y="3224"/>
                    <a:pt x="1299" y="3593"/>
                    <a:pt x="1567" y="3759"/>
                  </a:cubicBezTo>
                  <a:cubicBezTo>
                    <a:pt x="1617" y="4230"/>
                    <a:pt x="1630" y="4701"/>
                    <a:pt x="1732" y="5160"/>
                  </a:cubicBezTo>
                  <a:cubicBezTo>
                    <a:pt x="1847" y="5784"/>
                    <a:pt x="2127" y="6344"/>
                    <a:pt x="2509" y="6840"/>
                  </a:cubicBezTo>
                  <a:cubicBezTo>
                    <a:pt x="2539" y="6866"/>
                    <a:pt x="2573" y="6877"/>
                    <a:pt x="2604" y="6877"/>
                  </a:cubicBezTo>
                  <a:cubicBezTo>
                    <a:pt x="2681" y="6877"/>
                    <a:pt x="2741" y="6814"/>
                    <a:pt x="2687" y="6751"/>
                  </a:cubicBezTo>
                  <a:cubicBezTo>
                    <a:pt x="2292" y="6216"/>
                    <a:pt x="1999" y="5656"/>
                    <a:pt x="1898" y="4994"/>
                  </a:cubicBezTo>
                  <a:cubicBezTo>
                    <a:pt x="1783" y="4332"/>
                    <a:pt x="1796" y="3670"/>
                    <a:pt x="1656" y="3033"/>
                  </a:cubicBezTo>
                  <a:cubicBezTo>
                    <a:pt x="1528" y="2460"/>
                    <a:pt x="1325" y="1900"/>
                    <a:pt x="1044" y="1378"/>
                  </a:cubicBezTo>
                  <a:cubicBezTo>
                    <a:pt x="904" y="1110"/>
                    <a:pt x="752" y="856"/>
                    <a:pt x="573" y="614"/>
                  </a:cubicBezTo>
                  <a:cubicBezTo>
                    <a:pt x="408" y="410"/>
                    <a:pt x="255" y="155"/>
                    <a:pt x="26" y="3"/>
                  </a:cubicBezTo>
                  <a:cubicBezTo>
                    <a:pt x="24" y="1"/>
                    <a:pt x="22" y="0"/>
                    <a:pt x="2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5"/>
            <p:cNvSpPr/>
            <p:nvPr/>
          </p:nvSpPr>
          <p:spPr>
            <a:xfrm>
              <a:off x="5575975" y="2694363"/>
              <a:ext cx="38550" cy="96275"/>
            </a:xfrm>
            <a:custGeom>
              <a:avLst/>
              <a:gdLst/>
              <a:ahLst/>
              <a:cxnLst/>
              <a:rect l="l" t="t" r="r" b="b"/>
              <a:pathLst>
                <a:path w="1542" h="3851" extrusionOk="0">
                  <a:moveTo>
                    <a:pt x="1250" y="1"/>
                  </a:moveTo>
                  <a:cubicBezTo>
                    <a:pt x="1242" y="1"/>
                    <a:pt x="1236" y="10"/>
                    <a:pt x="1236" y="19"/>
                  </a:cubicBezTo>
                  <a:cubicBezTo>
                    <a:pt x="1299" y="414"/>
                    <a:pt x="1236" y="783"/>
                    <a:pt x="1045" y="1152"/>
                  </a:cubicBezTo>
                  <a:cubicBezTo>
                    <a:pt x="892" y="1432"/>
                    <a:pt x="701" y="1712"/>
                    <a:pt x="535" y="1993"/>
                  </a:cubicBezTo>
                  <a:cubicBezTo>
                    <a:pt x="217" y="2515"/>
                    <a:pt x="1" y="3189"/>
                    <a:pt x="153" y="3813"/>
                  </a:cubicBezTo>
                  <a:cubicBezTo>
                    <a:pt x="158" y="3839"/>
                    <a:pt x="180" y="3850"/>
                    <a:pt x="204" y="3850"/>
                  </a:cubicBezTo>
                  <a:cubicBezTo>
                    <a:pt x="240" y="3850"/>
                    <a:pt x="281" y="3826"/>
                    <a:pt x="281" y="3788"/>
                  </a:cubicBezTo>
                  <a:cubicBezTo>
                    <a:pt x="255" y="3431"/>
                    <a:pt x="242" y="3075"/>
                    <a:pt x="357" y="2706"/>
                  </a:cubicBezTo>
                  <a:cubicBezTo>
                    <a:pt x="472" y="2362"/>
                    <a:pt x="663" y="2043"/>
                    <a:pt x="854" y="1738"/>
                  </a:cubicBezTo>
                  <a:cubicBezTo>
                    <a:pt x="1159" y="1241"/>
                    <a:pt x="1541" y="579"/>
                    <a:pt x="1261" y="6"/>
                  </a:cubicBezTo>
                  <a:cubicBezTo>
                    <a:pt x="1257" y="2"/>
                    <a:pt x="1254" y="1"/>
                    <a:pt x="125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5"/>
            <p:cNvSpPr/>
            <p:nvPr/>
          </p:nvSpPr>
          <p:spPr>
            <a:xfrm>
              <a:off x="5629775" y="2666363"/>
              <a:ext cx="126725" cy="121600"/>
            </a:xfrm>
            <a:custGeom>
              <a:avLst/>
              <a:gdLst/>
              <a:ahLst/>
              <a:cxnLst/>
              <a:rect l="l" t="t" r="r" b="b"/>
              <a:pathLst>
                <a:path w="5069" h="4864" extrusionOk="0">
                  <a:moveTo>
                    <a:pt x="21" y="1"/>
                  </a:moveTo>
                  <a:cubicBezTo>
                    <a:pt x="7" y="1"/>
                    <a:pt x="0" y="12"/>
                    <a:pt x="0" y="31"/>
                  </a:cubicBezTo>
                  <a:cubicBezTo>
                    <a:pt x="64" y="439"/>
                    <a:pt x="395" y="795"/>
                    <a:pt x="752" y="999"/>
                  </a:cubicBezTo>
                  <a:cubicBezTo>
                    <a:pt x="1197" y="1266"/>
                    <a:pt x="1719" y="1279"/>
                    <a:pt x="2216" y="1317"/>
                  </a:cubicBezTo>
                  <a:cubicBezTo>
                    <a:pt x="2738" y="1368"/>
                    <a:pt x="3235" y="1495"/>
                    <a:pt x="3680" y="1788"/>
                  </a:cubicBezTo>
                  <a:cubicBezTo>
                    <a:pt x="4113" y="2081"/>
                    <a:pt x="4444" y="2489"/>
                    <a:pt x="4635" y="2972"/>
                  </a:cubicBezTo>
                  <a:cubicBezTo>
                    <a:pt x="4750" y="3253"/>
                    <a:pt x="4814" y="3558"/>
                    <a:pt x="4826" y="3851"/>
                  </a:cubicBezTo>
                  <a:cubicBezTo>
                    <a:pt x="4839" y="4169"/>
                    <a:pt x="4775" y="4462"/>
                    <a:pt x="4712" y="4768"/>
                  </a:cubicBezTo>
                  <a:cubicBezTo>
                    <a:pt x="4704" y="4830"/>
                    <a:pt x="4748" y="4863"/>
                    <a:pt x="4792" y="4863"/>
                  </a:cubicBezTo>
                  <a:cubicBezTo>
                    <a:pt x="4821" y="4863"/>
                    <a:pt x="4850" y="4849"/>
                    <a:pt x="4865" y="4819"/>
                  </a:cubicBezTo>
                  <a:cubicBezTo>
                    <a:pt x="5068" y="4373"/>
                    <a:pt x="5056" y="3813"/>
                    <a:pt x="4941" y="3342"/>
                  </a:cubicBezTo>
                  <a:cubicBezTo>
                    <a:pt x="4826" y="2845"/>
                    <a:pt x="4572" y="2399"/>
                    <a:pt x="4228" y="2043"/>
                  </a:cubicBezTo>
                  <a:cubicBezTo>
                    <a:pt x="3910" y="1712"/>
                    <a:pt x="3489" y="1457"/>
                    <a:pt x="3044" y="1317"/>
                  </a:cubicBezTo>
                  <a:cubicBezTo>
                    <a:pt x="2522" y="1139"/>
                    <a:pt x="1961" y="1203"/>
                    <a:pt x="1414" y="1088"/>
                  </a:cubicBezTo>
                  <a:cubicBezTo>
                    <a:pt x="1096" y="1024"/>
                    <a:pt x="803" y="910"/>
                    <a:pt x="561" y="706"/>
                  </a:cubicBezTo>
                  <a:cubicBezTo>
                    <a:pt x="332" y="515"/>
                    <a:pt x="179" y="260"/>
                    <a:pt x="39" y="6"/>
                  </a:cubicBezTo>
                  <a:cubicBezTo>
                    <a:pt x="32" y="2"/>
                    <a:pt x="26" y="1"/>
                    <a:pt x="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5"/>
            <p:cNvSpPr/>
            <p:nvPr/>
          </p:nvSpPr>
          <p:spPr>
            <a:xfrm>
              <a:off x="5665100" y="2678588"/>
              <a:ext cx="87850" cy="25050"/>
            </a:xfrm>
            <a:custGeom>
              <a:avLst/>
              <a:gdLst/>
              <a:ahLst/>
              <a:cxnLst/>
              <a:rect l="l" t="t" r="r" b="b"/>
              <a:pathLst>
                <a:path w="3514" h="1002" extrusionOk="0">
                  <a:moveTo>
                    <a:pt x="39" y="0"/>
                  </a:moveTo>
                  <a:cubicBezTo>
                    <a:pt x="1" y="0"/>
                    <a:pt x="1" y="26"/>
                    <a:pt x="26" y="51"/>
                  </a:cubicBezTo>
                  <a:cubicBezTo>
                    <a:pt x="536" y="332"/>
                    <a:pt x="1185" y="395"/>
                    <a:pt x="1758" y="446"/>
                  </a:cubicBezTo>
                  <a:cubicBezTo>
                    <a:pt x="2331" y="472"/>
                    <a:pt x="2955" y="523"/>
                    <a:pt x="3362" y="981"/>
                  </a:cubicBezTo>
                  <a:cubicBezTo>
                    <a:pt x="3377" y="995"/>
                    <a:pt x="3393" y="1001"/>
                    <a:pt x="3408" y="1001"/>
                  </a:cubicBezTo>
                  <a:cubicBezTo>
                    <a:pt x="3463" y="1001"/>
                    <a:pt x="3514" y="929"/>
                    <a:pt x="3464" y="879"/>
                  </a:cubicBezTo>
                  <a:cubicBezTo>
                    <a:pt x="3095" y="459"/>
                    <a:pt x="2548" y="344"/>
                    <a:pt x="2025" y="319"/>
                  </a:cubicBezTo>
                  <a:cubicBezTo>
                    <a:pt x="1682" y="306"/>
                    <a:pt x="1325" y="306"/>
                    <a:pt x="994" y="242"/>
                  </a:cubicBezTo>
                  <a:cubicBezTo>
                    <a:pt x="676" y="179"/>
                    <a:pt x="357" y="51"/>
                    <a:pt x="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5"/>
            <p:cNvSpPr/>
            <p:nvPr/>
          </p:nvSpPr>
          <p:spPr>
            <a:xfrm>
              <a:off x="5709350" y="2827613"/>
              <a:ext cx="13400" cy="12950"/>
            </a:xfrm>
            <a:custGeom>
              <a:avLst/>
              <a:gdLst/>
              <a:ahLst/>
              <a:cxnLst/>
              <a:rect l="l" t="t" r="r" b="b"/>
              <a:pathLst>
                <a:path w="536" h="518" extrusionOk="0">
                  <a:moveTo>
                    <a:pt x="471" y="1"/>
                  </a:moveTo>
                  <a:cubicBezTo>
                    <a:pt x="462" y="1"/>
                    <a:pt x="454" y="4"/>
                    <a:pt x="446" y="11"/>
                  </a:cubicBezTo>
                  <a:cubicBezTo>
                    <a:pt x="408" y="37"/>
                    <a:pt x="357" y="88"/>
                    <a:pt x="306" y="113"/>
                  </a:cubicBezTo>
                  <a:cubicBezTo>
                    <a:pt x="255" y="151"/>
                    <a:pt x="192" y="164"/>
                    <a:pt x="141" y="215"/>
                  </a:cubicBezTo>
                  <a:cubicBezTo>
                    <a:pt x="64" y="279"/>
                    <a:pt x="1" y="393"/>
                    <a:pt x="52" y="495"/>
                  </a:cubicBezTo>
                  <a:cubicBezTo>
                    <a:pt x="57" y="510"/>
                    <a:pt x="68" y="517"/>
                    <a:pt x="79" y="517"/>
                  </a:cubicBezTo>
                  <a:cubicBezTo>
                    <a:pt x="97" y="517"/>
                    <a:pt x="115" y="501"/>
                    <a:pt x="115" y="470"/>
                  </a:cubicBezTo>
                  <a:cubicBezTo>
                    <a:pt x="64" y="228"/>
                    <a:pt x="497" y="266"/>
                    <a:pt x="536" y="37"/>
                  </a:cubicBezTo>
                  <a:cubicBezTo>
                    <a:pt x="518" y="19"/>
                    <a:pt x="493" y="1"/>
                    <a:pt x="47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5"/>
            <p:cNvSpPr/>
            <p:nvPr/>
          </p:nvSpPr>
          <p:spPr>
            <a:xfrm>
              <a:off x="5731000" y="2810113"/>
              <a:ext cx="11500" cy="9525"/>
            </a:xfrm>
            <a:custGeom>
              <a:avLst/>
              <a:gdLst/>
              <a:ahLst/>
              <a:cxnLst/>
              <a:rect l="l" t="t" r="r" b="b"/>
              <a:pathLst>
                <a:path w="460" h="381" extrusionOk="0">
                  <a:moveTo>
                    <a:pt x="337" y="0"/>
                  </a:moveTo>
                  <a:cubicBezTo>
                    <a:pt x="329" y="0"/>
                    <a:pt x="323" y="3"/>
                    <a:pt x="319" y="11"/>
                  </a:cubicBezTo>
                  <a:cubicBezTo>
                    <a:pt x="281" y="37"/>
                    <a:pt x="281" y="75"/>
                    <a:pt x="255" y="100"/>
                  </a:cubicBezTo>
                  <a:cubicBezTo>
                    <a:pt x="217" y="138"/>
                    <a:pt x="166" y="151"/>
                    <a:pt x="141" y="164"/>
                  </a:cubicBezTo>
                  <a:cubicBezTo>
                    <a:pt x="77" y="215"/>
                    <a:pt x="1" y="240"/>
                    <a:pt x="1" y="342"/>
                  </a:cubicBezTo>
                  <a:cubicBezTo>
                    <a:pt x="1" y="368"/>
                    <a:pt x="17" y="380"/>
                    <a:pt x="34" y="380"/>
                  </a:cubicBezTo>
                  <a:cubicBezTo>
                    <a:pt x="52" y="380"/>
                    <a:pt x="71" y="368"/>
                    <a:pt x="77" y="342"/>
                  </a:cubicBezTo>
                  <a:cubicBezTo>
                    <a:pt x="77" y="266"/>
                    <a:pt x="217" y="240"/>
                    <a:pt x="281" y="228"/>
                  </a:cubicBezTo>
                  <a:cubicBezTo>
                    <a:pt x="344" y="202"/>
                    <a:pt x="459" y="87"/>
                    <a:pt x="383" y="24"/>
                  </a:cubicBezTo>
                  <a:cubicBezTo>
                    <a:pt x="374" y="15"/>
                    <a:pt x="353" y="0"/>
                    <a:pt x="3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5"/>
            <p:cNvSpPr/>
            <p:nvPr/>
          </p:nvSpPr>
          <p:spPr>
            <a:xfrm>
              <a:off x="5651200" y="2757438"/>
              <a:ext cx="38350" cy="46650"/>
            </a:xfrm>
            <a:custGeom>
              <a:avLst/>
              <a:gdLst/>
              <a:ahLst/>
              <a:cxnLst/>
              <a:rect l="l" t="t" r="r" b="b"/>
              <a:pathLst>
                <a:path w="1534" h="1866" extrusionOk="0">
                  <a:moveTo>
                    <a:pt x="35" y="1"/>
                  </a:moveTo>
                  <a:cubicBezTo>
                    <a:pt x="16" y="1"/>
                    <a:pt x="0" y="25"/>
                    <a:pt x="9" y="43"/>
                  </a:cubicBezTo>
                  <a:cubicBezTo>
                    <a:pt x="188" y="374"/>
                    <a:pt x="417" y="628"/>
                    <a:pt x="671" y="921"/>
                  </a:cubicBezTo>
                  <a:cubicBezTo>
                    <a:pt x="799" y="1061"/>
                    <a:pt x="926" y="1201"/>
                    <a:pt x="1053" y="1367"/>
                  </a:cubicBezTo>
                  <a:cubicBezTo>
                    <a:pt x="1181" y="1520"/>
                    <a:pt x="1295" y="1711"/>
                    <a:pt x="1423" y="1863"/>
                  </a:cubicBezTo>
                  <a:cubicBezTo>
                    <a:pt x="1428" y="1865"/>
                    <a:pt x="1434" y="1865"/>
                    <a:pt x="1440" y="1865"/>
                  </a:cubicBezTo>
                  <a:cubicBezTo>
                    <a:pt x="1486" y="1865"/>
                    <a:pt x="1533" y="1822"/>
                    <a:pt x="1499" y="1800"/>
                  </a:cubicBezTo>
                  <a:cubicBezTo>
                    <a:pt x="1359" y="1481"/>
                    <a:pt x="1053" y="1176"/>
                    <a:pt x="824" y="908"/>
                  </a:cubicBezTo>
                  <a:cubicBezTo>
                    <a:pt x="544" y="616"/>
                    <a:pt x="251" y="348"/>
                    <a:pt x="60" y="17"/>
                  </a:cubicBezTo>
                  <a:cubicBezTo>
                    <a:pt x="53" y="5"/>
                    <a:pt x="44" y="1"/>
                    <a:pt x="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5"/>
            <p:cNvSpPr/>
            <p:nvPr/>
          </p:nvSpPr>
          <p:spPr>
            <a:xfrm>
              <a:off x="5666100" y="2761938"/>
              <a:ext cx="14200" cy="15750"/>
            </a:xfrm>
            <a:custGeom>
              <a:avLst/>
              <a:gdLst/>
              <a:ahLst/>
              <a:cxnLst/>
              <a:rect l="l" t="t" r="r" b="b"/>
              <a:pathLst>
                <a:path w="568" h="630" extrusionOk="0">
                  <a:moveTo>
                    <a:pt x="43" y="0"/>
                  </a:moveTo>
                  <a:cubicBezTo>
                    <a:pt x="28" y="0"/>
                    <a:pt x="1" y="30"/>
                    <a:pt x="12" y="41"/>
                  </a:cubicBezTo>
                  <a:cubicBezTo>
                    <a:pt x="177" y="232"/>
                    <a:pt x="330" y="436"/>
                    <a:pt x="496" y="627"/>
                  </a:cubicBezTo>
                  <a:cubicBezTo>
                    <a:pt x="501" y="629"/>
                    <a:pt x="506" y="630"/>
                    <a:pt x="512" y="630"/>
                  </a:cubicBezTo>
                  <a:cubicBezTo>
                    <a:pt x="538" y="630"/>
                    <a:pt x="567" y="611"/>
                    <a:pt x="547" y="601"/>
                  </a:cubicBezTo>
                  <a:cubicBezTo>
                    <a:pt x="381" y="385"/>
                    <a:pt x="203" y="194"/>
                    <a:pt x="50" y="3"/>
                  </a:cubicBezTo>
                  <a:cubicBezTo>
                    <a:pt x="48" y="1"/>
                    <a:pt x="46" y="0"/>
                    <a:pt x="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p:cNvSpPr/>
            <p:nvPr/>
          </p:nvSpPr>
          <p:spPr>
            <a:xfrm>
              <a:off x="5692700" y="2722538"/>
              <a:ext cx="42775" cy="53775"/>
            </a:xfrm>
            <a:custGeom>
              <a:avLst/>
              <a:gdLst/>
              <a:ahLst/>
              <a:cxnLst/>
              <a:rect l="l" t="t" r="r" b="b"/>
              <a:pathLst>
                <a:path w="1711" h="2151" extrusionOk="0">
                  <a:moveTo>
                    <a:pt x="39" y="1"/>
                  </a:moveTo>
                  <a:cubicBezTo>
                    <a:pt x="9" y="1"/>
                    <a:pt x="0" y="46"/>
                    <a:pt x="30" y="76"/>
                  </a:cubicBezTo>
                  <a:cubicBezTo>
                    <a:pt x="399" y="331"/>
                    <a:pt x="769" y="585"/>
                    <a:pt x="1049" y="929"/>
                  </a:cubicBezTo>
                  <a:cubicBezTo>
                    <a:pt x="1202" y="1107"/>
                    <a:pt x="1329" y="1298"/>
                    <a:pt x="1393" y="1502"/>
                  </a:cubicBezTo>
                  <a:cubicBezTo>
                    <a:pt x="1456" y="1706"/>
                    <a:pt x="1456" y="1922"/>
                    <a:pt x="1482" y="2126"/>
                  </a:cubicBezTo>
                  <a:cubicBezTo>
                    <a:pt x="1482" y="2143"/>
                    <a:pt x="1495" y="2150"/>
                    <a:pt x="1510" y="2150"/>
                  </a:cubicBezTo>
                  <a:cubicBezTo>
                    <a:pt x="1529" y="2150"/>
                    <a:pt x="1551" y="2140"/>
                    <a:pt x="1558" y="2126"/>
                  </a:cubicBezTo>
                  <a:cubicBezTo>
                    <a:pt x="1711" y="1744"/>
                    <a:pt x="1456" y="1235"/>
                    <a:pt x="1214" y="929"/>
                  </a:cubicBezTo>
                  <a:cubicBezTo>
                    <a:pt x="909" y="534"/>
                    <a:pt x="476" y="280"/>
                    <a:pt x="68" y="12"/>
                  </a:cubicBezTo>
                  <a:cubicBezTo>
                    <a:pt x="57" y="4"/>
                    <a:pt x="47" y="1"/>
                    <a:pt x="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5"/>
            <p:cNvSpPr/>
            <p:nvPr/>
          </p:nvSpPr>
          <p:spPr>
            <a:xfrm>
              <a:off x="5735550" y="2744713"/>
              <a:ext cx="6300" cy="19250"/>
            </a:xfrm>
            <a:custGeom>
              <a:avLst/>
              <a:gdLst/>
              <a:ahLst/>
              <a:cxnLst/>
              <a:rect l="l" t="t" r="r" b="b"/>
              <a:pathLst>
                <a:path w="252" h="770" extrusionOk="0">
                  <a:moveTo>
                    <a:pt x="36" y="1"/>
                  </a:moveTo>
                  <a:cubicBezTo>
                    <a:pt x="17" y="1"/>
                    <a:pt x="1" y="24"/>
                    <a:pt x="10" y="42"/>
                  </a:cubicBezTo>
                  <a:cubicBezTo>
                    <a:pt x="99" y="271"/>
                    <a:pt x="137" y="501"/>
                    <a:pt x="188" y="743"/>
                  </a:cubicBezTo>
                  <a:cubicBezTo>
                    <a:pt x="188" y="760"/>
                    <a:pt x="202" y="770"/>
                    <a:pt x="216" y="770"/>
                  </a:cubicBezTo>
                  <a:cubicBezTo>
                    <a:pt x="233" y="770"/>
                    <a:pt x="252" y="757"/>
                    <a:pt x="252" y="730"/>
                  </a:cubicBezTo>
                  <a:cubicBezTo>
                    <a:pt x="239" y="475"/>
                    <a:pt x="150" y="246"/>
                    <a:pt x="61" y="17"/>
                  </a:cubicBezTo>
                  <a:cubicBezTo>
                    <a:pt x="53" y="5"/>
                    <a:pt x="44"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5"/>
            <p:cNvSpPr/>
            <p:nvPr/>
          </p:nvSpPr>
          <p:spPr>
            <a:xfrm>
              <a:off x="5579475" y="2723063"/>
              <a:ext cx="16525" cy="27900"/>
            </a:xfrm>
            <a:custGeom>
              <a:avLst/>
              <a:gdLst/>
              <a:ahLst/>
              <a:cxnLst/>
              <a:rect l="l" t="t" r="r" b="b"/>
              <a:pathLst>
                <a:path w="661" h="1116" extrusionOk="0">
                  <a:moveTo>
                    <a:pt x="626" y="1"/>
                  </a:moveTo>
                  <a:cubicBezTo>
                    <a:pt x="622" y="1"/>
                    <a:pt x="617" y="2"/>
                    <a:pt x="612" y="4"/>
                  </a:cubicBezTo>
                  <a:cubicBezTo>
                    <a:pt x="332" y="310"/>
                    <a:pt x="1" y="641"/>
                    <a:pt x="13" y="1086"/>
                  </a:cubicBezTo>
                  <a:cubicBezTo>
                    <a:pt x="13" y="1108"/>
                    <a:pt x="25" y="1116"/>
                    <a:pt x="38" y="1116"/>
                  </a:cubicBezTo>
                  <a:cubicBezTo>
                    <a:pt x="56" y="1116"/>
                    <a:pt x="77" y="1101"/>
                    <a:pt x="77" y="1086"/>
                  </a:cubicBezTo>
                  <a:cubicBezTo>
                    <a:pt x="102" y="666"/>
                    <a:pt x="383" y="335"/>
                    <a:pt x="650" y="30"/>
                  </a:cubicBezTo>
                  <a:cubicBezTo>
                    <a:pt x="660" y="19"/>
                    <a:pt x="646" y="1"/>
                    <a:pt x="62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5"/>
            <p:cNvSpPr/>
            <p:nvPr/>
          </p:nvSpPr>
          <p:spPr>
            <a:xfrm>
              <a:off x="5592525" y="2773838"/>
              <a:ext cx="20175" cy="47275"/>
            </a:xfrm>
            <a:custGeom>
              <a:avLst/>
              <a:gdLst/>
              <a:ahLst/>
              <a:cxnLst/>
              <a:rect l="l" t="t" r="r" b="b"/>
              <a:pathLst>
                <a:path w="807" h="1891" extrusionOk="0">
                  <a:moveTo>
                    <a:pt x="182" y="1"/>
                  </a:moveTo>
                  <a:cubicBezTo>
                    <a:pt x="176" y="1"/>
                    <a:pt x="166" y="4"/>
                    <a:pt x="153" y="10"/>
                  </a:cubicBezTo>
                  <a:cubicBezTo>
                    <a:pt x="1" y="673"/>
                    <a:pt x="204" y="1424"/>
                    <a:pt x="726" y="1882"/>
                  </a:cubicBezTo>
                  <a:cubicBezTo>
                    <a:pt x="738" y="1888"/>
                    <a:pt x="749" y="1891"/>
                    <a:pt x="759" y="1891"/>
                  </a:cubicBezTo>
                  <a:cubicBezTo>
                    <a:pt x="791" y="1891"/>
                    <a:pt x="807" y="1864"/>
                    <a:pt x="777" y="1844"/>
                  </a:cubicBezTo>
                  <a:cubicBezTo>
                    <a:pt x="306" y="1360"/>
                    <a:pt x="64" y="673"/>
                    <a:pt x="192" y="10"/>
                  </a:cubicBezTo>
                  <a:cubicBezTo>
                    <a:pt x="192" y="4"/>
                    <a:pt x="188" y="1"/>
                    <a:pt x="1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5"/>
            <p:cNvSpPr/>
            <p:nvPr/>
          </p:nvSpPr>
          <p:spPr>
            <a:xfrm>
              <a:off x="5616775" y="2841513"/>
              <a:ext cx="36150" cy="7400"/>
            </a:xfrm>
            <a:custGeom>
              <a:avLst/>
              <a:gdLst/>
              <a:ahLst/>
              <a:cxnLst/>
              <a:rect l="l" t="t" r="r" b="b"/>
              <a:pathLst>
                <a:path w="1446" h="296" extrusionOk="0">
                  <a:moveTo>
                    <a:pt x="1395" y="1"/>
                  </a:moveTo>
                  <a:cubicBezTo>
                    <a:pt x="1392" y="1"/>
                    <a:pt x="1389" y="2"/>
                    <a:pt x="1386" y="3"/>
                  </a:cubicBezTo>
                  <a:cubicBezTo>
                    <a:pt x="1161" y="135"/>
                    <a:pt x="925" y="199"/>
                    <a:pt x="690" y="199"/>
                  </a:cubicBezTo>
                  <a:cubicBezTo>
                    <a:pt x="473" y="199"/>
                    <a:pt x="257" y="145"/>
                    <a:pt x="49" y="41"/>
                  </a:cubicBezTo>
                  <a:cubicBezTo>
                    <a:pt x="47" y="39"/>
                    <a:pt x="44" y="38"/>
                    <a:pt x="40" y="38"/>
                  </a:cubicBezTo>
                  <a:cubicBezTo>
                    <a:pt x="24" y="38"/>
                    <a:pt x="1" y="56"/>
                    <a:pt x="11" y="67"/>
                  </a:cubicBezTo>
                  <a:cubicBezTo>
                    <a:pt x="215" y="219"/>
                    <a:pt x="466" y="296"/>
                    <a:pt x="716" y="296"/>
                  </a:cubicBezTo>
                  <a:cubicBezTo>
                    <a:pt x="966" y="296"/>
                    <a:pt x="1214" y="219"/>
                    <a:pt x="1412" y="67"/>
                  </a:cubicBezTo>
                  <a:cubicBezTo>
                    <a:pt x="1446" y="44"/>
                    <a:pt x="1419" y="1"/>
                    <a:pt x="1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5"/>
            <p:cNvSpPr/>
            <p:nvPr/>
          </p:nvSpPr>
          <p:spPr>
            <a:xfrm>
              <a:off x="5751800" y="2716713"/>
              <a:ext cx="19025" cy="47900"/>
            </a:xfrm>
            <a:custGeom>
              <a:avLst/>
              <a:gdLst/>
              <a:ahLst/>
              <a:cxnLst/>
              <a:rect l="l" t="t" r="r" b="b"/>
              <a:pathLst>
                <a:path w="761" h="1916" extrusionOk="0">
                  <a:moveTo>
                    <a:pt x="42" y="0"/>
                  </a:moveTo>
                  <a:cubicBezTo>
                    <a:pt x="23" y="0"/>
                    <a:pt x="0" y="27"/>
                    <a:pt x="9" y="54"/>
                  </a:cubicBezTo>
                  <a:cubicBezTo>
                    <a:pt x="149" y="347"/>
                    <a:pt x="315" y="653"/>
                    <a:pt x="429" y="971"/>
                  </a:cubicBezTo>
                  <a:cubicBezTo>
                    <a:pt x="531" y="1277"/>
                    <a:pt x="582" y="1595"/>
                    <a:pt x="697" y="1888"/>
                  </a:cubicBezTo>
                  <a:cubicBezTo>
                    <a:pt x="703" y="1906"/>
                    <a:pt x="717" y="1915"/>
                    <a:pt x="730" y="1915"/>
                  </a:cubicBezTo>
                  <a:cubicBezTo>
                    <a:pt x="746" y="1915"/>
                    <a:pt x="760" y="1903"/>
                    <a:pt x="760" y="1875"/>
                  </a:cubicBezTo>
                  <a:cubicBezTo>
                    <a:pt x="748" y="1582"/>
                    <a:pt x="620" y="1226"/>
                    <a:pt x="506" y="920"/>
                  </a:cubicBezTo>
                  <a:cubicBezTo>
                    <a:pt x="391" y="602"/>
                    <a:pt x="251" y="309"/>
                    <a:pt x="60" y="16"/>
                  </a:cubicBezTo>
                  <a:cubicBezTo>
                    <a:pt x="56" y="5"/>
                    <a:pt x="49" y="0"/>
                    <a:pt x="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5"/>
            <p:cNvSpPr/>
            <p:nvPr/>
          </p:nvSpPr>
          <p:spPr>
            <a:xfrm>
              <a:off x="5765150" y="2715063"/>
              <a:ext cx="11775" cy="26825"/>
            </a:xfrm>
            <a:custGeom>
              <a:avLst/>
              <a:gdLst/>
              <a:ahLst/>
              <a:cxnLst/>
              <a:rect l="l" t="t" r="r" b="b"/>
              <a:pathLst>
                <a:path w="471" h="1073" extrusionOk="0">
                  <a:moveTo>
                    <a:pt x="32" y="1"/>
                  </a:moveTo>
                  <a:cubicBezTo>
                    <a:pt x="17" y="1"/>
                    <a:pt x="1" y="10"/>
                    <a:pt x="10" y="19"/>
                  </a:cubicBezTo>
                  <a:cubicBezTo>
                    <a:pt x="188" y="337"/>
                    <a:pt x="328" y="693"/>
                    <a:pt x="417" y="1050"/>
                  </a:cubicBezTo>
                  <a:cubicBezTo>
                    <a:pt x="423" y="1066"/>
                    <a:pt x="435" y="1073"/>
                    <a:pt x="445" y="1073"/>
                  </a:cubicBezTo>
                  <a:cubicBezTo>
                    <a:pt x="459" y="1073"/>
                    <a:pt x="470" y="1059"/>
                    <a:pt x="456" y="1037"/>
                  </a:cubicBezTo>
                  <a:cubicBezTo>
                    <a:pt x="405" y="655"/>
                    <a:pt x="252" y="311"/>
                    <a:pt x="48" y="6"/>
                  </a:cubicBezTo>
                  <a:cubicBezTo>
                    <a:pt x="44" y="2"/>
                    <a:pt x="38" y="1"/>
                    <a:pt x="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4" name="Google Shape;334;p35"/>
          <p:cNvGrpSpPr/>
          <p:nvPr/>
        </p:nvGrpSpPr>
        <p:grpSpPr>
          <a:xfrm rot="-3269055">
            <a:off x="6938737" y="3212330"/>
            <a:ext cx="1432201" cy="465059"/>
            <a:chOff x="4298500" y="2194588"/>
            <a:chExt cx="462250" cy="150100"/>
          </a:xfrm>
        </p:grpSpPr>
        <p:sp>
          <p:nvSpPr>
            <p:cNvPr id="335" name="Google Shape;335;p35"/>
            <p:cNvSpPr/>
            <p:nvPr/>
          </p:nvSpPr>
          <p:spPr>
            <a:xfrm>
              <a:off x="4351350" y="2194713"/>
              <a:ext cx="365775" cy="149975"/>
            </a:xfrm>
            <a:custGeom>
              <a:avLst/>
              <a:gdLst/>
              <a:ahLst/>
              <a:cxnLst/>
              <a:rect l="l" t="t" r="r" b="b"/>
              <a:pathLst>
                <a:path w="14631" h="5999" extrusionOk="0">
                  <a:moveTo>
                    <a:pt x="13128" y="1"/>
                  </a:moveTo>
                  <a:cubicBezTo>
                    <a:pt x="12428" y="64"/>
                    <a:pt x="11715" y="103"/>
                    <a:pt x="11002" y="192"/>
                  </a:cubicBezTo>
                  <a:cubicBezTo>
                    <a:pt x="9563" y="332"/>
                    <a:pt x="8150" y="523"/>
                    <a:pt x="6723" y="650"/>
                  </a:cubicBezTo>
                  <a:cubicBezTo>
                    <a:pt x="5998" y="727"/>
                    <a:pt x="5285" y="739"/>
                    <a:pt x="4571" y="790"/>
                  </a:cubicBezTo>
                  <a:cubicBezTo>
                    <a:pt x="3858" y="828"/>
                    <a:pt x="3158" y="930"/>
                    <a:pt x="2432" y="1045"/>
                  </a:cubicBezTo>
                  <a:cubicBezTo>
                    <a:pt x="2088" y="1109"/>
                    <a:pt x="1732" y="1160"/>
                    <a:pt x="1375" y="1223"/>
                  </a:cubicBezTo>
                  <a:lnTo>
                    <a:pt x="1223" y="1236"/>
                  </a:lnTo>
                  <a:lnTo>
                    <a:pt x="1070" y="1274"/>
                  </a:lnTo>
                  <a:cubicBezTo>
                    <a:pt x="955" y="1287"/>
                    <a:pt x="879" y="1338"/>
                    <a:pt x="777" y="1376"/>
                  </a:cubicBezTo>
                  <a:cubicBezTo>
                    <a:pt x="611" y="1478"/>
                    <a:pt x="446" y="1618"/>
                    <a:pt x="331" y="1796"/>
                  </a:cubicBezTo>
                  <a:cubicBezTo>
                    <a:pt x="115" y="2153"/>
                    <a:pt x="51" y="2547"/>
                    <a:pt x="13" y="2904"/>
                  </a:cubicBezTo>
                  <a:cubicBezTo>
                    <a:pt x="0" y="3273"/>
                    <a:pt x="38" y="3643"/>
                    <a:pt x="77" y="4012"/>
                  </a:cubicBezTo>
                  <a:cubicBezTo>
                    <a:pt x="140" y="4381"/>
                    <a:pt x="229" y="4738"/>
                    <a:pt x="395" y="5081"/>
                  </a:cubicBezTo>
                  <a:cubicBezTo>
                    <a:pt x="560" y="5425"/>
                    <a:pt x="841" y="5731"/>
                    <a:pt x="1210" y="5884"/>
                  </a:cubicBezTo>
                  <a:cubicBezTo>
                    <a:pt x="1286" y="5935"/>
                    <a:pt x="1388" y="5973"/>
                    <a:pt x="1477" y="5985"/>
                  </a:cubicBezTo>
                  <a:cubicBezTo>
                    <a:pt x="1528" y="5998"/>
                    <a:pt x="1592" y="5998"/>
                    <a:pt x="1643" y="5998"/>
                  </a:cubicBezTo>
                  <a:lnTo>
                    <a:pt x="1796" y="5998"/>
                  </a:lnTo>
                  <a:lnTo>
                    <a:pt x="2343" y="5985"/>
                  </a:lnTo>
                  <a:cubicBezTo>
                    <a:pt x="2687" y="5973"/>
                    <a:pt x="3056" y="5922"/>
                    <a:pt x="3413" y="5884"/>
                  </a:cubicBezTo>
                  <a:lnTo>
                    <a:pt x="7678" y="5362"/>
                  </a:lnTo>
                  <a:cubicBezTo>
                    <a:pt x="8022" y="5336"/>
                    <a:pt x="8391" y="5285"/>
                    <a:pt x="8735" y="5247"/>
                  </a:cubicBezTo>
                  <a:cubicBezTo>
                    <a:pt x="9092" y="5221"/>
                    <a:pt x="9461" y="5209"/>
                    <a:pt x="9805" y="5171"/>
                  </a:cubicBezTo>
                  <a:cubicBezTo>
                    <a:pt x="10518" y="5120"/>
                    <a:pt x="11218" y="5030"/>
                    <a:pt x="11944" y="4929"/>
                  </a:cubicBezTo>
                  <a:lnTo>
                    <a:pt x="13001" y="4789"/>
                  </a:lnTo>
                  <a:cubicBezTo>
                    <a:pt x="13179" y="4763"/>
                    <a:pt x="13357" y="4738"/>
                    <a:pt x="13536" y="4712"/>
                  </a:cubicBezTo>
                  <a:lnTo>
                    <a:pt x="13663" y="4699"/>
                  </a:lnTo>
                  <a:cubicBezTo>
                    <a:pt x="13727" y="4674"/>
                    <a:pt x="13790" y="4661"/>
                    <a:pt x="13829" y="4648"/>
                  </a:cubicBezTo>
                  <a:cubicBezTo>
                    <a:pt x="13892" y="4636"/>
                    <a:pt x="13943" y="4598"/>
                    <a:pt x="13994" y="4572"/>
                  </a:cubicBezTo>
                  <a:cubicBezTo>
                    <a:pt x="14045" y="4534"/>
                    <a:pt x="14083" y="4483"/>
                    <a:pt x="14121" y="4457"/>
                  </a:cubicBezTo>
                  <a:cubicBezTo>
                    <a:pt x="14274" y="4305"/>
                    <a:pt x="14376" y="4126"/>
                    <a:pt x="14440" y="3948"/>
                  </a:cubicBezTo>
                  <a:cubicBezTo>
                    <a:pt x="14516" y="3757"/>
                    <a:pt x="14567" y="3579"/>
                    <a:pt x="14580" y="3388"/>
                  </a:cubicBezTo>
                  <a:cubicBezTo>
                    <a:pt x="14631" y="3019"/>
                    <a:pt x="14631" y="2649"/>
                    <a:pt x="14580" y="2293"/>
                  </a:cubicBezTo>
                  <a:cubicBezTo>
                    <a:pt x="14567" y="2242"/>
                    <a:pt x="14529" y="2216"/>
                    <a:pt x="14491" y="2216"/>
                  </a:cubicBezTo>
                  <a:cubicBezTo>
                    <a:pt x="14440" y="2216"/>
                    <a:pt x="14402" y="2255"/>
                    <a:pt x="14402" y="2306"/>
                  </a:cubicBezTo>
                  <a:cubicBezTo>
                    <a:pt x="14427" y="2662"/>
                    <a:pt x="14402" y="3006"/>
                    <a:pt x="14325" y="3337"/>
                  </a:cubicBezTo>
                  <a:cubicBezTo>
                    <a:pt x="14274" y="3502"/>
                    <a:pt x="14236" y="3655"/>
                    <a:pt x="14172" y="3821"/>
                  </a:cubicBezTo>
                  <a:cubicBezTo>
                    <a:pt x="14109" y="3961"/>
                    <a:pt x="14020" y="4101"/>
                    <a:pt x="13918" y="4203"/>
                  </a:cubicBezTo>
                  <a:cubicBezTo>
                    <a:pt x="13892" y="4228"/>
                    <a:pt x="13867" y="4241"/>
                    <a:pt x="13829" y="4266"/>
                  </a:cubicBezTo>
                  <a:cubicBezTo>
                    <a:pt x="13816" y="4292"/>
                    <a:pt x="13790" y="4292"/>
                    <a:pt x="13752" y="4305"/>
                  </a:cubicBezTo>
                  <a:cubicBezTo>
                    <a:pt x="13727" y="4330"/>
                    <a:pt x="13689" y="4330"/>
                    <a:pt x="13663" y="4330"/>
                  </a:cubicBezTo>
                  <a:lnTo>
                    <a:pt x="13536" y="4343"/>
                  </a:lnTo>
                  <a:cubicBezTo>
                    <a:pt x="13345" y="4356"/>
                    <a:pt x="13166" y="4368"/>
                    <a:pt x="12988" y="4394"/>
                  </a:cubicBezTo>
                  <a:lnTo>
                    <a:pt x="11919" y="4496"/>
                  </a:lnTo>
                  <a:cubicBezTo>
                    <a:pt x="11206" y="4559"/>
                    <a:pt x="10492" y="4648"/>
                    <a:pt x="9792" y="4763"/>
                  </a:cubicBezTo>
                  <a:cubicBezTo>
                    <a:pt x="9436" y="4801"/>
                    <a:pt x="9079" y="4865"/>
                    <a:pt x="8723" y="4916"/>
                  </a:cubicBezTo>
                  <a:cubicBezTo>
                    <a:pt x="8379" y="4967"/>
                    <a:pt x="8009" y="5005"/>
                    <a:pt x="7653" y="5043"/>
                  </a:cubicBezTo>
                  <a:cubicBezTo>
                    <a:pt x="6227" y="5196"/>
                    <a:pt x="4813" y="5336"/>
                    <a:pt x="3375" y="5451"/>
                  </a:cubicBezTo>
                  <a:cubicBezTo>
                    <a:pt x="3031" y="5489"/>
                    <a:pt x="2661" y="5540"/>
                    <a:pt x="2305" y="5578"/>
                  </a:cubicBezTo>
                  <a:cubicBezTo>
                    <a:pt x="2139" y="5616"/>
                    <a:pt x="1961" y="5629"/>
                    <a:pt x="1783" y="5667"/>
                  </a:cubicBezTo>
                  <a:cubicBezTo>
                    <a:pt x="1732" y="5680"/>
                    <a:pt x="1706" y="5680"/>
                    <a:pt x="1668" y="5680"/>
                  </a:cubicBezTo>
                  <a:cubicBezTo>
                    <a:pt x="1651" y="5680"/>
                    <a:pt x="1629" y="5686"/>
                    <a:pt x="1604" y="5686"/>
                  </a:cubicBezTo>
                  <a:cubicBezTo>
                    <a:pt x="1592" y="5686"/>
                    <a:pt x="1579" y="5684"/>
                    <a:pt x="1566" y="5680"/>
                  </a:cubicBezTo>
                  <a:cubicBezTo>
                    <a:pt x="1477" y="5667"/>
                    <a:pt x="1401" y="5654"/>
                    <a:pt x="1324" y="5616"/>
                  </a:cubicBezTo>
                  <a:cubicBezTo>
                    <a:pt x="1019" y="5502"/>
                    <a:pt x="802" y="5234"/>
                    <a:pt x="650" y="4929"/>
                  </a:cubicBezTo>
                  <a:cubicBezTo>
                    <a:pt x="509" y="4610"/>
                    <a:pt x="446" y="4279"/>
                    <a:pt x="420" y="3935"/>
                  </a:cubicBezTo>
                  <a:cubicBezTo>
                    <a:pt x="382" y="3592"/>
                    <a:pt x="369" y="3235"/>
                    <a:pt x="395" y="2891"/>
                  </a:cubicBezTo>
                  <a:cubicBezTo>
                    <a:pt x="433" y="2560"/>
                    <a:pt x="497" y="2229"/>
                    <a:pt x="675" y="1974"/>
                  </a:cubicBezTo>
                  <a:cubicBezTo>
                    <a:pt x="764" y="1847"/>
                    <a:pt x="866" y="1745"/>
                    <a:pt x="1006" y="1669"/>
                  </a:cubicBezTo>
                  <a:cubicBezTo>
                    <a:pt x="1070" y="1643"/>
                    <a:pt x="1146" y="1605"/>
                    <a:pt x="1210" y="1592"/>
                  </a:cubicBezTo>
                  <a:lnTo>
                    <a:pt x="1324" y="1554"/>
                  </a:lnTo>
                  <a:lnTo>
                    <a:pt x="1452" y="1542"/>
                  </a:lnTo>
                  <a:cubicBezTo>
                    <a:pt x="1783" y="1491"/>
                    <a:pt x="2152" y="1452"/>
                    <a:pt x="2496" y="1414"/>
                  </a:cubicBezTo>
                  <a:cubicBezTo>
                    <a:pt x="3222" y="1351"/>
                    <a:pt x="3935" y="1287"/>
                    <a:pt x="4635" y="1172"/>
                  </a:cubicBezTo>
                  <a:cubicBezTo>
                    <a:pt x="5348" y="1045"/>
                    <a:pt x="6049" y="918"/>
                    <a:pt x="6762" y="841"/>
                  </a:cubicBezTo>
                  <a:cubicBezTo>
                    <a:pt x="8188" y="663"/>
                    <a:pt x="9614" y="574"/>
                    <a:pt x="11053" y="434"/>
                  </a:cubicBezTo>
                  <a:cubicBezTo>
                    <a:pt x="11753" y="370"/>
                    <a:pt x="12466" y="281"/>
                    <a:pt x="13179" y="205"/>
                  </a:cubicBezTo>
                  <a:cubicBezTo>
                    <a:pt x="13210" y="198"/>
                    <a:pt x="13240" y="195"/>
                    <a:pt x="13270" y="195"/>
                  </a:cubicBezTo>
                  <a:cubicBezTo>
                    <a:pt x="13527" y="195"/>
                    <a:pt x="13758" y="426"/>
                    <a:pt x="13918" y="688"/>
                  </a:cubicBezTo>
                  <a:cubicBezTo>
                    <a:pt x="14109" y="969"/>
                    <a:pt x="14236" y="1300"/>
                    <a:pt x="14325" y="1643"/>
                  </a:cubicBezTo>
                  <a:cubicBezTo>
                    <a:pt x="14338" y="1682"/>
                    <a:pt x="14389" y="1720"/>
                    <a:pt x="14402" y="1783"/>
                  </a:cubicBezTo>
                  <a:cubicBezTo>
                    <a:pt x="14453" y="1758"/>
                    <a:pt x="14491" y="1720"/>
                    <a:pt x="14465" y="1669"/>
                  </a:cubicBezTo>
                  <a:cubicBezTo>
                    <a:pt x="14389" y="1312"/>
                    <a:pt x="14274" y="956"/>
                    <a:pt x="14083" y="637"/>
                  </a:cubicBezTo>
                  <a:cubicBezTo>
                    <a:pt x="13994" y="472"/>
                    <a:pt x="13880" y="319"/>
                    <a:pt x="13727" y="192"/>
                  </a:cubicBezTo>
                  <a:cubicBezTo>
                    <a:pt x="13638" y="128"/>
                    <a:pt x="13561" y="64"/>
                    <a:pt x="13447" y="26"/>
                  </a:cubicBezTo>
                  <a:cubicBezTo>
                    <a:pt x="13408" y="14"/>
                    <a:pt x="13345" y="14"/>
                    <a:pt x="132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5"/>
            <p:cNvSpPr/>
            <p:nvPr/>
          </p:nvSpPr>
          <p:spPr>
            <a:xfrm>
              <a:off x="4665850" y="2194588"/>
              <a:ext cx="29000" cy="113800"/>
            </a:xfrm>
            <a:custGeom>
              <a:avLst/>
              <a:gdLst/>
              <a:ahLst/>
              <a:cxnLst/>
              <a:rect l="l" t="t" r="r" b="b"/>
              <a:pathLst>
                <a:path w="1160" h="4552" extrusionOk="0">
                  <a:moveTo>
                    <a:pt x="555" y="1"/>
                  </a:moveTo>
                  <a:cubicBezTo>
                    <a:pt x="531" y="1"/>
                    <a:pt x="506" y="10"/>
                    <a:pt x="485" y="31"/>
                  </a:cubicBezTo>
                  <a:cubicBezTo>
                    <a:pt x="357" y="197"/>
                    <a:pt x="294" y="388"/>
                    <a:pt x="255" y="579"/>
                  </a:cubicBezTo>
                  <a:cubicBezTo>
                    <a:pt x="204" y="770"/>
                    <a:pt x="217" y="974"/>
                    <a:pt x="166" y="1165"/>
                  </a:cubicBezTo>
                  <a:cubicBezTo>
                    <a:pt x="154" y="1266"/>
                    <a:pt x="90" y="1356"/>
                    <a:pt x="39" y="1457"/>
                  </a:cubicBezTo>
                  <a:cubicBezTo>
                    <a:pt x="1" y="1547"/>
                    <a:pt x="13" y="1661"/>
                    <a:pt x="26" y="1750"/>
                  </a:cubicBezTo>
                  <a:cubicBezTo>
                    <a:pt x="39" y="1852"/>
                    <a:pt x="64" y="1967"/>
                    <a:pt x="64" y="2056"/>
                  </a:cubicBezTo>
                  <a:cubicBezTo>
                    <a:pt x="64" y="2170"/>
                    <a:pt x="77" y="2260"/>
                    <a:pt x="103" y="2361"/>
                  </a:cubicBezTo>
                  <a:cubicBezTo>
                    <a:pt x="141" y="2451"/>
                    <a:pt x="154" y="2552"/>
                    <a:pt x="166" y="2642"/>
                  </a:cubicBezTo>
                  <a:cubicBezTo>
                    <a:pt x="166" y="2693"/>
                    <a:pt x="154" y="2756"/>
                    <a:pt x="141" y="2807"/>
                  </a:cubicBezTo>
                  <a:cubicBezTo>
                    <a:pt x="141" y="2871"/>
                    <a:pt x="141" y="2922"/>
                    <a:pt x="154" y="2960"/>
                  </a:cubicBezTo>
                  <a:cubicBezTo>
                    <a:pt x="230" y="3151"/>
                    <a:pt x="294" y="3342"/>
                    <a:pt x="395" y="3520"/>
                  </a:cubicBezTo>
                  <a:lnTo>
                    <a:pt x="434" y="3660"/>
                  </a:lnTo>
                  <a:cubicBezTo>
                    <a:pt x="434" y="3711"/>
                    <a:pt x="434" y="3775"/>
                    <a:pt x="459" y="3826"/>
                  </a:cubicBezTo>
                  <a:cubicBezTo>
                    <a:pt x="472" y="3915"/>
                    <a:pt x="536" y="4017"/>
                    <a:pt x="586" y="4093"/>
                  </a:cubicBezTo>
                  <a:cubicBezTo>
                    <a:pt x="637" y="4195"/>
                    <a:pt x="714" y="4259"/>
                    <a:pt x="777" y="4335"/>
                  </a:cubicBezTo>
                  <a:cubicBezTo>
                    <a:pt x="841" y="4412"/>
                    <a:pt x="918" y="4475"/>
                    <a:pt x="994" y="4539"/>
                  </a:cubicBezTo>
                  <a:cubicBezTo>
                    <a:pt x="1032" y="4552"/>
                    <a:pt x="1045" y="4552"/>
                    <a:pt x="1070" y="4552"/>
                  </a:cubicBezTo>
                  <a:cubicBezTo>
                    <a:pt x="1121" y="4539"/>
                    <a:pt x="1159" y="4488"/>
                    <a:pt x="1134" y="4450"/>
                  </a:cubicBezTo>
                  <a:lnTo>
                    <a:pt x="1134" y="4424"/>
                  </a:lnTo>
                  <a:cubicBezTo>
                    <a:pt x="1109" y="4335"/>
                    <a:pt x="1070" y="4259"/>
                    <a:pt x="1045" y="4157"/>
                  </a:cubicBezTo>
                  <a:cubicBezTo>
                    <a:pt x="1007" y="4080"/>
                    <a:pt x="968" y="3979"/>
                    <a:pt x="930" y="3902"/>
                  </a:cubicBezTo>
                  <a:cubicBezTo>
                    <a:pt x="905" y="3826"/>
                    <a:pt x="867" y="3724"/>
                    <a:pt x="790" y="3660"/>
                  </a:cubicBezTo>
                  <a:cubicBezTo>
                    <a:pt x="727" y="3597"/>
                    <a:pt x="676" y="3520"/>
                    <a:pt x="650" y="3431"/>
                  </a:cubicBezTo>
                  <a:cubicBezTo>
                    <a:pt x="612" y="3342"/>
                    <a:pt x="599" y="3253"/>
                    <a:pt x="586" y="3151"/>
                  </a:cubicBezTo>
                  <a:cubicBezTo>
                    <a:pt x="574" y="3062"/>
                    <a:pt x="548" y="2973"/>
                    <a:pt x="536" y="2884"/>
                  </a:cubicBezTo>
                  <a:cubicBezTo>
                    <a:pt x="523" y="2833"/>
                    <a:pt x="523" y="2807"/>
                    <a:pt x="485" y="2756"/>
                  </a:cubicBezTo>
                  <a:cubicBezTo>
                    <a:pt x="459" y="2705"/>
                    <a:pt x="421" y="2680"/>
                    <a:pt x="408" y="2629"/>
                  </a:cubicBezTo>
                  <a:cubicBezTo>
                    <a:pt x="370" y="2540"/>
                    <a:pt x="395" y="2438"/>
                    <a:pt x="408" y="2349"/>
                  </a:cubicBezTo>
                  <a:lnTo>
                    <a:pt x="408" y="2196"/>
                  </a:lnTo>
                  <a:lnTo>
                    <a:pt x="408" y="2056"/>
                  </a:lnTo>
                  <a:cubicBezTo>
                    <a:pt x="408" y="1979"/>
                    <a:pt x="395" y="1878"/>
                    <a:pt x="421" y="1788"/>
                  </a:cubicBezTo>
                  <a:cubicBezTo>
                    <a:pt x="459" y="1712"/>
                    <a:pt x="472" y="1610"/>
                    <a:pt x="446" y="1521"/>
                  </a:cubicBezTo>
                  <a:cubicBezTo>
                    <a:pt x="421" y="1419"/>
                    <a:pt x="357" y="1330"/>
                    <a:pt x="383" y="1228"/>
                  </a:cubicBezTo>
                  <a:cubicBezTo>
                    <a:pt x="383" y="1037"/>
                    <a:pt x="459" y="859"/>
                    <a:pt x="510" y="693"/>
                  </a:cubicBezTo>
                  <a:cubicBezTo>
                    <a:pt x="548" y="502"/>
                    <a:pt x="599" y="324"/>
                    <a:pt x="612" y="133"/>
                  </a:cubicBezTo>
                  <a:cubicBezTo>
                    <a:pt x="612" y="82"/>
                    <a:pt x="599" y="57"/>
                    <a:pt x="612" y="19"/>
                  </a:cubicBezTo>
                  <a:cubicBezTo>
                    <a:pt x="595" y="7"/>
                    <a:pt x="575" y="1"/>
                    <a:pt x="5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5"/>
            <p:cNvSpPr/>
            <p:nvPr/>
          </p:nvSpPr>
          <p:spPr>
            <a:xfrm>
              <a:off x="4298500" y="2265388"/>
              <a:ext cx="62100" cy="44450"/>
            </a:xfrm>
            <a:custGeom>
              <a:avLst/>
              <a:gdLst/>
              <a:ahLst/>
              <a:cxnLst/>
              <a:rect l="l" t="t" r="r" b="b"/>
              <a:pathLst>
                <a:path w="2484" h="1778" extrusionOk="0">
                  <a:moveTo>
                    <a:pt x="637" y="1"/>
                  </a:moveTo>
                  <a:cubicBezTo>
                    <a:pt x="472" y="1"/>
                    <a:pt x="331" y="90"/>
                    <a:pt x="230" y="217"/>
                  </a:cubicBezTo>
                  <a:cubicBezTo>
                    <a:pt x="140" y="319"/>
                    <a:pt x="64" y="446"/>
                    <a:pt x="26" y="599"/>
                  </a:cubicBezTo>
                  <a:cubicBezTo>
                    <a:pt x="0" y="739"/>
                    <a:pt x="0" y="892"/>
                    <a:pt x="39" y="1007"/>
                  </a:cubicBezTo>
                  <a:cubicBezTo>
                    <a:pt x="90" y="1121"/>
                    <a:pt x="140" y="1236"/>
                    <a:pt x="191" y="1363"/>
                  </a:cubicBezTo>
                  <a:cubicBezTo>
                    <a:pt x="204" y="1389"/>
                    <a:pt x="204" y="1427"/>
                    <a:pt x="217" y="1452"/>
                  </a:cubicBezTo>
                  <a:cubicBezTo>
                    <a:pt x="230" y="1503"/>
                    <a:pt x="255" y="1529"/>
                    <a:pt x="268" y="1567"/>
                  </a:cubicBezTo>
                  <a:cubicBezTo>
                    <a:pt x="281" y="1618"/>
                    <a:pt x="319" y="1630"/>
                    <a:pt x="344" y="1656"/>
                  </a:cubicBezTo>
                  <a:cubicBezTo>
                    <a:pt x="382" y="1694"/>
                    <a:pt x="408" y="1707"/>
                    <a:pt x="446" y="1720"/>
                  </a:cubicBezTo>
                  <a:cubicBezTo>
                    <a:pt x="543" y="1764"/>
                    <a:pt x="646" y="1777"/>
                    <a:pt x="742" y="1777"/>
                  </a:cubicBezTo>
                  <a:cubicBezTo>
                    <a:pt x="785" y="1777"/>
                    <a:pt x="827" y="1774"/>
                    <a:pt x="866" y="1771"/>
                  </a:cubicBezTo>
                  <a:cubicBezTo>
                    <a:pt x="1019" y="1745"/>
                    <a:pt x="1121" y="1694"/>
                    <a:pt x="1236" y="1643"/>
                  </a:cubicBezTo>
                  <a:cubicBezTo>
                    <a:pt x="1350" y="1592"/>
                    <a:pt x="1465" y="1567"/>
                    <a:pt x="1592" y="1516"/>
                  </a:cubicBezTo>
                  <a:cubicBezTo>
                    <a:pt x="1656" y="1490"/>
                    <a:pt x="1694" y="1452"/>
                    <a:pt x="1745" y="1427"/>
                  </a:cubicBezTo>
                  <a:cubicBezTo>
                    <a:pt x="1796" y="1401"/>
                    <a:pt x="1821" y="1376"/>
                    <a:pt x="1859" y="1338"/>
                  </a:cubicBezTo>
                  <a:cubicBezTo>
                    <a:pt x="2000" y="1236"/>
                    <a:pt x="2191" y="1147"/>
                    <a:pt x="2382" y="1083"/>
                  </a:cubicBezTo>
                  <a:lnTo>
                    <a:pt x="2394" y="1083"/>
                  </a:lnTo>
                  <a:cubicBezTo>
                    <a:pt x="2432" y="1070"/>
                    <a:pt x="2445" y="1057"/>
                    <a:pt x="2458" y="1019"/>
                  </a:cubicBezTo>
                  <a:cubicBezTo>
                    <a:pt x="2483" y="981"/>
                    <a:pt x="2445" y="930"/>
                    <a:pt x="2394" y="917"/>
                  </a:cubicBezTo>
                  <a:cubicBezTo>
                    <a:pt x="2314" y="886"/>
                    <a:pt x="2227" y="872"/>
                    <a:pt x="2138" y="872"/>
                  </a:cubicBezTo>
                  <a:cubicBezTo>
                    <a:pt x="1974" y="872"/>
                    <a:pt x="1804" y="920"/>
                    <a:pt x="1656" y="994"/>
                  </a:cubicBezTo>
                  <a:cubicBezTo>
                    <a:pt x="1592" y="1019"/>
                    <a:pt x="1528" y="1057"/>
                    <a:pt x="1477" y="1108"/>
                  </a:cubicBezTo>
                  <a:cubicBezTo>
                    <a:pt x="1427" y="1134"/>
                    <a:pt x="1401" y="1185"/>
                    <a:pt x="1363" y="1210"/>
                  </a:cubicBezTo>
                  <a:cubicBezTo>
                    <a:pt x="1337" y="1248"/>
                    <a:pt x="1299" y="1299"/>
                    <a:pt x="1248" y="1325"/>
                  </a:cubicBezTo>
                  <a:cubicBezTo>
                    <a:pt x="1223" y="1363"/>
                    <a:pt x="1172" y="1389"/>
                    <a:pt x="1121" y="1401"/>
                  </a:cubicBezTo>
                  <a:cubicBezTo>
                    <a:pt x="1032" y="1452"/>
                    <a:pt x="917" y="1452"/>
                    <a:pt x="841" y="1452"/>
                  </a:cubicBezTo>
                  <a:cubicBezTo>
                    <a:pt x="790" y="1452"/>
                    <a:pt x="739" y="1439"/>
                    <a:pt x="713" y="1439"/>
                  </a:cubicBezTo>
                  <a:lnTo>
                    <a:pt x="663" y="1427"/>
                  </a:lnTo>
                  <a:cubicBezTo>
                    <a:pt x="650" y="1401"/>
                    <a:pt x="637" y="1389"/>
                    <a:pt x="612" y="1389"/>
                  </a:cubicBezTo>
                  <a:cubicBezTo>
                    <a:pt x="599" y="1376"/>
                    <a:pt x="586" y="1376"/>
                    <a:pt x="573" y="1363"/>
                  </a:cubicBezTo>
                  <a:cubicBezTo>
                    <a:pt x="548" y="1363"/>
                    <a:pt x="535" y="1363"/>
                    <a:pt x="522" y="1338"/>
                  </a:cubicBezTo>
                  <a:lnTo>
                    <a:pt x="459" y="1325"/>
                  </a:lnTo>
                  <a:lnTo>
                    <a:pt x="408" y="1274"/>
                  </a:lnTo>
                  <a:cubicBezTo>
                    <a:pt x="344" y="1198"/>
                    <a:pt x="344" y="1083"/>
                    <a:pt x="344" y="994"/>
                  </a:cubicBezTo>
                  <a:cubicBezTo>
                    <a:pt x="344" y="879"/>
                    <a:pt x="370" y="816"/>
                    <a:pt x="382" y="739"/>
                  </a:cubicBezTo>
                  <a:cubicBezTo>
                    <a:pt x="395" y="663"/>
                    <a:pt x="446" y="599"/>
                    <a:pt x="510" y="561"/>
                  </a:cubicBezTo>
                  <a:cubicBezTo>
                    <a:pt x="573" y="535"/>
                    <a:pt x="637" y="510"/>
                    <a:pt x="701" y="472"/>
                  </a:cubicBezTo>
                  <a:cubicBezTo>
                    <a:pt x="759" y="425"/>
                    <a:pt x="859" y="368"/>
                    <a:pt x="944" y="368"/>
                  </a:cubicBezTo>
                  <a:cubicBezTo>
                    <a:pt x="952" y="368"/>
                    <a:pt x="960" y="369"/>
                    <a:pt x="968" y="370"/>
                  </a:cubicBezTo>
                  <a:cubicBezTo>
                    <a:pt x="1057" y="383"/>
                    <a:pt x="1159" y="421"/>
                    <a:pt x="1261" y="472"/>
                  </a:cubicBezTo>
                  <a:lnTo>
                    <a:pt x="1325" y="497"/>
                  </a:lnTo>
                  <a:cubicBezTo>
                    <a:pt x="1337" y="510"/>
                    <a:pt x="1376" y="535"/>
                    <a:pt x="1414" y="548"/>
                  </a:cubicBezTo>
                  <a:cubicBezTo>
                    <a:pt x="1477" y="574"/>
                    <a:pt x="1541" y="599"/>
                    <a:pt x="1605" y="599"/>
                  </a:cubicBezTo>
                  <a:cubicBezTo>
                    <a:pt x="1658" y="602"/>
                    <a:pt x="1709" y="603"/>
                    <a:pt x="1760" y="603"/>
                  </a:cubicBezTo>
                  <a:cubicBezTo>
                    <a:pt x="1954" y="603"/>
                    <a:pt x="2134" y="581"/>
                    <a:pt x="2305" y="510"/>
                  </a:cubicBezTo>
                  <a:cubicBezTo>
                    <a:pt x="2356" y="497"/>
                    <a:pt x="2369" y="484"/>
                    <a:pt x="2382" y="383"/>
                  </a:cubicBezTo>
                  <a:cubicBezTo>
                    <a:pt x="2382" y="344"/>
                    <a:pt x="2356" y="293"/>
                    <a:pt x="2305" y="293"/>
                  </a:cubicBezTo>
                  <a:cubicBezTo>
                    <a:pt x="2101" y="255"/>
                    <a:pt x="1872" y="255"/>
                    <a:pt x="1668" y="243"/>
                  </a:cubicBezTo>
                  <a:cubicBezTo>
                    <a:pt x="1618" y="243"/>
                    <a:pt x="1567" y="230"/>
                    <a:pt x="1528" y="230"/>
                  </a:cubicBezTo>
                  <a:cubicBezTo>
                    <a:pt x="1490" y="230"/>
                    <a:pt x="1490" y="230"/>
                    <a:pt x="1465" y="217"/>
                  </a:cubicBezTo>
                  <a:lnTo>
                    <a:pt x="1376" y="179"/>
                  </a:lnTo>
                  <a:cubicBezTo>
                    <a:pt x="1274" y="128"/>
                    <a:pt x="1159" y="115"/>
                    <a:pt x="1032" y="90"/>
                  </a:cubicBezTo>
                  <a:cubicBezTo>
                    <a:pt x="917" y="90"/>
                    <a:pt x="790" y="1"/>
                    <a:pt x="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5"/>
            <p:cNvSpPr/>
            <p:nvPr/>
          </p:nvSpPr>
          <p:spPr>
            <a:xfrm>
              <a:off x="4695450" y="2219438"/>
              <a:ext cx="65300" cy="44725"/>
            </a:xfrm>
            <a:custGeom>
              <a:avLst/>
              <a:gdLst/>
              <a:ahLst/>
              <a:cxnLst/>
              <a:rect l="l" t="t" r="r" b="b"/>
              <a:pathLst>
                <a:path w="2612" h="1789" extrusionOk="0">
                  <a:moveTo>
                    <a:pt x="1698" y="314"/>
                  </a:moveTo>
                  <a:cubicBezTo>
                    <a:pt x="1727" y="314"/>
                    <a:pt x="1756" y="320"/>
                    <a:pt x="1784" y="336"/>
                  </a:cubicBezTo>
                  <a:cubicBezTo>
                    <a:pt x="1886" y="374"/>
                    <a:pt x="1949" y="438"/>
                    <a:pt x="2000" y="476"/>
                  </a:cubicBezTo>
                  <a:cubicBezTo>
                    <a:pt x="2038" y="502"/>
                    <a:pt x="2127" y="540"/>
                    <a:pt x="2166" y="603"/>
                  </a:cubicBezTo>
                  <a:cubicBezTo>
                    <a:pt x="2204" y="680"/>
                    <a:pt x="2229" y="744"/>
                    <a:pt x="2229" y="845"/>
                  </a:cubicBezTo>
                  <a:lnTo>
                    <a:pt x="2229" y="1126"/>
                  </a:lnTo>
                  <a:cubicBezTo>
                    <a:pt x="2229" y="1202"/>
                    <a:pt x="2204" y="1304"/>
                    <a:pt x="2140" y="1355"/>
                  </a:cubicBezTo>
                  <a:cubicBezTo>
                    <a:pt x="2109" y="1368"/>
                    <a:pt x="2077" y="1372"/>
                    <a:pt x="2046" y="1372"/>
                  </a:cubicBezTo>
                  <a:cubicBezTo>
                    <a:pt x="2003" y="1372"/>
                    <a:pt x="1961" y="1365"/>
                    <a:pt x="1922" y="1365"/>
                  </a:cubicBezTo>
                  <a:cubicBezTo>
                    <a:pt x="1909" y="1365"/>
                    <a:pt x="1897" y="1366"/>
                    <a:pt x="1886" y="1367"/>
                  </a:cubicBezTo>
                  <a:cubicBezTo>
                    <a:pt x="1847" y="1367"/>
                    <a:pt x="1796" y="1367"/>
                    <a:pt x="1758" y="1380"/>
                  </a:cubicBezTo>
                  <a:lnTo>
                    <a:pt x="1618" y="1380"/>
                  </a:lnTo>
                  <a:cubicBezTo>
                    <a:pt x="1516" y="1380"/>
                    <a:pt x="1402" y="1367"/>
                    <a:pt x="1312" y="1329"/>
                  </a:cubicBezTo>
                  <a:cubicBezTo>
                    <a:pt x="1262" y="1329"/>
                    <a:pt x="1211" y="1304"/>
                    <a:pt x="1172" y="1291"/>
                  </a:cubicBezTo>
                  <a:cubicBezTo>
                    <a:pt x="1109" y="1253"/>
                    <a:pt x="1058" y="1240"/>
                    <a:pt x="994" y="1202"/>
                  </a:cubicBezTo>
                  <a:cubicBezTo>
                    <a:pt x="880" y="1164"/>
                    <a:pt x="752" y="1100"/>
                    <a:pt x="625" y="1075"/>
                  </a:cubicBezTo>
                  <a:cubicBezTo>
                    <a:pt x="561" y="1075"/>
                    <a:pt x="498" y="1075"/>
                    <a:pt x="434" y="1100"/>
                  </a:cubicBezTo>
                  <a:cubicBezTo>
                    <a:pt x="414" y="1103"/>
                    <a:pt x="397" y="1106"/>
                    <a:pt x="380" y="1108"/>
                  </a:cubicBezTo>
                  <a:lnTo>
                    <a:pt x="380" y="1108"/>
                  </a:lnTo>
                  <a:cubicBezTo>
                    <a:pt x="356" y="1071"/>
                    <a:pt x="344" y="1035"/>
                    <a:pt x="319" y="998"/>
                  </a:cubicBezTo>
                  <a:cubicBezTo>
                    <a:pt x="307" y="973"/>
                    <a:pt x="294" y="922"/>
                    <a:pt x="294" y="884"/>
                  </a:cubicBezTo>
                  <a:lnTo>
                    <a:pt x="294" y="820"/>
                  </a:lnTo>
                  <a:lnTo>
                    <a:pt x="294" y="807"/>
                  </a:lnTo>
                  <a:cubicBezTo>
                    <a:pt x="294" y="807"/>
                    <a:pt x="281" y="807"/>
                    <a:pt x="281" y="794"/>
                  </a:cubicBezTo>
                  <a:cubicBezTo>
                    <a:pt x="281" y="807"/>
                    <a:pt x="243" y="807"/>
                    <a:pt x="243" y="807"/>
                  </a:cubicBezTo>
                  <a:lnTo>
                    <a:pt x="281" y="794"/>
                  </a:lnTo>
                  <a:lnTo>
                    <a:pt x="281" y="794"/>
                  </a:lnTo>
                  <a:cubicBezTo>
                    <a:pt x="281" y="794"/>
                    <a:pt x="281" y="794"/>
                    <a:pt x="281" y="794"/>
                  </a:cubicBezTo>
                  <a:lnTo>
                    <a:pt x="408" y="794"/>
                  </a:lnTo>
                  <a:cubicBezTo>
                    <a:pt x="459" y="794"/>
                    <a:pt x="510" y="782"/>
                    <a:pt x="574" y="782"/>
                  </a:cubicBezTo>
                  <a:cubicBezTo>
                    <a:pt x="689" y="782"/>
                    <a:pt x="816" y="744"/>
                    <a:pt x="930" y="718"/>
                  </a:cubicBezTo>
                  <a:cubicBezTo>
                    <a:pt x="981" y="693"/>
                    <a:pt x="1045" y="667"/>
                    <a:pt x="1109" y="629"/>
                  </a:cubicBezTo>
                  <a:cubicBezTo>
                    <a:pt x="1121" y="616"/>
                    <a:pt x="1172" y="591"/>
                    <a:pt x="1185" y="565"/>
                  </a:cubicBezTo>
                  <a:lnTo>
                    <a:pt x="1249" y="527"/>
                  </a:lnTo>
                  <a:cubicBezTo>
                    <a:pt x="1325" y="463"/>
                    <a:pt x="1402" y="400"/>
                    <a:pt x="1503" y="362"/>
                  </a:cubicBezTo>
                  <a:cubicBezTo>
                    <a:pt x="1565" y="344"/>
                    <a:pt x="1633" y="314"/>
                    <a:pt x="1698" y="314"/>
                  </a:cubicBezTo>
                  <a:close/>
                  <a:moveTo>
                    <a:pt x="1989" y="0"/>
                  </a:moveTo>
                  <a:cubicBezTo>
                    <a:pt x="1915" y="0"/>
                    <a:pt x="1844" y="12"/>
                    <a:pt x="1784" y="30"/>
                  </a:cubicBezTo>
                  <a:cubicBezTo>
                    <a:pt x="1656" y="56"/>
                    <a:pt x="1529" y="94"/>
                    <a:pt x="1414" y="145"/>
                  </a:cubicBezTo>
                  <a:cubicBezTo>
                    <a:pt x="1312" y="183"/>
                    <a:pt x="1185" y="234"/>
                    <a:pt x="1083" y="298"/>
                  </a:cubicBezTo>
                  <a:lnTo>
                    <a:pt x="1007" y="349"/>
                  </a:lnTo>
                  <a:cubicBezTo>
                    <a:pt x="994" y="362"/>
                    <a:pt x="981" y="362"/>
                    <a:pt x="956" y="374"/>
                  </a:cubicBezTo>
                  <a:cubicBezTo>
                    <a:pt x="930" y="387"/>
                    <a:pt x="880" y="412"/>
                    <a:pt x="829" y="425"/>
                  </a:cubicBezTo>
                  <a:cubicBezTo>
                    <a:pt x="739" y="463"/>
                    <a:pt x="625" y="489"/>
                    <a:pt x="536" y="527"/>
                  </a:cubicBezTo>
                  <a:lnTo>
                    <a:pt x="370" y="565"/>
                  </a:lnTo>
                  <a:lnTo>
                    <a:pt x="294" y="603"/>
                  </a:lnTo>
                  <a:lnTo>
                    <a:pt x="256" y="616"/>
                  </a:lnTo>
                  <a:lnTo>
                    <a:pt x="179" y="654"/>
                  </a:lnTo>
                  <a:lnTo>
                    <a:pt x="128" y="693"/>
                  </a:lnTo>
                  <a:cubicBezTo>
                    <a:pt x="116" y="718"/>
                    <a:pt x="103" y="718"/>
                    <a:pt x="103" y="731"/>
                  </a:cubicBezTo>
                  <a:lnTo>
                    <a:pt x="77" y="744"/>
                  </a:lnTo>
                  <a:lnTo>
                    <a:pt x="39" y="845"/>
                  </a:lnTo>
                  <a:cubicBezTo>
                    <a:pt x="1" y="909"/>
                    <a:pt x="1" y="985"/>
                    <a:pt x="1" y="1049"/>
                  </a:cubicBezTo>
                  <a:cubicBezTo>
                    <a:pt x="1" y="1126"/>
                    <a:pt x="14" y="1189"/>
                    <a:pt x="39" y="1253"/>
                  </a:cubicBezTo>
                  <a:cubicBezTo>
                    <a:pt x="65" y="1317"/>
                    <a:pt x="90" y="1380"/>
                    <a:pt x="128" y="1444"/>
                  </a:cubicBezTo>
                  <a:cubicBezTo>
                    <a:pt x="166" y="1495"/>
                    <a:pt x="205" y="1520"/>
                    <a:pt x="268" y="1520"/>
                  </a:cubicBezTo>
                  <a:lnTo>
                    <a:pt x="357" y="1520"/>
                  </a:lnTo>
                  <a:cubicBezTo>
                    <a:pt x="383" y="1520"/>
                    <a:pt x="434" y="1508"/>
                    <a:pt x="485" y="1508"/>
                  </a:cubicBezTo>
                  <a:lnTo>
                    <a:pt x="625" y="1508"/>
                  </a:lnTo>
                  <a:cubicBezTo>
                    <a:pt x="696" y="1508"/>
                    <a:pt x="776" y="1491"/>
                    <a:pt x="850" y="1491"/>
                  </a:cubicBezTo>
                  <a:cubicBezTo>
                    <a:pt x="869" y="1491"/>
                    <a:pt x="887" y="1492"/>
                    <a:pt x="905" y="1495"/>
                  </a:cubicBezTo>
                  <a:cubicBezTo>
                    <a:pt x="956" y="1495"/>
                    <a:pt x="1007" y="1520"/>
                    <a:pt x="1058" y="1546"/>
                  </a:cubicBezTo>
                  <a:cubicBezTo>
                    <a:pt x="1096" y="1558"/>
                    <a:pt x="1160" y="1584"/>
                    <a:pt x="1211" y="1622"/>
                  </a:cubicBezTo>
                  <a:cubicBezTo>
                    <a:pt x="1325" y="1673"/>
                    <a:pt x="1440" y="1711"/>
                    <a:pt x="1567" y="1749"/>
                  </a:cubicBezTo>
                  <a:cubicBezTo>
                    <a:pt x="1661" y="1759"/>
                    <a:pt x="1755" y="1789"/>
                    <a:pt x="1853" y="1789"/>
                  </a:cubicBezTo>
                  <a:cubicBezTo>
                    <a:pt x="1889" y="1789"/>
                    <a:pt x="1925" y="1785"/>
                    <a:pt x="1962" y="1775"/>
                  </a:cubicBezTo>
                  <a:cubicBezTo>
                    <a:pt x="2026" y="1762"/>
                    <a:pt x="2089" y="1737"/>
                    <a:pt x="2153" y="1686"/>
                  </a:cubicBezTo>
                  <a:cubicBezTo>
                    <a:pt x="2217" y="1635"/>
                    <a:pt x="2268" y="1584"/>
                    <a:pt x="2306" y="1546"/>
                  </a:cubicBezTo>
                  <a:cubicBezTo>
                    <a:pt x="2408" y="1444"/>
                    <a:pt x="2497" y="1329"/>
                    <a:pt x="2548" y="1202"/>
                  </a:cubicBezTo>
                  <a:cubicBezTo>
                    <a:pt x="2599" y="1075"/>
                    <a:pt x="2611" y="947"/>
                    <a:pt x="2611" y="820"/>
                  </a:cubicBezTo>
                  <a:cubicBezTo>
                    <a:pt x="2611" y="693"/>
                    <a:pt x="2586" y="540"/>
                    <a:pt x="2522" y="412"/>
                  </a:cubicBezTo>
                  <a:cubicBezTo>
                    <a:pt x="2459" y="285"/>
                    <a:pt x="2369" y="120"/>
                    <a:pt x="2229" y="56"/>
                  </a:cubicBezTo>
                  <a:cubicBezTo>
                    <a:pt x="2155" y="16"/>
                    <a:pt x="2071" y="0"/>
                    <a:pt x="19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5"/>
            <p:cNvSpPr/>
            <p:nvPr/>
          </p:nvSpPr>
          <p:spPr>
            <a:xfrm>
              <a:off x="4707875" y="2243163"/>
              <a:ext cx="3525" cy="7525"/>
            </a:xfrm>
            <a:custGeom>
              <a:avLst/>
              <a:gdLst/>
              <a:ahLst/>
              <a:cxnLst/>
              <a:rect l="l" t="t" r="r" b="b"/>
              <a:pathLst>
                <a:path w="141" h="301" extrusionOk="0">
                  <a:moveTo>
                    <a:pt x="47" y="1"/>
                  </a:moveTo>
                  <a:cubicBezTo>
                    <a:pt x="30" y="1"/>
                    <a:pt x="13" y="14"/>
                    <a:pt x="13" y="36"/>
                  </a:cubicBezTo>
                  <a:cubicBezTo>
                    <a:pt x="1" y="113"/>
                    <a:pt x="39" y="227"/>
                    <a:pt x="77" y="291"/>
                  </a:cubicBezTo>
                  <a:cubicBezTo>
                    <a:pt x="90" y="298"/>
                    <a:pt x="96" y="301"/>
                    <a:pt x="101" y="301"/>
                  </a:cubicBezTo>
                  <a:cubicBezTo>
                    <a:pt x="106" y="301"/>
                    <a:pt x="109" y="298"/>
                    <a:pt x="115" y="291"/>
                  </a:cubicBezTo>
                  <a:cubicBezTo>
                    <a:pt x="141" y="215"/>
                    <a:pt x="128" y="100"/>
                    <a:pt x="77" y="24"/>
                  </a:cubicBezTo>
                  <a:cubicBezTo>
                    <a:pt x="72" y="8"/>
                    <a:pt x="60" y="1"/>
                    <a:pt x="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5"/>
            <p:cNvSpPr/>
            <p:nvPr/>
          </p:nvSpPr>
          <p:spPr>
            <a:xfrm>
              <a:off x="4714350" y="2244513"/>
              <a:ext cx="5650" cy="8900"/>
            </a:xfrm>
            <a:custGeom>
              <a:avLst/>
              <a:gdLst/>
              <a:ahLst/>
              <a:cxnLst/>
              <a:rect l="l" t="t" r="r" b="b"/>
              <a:pathLst>
                <a:path w="226" h="356" extrusionOk="0">
                  <a:moveTo>
                    <a:pt x="82" y="1"/>
                  </a:moveTo>
                  <a:cubicBezTo>
                    <a:pt x="59" y="1"/>
                    <a:pt x="34" y="18"/>
                    <a:pt x="34" y="46"/>
                  </a:cubicBezTo>
                  <a:cubicBezTo>
                    <a:pt x="34" y="94"/>
                    <a:pt x="1" y="355"/>
                    <a:pt x="92" y="355"/>
                  </a:cubicBezTo>
                  <a:cubicBezTo>
                    <a:pt x="97" y="355"/>
                    <a:pt x="104" y="354"/>
                    <a:pt x="111" y="352"/>
                  </a:cubicBezTo>
                  <a:cubicBezTo>
                    <a:pt x="225" y="301"/>
                    <a:pt x="136" y="110"/>
                    <a:pt x="124" y="33"/>
                  </a:cubicBezTo>
                  <a:cubicBezTo>
                    <a:pt x="118" y="11"/>
                    <a:pt x="100" y="1"/>
                    <a:pt x="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5"/>
            <p:cNvSpPr/>
            <p:nvPr/>
          </p:nvSpPr>
          <p:spPr>
            <a:xfrm>
              <a:off x="4723800" y="2242563"/>
              <a:ext cx="6075" cy="13475"/>
            </a:xfrm>
            <a:custGeom>
              <a:avLst/>
              <a:gdLst/>
              <a:ahLst/>
              <a:cxnLst/>
              <a:rect l="l" t="t" r="r" b="b"/>
              <a:pathLst>
                <a:path w="243" h="539" extrusionOk="0">
                  <a:moveTo>
                    <a:pt x="70" y="0"/>
                  </a:moveTo>
                  <a:cubicBezTo>
                    <a:pt x="48" y="0"/>
                    <a:pt x="28" y="17"/>
                    <a:pt x="13" y="48"/>
                  </a:cubicBezTo>
                  <a:cubicBezTo>
                    <a:pt x="0" y="124"/>
                    <a:pt x="0" y="188"/>
                    <a:pt x="0" y="264"/>
                  </a:cubicBezTo>
                  <a:cubicBezTo>
                    <a:pt x="0" y="328"/>
                    <a:pt x="13" y="442"/>
                    <a:pt x="51" y="506"/>
                  </a:cubicBezTo>
                  <a:cubicBezTo>
                    <a:pt x="59" y="522"/>
                    <a:pt x="83" y="538"/>
                    <a:pt x="105" y="538"/>
                  </a:cubicBezTo>
                  <a:cubicBezTo>
                    <a:pt x="118" y="538"/>
                    <a:pt x="131" y="533"/>
                    <a:pt x="140" y="519"/>
                  </a:cubicBezTo>
                  <a:cubicBezTo>
                    <a:pt x="242" y="392"/>
                    <a:pt x="178" y="137"/>
                    <a:pt x="115" y="22"/>
                  </a:cubicBezTo>
                  <a:cubicBezTo>
                    <a:pt x="100" y="7"/>
                    <a:pt x="85" y="0"/>
                    <a:pt x="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5"/>
            <p:cNvSpPr/>
            <p:nvPr/>
          </p:nvSpPr>
          <p:spPr>
            <a:xfrm>
              <a:off x="4685725" y="2276588"/>
              <a:ext cx="13400" cy="27925"/>
            </a:xfrm>
            <a:custGeom>
              <a:avLst/>
              <a:gdLst/>
              <a:ahLst/>
              <a:cxnLst/>
              <a:rect l="l" t="t" r="r" b="b"/>
              <a:pathLst>
                <a:path w="536" h="1117" extrusionOk="0">
                  <a:moveTo>
                    <a:pt x="38" y="1"/>
                  </a:moveTo>
                  <a:cubicBezTo>
                    <a:pt x="19" y="1"/>
                    <a:pt x="1" y="14"/>
                    <a:pt x="8" y="36"/>
                  </a:cubicBezTo>
                  <a:cubicBezTo>
                    <a:pt x="72" y="431"/>
                    <a:pt x="237" y="813"/>
                    <a:pt x="492" y="1106"/>
                  </a:cubicBezTo>
                  <a:cubicBezTo>
                    <a:pt x="496" y="1114"/>
                    <a:pt x="501" y="1117"/>
                    <a:pt x="507" y="1117"/>
                  </a:cubicBezTo>
                  <a:cubicBezTo>
                    <a:pt x="521" y="1117"/>
                    <a:pt x="535" y="1099"/>
                    <a:pt x="517" y="1081"/>
                  </a:cubicBezTo>
                  <a:cubicBezTo>
                    <a:pt x="301" y="750"/>
                    <a:pt x="199" y="380"/>
                    <a:pt x="72" y="24"/>
                  </a:cubicBezTo>
                  <a:cubicBezTo>
                    <a:pt x="66" y="8"/>
                    <a:pt x="52" y="1"/>
                    <a:pt x="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5"/>
            <p:cNvSpPr/>
            <p:nvPr/>
          </p:nvSpPr>
          <p:spPr>
            <a:xfrm>
              <a:off x="4695450" y="2278588"/>
              <a:ext cx="8950" cy="22125"/>
            </a:xfrm>
            <a:custGeom>
              <a:avLst/>
              <a:gdLst/>
              <a:ahLst/>
              <a:cxnLst/>
              <a:rect l="l" t="t" r="r" b="b"/>
              <a:pathLst>
                <a:path w="358" h="885" extrusionOk="0">
                  <a:moveTo>
                    <a:pt x="40" y="1"/>
                  </a:moveTo>
                  <a:cubicBezTo>
                    <a:pt x="21" y="1"/>
                    <a:pt x="1" y="17"/>
                    <a:pt x="1" y="33"/>
                  </a:cubicBezTo>
                  <a:cubicBezTo>
                    <a:pt x="90" y="326"/>
                    <a:pt x="217" y="606"/>
                    <a:pt x="319" y="873"/>
                  </a:cubicBezTo>
                  <a:cubicBezTo>
                    <a:pt x="319" y="881"/>
                    <a:pt x="323" y="884"/>
                    <a:pt x="328" y="884"/>
                  </a:cubicBezTo>
                  <a:cubicBezTo>
                    <a:pt x="339" y="884"/>
                    <a:pt x="357" y="869"/>
                    <a:pt x="357" y="861"/>
                  </a:cubicBezTo>
                  <a:cubicBezTo>
                    <a:pt x="281" y="593"/>
                    <a:pt x="192" y="300"/>
                    <a:pt x="65" y="20"/>
                  </a:cubicBezTo>
                  <a:cubicBezTo>
                    <a:pt x="60" y="6"/>
                    <a:pt x="50" y="1"/>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5"/>
            <p:cNvSpPr/>
            <p:nvPr/>
          </p:nvSpPr>
          <p:spPr>
            <a:xfrm>
              <a:off x="4702025" y="2271838"/>
              <a:ext cx="10325" cy="21450"/>
            </a:xfrm>
            <a:custGeom>
              <a:avLst/>
              <a:gdLst/>
              <a:ahLst/>
              <a:cxnLst/>
              <a:rect l="l" t="t" r="r" b="b"/>
              <a:pathLst>
                <a:path w="413" h="858" extrusionOk="0">
                  <a:moveTo>
                    <a:pt x="45" y="1"/>
                  </a:moveTo>
                  <a:cubicBezTo>
                    <a:pt x="19" y="1"/>
                    <a:pt x="1" y="31"/>
                    <a:pt x="18" y="48"/>
                  </a:cubicBezTo>
                  <a:cubicBezTo>
                    <a:pt x="56" y="176"/>
                    <a:pt x="94" y="290"/>
                    <a:pt x="145" y="417"/>
                  </a:cubicBezTo>
                  <a:cubicBezTo>
                    <a:pt x="184" y="558"/>
                    <a:pt x="196" y="698"/>
                    <a:pt x="247" y="825"/>
                  </a:cubicBezTo>
                  <a:cubicBezTo>
                    <a:pt x="258" y="847"/>
                    <a:pt x="272" y="857"/>
                    <a:pt x="286" y="857"/>
                  </a:cubicBezTo>
                  <a:cubicBezTo>
                    <a:pt x="304" y="857"/>
                    <a:pt x="322" y="841"/>
                    <a:pt x="336" y="812"/>
                  </a:cubicBezTo>
                  <a:cubicBezTo>
                    <a:pt x="413" y="570"/>
                    <a:pt x="209" y="239"/>
                    <a:pt x="82" y="23"/>
                  </a:cubicBezTo>
                  <a:cubicBezTo>
                    <a:pt x="70" y="7"/>
                    <a:pt x="57" y="1"/>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5"/>
            <p:cNvSpPr/>
            <p:nvPr/>
          </p:nvSpPr>
          <p:spPr>
            <a:xfrm>
              <a:off x="4705200" y="2262638"/>
              <a:ext cx="9375" cy="16700"/>
            </a:xfrm>
            <a:custGeom>
              <a:avLst/>
              <a:gdLst/>
              <a:ahLst/>
              <a:cxnLst/>
              <a:rect l="l" t="t" r="r" b="b"/>
              <a:pathLst>
                <a:path w="375" h="668" extrusionOk="0">
                  <a:moveTo>
                    <a:pt x="58" y="0"/>
                  </a:moveTo>
                  <a:cubicBezTo>
                    <a:pt x="27" y="0"/>
                    <a:pt x="0" y="36"/>
                    <a:pt x="18" y="72"/>
                  </a:cubicBezTo>
                  <a:cubicBezTo>
                    <a:pt x="44" y="162"/>
                    <a:pt x="95" y="263"/>
                    <a:pt x="120" y="365"/>
                  </a:cubicBezTo>
                  <a:cubicBezTo>
                    <a:pt x="158" y="467"/>
                    <a:pt x="184" y="556"/>
                    <a:pt x="235" y="658"/>
                  </a:cubicBezTo>
                  <a:cubicBezTo>
                    <a:pt x="241" y="665"/>
                    <a:pt x="251" y="668"/>
                    <a:pt x="259" y="668"/>
                  </a:cubicBezTo>
                  <a:cubicBezTo>
                    <a:pt x="267" y="668"/>
                    <a:pt x="273" y="665"/>
                    <a:pt x="273" y="658"/>
                  </a:cubicBezTo>
                  <a:cubicBezTo>
                    <a:pt x="375" y="429"/>
                    <a:pt x="222" y="162"/>
                    <a:pt x="95" y="21"/>
                  </a:cubicBezTo>
                  <a:cubicBezTo>
                    <a:pt x="84" y="7"/>
                    <a:pt x="70" y="0"/>
                    <a:pt x="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5"/>
            <p:cNvSpPr/>
            <p:nvPr/>
          </p:nvSpPr>
          <p:spPr>
            <a:xfrm>
              <a:off x="4373000" y="2271663"/>
              <a:ext cx="18100" cy="66725"/>
            </a:xfrm>
            <a:custGeom>
              <a:avLst/>
              <a:gdLst/>
              <a:ahLst/>
              <a:cxnLst/>
              <a:rect l="l" t="t" r="r" b="b"/>
              <a:pathLst>
                <a:path w="724" h="2669" extrusionOk="0">
                  <a:moveTo>
                    <a:pt x="46" y="1"/>
                  </a:moveTo>
                  <a:cubicBezTo>
                    <a:pt x="23" y="1"/>
                    <a:pt x="0" y="20"/>
                    <a:pt x="0" y="55"/>
                  </a:cubicBezTo>
                  <a:cubicBezTo>
                    <a:pt x="25" y="679"/>
                    <a:pt x="76" y="1278"/>
                    <a:pt x="216" y="1876"/>
                  </a:cubicBezTo>
                  <a:cubicBezTo>
                    <a:pt x="280" y="2169"/>
                    <a:pt x="382" y="2538"/>
                    <a:pt x="675" y="2666"/>
                  </a:cubicBezTo>
                  <a:cubicBezTo>
                    <a:pt x="682" y="2668"/>
                    <a:pt x="688" y="2669"/>
                    <a:pt x="693" y="2669"/>
                  </a:cubicBezTo>
                  <a:cubicBezTo>
                    <a:pt x="717" y="2669"/>
                    <a:pt x="724" y="2646"/>
                    <a:pt x="713" y="2615"/>
                  </a:cubicBezTo>
                  <a:cubicBezTo>
                    <a:pt x="204" y="1889"/>
                    <a:pt x="229" y="896"/>
                    <a:pt x="89" y="42"/>
                  </a:cubicBezTo>
                  <a:cubicBezTo>
                    <a:pt x="83" y="14"/>
                    <a:pt x="65"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5"/>
            <p:cNvSpPr/>
            <p:nvPr/>
          </p:nvSpPr>
          <p:spPr>
            <a:xfrm>
              <a:off x="4386500" y="2276863"/>
              <a:ext cx="18975" cy="61275"/>
            </a:xfrm>
            <a:custGeom>
              <a:avLst/>
              <a:gdLst/>
              <a:ahLst/>
              <a:cxnLst/>
              <a:rect l="l" t="t" r="r" b="b"/>
              <a:pathLst>
                <a:path w="759" h="2451" extrusionOk="0">
                  <a:moveTo>
                    <a:pt x="65" y="1"/>
                  </a:moveTo>
                  <a:cubicBezTo>
                    <a:pt x="33" y="1"/>
                    <a:pt x="0" y="27"/>
                    <a:pt x="8" y="76"/>
                  </a:cubicBezTo>
                  <a:cubicBezTo>
                    <a:pt x="46" y="815"/>
                    <a:pt x="33" y="1948"/>
                    <a:pt x="721" y="2445"/>
                  </a:cubicBezTo>
                  <a:cubicBezTo>
                    <a:pt x="728" y="2449"/>
                    <a:pt x="734" y="2450"/>
                    <a:pt x="740" y="2450"/>
                  </a:cubicBezTo>
                  <a:cubicBezTo>
                    <a:pt x="752" y="2450"/>
                    <a:pt x="759" y="2441"/>
                    <a:pt x="759" y="2432"/>
                  </a:cubicBezTo>
                  <a:cubicBezTo>
                    <a:pt x="733" y="2267"/>
                    <a:pt x="733" y="2305"/>
                    <a:pt x="632" y="2152"/>
                  </a:cubicBezTo>
                  <a:cubicBezTo>
                    <a:pt x="479" y="1897"/>
                    <a:pt x="377" y="1630"/>
                    <a:pt x="313" y="1324"/>
                  </a:cubicBezTo>
                  <a:cubicBezTo>
                    <a:pt x="224" y="917"/>
                    <a:pt x="186" y="471"/>
                    <a:pt x="122" y="51"/>
                  </a:cubicBezTo>
                  <a:cubicBezTo>
                    <a:pt x="117" y="17"/>
                    <a:pt x="91" y="1"/>
                    <a:pt x="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5"/>
            <p:cNvSpPr/>
            <p:nvPr/>
          </p:nvSpPr>
          <p:spPr>
            <a:xfrm>
              <a:off x="4407375" y="2304863"/>
              <a:ext cx="10850" cy="30575"/>
            </a:xfrm>
            <a:custGeom>
              <a:avLst/>
              <a:gdLst/>
              <a:ahLst/>
              <a:cxnLst/>
              <a:rect l="l" t="t" r="r" b="b"/>
              <a:pathLst>
                <a:path w="434" h="1223" extrusionOk="0">
                  <a:moveTo>
                    <a:pt x="67" y="0"/>
                  </a:moveTo>
                  <a:cubicBezTo>
                    <a:pt x="34" y="0"/>
                    <a:pt x="0" y="23"/>
                    <a:pt x="0" y="64"/>
                  </a:cubicBezTo>
                  <a:cubicBezTo>
                    <a:pt x="38" y="319"/>
                    <a:pt x="51" y="561"/>
                    <a:pt x="115" y="815"/>
                  </a:cubicBezTo>
                  <a:cubicBezTo>
                    <a:pt x="153" y="930"/>
                    <a:pt x="191" y="1210"/>
                    <a:pt x="357" y="1223"/>
                  </a:cubicBezTo>
                  <a:cubicBezTo>
                    <a:pt x="370" y="1223"/>
                    <a:pt x="370" y="1223"/>
                    <a:pt x="370" y="1210"/>
                  </a:cubicBezTo>
                  <a:cubicBezTo>
                    <a:pt x="433" y="1083"/>
                    <a:pt x="306" y="841"/>
                    <a:pt x="293" y="714"/>
                  </a:cubicBezTo>
                  <a:cubicBezTo>
                    <a:pt x="242" y="497"/>
                    <a:pt x="191" y="268"/>
                    <a:pt x="128" y="51"/>
                  </a:cubicBezTo>
                  <a:cubicBezTo>
                    <a:pt x="122" y="16"/>
                    <a:pt x="94" y="0"/>
                    <a:pt x="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5"/>
            <p:cNvSpPr/>
            <p:nvPr/>
          </p:nvSpPr>
          <p:spPr>
            <a:xfrm>
              <a:off x="4420750" y="2291788"/>
              <a:ext cx="8925" cy="42850"/>
            </a:xfrm>
            <a:custGeom>
              <a:avLst/>
              <a:gdLst/>
              <a:ahLst/>
              <a:cxnLst/>
              <a:rect l="l" t="t" r="r" b="b"/>
              <a:pathLst>
                <a:path w="357" h="1714" extrusionOk="0">
                  <a:moveTo>
                    <a:pt x="40" y="1"/>
                  </a:moveTo>
                  <a:cubicBezTo>
                    <a:pt x="20" y="1"/>
                    <a:pt x="0" y="17"/>
                    <a:pt x="0" y="52"/>
                  </a:cubicBezTo>
                  <a:cubicBezTo>
                    <a:pt x="13" y="409"/>
                    <a:pt x="64" y="778"/>
                    <a:pt x="127" y="1135"/>
                  </a:cubicBezTo>
                  <a:cubicBezTo>
                    <a:pt x="153" y="1326"/>
                    <a:pt x="204" y="1542"/>
                    <a:pt x="331" y="1708"/>
                  </a:cubicBezTo>
                  <a:cubicBezTo>
                    <a:pt x="331" y="1712"/>
                    <a:pt x="334" y="1713"/>
                    <a:pt x="338" y="1713"/>
                  </a:cubicBezTo>
                  <a:cubicBezTo>
                    <a:pt x="345" y="1713"/>
                    <a:pt x="357" y="1708"/>
                    <a:pt x="357" y="1708"/>
                  </a:cubicBezTo>
                  <a:cubicBezTo>
                    <a:pt x="357" y="1491"/>
                    <a:pt x="280" y="1300"/>
                    <a:pt x="255" y="1109"/>
                  </a:cubicBezTo>
                  <a:cubicBezTo>
                    <a:pt x="166" y="765"/>
                    <a:pt x="140" y="396"/>
                    <a:pt x="76" y="27"/>
                  </a:cubicBezTo>
                  <a:cubicBezTo>
                    <a:pt x="71" y="10"/>
                    <a:pt x="56" y="1"/>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5"/>
            <p:cNvSpPr/>
            <p:nvPr/>
          </p:nvSpPr>
          <p:spPr>
            <a:xfrm>
              <a:off x="4432525" y="2220988"/>
              <a:ext cx="12750" cy="70075"/>
            </a:xfrm>
            <a:custGeom>
              <a:avLst/>
              <a:gdLst/>
              <a:ahLst/>
              <a:cxnLst/>
              <a:rect l="l" t="t" r="r" b="b"/>
              <a:pathLst>
                <a:path w="510" h="2803" extrusionOk="0">
                  <a:moveTo>
                    <a:pt x="389" y="0"/>
                  </a:moveTo>
                  <a:cubicBezTo>
                    <a:pt x="385" y="0"/>
                    <a:pt x="382" y="7"/>
                    <a:pt x="382" y="19"/>
                  </a:cubicBezTo>
                  <a:cubicBezTo>
                    <a:pt x="0" y="873"/>
                    <a:pt x="204" y="1891"/>
                    <a:pt x="369" y="2783"/>
                  </a:cubicBezTo>
                  <a:cubicBezTo>
                    <a:pt x="369" y="2798"/>
                    <a:pt x="377" y="2803"/>
                    <a:pt x="387" y="2803"/>
                  </a:cubicBezTo>
                  <a:cubicBezTo>
                    <a:pt x="402" y="2803"/>
                    <a:pt x="420" y="2790"/>
                    <a:pt x="420" y="2783"/>
                  </a:cubicBezTo>
                  <a:cubicBezTo>
                    <a:pt x="382" y="2337"/>
                    <a:pt x="331" y="1904"/>
                    <a:pt x="293" y="1484"/>
                  </a:cubicBezTo>
                  <a:cubicBezTo>
                    <a:pt x="242" y="974"/>
                    <a:pt x="510" y="465"/>
                    <a:pt x="395" y="19"/>
                  </a:cubicBezTo>
                  <a:cubicBezTo>
                    <a:pt x="395" y="7"/>
                    <a:pt x="392" y="0"/>
                    <a:pt x="3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5"/>
            <p:cNvSpPr/>
            <p:nvPr/>
          </p:nvSpPr>
          <p:spPr>
            <a:xfrm>
              <a:off x="4441750" y="2305538"/>
              <a:ext cx="8625" cy="28600"/>
            </a:xfrm>
            <a:custGeom>
              <a:avLst/>
              <a:gdLst/>
              <a:ahLst/>
              <a:cxnLst/>
              <a:rect l="l" t="t" r="r" b="b"/>
              <a:pathLst>
                <a:path w="345" h="1144" extrusionOk="0">
                  <a:moveTo>
                    <a:pt x="37" y="0"/>
                  </a:moveTo>
                  <a:cubicBezTo>
                    <a:pt x="18" y="0"/>
                    <a:pt x="0" y="16"/>
                    <a:pt x="0" y="50"/>
                  </a:cubicBezTo>
                  <a:cubicBezTo>
                    <a:pt x="0" y="394"/>
                    <a:pt x="26" y="916"/>
                    <a:pt x="319" y="1132"/>
                  </a:cubicBezTo>
                  <a:cubicBezTo>
                    <a:pt x="323" y="1140"/>
                    <a:pt x="327" y="1143"/>
                    <a:pt x="330" y="1143"/>
                  </a:cubicBezTo>
                  <a:cubicBezTo>
                    <a:pt x="338" y="1143"/>
                    <a:pt x="344" y="1128"/>
                    <a:pt x="344" y="1120"/>
                  </a:cubicBezTo>
                  <a:cubicBezTo>
                    <a:pt x="281" y="941"/>
                    <a:pt x="217" y="776"/>
                    <a:pt x="179" y="597"/>
                  </a:cubicBezTo>
                  <a:cubicBezTo>
                    <a:pt x="141" y="406"/>
                    <a:pt x="128" y="215"/>
                    <a:pt x="77" y="37"/>
                  </a:cubicBezTo>
                  <a:cubicBezTo>
                    <a:pt x="71" y="13"/>
                    <a:pt x="53" y="0"/>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5"/>
            <p:cNvSpPr/>
            <p:nvPr/>
          </p:nvSpPr>
          <p:spPr>
            <a:xfrm>
              <a:off x="4452900" y="2238363"/>
              <a:ext cx="8300" cy="76325"/>
            </a:xfrm>
            <a:custGeom>
              <a:avLst/>
              <a:gdLst/>
              <a:ahLst/>
              <a:cxnLst/>
              <a:rect l="l" t="t" r="r" b="b"/>
              <a:pathLst>
                <a:path w="332" h="3053" extrusionOk="0">
                  <a:moveTo>
                    <a:pt x="266" y="1"/>
                  </a:moveTo>
                  <a:cubicBezTo>
                    <a:pt x="260" y="1"/>
                    <a:pt x="255" y="8"/>
                    <a:pt x="255" y="25"/>
                  </a:cubicBezTo>
                  <a:cubicBezTo>
                    <a:pt x="26" y="929"/>
                    <a:pt x="0" y="2138"/>
                    <a:pt x="255" y="3030"/>
                  </a:cubicBezTo>
                  <a:cubicBezTo>
                    <a:pt x="260" y="3046"/>
                    <a:pt x="274" y="3053"/>
                    <a:pt x="289" y="3053"/>
                  </a:cubicBezTo>
                  <a:cubicBezTo>
                    <a:pt x="310" y="3053"/>
                    <a:pt x="331" y="3039"/>
                    <a:pt x="331" y="3017"/>
                  </a:cubicBezTo>
                  <a:cubicBezTo>
                    <a:pt x="140" y="2037"/>
                    <a:pt x="191" y="980"/>
                    <a:pt x="280" y="25"/>
                  </a:cubicBezTo>
                  <a:cubicBezTo>
                    <a:pt x="280" y="11"/>
                    <a:pt x="273" y="1"/>
                    <a:pt x="2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5"/>
            <p:cNvSpPr/>
            <p:nvPr/>
          </p:nvSpPr>
          <p:spPr>
            <a:xfrm>
              <a:off x="4476450" y="2217663"/>
              <a:ext cx="6700" cy="66450"/>
            </a:xfrm>
            <a:custGeom>
              <a:avLst/>
              <a:gdLst/>
              <a:ahLst/>
              <a:cxnLst/>
              <a:rect l="l" t="t" r="r" b="b"/>
              <a:pathLst>
                <a:path w="268" h="2658" extrusionOk="0">
                  <a:moveTo>
                    <a:pt x="213" y="1"/>
                  </a:moveTo>
                  <a:cubicBezTo>
                    <a:pt x="205" y="1"/>
                    <a:pt x="197" y="8"/>
                    <a:pt x="191" y="25"/>
                  </a:cubicBezTo>
                  <a:cubicBezTo>
                    <a:pt x="64" y="433"/>
                    <a:pt x="64" y="878"/>
                    <a:pt x="39" y="1311"/>
                  </a:cubicBezTo>
                  <a:cubicBezTo>
                    <a:pt x="26" y="1757"/>
                    <a:pt x="0" y="2190"/>
                    <a:pt x="128" y="2635"/>
                  </a:cubicBezTo>
                  <a:cubicBezTo>
                    <a:pt x="133" y="2650"/>
                    <a:pt x="146" y="2658"/>
                    <a:pt x="160" y="2658"/>
                  </a:cubicBezTo>
                  <a:cubicBezTo>
                    <a:pt x="181" y="2658"/>
                    <a:pt x="204" y="2641"/>
                    <a:pt x="204" y="2610"/>
                  </a:cubicBezTo>
                  <a:cubicBezTo>
                    <a:pt x="140" y="2126"/>
                    <a:pt x="90" y="1642"/>
                    <a:pt x="140" y="1146"/>
                  </a:cubicBezTo>
                  <a:cubicBezTo>
                    <a:pt x="191" y="764"/>
                    <a:pt x="268" y="407"/>
                    <a:pt x="230" y="25"/>
                  </a:cubicBezTo>
                  <a:cubicBezTo>
                    <a:pt x="230" y="11"/>
                    <a:pt x="222" y="1"/>
                    <a:pt x="2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5"/>
            <p:cNvSpPr/>
            <p:nvPr/>
          </p:nvSpPr>
          <p:spPr>
            <a:xfrm>
              <a:off x="4478675" y="2296438"/>
              <a:ext cx="6700" cy="33975"/>
            </a:xfrm>
            <a:custGeom>
              <a:avLst/>
              <a:gdLst/>
              <a:ahLst/>
              <a:cxnLst/>
              <a:rect l="l" t="t" r="r" b="b"/>
              <a:pathLst>
                <a:path w="268" h="1359" extrusionOk="0">
                  <a:moveTo>
                    <a:pt x="61" y="0"/>
                  </a:moveTo>
                  <a:cubicBezTo>
                    <a:pt x="48" y="0"/>
                    <a:pt x="39" y="6"/>
                    <a:pt x="39" y="19"/>
                  </a:cubicBezTo>
                  <a:cubicBezTo>
                    <a:pt x="1" y="223"/>
                    <a:pt x="51" y="439"/>
                    <a:pt x="64" y="643"/>
                  </a:cubicBezTo>
                  <a:cubicBezTo>
                    <a:pt x="102" y="860"/>
                    <a:pt x="102" y="1114"/>
                    <a:pt x="166" y="1343"/>
                  </a:cubicBezTo>
                  <a:cubicBezTo>
                    <a:pt x="171" y="1354"/>
                    <a:pt x="184" y="1358"/>
                    <a:pt x="196" y="1358"/>
                  </a:cubicBezTo>
                  <a:cubicBezTo>
                    <a:pt x="213" y="1358"/>
                    <a:pt x="230" y="1351"/>
                    <a:pt x="230" y="1343"/>
                  </a:cubicBezTo>
                  <a:cubicBezTo>
                    <a:pt x="268" y="1152"/>
                    <a:pt x="242" y="923"/>
                    <a:pt x="230" y="732"/>
                  </a:cubicBezTo>
                  <a:cubicBezTo>
                    <a:pt x="192" y="503"/>
                    <a:pt x="179" y="248"/>
                    <a:pt x="102" y="19"/>
                  </a:cubicBezTo>
                  <a:cubicBezTo>
                    <a:pt x="90" y="6"/>
                    <a:pt x="74"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5"/>
            <p:cNvSpPr/>
            <p:nvPr/>
          </p:nvSpPr>
          <p:spPr>
            <a:xfrm>
              <a:off x="4494275" y="2288713"/>
              <a:ext cx="9900" cy="40775"/>
            </a:xfrm>
            <a:custGeom>
              <a:avLst/>
              <a:gdLst/>
              <a:ahLst/>
              <a:cxnLst/>
              <a:rect l="l" t="t" r="r" b="b"/>
              <a:pathLst>
                <a:path w="396" h="1631" extrusionOk="0">
                  <a:moveTo>
                    <a:pt x="220" y="0"/>
                  </a:moveTo>
                  <a:cubicBezTo>
                    <a:pt x="195" y="0"/>
                    <a:pt x="166" y="16"/>
                    <a:pt x="153" y="48"/>
                  </a:cubicBezTo>
                  <a:cubicBezTo>
                    <a:pt x="77" y="519"/>
                    <a:pt x="0" y="1220"/>
                    <a:pt x="332" y="1614"/>
                  </a:cubicBezTo>
                  <a:cubicBezTo>
                    <a:pt x="343" y="1626"/>
                    <a:pt x="354" y="1630"/>
                    <a:pt x="362" y="1630"/>
                  </a:cubicBezTo>
                  <a:cubicBezTo>
                    <a:pt x="383" y="1630"/>
                    <a:pt x="395" y="1607"/>
                    <a:pt x="395" y="1589"/>
                  </a:cubicBezTo>
                  <a:cubicBezTo>
                    <a:pt x="255" y="1067"/>
                    <a:pt x="268" y="583"/>
                    <a:pt x="268" y="48"/>
                  </a:cubicBezTo>
                  <a:cubicBezTo>
                    <a:pt x="268" y="16"/>
                    <a:pt x="246" y="0"/>
                    <a:pt x="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5"/>
            <p:cNvSpPr/>
            <p:nvPr/>
          </p:nvSpPr>
          <p:spPr>
            <a:xfrm>
              <a:off x="4513050" y="2286538"/>
              <a:ext cx="10125" cy="39575"/>
            </a:xfrm>
            <a:custGeom>
              <a:avLst/>
              <a:gdLst/>
              <a:ahLst/>
              <a:cxnLst/>
              <a:rect l="l" t="t" r="r" b="b"/>
              <a:pathLst>
                <a:path w="405" h="1583" extrusionOk="0">
                  <a:moveTo>
                    <a:pt x="53" y="1"/>
                  </a:moveTo>
                  <a:cubicBezTo>
                    <a:pt x="27" y="1"/>
                    <a:pt x="1" y="23"/>
                    <a:pt x="1" y="71"/>
                  </a:cubicBezTo>
                  <a:cubicBezTo>
                    <a:pt x="1" y="543"/>
                    <a:pt x="26" y="1166"/>
                    <a:pt x="319" y="1561"/>
                  </a:cubicBezTo>
                  <a:cubicBezTo>
                    <a:pt x="327" y="1576"/>
                    <a:pt x="337" y="1582"/>
                    <a:pt x="348" y="1582"/>
                  </a:cubicBezTo>
                  <a:cubicBezTo>
                    <a:pt x="375" y="1582"/>
                    <a:pt x="404" y="1546"/>
                    <a:pt x="395" y="1510"/>
                  </a:cubicBezTo>
                  <a:cubicBezTo>
                    <a:pt x="332" y="1256"/>
                    <a:pt x="255" y="1026"/>
                    <a:pt x="204" y="746"/>
                  </a:cubicBezTo>
                  <a:cubicBezTo>
                    <a:pt x="166" y="517"/>
                    <a:pt x="154" y="288"/>
                    <a:pt x="103" y="46"/>
                  </a:cubicBezTo>
                  <a:cubicBezTo>
                    <a:pt x="97" y="17"/>
                    <a:pt x="75"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5"/>
            <p:cNvSpPr/>
            <p:nvPr/>
          </p:nvSpPr>
          <p:spPr>
            <a:xfrm>
              <a:off x="4524200" y="2250513"/>
              <a:ext cx="18225" cy="76175"/>
            </a:xfrm>
            <a:custGeom>
              <a:avLst/>
              <a:gdLst/>
              <a:ahLst/>
              <a:cxnLst/>
              <a:rect l="l" t="t" r="r" b="b"/>
              <a:pathLst>
                <a:path w="729" h="3047" extrusionOk="0">
                  <a:moveTo>
                    <a:pt x="175" y="0"/>
                  </a:moveTo>
                  <a:cubicBezTo>
                    <a:pt x="147" y="0"/>
                    <a:pt x="115" y="16"/>
                    <a:pt x="102" y="48"/>
                  </a:cubicBezTo>
                  <a:cubicBezTo>
                    <a:pt x="0" y="1029"/>
                    <a:pt x="77" y="2111"/>
                    <a:pt x="573" y="3002"/>
                  </a:cubicBezTo>
                  <a:cubicBezTo>
                    <a:pt x="588" y="3032"/>
                    <a:pt x="617" y="3047"/>
                    <a:pt x="645" y="3047"/>
                  </a:cubicBezTo>
                  <a:cubicBezTo>
                    <a:pt x="688" y="3047"/>
                    <a:pt x="729" y="3013"/>
                    <a:pt x="713" y="2951"/>
                  </a:cubicBezTo>
                  <a:cubicBezTo>
                    <a:pt x="357" y="1984"/>
                    <a:pt x="281" y="1079"/>
                    <a:pt x="230" y="48"/>
                  </a:cubicBezTo>
                  <a:cubicBezTo>
                    <a:pt x="230" y="16"/>
                    <a:pt x="204" y="0"/>
                    <a:pt x="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5"/>
            <p:cNvSpPr/>
            <p:nvPr/>
          </p:nvSpPr>
          <p:spPr>
            <a:xfrm>
              <a:off x="4546800" y="2287213"/>
              <a:ext cx="13075" cy="37100"/>
            </a:xfrm>
            <a:custGeom>
              <a:avLst/>
              <a:gdLst/>
              <a:ahLst/>
              <a:cxnLst/>
              <a:rect l="l" t="t" r="r" b="b"/>
              <a:pathLst>
                <a:path w="523" h="1484" extrusionOk="0">
                  <a:moveTo>
                    <a:pt x="41" y="0"/>
                  </a:moveTo>
                  <a:cubicBezTo>
                    <a:pt x="22" y="0"/>
                    <a:pt x="0" y="20"/>
                    <a:pt x="0" y="44"/>
                  </a:cubicBezTo>
                  <a:cubicBezTo>
                    <a:pt x="0" y="261"/>
                    <a:pt x="90" y="503"/>
                    <a:pt x="153" y="719"/>
                  </a:cubicBezTo>
                  <a:cubicBezTo>
                    <a:pt x="191" y="885"/>
                    <a:pt x="242" y="1025"/>
                    <a:pt x="268" y="1178"/>
                  </a:cubicBezTo>
                  <a:cubicBezTo>
                    <a:pt x="281" y="1267"/>
                    <a:pt x="281" y="1381"/>
                    <a:pt x="319" y="1458"/>
                  </a:cubicBezTo>
                  <a:cubicBezTo>
                    <a:pt x="332" y="1471"/>
                    <a:pt x="344" y="1483"/>
                    <a:pt x="382" y="1483"/>
                  </a:cubicBezTo>
                  <a:cubicBezTo>
                    <a:pt x="523" y="1394"/>
                    <a:pt x="395" y="1038"/>
                    <a:pt x="370" y="910"/>
                  </a:cubicBezTo>
                  <a:cubicBezTo>
                    <a:pt x="281" y="617"/>
                    <a:pt x="153" y="325"/>
                    <a:pt x="64" y="19"/>
                  </a:cubicBezTo>
                  <a:cubicBezTo>
                    <a:pt x="60" y="6"/>
                    <a:pt x="51" y="0"/>
                    <a:pt x="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5"/>
            <p:cNvSpPr/>
            <p:nvPr/>
          </p:nvSpPr>
          <p:spPr>
            <a:xfrm>
              <a:off x="4559850" y="2258613"/>
              <a:ext cx="12600" cy="62875"/>
            </a:xfrm>
            <a:custGeom>
              <a:avLst/>
              <a:gdLst/>
              <a:ahLst/>
              <a:cxnLst/>
              <a:rect l="l" t="t" r="r" b="b"/>
              <a:pathLst>
                <a:path w="504" h="2515" extrusionOk="0">
                  <a:moveTo>
                    <a:pt x="44" y="1"/>
                  </a:moveTo>
                  <a:cubicBezTo>
                    <a:pt x="24" y="1"/>
                    <a:pt x="1" y="20"/>
                    <a:pt x="1" y="55"/>
                  </a:cubicBezTo>
                  <a:cubicBezTo>
                    <a:pt x="1" y="845"/>
                    <a:pt x="13" y="1761"/>
                    <a:pt x="421" y="2487"/>
                  </a:cubicBezTo>
                  <a:cubicBezTo>
                    <a:pt x="427" y="2505"/>
                    <a:pt x="446" y="2514"/>
                    <a:pt x="464" y="2514"/>
                  </a:cubicBezTo>
                  <a:cubicBezTo>
                    <a:pt x="485" y="2514"/>
                    <a:pt x="504" y="2502"/>
                    <a:pt x="497" y="2474"/>
                  </a:cubicBezTo>
                  <a:cubicBezTo>
                    <a:pt x="332" y="1647"/>
                    <a:pt x="141" y="870"/>
                    <a:pt x="77" y="42"/>
                  </a:cubicBezTo>
                  <a:cubicBezTo>
                    <a:pt x="77" y="14"/>
                    <a:pt x="61" y="1"/>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5"/>
            <p:cNvSpPr/>
            <p:nvPr/>
          </p:nvSpPr>
          <p:spPr>
            <a:xfrm>
              <a:off x="4578950" y="2242538"/>
              <a:ext cx="12125" cy="74300"/>
            </a:xfrm>
            <a:custGeom>
              <a:avLst/>
              <a:gdLst/>
              <a:ahLst/>
              <a:cxnLst/>
              <a:rect l="l" t="t" r="r" b="b"/>
              <a:pathLst>
                <a:path w="485" h="2972" extrusionOk="0">
                  <a:moveTo>
                    <a:pt x="134" y="1"/>
                  </a:moveTo>
                  <a:cubicBezTo>
                    <a:pt x="106" y="1"/>
                    <a:pt x="77" y="17"/>
                    <a:pt x="77" y="49"/>
                  </a:cubicBezTo>
                  <a:cubicBezTo>
                    <a:pt x="1" y="1093"/>
                    <a:pt x="1" y="1997"/>
                    <a:pt x="446" y="2952"/>
                  </a:cubicBezTo>
                  <a:cubicBezTo>
                    <a:pt x="446" y="2965"/>
                    <a:pt x="456" y="2971"/>
                    <a:pt x="465" y="2971"/>
                  </a:cubicBezTo>
                  <a:cubicBezTo>
                    <a:pt x="475" y="2971"/>
                    <a:pt x="484" y="2965"/>
                    <a:pt x="484" y="2952"/>
                  </a:cubicBezTo>
                  <a:cubicBezTo>
                    <a:pt x="268" y="1971"/>
                    <a:pt x="230" y="1042"/>
                    <a:pt x="192" y="49"/>
                  </a:cubicBezTo>
                  <a:cubicBezTo>
                    <a:pt x="192" y="17"/>
                    <a:pt x="163" y="1"/>
                    <a:pt x="1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5"/>
            <p:cNvSpPr/>
            <p:nvPr/>
          </p:nvSpPr>
          <p:spPr>
            <a:xfrm>
              <a:off x="4583400" y="2207563"/>
              <a:ext cx="4350" cy="17175"/>
            </a:xfrm>
            <a:custGeom>
              <a:avLst/>
              <a:gdLst/>
              <a:ahLst/>
              <a:cxnLst/>
              <a:rect l="l" t="t" r="r" b="b"/>
              <a:pathLst>
                <a:path w="174" h="687" extrusionOk="0">
                  <a:moveTo>
                    <a:pt x="154" y="1"/>
                  </a:moveTo>
                  <a:cubicBezTo>
                    <a:pt x="147" y="1"/>
                    <a:pt x="141" y="4"/>
                    <a:pt x="141" y="9"/>
                  </a:cubicBezTo>
                  <a:cubicBezTo>
                    <a:pt x="90" y="111"/>
                    <a:pt x="52" y="200"/>
                    <a:pt x="26" y="314"/>
                  </a:cubicBezTo>
                  <a:cubicBezTo>
                    <a:pt x="1" y="429"/>
                    <a:pt x="1" y="556"/>
                    <a:pt x="14" y="658"/>
                  </a:cubicBezTo>
                  <a:cubicBezTo>
                    <a:pt x="14" y="677"/>
                    <a:pt x="26" y="687"/>
                    <a:pt x="39" y="687"/>
                  </a:cubicBezTo>
                  <a:cubicBezTo>
                    <a:pt x="52" y="687"/>
                    <a:pt x="64" y="677"/>
                    <a:pt x="64" y="658"/>
                  </a:cubicBezTo>
                  <a:cubicBezTo>
                    <a:pt x="77" y="569"/>
                    <a:pt x="90" y="467"/>
                    <a:pt x="128" y="378"/>
                  </a:cubicBezTo>
                  <a:cubicBezTo>
                    <a:pt x="154" y="264"/>
                    <a:pt x="154" y="136"/>
                    <a:pt x="166" y="22"/>
                  </a:cubicBezTo>
                  <a:cubicBezTo>
                    <a:pt x="174" y="7"/>
                    <a:pt x="164" y="1"/>
                    <a:pt x="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5"/>
            <p:cNvSpPr/>
            <p:nvPr/>
          </p:nvSpPr>
          <p:spPr>
            <a:xfrm>
              <a:off x="4599950" y="2227738"/>
              <a:ext cx="18825" cy="88600"/>
            </a:xfrm>
            <a:custGeom>
              <a:avLst/>
              <a:gdLst/>
              <a:ahLst/>
              <a:cxnLst/>
              <a:rect l="l" t="t" r="r" b="b"/>
              <a:pathLst>
                <a:path w="753" h="3544" extrusionOk="0">
                  <a:moveTo>
                    <a:pt x="190" y="1"/>
                  </a:moveTo>
                  <a:cubicBezTo>
                    <a:pt x="157" y="1"/>
                    <a:pt x="122" y="23"/>
                    <a:pt x="116" y="68"/>
                  </a:cubicBezTo>
                  <a:cubicBezTo>
                    <a:pt x="1" y="1226"/>
                    <a:pt x="90" y="2551"/>
                    <a:pt x="739" y="3544"/>
                  </a:cubicBezTo>
                  <a:lnTo>
                    <a:pt x="752" y="3544"/>
                  </a:lnTo>
                  <a:cubicBezTo>
                    <a:pt x="472" y="2360"/>
                    <a:pt x="256" y="1277"/>
                    <a:pt x="256" y="68"/>
                  </a:cubicBezTo>
                  <a:cubicBezTo>
                    <a:pt x="256" y="23"/>
                    <a:pt x="224" y="1"/>
                    <a:pt x="1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5"/>
            <p:cNvSpPr/>
            <p:nvPr/>
          </p:nvSpPr>
          <p:spPr>
            <a:xfrm>
              <a:off x="4623825" y="2204838"/>
              <a:ext cx="10425" cy="69500"/>
            </a:xfrm>
            <a:custGeom>
              <a:avLst/>
              <a:gdLst/>
              <a:ahLst/>
              <a:cxnLst/>
              <a:rect l="l" t="t" r="r" b="b"/>
              <a:pathLst>
                <a:path w="417" h="2780" extrusionOk="0">
                  <a:moveTo>
                    <a:pt x="260" y="0"/>
                  </a:moveTo>
                  <a:cubicBezTo>
                    <a:pt x="249" y="0"/>
                    <a:pt x="237" y="10"/>
                    <a:pt x="230" y="29"/>
                  </a:cubicBezTo>
                  <a:cubicBezTo>
                    <a:pt x="116" y="920"/>
                    <a:pt x="1" y="1913"/>
                    <a:pt x="357" y="2766"/>
                  </a:cubicBezTo>
                  <a:cubicBezTo>
                    <a:pt x="362" y="2775"/>
                    <a:pt x="371" y="2780"/>
                    <a:pt x="381" y="2780"/>
                  </a:cubicBezTo>
                  <a:cubicBezTo>
                    <a:pt x="398" y="2780"/>
                    <a:pt x="417" y="2766"/>
                    <a:pt x="408" y="2741"/>
                  </a:cubicBezTo>
                  <a:cubicBezTo>
                    <a:pt x="128" y="1837"/>
                    <a:pt x="217" y="933"/>
                    <a:pt x="281" y="29"/>
                  </a:cubicBezTo>
                  <a:cubicBezTo>
                    <a:pt x="281" y="10"/>
                    <a:pt x="272"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5"/>
            <p:cNvSpPr/>
            <p:nvPr/>
          </p:nvSpPr>
          <p:spPr>
            <a:xfrm>
              <a:off x="4633375" y="2287213"/>
              <a:ext cx="9150" cy="21475"/>
            </a:xfrm>
            <a:custGeom>
              <a:avLst/>
              <a:gdLst/>
              <a:ahLst/>
              <a:cxnLst/>
              <a:rect l="l" t="t" r="r" b="b"/>
              <a:pathLst>
                <a:path w="366" h="859" extrusionOk="0">
                  <a:moveTo>
                    <a:pt x="36" y="1"/>
                  </a:moveTo>
                  <a:cubicBezTo>
                    <a:pt x="32" y="1"/>
                    <a:pt x="26" y="6"/>
                    <a:pt x="26" y="6"/>
                  </a:cubicBezTo>
                  <a:cubicBezTo>
                    <a:pt x="1" y="299"/>
                    <a:pt x="141" y="579"/>
                    <a:pt x="281" y="834"/>
                  </a:cubicBezTo>
                  <a:cubicBezTo>
                    <a:pt x="290" y="851"/>
                    <a:pt x="303" y="858"/>
                    <a:pt x="316" y="858"/>
                  </a:cubicBezTo>
                  <a:cubicBezTo>
                    <a:pt x="341" y="858"/>
                    <a:pt x="366" y="833"/>
                    <a:pt x="357" y="808"/>
                  </a:cubicBezTo>
                  <a:cubicBezTo>
                    <a:pt x="281" y="528"/>
                    <a:pt x="192" y="248"/>
                    <a:pt x="39" y="6"/>
                  </a:cubicBezTo>
                  <a:cubicBezTo>
                    <a:pt x="39" y="2"/>
                    <a:pt x="38" y="1"/>
                    <a:pt x="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5"/>
            <p:cNvSpPr/>
            <p:nvPr/>
          </p:nvSpPr>
          <p:spPr>
            <a:xfrm>
              <a:off x="4647075" y="2247813"/>
              <a:ext cx="14475" cy="57600"/>
            </a:xfrm>
            <a:custGeom>
              <a:avLst/>
              <a:gdLst/>
              <a:ahLst/>
              <a:cxnLst/>
              <a:rect l="l" t="t" r="r" b="b"/>
              <a:pathLst>
                <a:path w="579" h="2304" extrusionOk="0">
                  <a:moveTo>
                    <a:pt x="198" y="0"/>
                  </a:moveTo>
                  <a:cubicBezTo>
                    <a:pt x="188" y="0"/>
                    <a:pt x="179" y="10"/>
                    <a:pt x="179" y="29"/>
                  </a:cubicBezTo>
                  <a:cubicBezTo>
                    <a:pt x="51" y="704"/>
                    <a:pt x="0" y="1722"/>
                    <a:pt x="472" y="2283"/>
                  </a:cubicBezTo>
                  <a:cubicBezTo>
                    <a:pt x="483" y="2297"/>
                    <a:pt x="497" y="2304"/>
                    <a:pt x="511" y="2304"/>
                  </a:cubicBezTo>
                  <a:cubicBezTo>
                    <a:pt x="546" y="2304"/>
                    <a:pt x="579" y="2268"/>
                    <a:pt x="561" y="2232"/>
                  </a:cubicBezTo>
                  <a:cubicBezTo>
                    <a:pt x="395" y="1888"/>
                    <a:pt x="281" y="1557"/>
                    <a:pt x="255" y="1175"/>
                  </a:cubicBezTo>
                  <a:cubicBezTo>
                    <a:pt x="217" y="793"/>
                    <a:pt x="268" y="411"/>
                    <a:pt x="217" y="29"/>
                  </a:cubicBezTo>
                  <a:cubicBezTo>
                    <a:pt x="217" y="10"/>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5"/>
            <p:cNvSpPr/>
            <p:nvPr/>
          </p:nvSpPr>
          <p:spPr>
            <a:xfrm>
              <a:off x="4663625" y="2276763"/>
              <a:ext cx="5750" cy="21300"/>
            </a:xfrm>
            <a:custGeom>
              <a:avLst/>
              <a:gdLst/>
              <a:ahLst/>
              <a:cxnLst/>
              <a:rect l="l" t="t" r="r" b="b"/>
              <a:pathLst>
                <a:path w="230" h="852" extrusionOk="0">
                  <a:moveTo>
                    <a:pt x="77" y="1"/>
                  </a:moveTo>
                  <a:cubicBezTo>
                    <a:pt x="64" y="1"/>
                    <a:pt x="52" y="10"/>
                    <a:pt x="52" y="29"/>
                  </a:cubicBezTo>
                  <a:cubicBezTo>
                    <a:pt x="26" y="284"/>
                    <a:pt x="1" y="564"/>
                    <a:pt x="102" y="819"/>
                  </a:cubicBezTo>
                  <a:cubicBezTo>
                    <a:pt x="108" y="841"/>
                    <a:pt x="123" y="851"/>
                    <a:pt x="140" y="851"/>
                  </a:cubicBezTo>
                  <a:cubicBezTo>
                    <a:pt x="161" y="851"/>
                    <a:pt x="184" y="835"/>
                    <a:pt x="192" y="806"/>
                  </a:cubicBezTo>
                  <a:cubicBezTo>
                    <a:pt x="230" y="552"/>
                    <a:pt x="115" y="284"/>
                    <a:pt x="102" y="29"/>
                  </a:cubicBezTo>
                  <a:cubicBezTo>
                    <a:pt x="102" y="10"/>
                    <a:pt x="90"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5"/>
            <p:cNvSpPr/>
            <p:nvPr/>
          </p:nvSpPr>
          <p:spPr>
            <a:xfrm>
              <a:off x="4670950" y="2290738"/>
              <a:ext cx="5425" cy="15175"/>
            </a:xfrm>
            <a:custGeom>
              <a:avLst/>
              <a:gdLst/>
              <a:ahLst/>
              <a:cxnLst/>
              <a:rect l="l" t="t" r="r" b="b"/>
              <a:pathLst>
                <a:path w="217" h="607" extrusionOk="0">
                  <a:moveTo>
                    <a:pt x="66" y="0"/>
                  </a:moveTo>
                  <a:cubicBezTo>
                    <a:pt x="56" y="0"/>
                    <a:pt x="45" y="12"/>
                    <a:pt x="26" y="31"/>
                  </a:cubicBezTo>
                  <a:cubicBezTo>
                    <a:pt x="26" y="196"/>
                    <a:pt x="0" y="425"/>
                    <a:pt x="115" y="578"/>
                  </a:cubicBezTo>
                  <a:cubicBezTo>
                    <a:pt x="125" y="598"/>
                    <a:pt x="140" y="606"/>
                    <a:pt x="155" y="606"/>
                  </a:cubicBezTo>
                  <a:cubicBezTo>
                    <a:pt x="180" y="606"/>
                    <a:pt x="204" y="584"/>
                    <a:pt x="204" y="553"/>
                  </a:cubicBezTo>
                  <a:cubicBezTo>
                    <a:pt x="217" y="362"/>
                    <a:pt x="191" y="158"/>
                    <a:pt x="77" y="5"/>
                  </a:cubicBezTo>
                  <a:cubicBezTo>
                    <a:pt x="73" y="2"/>
                    <a:pt x="70"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5"/>
            <p:cNvSpPr/>
            <p:nvPr/>
          </p:nvSpPr>
          <p:spPr>
            <a:xfrm>
              <a:off x="4397500" y="2234313"/>
              <a:ext cx="9250" cy="28375"/>
            </a:xfrm>
            <a:custGeom>
              <a:avLst/>
              <a:gdLst/>
              <a:ahLst/>
              <a:cxnLst/>
              <a:rect l="l" t="t" r="r" b="b"/>
              <a:pathLst>
                <a:path w="370" h="1135" extrusionOk="0">
                  <a:moveTo>
                    <a:pt x="338" y="0"/>
                  </a:moveTo>
                  <a:cubicBezTo>
                    <a:pt x="332" y="0"/>
                    <a:pt x="324" y="3"/>
                    <a:pt x="319" y="8"/>
                  </a:cubicBezTo>
                  <a:cubicBezTo>
                    <a:pt x="128" y="327"/>
                    <a:pt x="51" y="709"/>
                    <a:pt x="1" y="1078"/>
                  </a:cubicBezTo>
                  <a:cubicBezTo>
                    <a:pt x="1" y="1115"/>
                    <a:pt x="26" y="1135"/>
                    <a:pt x="53" y="1135"/>
                  </a:cubicBezTo>
                  <a:cubicBezTo>
                    <a:pt x="72" y="1135"/>
                    <a:pt x="92" y="1125"/>
                    <a:pt x="102" y="1104"/>
                  </a:cubicBezTo>
                  <a:cubicBezTo>
                    <a:pt x="242" y="760"/>
                    <a:pt x="370" y="390"/>
                    <a:pt x="357" y="21"/>
                  </a:cubicBezTo>
                  <a:cubicBezTo>
                    <a:pt x="357" y="6"/>
                    <a:pt x="348" y="0"/>
                    <a:pt x="3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5"/>
            <p:cNvSpPr/>
            <p:nvPr/>
          </p:nvSpPr>
          <p:spPr>
            <a:xfrm>
              <a:off x="4404500" y="2258888"/>
              <a:ext cx="5125" cy="17750"/>
            </a:xfrm>
            <a:custGeom>
              <a:avLst/>
              <a:gdLst/>
              <a:ahLst/>
              <a:cxnLst/>
              <a:rect l="l" t="t" r="r" b="b"/>
              <a:pathLst>
                <a:path w="205" h="710" extrusionOk="0">
                  <a:moveTo>
                    <a:pt x="119" y="0"/>
                  </a:moveTo>
                  <a:cubicBezTo>
                    <a:pt x="108" y="0"/>
                    <a:pt x="103" y="6"/>
                    <a:pt x="103" y="6"/>
                  </a:cubicBezTo>
                  <a:cubicBezTo>
                    <a:pt x="39" y="95"/>
                    <a:pt x="39" y="184"/>
                    <a:pt x="26" y="286"/>
                  </a:cubicBezTo>
                  <a:cubicBezTo>
                    <a:pt x="1" y="413"/>
                    <a:pt x="1" y="515"/>
                    <a:pt x="1" y="643"/>
                  </a:cubicBezTo>
                  <a:cubicBezTo>
                    <a:pt x="1" y="687"/>
                    <a:pt x="29" y="709"/>
                    <a:pt x="60" y="709"/>
                  </a:cubicBezTo>
                  <a:cubicBezTo>
                    <a:pt x="90" y="709"/>
                    <a:pt x="122" y="687"/>
                    <a:pt x="128" y="643"/>
                  </a:cubicBezTo>
                  <a:cubicBezTo>
                    <a:pt x="153" y="515"/>
                    <a:pt x="179" y="413"/>
                    <a:pt x="179" y="286"/>
                  </a:cubicBezTo>
                  <a:cubicBezTo>
                    <a:pt x="179" y="197"/>
                    <a:pt x="204" y="95"/>
                    <a:pt x="141" y="6"/>
                  </a:cubicBezTo>
                  <a:cubicBezTo>
                    <a:pt x="132" y="2"/>
                    <a:pt x="125"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5"/>
            <p:cNvSpPr/>
            <p:nvPr/>
          </p:nvSpPr>
          <p:spPr>
            <a:xfrm>
              <a:off x="4310925" y="2287863"/>
              <a:ext cx="6200" cy="19975"/>
            </a:xfrm>
            <a:custGeom>
              <a:avLst/>
              <a:gdLst/>
              <a:ahLst/>
              <a:cxnLst/>
              <a:rect l="l" t="t" r="r" b="b"/>
              <a:pathLst>
                <a:path w="248" h="799" extrusionOk="0">
                  <a:moveTo>
                    <a:pt x="15" y="1"/>
                  </a:moveTo>
                  <a:cubicBezTo>
                    <a:pt x="8" y="1"/>
                    <a:pt x="0" y="10"/>
                    <a:pt x="0" y="31"/>
                  </a:cubicBezTo>
                  <a:cubicBezTo>
                    <a:pt x="13" y="286"/>
                    <a:pt x="25" y="540"/>
                    <a:pt x="166" y="782"/>
                  </a:cubicBezTo>
                  <a:cubicBezTo>
                    <a:pt x="177" y="794"/>
                    <a:pt x="189" y="798"/>
                    <a:pt x="200" y="798"/>
                  </a:cubicBezTo>
                  <a:cubicBezTo>
                    <a:pt x="227" y="798"/>
                    <a:pt x="247" y="771"/>
                    <a:pt x="229" y="744"/>
                  </a:cubicBezTo>
                  <a:cubicBezTo>
                    <a:pt x="166" y="490"/>
                    <a:pt x="102" y="248"/>
                    <a:pt x="25" y="18"/>
                  </a:cubicBezTo>
                  <a:cubicBezTo>
                    <a:pt x="25" y="7"/>
                    <a:pt x="20" y="1"/>
                    <a:pt x="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5"/>
            <p:cNvSpPr/>
            <p:nvPr/>
          </p:nvSpPr>
          <p:spPr>
            <a:xfrm>
              <a:off x="4318875" y="2290338"/>
              <a:ext cx="6400" cy="17600"/>
            </a:xfrm>
            <a:custGeom>
              <a:avLst/>
              <a:gdLst/>
              <a:ahLst/>
              <a:cxnLst/>
              <a:rect l="l" t="t" r="r" b="b"/>
              <a:pathLst>
                <a:path w="256" h="704" extrusionOk="0">
                  <a:moveTo>
                    <a:pt x="24" y="0"/>
                  </a:moveTo>
                  <a:cubicBezTo>
                    <a:pt x="13" y="0"/>
                    <a:pt x="0" y="6"/>
                    <a:pt x="0" y="21"/>
                  </a:cubicBezTo>
                  <a:cubicBezTo>
                    <a:pt x="13" y="149"/>
                    <a:pt x="39" y="263"/>
                    <a:pt x="64" y="391"/>
                  </a:cubicBezTo>
                  <a:cubicBezTo>
                    <a:pt x="77" y="505"/>
                    <a:pt x="89" y="620"/>
                    <a:pt x="166" y="696"/>
                  </a:cubicBezTo>
                  <a:cubicBezTo>
                    <a:pt x="175" y="701"/>
                    <a:pt x="186" y="704"/>
                    <a:pt x="198" y="704"/>
                  </a:cubicBezTo>
                  <a:cubicBezTo>
                    <a:pt x="218" y="704"/>
                    <a:pt x="239" y="695"/>
                    <a:pt x="255" y="671"/>
                  </a:cubicBezTo>
                  <a:cubicBezTo>
                    <a:pt x="255" y="556"/>
                    <a:pt x="204" y="454"/>
                    <a:pt x="153" y="365"/>
                  </a:cubicBezTo>
                  <a:cubicBezTo>
                    <a:pt x="102" y="250"/>
                    <a:pt x="77" y="123"/>
                    <a:pt x="39" y="9"/>
                  </a:cubicBezTo>
                  <a:cubicBezTo>
                    <a:pt x="39" y="3"/>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5"/>
            <p:cNvSpPr/>
            <p:nvPr/>
          </p:nvSpPr>
          <p:spPr>
            <a:xfrm>
              <a:off x="4328750" y="2287838"/>
              <a:ext cx="3825" cy="13650"/>
            </a:xfrm>
            <a:custGeom>
              <a:avLst/>
              <a:gdLst/>
              <a:ahLst/>
              <a:cxnLst/>
              <a:rect l="l" t="t" r="r" b="b"/>
              <a:pathLst>
                <a:path w="153" h="546" extrusionOk="0">
                  <a:moveTo>
                    <a:pt x="13" y="0"/>
                  </a:moveTo>
                  <a:cubicBezTo>
                    <a:pt x="6" y="0"/>
                    <a:pt x="0" y="7"/>
                    <a:pt x="0" y="19"/>
                  </a:cubicBezTo>
                  <a:cubicBezTo>
                    <a:pt x="13" y="172"/>
                    <a:pt x="13" y="363"/>
                    <a:pt x="64" y="529"/>
                  </a:cubicBezTo>
                  <a:cubicBezTo>
                    <a:pt x="69" y="539"/>
                    <a:pt x="83" y="545"/>
                    <a:pt x="98" y="545"/>
                  </a:cubicBezTo>
                  <a:cubicBezTo>
                    <a:pt x="118" y="545"/>
                    <a:pt x="140" y="533"/>
                    <a:pt x="140" y="503"/>
                  </a:cubicBezTo>
                  <a:cubicBezTo>
                    <a:pt x="153" y="350"/>
                    <a:pt x="64" y="172"/>
                    <a:pt x="26" y="19"/>
                  </a:cubicBezTo>
                  <a:cubicBezTo>
                    <a:pt x="26" y="7"/>
                    <a:pt x="19" y="0"/>
                    <a:pt x="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5"/>
            <p:cNvSpPr/>
            <p:nvPr/>
          </p:nvSpPr>
          <p:spPr>
            <a:xfrm>
              <a:off x="4337025" y="2286238"/>
              <a:ext cx="4475" cy="11175"/>
            </a:xfrm>
            <a:custGeom>
              <a:avLst/>
              <a:gdLst/>
              <a:ahLst/>
              <a:cxnLst/>
              <a:rect l="l" t="t" r="r" b="b"/>
              <a:pathLst>
                <a:path w="179" h="447" extrusionOk="0">
                  <a:moveTo>
                    <a:pt x="51" y="1"/>
                  </a:moveTo>
                  <a:cubicBezTo>
                    <a:pt x="45" y="1"/>
                    <a:pt x="38" y="7"/>
                    <a:pt x="38" y="20"/>
                  </a:cubicBezTo>
                  <a:cubicBezTo>
                    <a:pt x="38" y="147"/>
                    <a:pt x="0" y="338"/>
                    <a:pt x="77" y="427"/>
                  </a:cubicBezTo>
                  <a:cubicBezTo>
                    <a:pt x="86" y="441"/>
                    <a:pt x="99" y="447"/>
                    <a:pt x="111" y="447"/>
                  </a:cubicBezTo>
                  <a:cubicBezTo>
                    <a:pt x="133" y="447"/>
                    <a:pt x="153" y="431"/>
                    <a:pt x="153" y="414"/>
                  </a:cubicBezTo>
                  <a:cubicBezTo>
                    <a:pt x="178" y="351"/>
                    <a:pt x="140" y="300"/>
                    <a:pt x="127" y="236"/>
                  </a:cubicBezTo>
                  <a:cubicBezTo>
                    <a:pt x="102" y="160"/>
                    <a:pt x="77" y="83"/>
                    <a:pt x="64" y="20"/>
                  </a:cubicBezTo>
                  <a:cubicBezTo>
                    <a:pt x="64" y="7"/>
                    <a:pt x="57" y="1"/>
                    <a:pt x="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5"/>
            <p:cNvSpPr/>
            <p:nvPr/>
          </p:nvSpPr>
          <p:spPr>
            <a:xfrm>
              <a:off x="4344350" y="2283163"/>
              <a:ext cx="5750" cy="10175"/>
            </a:xfrm>
            <a:custGeom>
              <a:avLst/>
              <a:gdLst/>
              <a:ahLst/>
              <a:cxnLst/>
              <a:rect l="l" t="t" r="r" b="b"/>
              <a:pathLst>
                <a:path w="230" h="407" extrusionOk="0">
                  <a:moveTo>
                    <a:pt x="77" y="1"/>
                  </a:moveTo>
                  <a:cubicBezTo>
                    <a:pt x="57" y="1"/>
                    <a:pt x="38" y="14"/>
                    <a:pt x="38" y="41"/>
                  </a:cubicBezTo>
                  <a:cubicBezTo>
                    <a:pt x="25" y="143"/>
                    <a:pt x="0" y="308"/>
                    <a:pt x="89" y="397"/>
                  </a:cubicBezTo>
                  <a:cubicBezTo>
                    <a:pt x="96" y="404"/>
                    <a:pt x="108" y="407"/>
                    <a:pt x="119" y="407"/>
                  </a:cubicBezTo>
                  <a:cubicBezTo>
                    <a:pt x="131" y="407"/>
                    <a:pt x="140" y="404"/>
                    <a:pt x="140" y="397"/>
                  </a:cubicBezTo>
                  <a:cubicBezTo>
                    <a:pt x="229" y="296"/>
                    <a:pt x="166" y="143"/>
                    <a:pt x="127" y="28"/>
                  </a:cubicBezTo>
                  <a:cubicBezTo>
                    <a:pt x="116" y="10"/>
                    <a:pt x="95"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75" name="Google Shape;375;p35"/>
          <p:cNvPicPr preferRelativeResize="0"/>
          <p:nvPr/>
        </p:nvPicPr>
        <p:blipFill>
          <a:blip r:embed="rId3">
            <a:alphaModFix/>
          </a:blip>
          <a:stretch>
            <a:fillRect/>
          </a:stretch>
        </p:blipFill>
        <p:spPr>
          <a:xfrm>
            <a:off x="4089353" y="372474"/>
            <a:ext cx="2483600" cy="105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6"/>
          <p:cNvSpPr txBox="1">
            <a:spLocks noGrp="1"/>
          </p:cNvSpPr>
          <p:nvPr>
            <p:ph type="body" idx="1"/>
          </p:nvPr>
        </p:nvSpPr>
        <p:spPr>
          <a:xfrm>
            <a:off x="2125500" y="435100"/>
            <a:ext cx="4280100" cy="56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i="1"/>
              <a:t>Sustainable Choices</a:t>
            </a:r>
            <a:endParaRPr b="1" i="1"/>
          </a:p>
        </p:txBody>
      </p:sp>
      <p:pic>
        <p:nvPicPr>
          <p:cNvPr id="381" name="Google Shape;381;p36"/>
          <p:cNvPicPr preferRelativeResize="0"/>
          <p:nvPr/>
        </p:nvPicPr>
        <p:blipFill>
          <a:blip r:embed="rId3">
            <a:alphaModFix/>
          </a:blip>
          <a:stretch>
            <a:fillRect/>
          </a:stretch>
        </p:blipFill>
        <p:spPr>
          <a:xfrm>
            <a:off x="1066650" y="1742325"/>
            <a:ext cx="7417300" cy="3248775"/>
          </a:xfrm>
          <a:prstGeom prst="rect">
            <a:avLst/>
          </a:prstGeom>
          <a:noFill/>
          <a:ln>
            <a:noFill/>
          </a:ln>
        </p:spPr>
      </p:pic>
      <p:pic>
        <p:nvPicPr>
          <p:cNvPr id="382" name="Google Shape;382;p36"/>
          <p:cNvPicPr preferRelativeResize="0"/>
          <p:nvPr/>
        </p:nvPicPr>
        <p:blipFill rotWithShape="1">
          <a:blip r:embed="rId4">
            <a:alphaModFix/>
          </a:blip>
          <a:srcRect l="75747" b="48379"/>
          <a:stretch/>
        </p:blipFill>
        <p:spPr>
          <a:xfrm>
            <a:off x="7441450" y="24175"/>
            <a:ext cx="1042501" cy="1388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grpSp>
        <p:nvGrpSpPr>
          <p:cNvPr id="387" name="Google Shape;387;p37"/>
          <p:cNvGrpSpPr/>
          <p:nvPr/>
        </p:nvGrpSpPr>
        <p:grpSpPr>
          <a:xfrm rot="134293">
            <a:off x="109415" y="145793"/>
            <a:ext cx="8820720" cy="5003954"/>
            <a:chOff x="577150" y="371675"/>
            <a:chExt cx="2899721" cy="1958150"/>
          </a:xfrm>
        </p:grpSpPr>
        <p:sp>
          <p:nvSpPr>
            <p:cNvPr id="388" name="Google Shape;388;p37"/>
            <p:cNvSpPr/>
            <p:nvPr/>
          </p:nvSpPr>
          <p:spPr>
            <a:xfrm>
              <a:off x="702678" y="411388"/>
              <a:ext cx="1319737"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7"/>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7"/>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7"/>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7"/>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7"/>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7"/>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7"/>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7"/>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7"/>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7"/>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7"/>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7"/>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7"/>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7"/>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7"/>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7"/>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7"/>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7"/>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7"/>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7"/>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7"/>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7"/>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1" name="Google Shape;411;p37"/>
          <p:cNvSpPr txBox="1">
            <a:spLocks noGrp="1"/>
          </p:cNvSpPr>
          <p:nvPr>
            <p:ph type="title"/>
          </p:nvPr>
        </p:nvSpPr>
        <p:spPr>
          <a:xfrm rot="-10098">
            <a:off x="728918" y="1678832"/>
            <a:ext cx="3778816" cy="151320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700"/>
              <a:buNone/>
            </a:pPr>
            <a:r>
              <a:rPr lang="en" sz="4700" b="1"/>
              <a:t>Olhão</a:t>
            </a:r>
            <a:endParaRPr sz="4700" b="1"/>
          </a:p>
        </p:txBody>
      </p:sp>
      <p:sp>
        <p:nvSpPr>
          <p:cNvPr id="412" name="Google Shape;412;p37"/>
          <p:cNvSpPr txBox="1">
            <a:spLocks noGrp="1"/>
          </p:cNvSpPr>
          <p:nvPr>
            <p:ph type="subTitle" idx="1"/>
          </p:nvPr>
        </p:nvSpPr>
        <p:spPr>
          <a:xfrm rot="-10383">
            <a:off x="4862237" y="1830820"/>
            <a:ext cx="3277815" cy="197760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2300" b="1">
                <a:solidFill>
                  <a:srgbClr val="000000"/>
                </a:solidFill>
                <a:latin typeface="Calligraffitti"/>
                <a:ea typeface="Calligraffitti"/>
                <a:cs typeface="Calligraffitti"/>
                <a:sym typeface="Calligraffitti"/>
              </a:rPr>
              <a:t>Agrupamento de Escolas Dr. Alberto Iria</a:t>
            </a:r>
            <a:endParaRPr sz="2600">
              <a:latin typeface="Calligraffitti"/>
              <a:ea typeface="Calligraffitti"/>
              <a:cs typeface="Calligraffitti"/>
              <a:sym typeface="Calligraffitti"/>
            </a:endParaRPr>
          </a:p>
          <a:p>
            <a:pPr marL="0" lvl="0" indent="0" algn="l" rtl="0">
              <a:lnSpc>
                <a:spcPct val="100000"/>
              </a:lnSpc>
              <a:spcBef>
                <a:spcPts val="0"/>
              </a:spcBef>
              <a:spcAft>
                <a:spcPts val="0"/>
              </a:spcAft>
              <a:buSzPts val="1400"/>
              <a:buNone/>
            </a:pPr>
            <a:endParaRPr sz="2600"/>
          </a:p>
        </p:txBody>
      </p:sp>
      <p:sp>
        <p:nvSpPr>
          <p:cNvPr id="413" name="Google Shape;413;p37"/>
          <p:cNvSpPr txBox="1">
            <a:spLocks noGrp="1"/>
          </p:cNvSpPr>
          <p:nvPr>
            <p:ph type="title" idx="15"/>
          </p:nvPr>
        </p:nvSpPr>
        <p:spPr>
          <a:xfrm>
            <a:off x="930200" y="627400"/>
            <a:ext cx="6472800" cy="5025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b="1"/>
              <a:t>Index</a:t>
            </a:r>
            <a:endParaRPr b="1"/>
          </a:p>
          <a:p>
            <a:pPr marL="0" lvl="0" indent="0" algn="l" rtl="0">
              <a:lnSpc>
                <a:spcPct val="80000"/>
              </a:lnSpc>
              <a:spcBef>
                <a:spcPts val="0"/>
              </a:spcBef>
              <a:spcAft>
                <a:spcPts val="0"/>
              </a:spcAft>
              <a:buNone/>
            </a:pPr>
            <a:endParaRPr b="1"/>
          </a:p>
          <a:p>
            <a:pPr marL="0" lvl="0" indent="0" algn="l" rtl="0">
              <a:lnSpc>
                <a:spcPct val="80000"/>
              </a:lnSpc>
              <a:spcBef>
                <a:spcPts val="0"/>
              </a:spcBef>
              <a:spcAft>
                <a:spcPts val="0"/>
              </a:spcAft>
              <a:buSzPts val="2800"/>
              <a:buNone/>
            </a:pPr>
            <a:endParaRPr b="1"/>
          </a:p>
        </p:txBody>
      </p:sp>
      <p:grpSp>
        <p:nvGrpSpPr>
          <p:cNvPr id="414" name="Google Shape;414;p37"/>
          <p:cNvGrpSpPr/>
          <p:nvPr/>
        </p:nvGrpSpPr>
        <p:grpSpPr>
          <a:xfrm>
            <a:off x="2899138" y="3740956"/>
            <a:ext cx="1003470" cy="989088"/>
            <a:chOff x="4858775" y="2338963"/>
            <a:chExt cx="291300" cy="287125"/>
          </a:xfrm>
        </p:grpSpPr>
        <p:sp>
          <p:nvSpPr>
            <p:cNvPr id="415" name="Google Shape;415;p37"/>
            <p:cNvSpPr/>
            <p:nvPr/>
          </p:nvSpPr>
          <p:spPr>
            <a:xfrm>
              <a:off x="4858775" y="2410238"/>
              <a:ext cx="291300" cy="215850"/>
            </a:xfrm>
            <a:custGeom>
              <a:avLst/>
              <a:gdLst/>
              <a:ahLst/>
              <a:cxnLst/>
              <a:rect l="l" t="t" r="r" b="b"/>
              <a:pathLst>
                <a:path w="11652" h="8634" extrusionOk="0">
                  <a:moveTo>
                    <a:pt x="8672" y="408"/>
                  </a:moveTo>
                  <a:cubicBezTo>
                    <a:pt x="8710" y="408"/>
                    <a:pt x="8748" y="471"/>
                    <a:pt x="8786" y="510"/>
                  </a:cubicBezTo>
                  <a:cubicBezTo>
                    <a:pt x="8863" y="611"/>
                    <a:pt x="8939" y="739"/>
                    <a:pt x="9003" y="866"/>
                  </a:cubicBezTo>
                  <a:cubicBezTo>
                    <a:pt x="9283" y="1375"/>
                    <a:pt x="9487" y="1936"/>
                    <a:pt x="9690" y="2471"/>
                  </a:cubicBezTo>
                  <a:cubicBezTo>
                    <a:pt x="9881" y="3031"/>
                    <a:pt x="10072" y="3591"/>
                    <a:pt x="10251" y="4139"/>
                  </a:cubicBezTo>
                  <a:cubicBezTo>
                    <a:pt x="10617" y="5213"/>
                    <a:pt x="10878" y="6299"/>
                    <a:pt x="11291" y="7352"/>
                  </a:cubicBezTo>
                  <a:lnTo>
                    <a:pt x="11291" y="7352"/>
                  </a:lnTo>
                  <a:cubicBezTo>
                    <a:pt x="11144" y="7418"/>
                    <a:pt x="10997" y="7492"/>
                    <a:pt x="10849" y="7551"/>
                  </a:cubicBezTo>
                  <a:cubicBezTo>
                    <a:pt x="10645" y="7615"/>
                    <a:pt x="10454" y="7666"/>
                    <a:pt x="10251" y="7729"/>
                  </a:cubicBezTo>
                  <a:cubicBezTo>
                    <a:pt x="10047" y="7793"/>
                    <a:pt x="9830" y="7806"/>
                    <a:pt x="9627" y="7857"/>
                  </a:cubicBezTo>
                  <a:cubicBezTo>
                    <a:pt x="9423" y="7895"/>
                    <a:pt x="9219" y="7920"/>
                    <a:pt x="9003" y="7946"/>
                  </a:cubicBezTo>
                  <a:cubicBezTo>
                    <a:pt x="8162" y="8048"/>
                    <a:pt x="7322" y="8124"/>
                    <a:pt x="6481" y="8150"/>
                  </a:cubicBezTo>
                  <a:cubicBezTo>
                    <a:pt x="6049" y="8175"/>
                    <a:pt x="5628" y="8188"/>
                    <a:pt x="5208" y="8188"/>
                  </a:cubicBezTo>
                  <a:cubicBezTo>
                    <a:pt x="4775" y="8188"/>
                    <a:pt x="4355" y="8175"/>
                    <a:pt x="3935" y="8150"/>
                  </a:cubicBezTo>
                  <a:cubicBezTo>
                    <a:pt x="3502" y="8137"/>
                    <a:pt x="3082" y="8137"/>
                    <a:pt x="2661" y="8137"/>
                  </a:cubicBezTo>
                  <a:cubicBezTo>
                    <a:pt x="2373" y="8137"/>
                    <a:pt x="2090" y="8143"/>
                    <a:pt x="1809" y="8143"/>
                  </a:cubicBezTo>
                  <a:cubicBezTo>
                    <a:pt x="1671" y="8143"/>
                    <a:pt x="1533" y="8141"/>
                    <a:pt x="1396" y="8137"/>
                  </a:cubicBezTo>
                  <a:lnTo>
                    <a:pt x="1396" y="8137"/>
                  </a:lnTo>
                  <a:cubicBezTo>
                    <a:pt x="1063" y="7999"/>
                    <a:pt x="743" y="7825"/>
                    <a:pt x="459" y="7615"/>
                  </a:cubicBezTo>
                  <a:cubicBezTo>
                    <a:pt x="382" y="7551"/>
                    <a:pt x="319" y="7487"/>
                    <a:pt x="280" y="7437"/>
                  </a:cubicBezTo>
                  <a:cubicBezTo>
                    <a:pt x="268" y="7411"/>
                    <a:pt x="268" y="7411"/>
                    <a:pt x="268" y="7360"/>
                  </a:cubicBezTo>
                  <a:lnTo>
                    <a:pt x="268" y="7220"/>
                  </a:lnTo>
                  <a:cubicBezTo>
                    <a:pt x="268" y="7029"/>
                    <a:pt x="280" y="6838"/>
                    <a:pt x="306" y="6647"/>
                  </a:cubicBezTo>
                  <a:cubicBezTo>
                    <a:pt x="369" y="5883"/>
                    <a:pt x="459" y="5132"/>
                    <a:pt x="535" y="4368"/>
                  </a:cubicBezTo>
                  <a:lnTo>
                    <a:pt x="688" y="3235"/>
                  </a:lnTo>
                  <a:cubicBezTo>
                    <a:pt x="726" y="2865"/>
                    <a:pt x="777" y="2483"/>
                    <a:pt x="853" y="2127"/>
                  </a:cubicBezTo>
                  <a:cubicBezTo>
                    <a:pt x="879" y="2025"/>
                    <a:pt x="892" y="1936"/>
                    <a:pt x="917" y="1872"/>
                  </a:cubicBezTo>
                  <a:cubicBezTo>
                    <a:pt x="942" y="1821"/>
                    <a:pt x="1006" y="1757"/>
                    <a:pt x="1070" y="1694"/>
                  </a:cubicBezTo>
                  <a:cubicBezTo>
                    <a:pt x="1197" y="1579"/>
                    <a:pt x="1337" y="1465"/>
                    <a:pt x="1490" y="1363"/>
                  </a:cubicBezTo>
                  <a:cubicBezTo>
                    <a:pt x="1656" y="1261"/>
                    <a:pt x="1808" y="1146"/>
                    <a:pt x="1974" y="1057"/>
                  </a:cubicBezTo>
                  <a:lnTo>
                    <a:pt x="2216" y="917"/>
                  </a:lnTo>
                  <a:lnTo>
                    <a:pt x="2343" y="853"/>
                  </a:lnTo>
                  <a:lnTo>
                    <a:pt x="2407" y="815"/>
                  </a:lnTo>
                  <a:lnTo>
                    <a:pt x="2445" y="790"/>
                  </a:lnTo>
                  <a:cubicBezTo>
                    <a:pt x="2459" y="793"/>
                    <a:pt x="2474" y="795"/>
                    <a:pt x="2491" y="795"/>
                  </a:cubicBezTo>
                  <a:cubicBezTo>
                    <a:pt x="2539" y="795"/>
                    <a:pt x="2600" y="783"/>
                    <a:pt x="2674" y="764"/>
                  </a:cubicBezTo>
                  <a:lnTo>
                    <a:pt x="2891" y="752"/>
                  </a:lnTo>
                  <a:lnTo>
                    <a:pt x="3336" y="739"/>
                  </a:lnTo>
                  <a:cubicBezTo>
                    <a:pt x="3629" y="726"/>
                    <a:pt x="3935" y="701"/>
                    <a:pt x="4215" y="688"/>
                  </a:cubicBezTo>
                  <a:cubicBezTo>
                    <a:pt x="4788" y="662"/>
                    <a:pt x="5374" y="624"/>
                    <a:pt x="5972" y="573"/>
                  </a:cubicBezTo>
                  <a:lnTo>
                    <a:pt x="7717" y="471"/>
                  </a:lnTo>
                  <a:lnTo>
                    <a:pt x="8582" y="408"/>
                  </a:lnTo>
                  <a:close/>
                  <a:moveTo>
                    <a:pt x="8544" y="0"/>
                  </a:moveTo>
                  <a:cubicBezTo>
                    <a:pt x="8239" y="0"/>
                    <a:pt x="7959" y="13"/>
                    <a:pt x="7653" y="38"/>
                  </a:cubicBezTo>
                  <a:cubicBezTo>
                    <a:pt x="7080" y="77"/>
                    <a:pt x="6494" y="128"/>
                    <a:pt x="5908" y="191"/>
                  </a:cubicBezTo>
                  <a:cubicBezTo>
                    <a:pt x="5310" y="242"/>
                    <a:pt x="4737" y="319"/>
                    <a:pt x="4151" y="382"/>
                  </a:cubicBezTo>
                  <a:cubicBezTo>
                    <a:pt x="3871" y="420"/>
                    <a:pt x="3566" y="446"/>
                    <a:pt x="3273" y="497"/>
                  </a:cubicBezTo>
                  <a:lnTo>
                    <a:pt x="2840" y="561"/>
                  </a:lnTo>
                  <a:lnTo>
                    <a:pt x="2407" y="624"/>
                  </a:lnTo>
                  <a:cubicBezTo>
                    <a:pt x="2381" y="624"/>
                    <a:pt x="2369" y="624"/>
                    <a:pt x="2369" y="662"/>
                  </a:cubicBezTo>
                  <a:lnTo>
                    <a:pt x="2356" y="662"/>
                  </a:lnTo>
                  <a:lnTo>
                    <a:pt x="2318" y="675"/>
                  </a:lnTo>
                  <a:lnTo>
                    <a:pt x="2254" y="701"/>
                  </a:lnTo>
                  <a:lnTo>
                    <a:pt x="2127" y="764"/>
                  </a:lnTo>
                  <a:lnTo>
                    <a:pt x="1872" y="892"/>
                  </a:lnTo>
                  <a:cubicBezTo>
                    <a:pt x="1706" y="993"/>
                    <a:pt x="1528" y="1070"/>
                    <a:pt x="1363" y="1184"/>
                  </a:cubicBezTo>
                  <a:cubicBezTo>
                    <a:pt x="1210" y="1299"/>
                    <a:pt x="1044" y="1401"/>
                    <a:pt x="892" y="1528"/>
                  </a:cubicBezTo>
                  <a:cubicBezTo>
                    <a:pt x="815" y="1617"/>
                    <a:pt x="726" y="1681"/>
                    <a:pt x="662" y="1808"/>
                  </a:cubicBezTo>
                  <a:cubicBezTo>
                    <a:pt x="611" y="1910"/>
                    <a:pt x="599" y="2012"/>
                    <a:pt x="573" y="2101"/>
                  </a:cubicBezTo>
                  <a:cubicBezTo>
                    <a:pt x="408" y="2865"/>
                    <a:pt x="319" y="3617"/>
                    <a:pt x="242" y="4381"/>
                  </a:cubicBezTo>
                  <a:cubicBezTo>
                    <a:pt x="153" y="5145"/>
                    <a:pt x="89" y="5909"/>
                    <a:pt x="38" y="6673"/>
                  </a:cubicBezTo>
                  <a:lnTo>
                    <a:pt x="13" y="7246"/>
                  </a:lnTo>
                  <a:lnTo>
                    <a:pt x="13" y="7386"/>
                  </a:lnTo>
                  <a:cubicBezTo>
                    <a:pt x="0" y="7437"/>
                    <a:pt x="26" y="7538"/>
                    <a:pt x="64" y="7577"/>
                  </a:cubicBezTo>
                  <a:cubicBezTo>
                    <a:pt x="128" y="7691"/>
                    <a:pt x="204" y="7755"/>
                    <a:pt x="280" y="7819"/>
                  </a:cubicBezTo>
                  <a:cubicBezTo>
                    <a:pt x="599" y="8060"/>
                    <a:pt x="930" y="8239"/>
                    <a:pt x="1286" y="8430"/>
                  </a:cubicBezTo>
                  <a:cubicBezTo>
                    <a:pt x="1299" y="8442"/>
                    <a:pt x="1299" y="8442"/>
                    <a:pt x="1312" y="8442"/>
                  </a:cubicBezTo>
                  <a:lnTo>
                    <a:pt x="1337" y="8442"/>
                  </a:lnTo>
                  <a:cubicBezTo>
                    <a:pt x="1745" y="8493"/>
                    <a:pt x="2178" y="8532"/>
                    <a:pt x="2611" y="8583"/>
                  </a:cubicBezTo>
                  <a:cubicBezTo>
                    <a:pt x="3031" y="8621"/>
                    <a:pt x="3464" y="8633"/>
                    <a:pt x="3897" y="8633"/>
                  </a:cubicBezTo>
                  <a:cubicBezTo>
                    <a:pt x="4330" y="8633"/>
                    <a:pt x="4750" y="8621"/>
                    <a:pt x="5183" y="8595"/>
                  </a:cubicBezTo>
                  <a:cubicBezTo>
                    <a:pt x="5616" y="8583"/>
                    <a:pt x="6049" y="8583"/>
                    <a:pt x="6469" y="8557"/>
                  </a:cubicBezTo>
                  <a:cubicBezTo>
                    <a:pt x="6902" y="8532"/>
                    <a:pt x="7335" y="8493"/>
                    <a:pt x="7768" y="8455"/>
                  </a:cubicBezTo>
                  <a:cubicBezTo>
                    <a:pt x="8200" y="8404"/>
                    <a:pt x="8608" y="8341"/>
                    <a:pt x="9041" y="8264"/>
                  </a:cubicBezTo>
                  <a:cubicBezTo>
                    <a:pt x="9881" y="8111"/>
                    <a:pt x="10709" y="7895"/>
                    <a:pt x="11537" y="7577"/>
                  </a:cubicBezTo>
                  <a:cubicBezTo>
                    <a:pt x="11600" y="7564"/>
                    <a:pt x="11651" y="7487"/>
                    <a:pt x="11639" y="7424"/>
                  </a:cubicBezTo>
                  <a:lnTo>
                    <a:pt x="11639" y="7386"/>
                  </a:lnTo>
                  <a:cubicBezTo>
                    <a:pt x="11384" y="6240"/>
                    <a:pt x="10951" y="5145"/>
                    <a:pt x="10569" y="4037"/>
                  </a:cubicBezTo>
                  <a:cubicBezTo>
                    <a:pt x="10365" y="3476"/>
                    <a:pt x="10149" y="2929"/>
                    <a:pt x="9945" y="2381"/>
                  </a:cubicBezTo>
                  <a:cubicBezTo>
                    <a:pt x="9741" y="1821"/>
                    <a:pt x="9512" y="1274"/>
                    <a:pt x="9270" y="726"/>
                  </a:cubicBezTo>
                  <a:cubicBezTo>
                    <a:pt x="9206" y="573"/>
                    <a:pt x="9155" y="446"/>
                    <a:pt x="9066" y="306"/>
                  </a:cubicBezTo>
                  <a:cubicBezTo>
                    <a:pt x="9015" y="229"/>
                    <a:pt x="8990" y="166"/>
                    <a:pt x="8888" y="89"/>
                  </a:cubicBezTo>
                  <a:cubicBezTo>
                    <a:pt x="8875" y="64"/>
                    <a:pt x="8863" y="64"/>
                    <a:pt x="8850" y="51"/>
                  </a:cubicBezTo>
                  <a:lnTo>
                    <a:pt x="8786" y="13"/>
                  </a:lnTo>
                  <a:cubicBezTo>
                    <a:pt x="8748" y="13"/>
                    <a:pt x="8723" y="0"/>
                    <a:pt x="87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7"/>
            <p:cNvSpPr/>
            <p:nvPr/>
          </p:nvSpPr>
          <p:spPr>
            <a:xfrm>
              <a:off x="4889650" y="2425738"/>
              <a:ext cx="31850" cy="194100"/>
            </a:xfrm>
            <a:custGeom>
              <a:avLst/>
              <a:gdLst/>
              <a:ahLst/>
              <a:cxnLst/>
              <a:rect l="l" t="t" r="r" b="b"/>
              <a:pathLst>
                <a:path w="1274" h="7764" extrusionOk="0">
                  <a:moveTo>
                    <a:pt x="1172" y="1"/>
                  </a:moveTo>
                  <a:cubicBezTo>
                    <a:pt x="1134" y="1"/>
                    <a:pt x="1104" y="26"/>
                    <a:pt x="1083" y="68"/>
                  </a:cubicBezTo>
                  <a:cubicBezTo>
                    <a:pt x="1006" y="373"/>
                    <a:pt x="943" y="692"/>
                    <a:pt x="892" y="1010"/>
                  </a:cubicBezTo>
                  <a:cubicBezTo>
                    <a:pt x="866" y="1328"/>
                    <a:pt x="866" y="1647"/>
                    <a:pt x="803" y="1965"/>
                  </a:cubicBezTo>
                  <a:cubicBezTo>
                    <a:pt x="790" y="2118"/>
                    <a:pt x="701" y="2258"/>
                    <a:pt x="637" y="2424"/>
                  </a:cubicBezTo>
                  <a:cubicBezTo>
                    <a:pt x="573" y="2576"/>
                    <a:pt x="573" y="2742"/>
                    <a:pt x="573" y="2895"/>
                  </a:cubicBezTo>
                  <a:cubicBezTo>
                    <a:pt x="573" y="3213"/>
                    <a:pt x="497" y="3531"/>
                    <a:pt x="497" y="3850"/>
                  </a:cubicBezTo>
                  <a:cubicBezTo>
                    <a:pt x="497" y="4015"/>
                    <a:pt x="497" y="4168"/>
                    <a:pt x="471" y="4334"/>
                  </a:cubicBezTo>
                  <a:cubicBezTo>
                    <a:pt x="446" y="4410"/>
                    <a:pt x="408" y="4474"/>
                    <a:pt x="370" y="4550"/>
                  </a:cubicBezTo>
                  <a:cubicBezTo>
                    <a:pt x="344" y="4639"/>
                    <a:pt x="319" y="4716"/>
                    <a:pt x="319" y="4792"/>
                  </a:cubicBezTo>
                  <a:cubicBezTo>
                    <a:pt x="306" y="4957"/>
                    <a:pt x="306" y="5110"/>
                    <a:pt x="293" y="5276"/>
                  </a:cubicBezTo>
                  <a:cubicBezTo>
                    <a:pt x="293" y="5429"/>
                    <a:pt x="280" y="5594"/>
                    <a:pt x="255" y="5747"/>
                  </a:cubicBezTo>
                  <a:lnTo>
                    <a:pt x="217" y="5989"/>
                  </a:lnTo>
                  <a:cubicBezTo>
                    <a:pt x="179" y="6065"/>
                    <a:pt x="166" y="6142"/>
                    <a:pt x="128" y="6231"/>
                  </a:cubicBezTo>
                  <a:cubicBezTo>
                    <a:pt x="64" y="6384"/>
                    <a:pt x="64" y="6549"/>
                    <a:pt x="51" y="6702"/>
                  </a:cubicBezTo>
                  <a:cubicBezTo>
                    <a:pt x="13" y="7020"/>
                    <a:pt x="0" y="7351"/>
                    <a:pt x="39" y="7670"/>
                  </a:cubicBezTo>
                  <a:cubicBezTo>
                    <a:pt x="39" y="7708"/>
                    <a:pt x="64" y="7733"/>
                    <a:pt x="102" y="7759"/>
                  </a:cubicBezTo>
                  <a:cubicBezTo>
                    <a:pt x="114" y="7762"/>
                    <a:pt x="126" y="7763"/>
                    <a:pt x="136" y="7763"/>
                  </a:cubicBezTo>
                  <a:cubicBezTo>
                    <a:pt x="170" y="7763"/>
                    <a:pt x="197" y="7747"/>
                    <a:pt x="217" y="7708"/>
                  </a:cubicBezTo>
                  <a:cubicBezTo>
                    <a:pt x="319" y="7390"/>
                    <a:pt x="408" y="7084"/>
                    <a:pt x="471" y="6766"/>
                  </a:cubicBezTo>
                  <a:cubicBezTo>
                    <a:pt x="497" y="6613"/>
                    <a:pt x="535" y="6447"/>
                    <a:pt x="510" y="6294"/>
                  </a:cubicBezTo>
                  <a:lnTo>
                    <a:pt x="510" y="6053"/>
                  </a:lnTo>
                  <a:cubicBezTo>
                    <a:pt x="535" y="5976"/>
                    <a:pt x="535" y="5900"/>
                    <a:pt x="548" y="5811"/>
                  </a:cubicBezTo>
                  <a:lnTo>
                    <a:pt x="637" y="5339"/>
                  </a:lnTo>
                  <a:lnTo>
                    <a:pt x="739" y="4856"/>
                  </a:lnTo>
                  <a:cubicBezTo>
                    <a:pt x="752" y="4779"/>
                    <a:pt x="752" y="4703"/>
                    <a:pt x="752" y="4626"/>
                  </a:cubicBezTo>
                  <a:cubicBezTo>
                    <a:pt x="739" y="4537"/>
                    <a:pt x="726" y="4461"/>
                    <a:pt x="726" y="4384"/>
                  </a:cubicBezTo>
                  <a:cubicBezTo>
                    <a:pt x="739" y="4206"/>
                    <a:pt x="764" y="4066"/>
                    <a:pt x="815" y="3901"/>
                  </a:cubicBezTo>
                  <a:cubicBezTo>
                    <a:pt x="917" y="3608"/>
                    <a:pt x="930" y="3289"/>
                    <a:pt x="1006" y="2971"/>
                  </a:cubicBezTo>
                  <a:cubicBezTo>
                    <a:pt x="1057" y="2806"/>
                    <a:pt x="1108" y="2653"/>
                    <a:pt x="1083" y="2487"/>
                  </a:cubicBezTo>
                  <a:cubicBezTo>
                    <a:pt x="1070" y="2309"/>
                    <a:pt x="1019" y="2156"/>
                    <a:pt x="1057" y="1991"/>
                  </a:cubicBezTo>
                  <a:cubicBezTo>
                    <a:pt x="1070" y="1672"/>
                    <a:pt x="1172" y="1379"/>
                    <a:pt x="1210" y="1061"/>
                  </a:cubicBezTo>
                  <a:cubicBezTo>
                    <a:pt x="1248" y="743"/>
                    <a:pt x="1274" y="424"/>
                    <a:pt x="1274" y="106"/>
                  </a:cubicBezTo>
                  <a:cubicBezTo>
                    <a:pt x="1274" y="55"/>
                    <a:pt x="1248" y="17"/>
                    <a:pt x="1197" y="4"/>
                  </a:cubicBezTo>
                  <a:cubicBezTo>
                    <a:pt x="1189" y="2"/>
                    <a:pt x="1180" y="1"/>
                    <a:pt x="11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7"/>
            <p:cNvSpPr/>
            <p:nvPr/>
          </p:nvSpPr>
          <p:spPr>
            <a:xfrm>
              <a:off x="4973050" y="2396738"/>
              <a:ext cx="8625" cy="27300"/>
            </a:xfrm>
            <a:custGeom>
              <a:avLst/>
              <a:gdLst/>
              <a:ahLst/>
              <a:cxnLst/>
              <a:rect l="l" t="t" r="r" b="b"/>
              <a:pathLst>
                <a:path w="345" h="1092" extrusionOk="0">
                  <a:moveTo>
                    <a:pt x="219" y="0"/>
                  </a:moveTo>
                  <a:cubicBezTo>
                    <a:pt x="193" y="0"/>
                    <a:pt x="167" y="10"/>
                    <a:pt x="153" y="31"/>
                  </a:cubicBezTo>
                  <a:cubicBezTo>
                    <a:pt x="141" y="82"/>
                    <a:pt x="128" y="120"/>
                    <a:pt x="102" y="158"/>
                  </a:cubicBezTo>
                  <a:cubicBezTo>
                    <a:pt x="102" y="209"/>
                    <a:pt x="102" y="247"/>
                    <a:pt x="128" y="286"/>
                  </a:cubicBezTo>
                  <a:cubicBezTo>
                    <a:pt x="153" y="387"/>
                    <a:pt x="90" y="464"/>
                    <a:pt x="77" y="540"/>
                  </a:cubicBezTo>
                  <a:cubicBezTo>
                    <a:pt x="64" y="629"/>
                    <a:pt x="64" y="719"/>
                    <a:pt x="26" y="795"/>
                  </a:cubicBezTo>
                  <a:cubicBezTo>
                    <a:pt x="0" y="884"/>
                    <a:pt x="0" y="960"/>
                    <a:pt x="77" y="1050"/>
                  </a:cubicBezTo>
                  <a:cubicBezTo>
                    <a:pt x="107" y="1079"/>
                    <a:pt x="141" y="1092"/>
                    <a:pt x="169" y="1092"/>
                  </a:cubicBezTo>
                  <a:cubicBezTo>
                    <a:pt x="189" y="1092"/>
                    <a:pt x="206" y="1086"/>
                    <a:pt x="217" y="1075"/>
                  </a:cubicBezTo>
                  <a:cubicBezTo>
                    <a:pt x="306" y="986"/>
                    <a:pt x="332" y="897"/>
                    <a:pt x="306" y="820"/>
                  </a:cubicBezTo>
                  <a:cubicBezTo>
                    <a:pt x="293" y="731"/>
                    <a:pt x="332" y="642"/>
                    <a:pt x="306" y="566"/>
                  </a:cubicBezTo>
                  <a:cubicBezTo>
                    <a:pt x="293" y="477"/>
                    <a:pt x="268" y="387"/>
                    <a:pt x="306" y="311"/>
                  </a:cubicBezTo>
                  <a:cubicBezTo>
                    <a:pt x="332" y="260"/>
                    <a:pt x="344" y="222"/>
                    <a:pt x="344" y="184"/>
                  </a:cubicBezTo>
                  <a:cubicBezTo>
                    <a:pt x="344" y="146"/>
                    <a:pt x="344" y="95"/>
                    <a:pt x="306" y="56"/>
                  </a:cubicBezTo>
                  <a:lnTo>
                    <a:pt x="281" y="18"/>
                  </a:lnTo>
                  <a:cubicBezTo>
                    <a:pt x="263" y="7"/>
                    <a:pt x="241" y="0"/>
                    <a:pt x="2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7"/>
            <p:cNvSpPr/>
            <p:nvPr/>
          </p:nvSpPr>
          <p:spPr>
            <a:xfrm>
              <a:off x="4997875" y="2394563"/>
              <a:ext cx="11175" cy="26525"/>
            </a:xfrm>
            <a:custGeom>
              <a:avLst/>
              <a:gdLst/>
              <a:ahLst/>
              <a:cxnLst/>
              <a:rect l="l" t="t" r="r" b="b"/>
              <a:pathLst>
                <a:path w="447" h="1061" extrusionOk="0">
                  <a:moveTo>
                    <a:pt x="107" y="0"/>
                  </a:moveTo>
                  <a:cubicBezTo>
                    <a:pt x="70" y="0"/>
                    <a:pt x="35" y="27"/>
                    <a:pt x="26" y="54"/>
                  </a:cubicBezTo>
                  <a:cubicBezTo>
                    <a:pt x="1" y="105"/>
                    <a:pt x="1" y="143"/>
                    <a:pt x="1" y="182"/>
                  </a:cubicBezTo>
                  <a:cubicBezTo>
                    <a:pt x="1" y="220"/>
                    <a:pt x="26" y="271"/>
                    <a:pt x="52" y="296"/>
                  </a:cubicBezTo>
                  <a:cubicBezTo>
                    <a:pt x="115" y="373"/>
                    <a:pt x="90" y="474"/>
                    <a:pt x="90" y="551"/>
                  </a:cubicBezTo>
                  <a:cubicBezTo>
                    <a:pt x="90" y="627"/>
                    <a:pt x="115" y="716"/>
                    <a:pt x="115" y="806"/>
                  </a:cubicBezTo>
                  <a:cubicBezTo>
                    <a:pt x="115" y="907"/>
                    <a:pt x="153" y="984"/>
                    <a:pt x="243" y="1047"/>
                  </a:cubicBezTo>
                  <a:cubicBezTo>
                    <a:pt x="260" y="1056"/>
                    <a:pt x="279" y="1060"/>
                    <a:pt x="299" y="1060"/>
                  </a:cubicBezTo>
                  <a:cubicBezTo>
                    <a:pt x="337" y="1060"/>
                    <a:pt x="374" y="1043"/>
                    <a:pt x="383" y="1009"/>
                  </a:cubicBezTo>
                  <a:cubicBezTo>
                    <a:pt x="446" y="907"/>
                    <a:pt x="446" y="818"/>
                    <a:pt x="408" y="742"/>
                  </a:cubicBezTo>
                  <a:cubicBezTo>
                    <a:pt x="370" y="665"/>
                    <a:pt x="357" y="589"/>
                    <a:pt x="319" y="500"/>
                  </a:cubicBezTo>
                  <a:cubicBezTo>
                    <a:pt x="294" y="424"/>
                    <a:pt x="217" y="360"/>
                    <a:pt x="243" y="271"/>
                  </a:cubicBezTo>
                  <a:cubicBezTo>
                    <a:pt x="255" y="220"/>
                    <a:pt x="255" y="182"/>
                    <a:pt x="243" y="143"/>
                  </a:cubicBezTo>
                  <a:cubicBezTo>
                    <a:pt x="243" y="105"/>
                    <a:pt x="217" y="54"/>
                    <a:pt x="179" y="29"/>
                  </a:cubicBezTo>
                  <a:cubicBezTo>
                    <a:pt x="166" y="29"/>
                    <a:pt x="166" y="16"/>
                    <a:pt x="153" y="16"/>
                  </a:cubicBezTo>
                  <a:cubicBezTo>
                    <a:pt x="139" y="5"/>
                    <a:pt x="123"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7"/>
            <p:cNvSpPr/>
            <p:nvPr/>
          </p:nvSpPr>
          <p:spPr>
            <a:xfrm>
              <a:off x="4891225" y="2338963"/>
              <a:ext cx="189775" cy="61500"/>
            </a:xfrm>
            <a:custGeom>
              <a:avLst/>
              <a:gdLst/>
              <a:ahLst/>
              <a:cxnLst/>
              <a:rect l="l" t="t" r="r" b="b"/>
              <a:pathLst>
                <a:path w="7591" h="2460" extrusionOk="0">
                  <a:moveTo>
                    <a:pt x="207" y="799"/>
                  </a:moveTo>
                  <a:lnTo>
                    <a:pt x="207" y="799"/>
                  </a:lnTo>
                  <a:cubicBezTo>
                    <a:pt x="198" y="801"/>
                    <a:pt x="187" y="801"/>
                    <a:pt x="179" y="801"/>
                  </a:cubicBezTo>
                  <a:cubicBezTo>
                    <a:pt x="188" y="800"/>
                    <a:pt x="198" y="800"/>
                    <a:pt x="207" y="799"/>
                  </a:cubicBezTo>
                  <a:close/>
                  <a:moveTo>
                    <a:pt x="7338" y="272"/>
                  </a:moveTo>
                  <a:cubicBezTo>
                    <a:pt x="7327" y="308"/>
                    <a:pt x="7316" y="346"/>
                    <a:pt x="7310" y="381"/>
                  </a:cubicBezTo>
                  <a:lnTo>
                    <a:pt x="7221" y="623"/>
                  </a:lnTo>
                  <a:cubicBezTo>
                    <a:pt x="7132" y="788"/>
                    <a:pt x="7055" y="941"/>
                    <a:pt x="6979" y="1081"/>
                  </a:cubicBezTo>
                  <a:cubicBezTo>
                    <a:pt x="6902" y="1234"/>
                    <a:pt x="6801" y="1374"/>
                    <a:pt x="6711" y="1502"/>
                  </a:cubicBezTo>
                  <a:cubicBezTo>
                    <a:pt x="6661" y="1565"/>
                    <a:pt x="6597" y="1629"/>
                    <a:pt x="6546" y="1680"/>
                  </a:cubicBezTo>
                  <a:cubicBezTo>
                    <a:pt x="6546" y="1693"/>
                    <a:pt x="6533" y="1693"/>
                    <a:pt x="6520" y="1705"/>
                  </a:cubicBezTo>
                  <a:lnTo>
                    <a:pt x="6495" y="1718"/>
                  </a:lnTo>
                  <a:lnTo>
                    <a:pt x="6470" y="1718"/>
                  </a:lnTo>
                  <a:cubicBezTo>
                    <a:pt x="6470" y="1718"/>
                    <a:pt x="6431" y="1743"/>
                    <a:pt x="6419" y="1743"/>
                  </a:cubicBezTo>
                  <a:cubicBezTo>
                    <a:pt x="6279" y="1769"/>
                    <a:pt x="6100" y="1807"/>
                    <a:pt x="5922" y="1820"/>
                  </a:cubicBezTo>
                  <a:cubicBezTo>
                    <a:pt x="5756" y="1845"/>
                    <a:pt x="5578" y="1845"/>
                    <a:pt x="5400" y="1871"/>
                  </a:cubicBezTo>
                  <a:cubicBezTo>
                    <a:pt x="5056" y="1871"/>
                    <a:pt x="4700" y="1884"/>
                    <a:pt x="4356" y="1947"/>
                  </a:cubicBezTo>
                  <a:cubicBezTo>
                    <a:pt x="4012" y="2011"/>
                    <a:pt x="3668" y="2100"/>
                    <a:pt x="3312" y="2125"/>
                  </a:cubicBezTo>
                  <a:cubicBezTo>
                    <a:pt x="2968" y="2151"/>
                    <a:pt x="2611" y="2164"/>
                    <a:pt x="2268" y="2164"/>
                  </a:cubicBezTo>
                  <a:cubicBezTo>
                    <a:pt x="2089" y="2176"/>
                    <a:pt x="1914" y="2183"/>
                    <a:pt x="1742" y="2183"/>
                  </a:cubicBezTo>
                  <a:cubicBezTo>
                    <a:pt x="1570" y="2183"/>
                    <a:pt x="1402" y="2176"/>
                    <a:pt x="1236" y="2164"/>
                  </a:cubicBezTo>
                  <a:cubicBezTo>
                    <a:pt x="1147" y="2164"/>
                    <a:pt x="1109" y="2151"/>
                    <a:pt x="1045" y="2125"/>
                  </a:cubicBezTo>
                  <a:cubicBezTo>
                    <a:pt x="981" y="2087"/>
                    <a:pt x="918" y="2036"/>
                    <a:pt x="867" y="1998"/>
                  </a:cubicBezTo>
                  <a:cubicBezTo>
                    <a:pt x="752" y="1884"/>
                    <a:pt x="663" y="1756"/>
                    <a:pt x="561" y="1616"/>
                  </a:cubicBezTo>
                  <a:cubicBezTo>
                    <a:pt x="472" y="1476"/>
                    <a:pt x="383" y="1323"/>
                    <a:pt x="319" y="1170"/>
                  </a:cubicBezTo>
                  <a:cubicBezTo>
                    <a:pt x="294" y="1094"/>
                    <a:pt x="256" y="1005"/>
                    <a:pt x="243" y="929"/>
                  </a:cubicBezTo>
                  <a:cubicBezTo>
                    <a:pt x="243" y="903"/>
                    <a:pt x="230" y="852"/>
                    <a:pt x="230" y="814"/>
                  </a:cubicBezTo>
                  <a:lnTo>
                    <a:pt x="230" y="797"/>
                  </a:lnTo>
                  <a:lnTo>
                    <a:pt x="230" y="797"/>
                  </a:lnTo>
                  <a:cubicBezTo>
                    <a:pt x="902" y="738"/>
                    <a:pt x="1597" y="749"/>
                    <a:pt x="2280" y="687"/>
                  </a:cubicBezTo>
                  <a:cubicBezTo>
                    <a:pt x="2637" y="687"/>
                    <a:pt x="2981" y="674"/>
                    <a:pt x="3337" y="610"/>
                  </a:cubicBezTo>
                  <a:cubicBezTo>
                    <a:pt x="3503" y="572"/>
                    <a:pt x="3681" y="547"/>
                    <a:pt x="3859" y="534"/>
                  </a:cubicBezTo>
                  <a:cubicBezTo>
                    <a:pt x="4037" y="496"/>
                    <a:pt x="4203" y="496"/>
                    <a:pt x="4381" y="483"/>
                  </a:cubicBezTo>
                  <a:cubicBezTo>
                    <a:pt x="5082" y="445"/>
                    <a:pt x="5782" y="432"/>
                    <a:pt x="6482" y="406"/>
                  </a:cubicBezTo>
                  <a:cubicBezTo>
                    <a:pt x="6661" y="381"/>
                    <a:pt x="6839" y="368"/>
                    <a:pt x="7004" y="343"/>
                  </a:cubicBezTo>
                  <a:lnTo>
                    <a:pt x="7259" y="292"/>
                  </a:lnTo>
                  <a:lnTo>
                    <a:pt x="7338" y="272"/>
                  </a:lnTo>
                  <a:close/>
                  <a:moveTo>
                    <a:pt x="6796" y="1"/>
                  </a:moveTo>
                  <a:cubicBezTo>
                    <a:pt x="6677" y="1"/>
                    <a:pt x="6554" y="16"/>
                    <a:pt x="6431" y="24"/>
                  </a:cubicBezTo>
                  <a:cubicBezTo>
                    <a:pt x="5731" y="101"/>
                    <a:pt x="5031" y="177"/>
                    <a:pt x="4330" y="228"/>
                  </a:cubicBezTo>
                  <a:cubicBezTo>
                    <a:pt x="4165" y="241"/>
                    <a:pt x="3987" y="266"/>
                    <a:pt x="3808" y="266"/>
                  </a:cubicBezTo>
                  <a:cubicBezTo>
                    <a:pt x="3749" y="271"/>
                    <a:pt x="3691" y="272"/>
                    <a:pt x="3633" y="272"/>
                  </a:cubicBezTo>
                  <a:cubicBezTo>
                    <a:pt x="3518" y="272"/>
                    <a:pt x="3405" y="266"/>
                    <a:pt x="3286" y="266"/>
                  </a:cubicBezTo>
                  <a:cubicBezTo>
                    <a:pt x="3220" y="262"/>
                    <a:pt x="3153" y="260"/>
                    <a:pt x="3087" y="260"/>
                  </a:cubicBezTo>
                  <a:cubicBezTo>
                    <a:pt x="2801" y="260"/>
                    <a:pt x="2519" y="299"/>
                    <a:pt x="2229" y="330"/>
                  </a:cubicBezTo>
                  <a:cubicBezTo>
                    <a:pt x="1542" y="406"/>
                    <a:pt x="854" y="534"/>
                    <a:pt x="154" y="623"/>
                  </a:cubicBezTo>
                  <a:cubicBezTo>
                    <a:pt x="143" y="633"/>
                    <a:pt x="133" y="640"/>
                    <a:pt x="120" y="640"/>
                  </a:cubicBezTo>
                  <a:cubicBezTo>
                    <a:pt x="103" y="640"/>
                    <a:pt x="82" y="627"/>
                    <a:pt x="52" y="597"/>
                  </a:cubicBezTo>
                  <a:cubicBezTo>
                    <a:pt x="39" y="610"/>
                    <a:pt x="39" y="623"/>
                    <a:pt x="14" y="648"/>
                  </a:cubicBezTo>
                  <a:cubicBezTo>
                    <a:pt x="1" y="674"/>
                    <a:pt x="1" y="687"/>
                    <a:pt x="1" y="712"/>
                  </a:cubicBezTo>
                  <a:lnTo>
                    <a:pt x="1" y="788"/>
                  </a:lnTo>
                  <a:cubicBezTo>
                    <a:pt x="1" y="839"/>
                    <a:pt x="1" y="878"/>
                    <a:pt x="14" y="929"/>
                  </a:cubicBezTo>
                  <a:cubicBezTo>
                    <a:pt x="52" y="1030"/>
                    <a:pt x="65" y="1120"/>
                    <a:pt x="103" y="1196"/>
                  </a:cubicBezTo>
                  <a:cubicBezTo>
                    <a:pt x="167" y="1374"/>
                    <a:pt x="230" y="1552"/>
                    <a:pt x="307" y="1705"/>
                  </a:cubicBezTo>
                  <a:cubicBezTo>
                    <a:pt x="383" y="1871"/>
                    <a:pt x="485" y="2024"/>
                    <a:pt x="612" y="2176"/>
                  </a:cubicBezTo>
                  <a:cubicBezTo>
                    <a:pt x="676" y="2240"/>
                    <a:pt x="752" y="2316"/>
                    <a:pt x="841" y="2367"/>
                  </a:cubicBezTo>
                  <a:cubicBezTo>
                    <a:pt x="892" y="2393"/>
                    <a:pt x="943" y="2406"/>
                    <a:pt x="1007" y="2431"/>
                  </a:cubicBezTo>
                  <a:cubicBezTo>
                    <a:pt x="1071" y="2444"/>
                    <a:pt x="1122" y="2457"/>
                    <a:pt x="1160" y="2457"/>
                  </a:cubicBezTo>
                  <a:cubicBezTo>
                    <a:pt x="1230" y="2459"/>
                    <a:pt x="1300" y="2460"/>
                    <a:pt x="1370" y="2460"/>
                  </a:cubicBezTo>
                  <a:cubicBezTo>
                    <a:pt x="1665" y="2460"/>
                    <a:pt x="1951" y="2441"/>
                    <a:pt x="2229" y="2431"/>
                  </a:cubicBezTo>
                  <a:cubicBezTo>
                    <a:pt x="2586" y="2393"/>
                    <a:pt x="2930" y="2380"/>
                    <a:pt x="3286" y="2367"/>
                  </a:cubicBezTo>
                  <a:cubicBezTo>
                    <a:pt x="3355" y="2362"/>
                    <a:pt x="3425" y="2360"/>
                    <a:pt x="3495" y="2360"/>
                  </a:cubicBezTo>
                  <a:cubicBezTo>
                    <a:pt x="3777" y="2360"/>
                    <a:pt x="4068" y="2393"/>
                    <a:pt x="4343" y="2393"/>
                  </a:cubicBezTo>
                  <a:cubicBezTo>
                    <a:pt x="4389" y="2395"/>
                    <a:pt x="4435" y="2395"/>
                    <a:pt x="4481" y="2395"/>
                  </a:cubicBezTo>
                  <a:cubicBezTo>
                    <a:pt x="4789" y="2395"/>
                    <a:pt x="5089" y="2359"/>
                    <a:pt x="5400" y="2304"/>
                  </a:cubicBezTo>
                  <a:cubicBezTo>
                    <a:pt x="5744" y="2240"/>
                    <a:pt x="6100" y="2202"/>
                    <a:pt x="6470" y="2125"/>
                  </a:cubicBezTo>
                  <a:cubicBezTo>
                    <a:pt x="6495" y="2125"/>
                    <a:pt x="6508" y="2125"/>
                    <a:pt x="6546" y="2113"/>
                  </a:cubicBezTo>
                  <a:lnTo>
                    <a:pt x="6597" y="2087"/>
                  </a:lnTo>
                  <a:lnTo>
                    <a:pt x="6610" y="2087"/>
                  </a:lnTo>
                  <a:lnTo>
                    <a:pt x="6635" y="2075"/>
                  </a:lnTo>
                  <a:cubicBezTo>
                    <a:pt x="6673" y="2062"/>
                    <a:pt x="6686" y="2062"/>
                    <a:pt x="6699" y="2049"/>
                  </a:cubicBezTo>
                  <a:lnTo>
                    <a:pt x="6737" y="2011"/>
                  </a:lnTo>
                  <a:cubicBezTo>
                    <a:pt x="6762" y="1998"/>
                    <a:pt x="6788" y="1985"/>
                    <a:pt x="6801" y="1960"/>
                  </a:cubicBezTo>
                  <a:cubicBezTo>
                    <a:pt x="6877" y="1896"/>
                    <a:pt x="6941" y="1820"/>
                    <a:pt x="6992" y="1743"/>
                  </a:cubicBezTo>
                  <a:cubicBezTo>
                    <a:pt x="7106" y="1603"/>
                    <a:pt x="7183" y="1425"/>
                    <a:pt x="7259" y="1260"/>
                  </a:cubicBezTo>
                  <a:cubicBezTo>
                    <a:pt x="7323" y="1094"/>
                    <a:pt x="7386" y="929"/>
                    <a:pt x="7450" y="750"/>
                  </a:cubicBezTo>
                  <a:cubicBezTo>
                    <a:pt x="7488" y="674"/>
                    <a:pt x="7501" y="597"/>
                    <a:pt x="7526" y="496"/>
                  </a:cubicBezTo>
                  <a:cubicBezTo>
                    <a:pt x="7552" y="457"/>
                    <a:pt x="7552" y="406"/>
                    <a:pt x="7565" y="356"/>
                  </a:cubicBezTo>
                  <a:cubicBezTo>
                    <a:pt x="7577" y="305"/>
                    <a:pt x="7590" y="266"/>
                    <a:pt x="7590" y="203"/>
                  </a:cubicBezTo>
                  <a:cubicBezTo>
                    <a:pt x="7590" y="177"/>
                    <a:pt x="7590" y="165"/>
                    <a:pt x="7577" y="114"/>
                  </a:cubicBezTo>
                  <a:cubicBezTo>
                    <a:pt x="7577" y="101"/>
                    <a:pt x="7552" y="50"/>
                    <a:pt x="7514" y="37"/>
                  </a:cubicBezTo>
                  <a:cubicBezTo>
                    <a:pt x="7488" y="24"/>
                    <a:pt x="7425" y="24"/>
                    <a:pt x="7399" y="24"/>
                  </a:cubicBezTo>
                  <a:lnTo>
                    <a:pt x="7234" y="24"/>
                  </a:lnTo>
                  <a:lnTo>
                    <a:pt x="6953" y="12"/>
                  </a:lnTo>
                  <a:cubicBezTo>
                    <a:pt x="6902" y="4"/>
                    <a:pt x="6850" y="1"/>
                    <a:pt x="67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7"/>
            <p:cNvSpPr/>
            <p:nvPr/>
          </p:nvSpPr>
          <p:spPr>
            <a:xfrm>
              <a:off x="4938675" y="2453213"/>
              <a:ext cx="139775" cy="129975"/>
            </a:xfrm>
            <a:custGeom>
              <a:avLst/>
              <a:gdLst/>
              <a:ahLst/>
              <a:cxnLst/>
              <a:rect l="l" t="t" r="r" b="b"/>
              <a:pathLst>
                <a:path w="5591" h="5199" extrusionOk="0">
                  <a:moveTo>
                    <a:pt x="2903" y="306"/>
                  </a:moveTo>
                  <a:cubicBezTo>
                    <a:pt x="2980" y="306"/>
                    <a:pt x="3056" y="306"/>
                    <a:pt x="3133" y="319"/>
                  </a:cubicBezTo>
                  <a:cubicBezTo>
                    <a:pt x="3298" y="331"/>
                    <a:pt x="3451" y="382"/>
                    <a:pt x="3604" y="446"/>
                  </a:cubicBezTo>
                  <a:cubicBezTo>
                    <a:pt x="3884" y="573"/>
                    <a:pt x="4177" y="701"/>
                    <a:pt x="4431" y="879"/>
                  </a:cubicBezTo>
                  <a:cubicBezTo>
                    <a:pt x="4661" y="1057"/>
                    <a:pt x="4903" y="1261"/>
                    <a:pt x="5081" y="1528"/>
                  </a:cubicBezTo>
                  <a:cubicBezTo>
                    <a:pt x="5259" y="1783"/>
                    <a:pt x="5361" y="2101"/>
                    <a:pt x="5399" y="2420"/>
                  </a:cubicBezTo>
                  <a:cubicBezTo>
                    <a:pt x="5425" y="2738"/>
                    <a:pt x="5348" y="3056"/>
                    <a:pt x="5208" y="3362"/>
                  </a:cubicBezTo>
                  <a:cubicBezTo>
                    <a:pt x="5055" y="3655"/>
                    <a:pt x="4890" y="3909"/>
                    <a:pt x="4661" y="4126"/>
                  </a:cubicBezTo>
                  <a:cubicBezTo>
                    <a:pt x="4228" y="4572"/>
                    <a:pt x="3629" y="4890"/>
                    <a:pt x="2980" y="4928"/>
                  </a:cubicBezTo>
                  <a:cubicBezTo>
                    <a:pt x="2943" y="4931"/>
                    <a:pt x="2906" y="4932"/>
                    <a:pt x="2870" y="4932"/>
                  </a:cubicBezTo>
                  <a:cubicBezTo>
                    <a:pt x="2588" y="4932"/>
                    <a:pt x="2309" y="4850"/>
                    <a:pt x="2050" y="4737"/>
                  </a:cubicBezTo>
                  <a:cubicBezTo>
                    <a:pt x="1770" y="4610"/>
                    <a:pt x="1477" y="4482"/>
                    <a:pt x="1223" y="4317"/>
                  </a:cubicBezTo>
                  <a:cubicBezTo>
                    <a:pt x="968" y="4164"/>
                    <a:pt x="764" y="3922"/>
                    <a:pt x="599" y="3655"/>
                  </a:cubicBezTo>
                  <a:cubicBezTo>
                    <a:pt x="459" y="3375"/>
                    <a:pt x="370" y="3069"/>
                    <a:pt x="319" y="2776"/>
                  </a:cubicBezTo>
                  <a:cubicBezTo>
                    <a:pt x="268" y="2471"/>
                    <a:pt x="306" y="2139"/>
                    <a:pt x="433" y="1847"/>
                  </a:cubicBezTo>
                  <a:cubicBezTo>
                    <a:pt x="497" y="1707"/>
                    <a:pt x="611" y="1579"/>
                    <a:pt x="701" y="1465"/>
                  </a:cubicBezTo>
                  <a:cubicBezTo>
                    <a:pt x="802" y="1337"/>
                    <a:pt x="892" y="1235"/>
                    <a:pt x="1006" y="1121"/>
                  </a:cubicBezTo>
                  <a:cubicBezTo>
                    <a:pt x="1414" y="662"/>
                    <a:pt x="2025" y="357"/>
                    <a:pt x="2662" y="306"/>
                  </a:cubicBezTo>
                  <a:close/>
                  <a:moveTo>
                    <a:pt x="2649" y="0"/>
                  </a:moveTo>
                  <a:cubicBezTo>
                    <a:pt x="2292" y="38"/>
                    <a:pt x="1948" y="102"/>
                    <a:pt x="1605" y="242"/>
                  </a:cubicBezTo>
                  <a:cubicBezTo>
                    <a:pt x="1274" y="370"/>
                    <a:pt x="968" y="561"/>
                    <a:pt x="701" y="815"/>
                  </a:cubicBezTo>
                  <a:cubicBezTo>
                    <a:pt x="573" y="943"/>
                    <a:pt x="459" y="1083"/>
                    <a:pt x="382" y="1248"/>
                  </a:cubicBezTo>
                  <a:cubicBezTo>
                    <a:pt x="331" y="1325"/>
                    <a:pt x="306" y="1426"/>
                    <a:pt x="268" y="1503"/>
                  </a:cubicBezTo>
                  <a:cubicBezTo>
                    <a:pt x="242" y="1579"/>
                    <a:pt x="229" y="1681"/>
                    <a:pt x="191" y="1757"/>
                  </a:cubicBezTo>
                  <a:cubicBezTo>
                    <a:pt x="77" y="2089"/>
                    <a:pt x="0" y="2445"/>
                    <a:pt x="0" y="2802"/>
                  </a:cubicBezTo>
                  <a:cubicBezTo>
                    <a:pt x="13" y="3158"/>
                    <a:pt x="115" y="3527"/>
                    <a:pt x="293" y="3846"/>
                  </a:cubicBezTo>
                  <a:cubicBezTo>
                    <a:pt x="446" y="4164"/>
                    <a:pt x="701" y="4431"/>
                    <a:pt x="968" y="4673"/>
                  </a:cubicBezTo>
                  <a:cubicBezTo>
                    <a:pt x="1248" y="4903"/>
                    <a:pt x="1566" y="5094"/>
                    <a:pt x="1923" y="5157"/>
                  </a:cubicBezTo>
                  <a:cubicBezTo>
                    <a:pt x="2108" y="5189"/>
                    <a:pt x="2289" y="5199"/>
                    <a:pt x="2467" y="5199"/>
                  </a:cubicBezTo>
                  <a:cubicBezTo>
                    <a:pt x="2646" y="5199"/>
                    <a:pt x="2821" y="5189"/>
                    <a:pt x="2993" y="5183"/>
                  </a:cubicBezTo>
                  <a:cubicBezTo>
                    <a:pt x="3680" y="5119"/>
                    <a:pt x="4381" y="4864"/>
                    <a:pt x="4890" y="4355"/>
                  </a:cubicBezTo>
                  <a:cubicBezTo>
                    <a:pt x="5145" y="4100"/>
                    <a:pt x="5336" y="3782"/>
                    <a:pt x="5450" y="3438"/>
                  </a:cubicBezTo>
                  <a:cubicBezTo>
                    <a:pt x="5552" y="3107"/>
                    <a:pt x="5590" y="2763"/>
                    <a:pt x="5577" y="2407"/>
                  </a:cubicBezTo>
                  <a:cubicBezTo>
                    <a:pt x="5552" y="2063"/>
                    <a:pt x="5463" y="1707"/>
                    <a:pt x="5348" y="1401"/>
                  </a:cubicBezTo>
                  <a:cubicBezTo>
                    <a:pt x="5195" y="1083"/>
                    <a:pt x="4979" y="802"/>
                    <a:pt x="4699" y="561"/>
                  </a:cubicBezTo>
                  <a:cubicBezTo>
                    <a:pt x="4406" y="319"/>
                    <a:pt x="4075" y="140"/>
                    <a:pt x="3731" y="77"/>
                  </a:cubicBezTo>
                  <a:cubicBezTo>
                    <a:pt x="3629" y="64"/>
                    <a:pt x="3553" y="38"/>
                    <a:pt x="3451" y="38"/>
                  </a:cubicBezTo>
                  <a:cubicBezTo>
                    <a:pt x="3362" y="38"/>
                    <a:pt x="3285" y="13"/>
                    <a:pt x="3184" y="13"/>
                  </a:cubicBezTo>
                  <a:lnTo>
                    <a:pt x="29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7"/>
            <p:cNvSpPr/>
            <p:nvPr/>
          </p:nvSpPr>
          <p:spPr>
            <a:xfrm>
              <a:off x="4861675" y="2580463"/>
              <a:ext cx="25675" cy="15100"/>
            </a:xfrm>
            <a:custGeom>
              <a:avLst/>
              <a:gdLst/>
              <a:ahLst/>
              <a:cxnLst/>
              <a:rect l="l" t="t" r="r" b="b"/>
              <a:pathLst>
                <a:path w="1027" h="604" extrusionOk="0">
                  <a:moveTo>
                    <a:pt x="19" y="1"/>
                  </a:moveTo>
                  <a:cubicBezTo>
                    <a:pt x="8" y="1"/>
                    <a:pt x="1" y="29"/>
                    <a:pt x="12" y="29"/>
                  </a:cubicBezTo>
                  <a:cubicBezTo>
                    <a:pt x="139" y="118"/>
                    <a:pt x="266" y="233"/>
                    <a:pt x="406" y="322"/>
                  </a:cubicBezTo>
                  <a:cubicBezTo>
                    <a:pt x="585" y="437"/>
                    <a:pt x="776" y="513"/>
                    <a:pt x="967" y="602"/>
                  </a:cubicBezTo>
                  <a:cubicBezTo>
                    <a:pt x="969" y="603"/>
                    <a:pt x="971" y="604"/>
                    <a:pt x="974" y="604"/>
                  </a:cubicBezTo>
                  <a:cubicBezTo>
                    <a:pt x="998" y="604"/>
                    <a:pt x="1027" y="550"/>
                    <a:pt x="992" y="538"/>
                  </a:cubicBezTo>
                  <a:cubicBezTo>
                    <a:pt x="865" y="424"/>
                    <a:pt x="725" y="347"/>
                    <a:pt x="572" y="258"/>
                  </a:cubicBezTo>
                  <a:cubicBezTo>
                    <a:pt x="394" y="182"/>
                    <a:pt x="190" y="118"/>
                    <a:pt x="24" y="4"/>
                  </a:cubicBezTo>
                  <a:cubicBezTo>
                    <a:pt x="22" y="2"/>
                    <a:pt x="21" y="1"/>
                    <a:pt x="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7"/>
            <p:cNvSpPr/>
            <p:nvPr/>
          </p:nvSpPr>
          <p:spPr>
            <a:xfrm>
              <a:off x="4862775" y="2567638"/>
              <a:ext cx="26250" cy="14200"/>
            </a:xfrm>
            <a:custGeom>
              <a:avLst/>
              <a:gdLst/>
              <a:ahLst/>
              <a:cxnLst/>
              <a:rect l="l" t="t" r="r" b="b"/>
              <a:pathLst>
                <a:path w="1050" h="568" extrusionOk="0">
                  <a:moveTo>
                    <a:pt x="55" y="0"/>
                  </a:moveTo>
                  <a:cubicBezTo>
                    <a:pt x="20" y="0"/>
                    <a:pt x="0" y="40"/>
                    <a:pt x="31" y="71"/>
                  </a:cubicBezTo>
                  <a:cubicBezTo>
                    <a:pt x="299" y="326"/>
                    <a:pt x="630" y="427"/>
                    <a:pt x="948" y="568"/>
                  </a:cubicBezTo>
                  <a:cubicBezTo>
                    <a:pt x="999" y="568"/>
                    <a:pt x="1050" y="504"/>
                    <a:pt x="999" y="491"/>
                  </a:cubicBezTo>
                  <a:cubicBezTo>
                    <a:pt x="719" y="300"/>
                    <a:pt x="362" y="198"/>
                    <a:pt x="82" y="7"/>
                  </a:cubicBezTo>
                  <a:cubicBezTo>
                    <a:pt x="73" y="2"/>
                    <a:pt x="64"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7"/>
            <p:cNvSpPr/>
            <p:nvPr/>
          </p:nvSpPr>
          <p:spPr>
            <a:xfrm>
              <a:off x="4863575" y="2553413"/>
              <a:ext cx="20675" cy="13775"/>
            </a:xfrm>
            <a:custGeom>
              <a:avLst/>
              <a:gdLst/>
              <a:ahLst/>
              <a:cxnLst/>
              <a:rect l="l" t="t" r="r" b="b"/>
              <a:pathLst>
                <a:path w="827" h="551" extrusionOk="0">
                  <a:moveTo>
                    <a:pt x="40" y="1"/>
                  </a:moveTo>
                  <a:cubicBezTo>
                    <a:pt x="18" y="1"/>
                    <a:pt x="1" y="31"/>
                    <a:pt x="12" y="41"/>
                  </a:cubicBezTo>
                  <a:cubicBezTo>
                    <a:pt x="228" y="245"/>
                    <a:pt x="483" y="411"/>
                    <a:pt x="738" y="551"/>
                  </a:cubicBezTo>
                  <a:cubicBezTo>
                    <a:pt x="789" y="551"/>
                    <a:pt x="827" y="513"/>
                    <a:pt x="789" y="500"/>
                  </a:cubicBezTo>
                  <a:cubicBezTo>
                    <a:pt x="572" y="296"/>
                    <a:pt x="279" y="182"/>
                    <a:pt x="50" y="3"/>
                  </a:cubicBezTo>
                  <a:cubicBezTo>
                    <a:pt x="47"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7"/>
            <p:cNvSpPr/>
            <p:nvPr/>
          </p:nvSpPr>
          <p:spPr>
            <a:xfrm>
              <a:off x="4864050" y="2539613"/>
              <a:ext cx="32475" cy="21375"/>
            </a:xfrm>
            <a:custGeom>
              <a:avLst/>
              <a:gdLst/>
              <a:ahLst/>
              <a:cxnLst/>
              <a:rect l="l" t="t" r="r" b="b"/>
              <a:pathLst>
                <a:path w="1299" h="855" extrusionOk="0">
                  <a:moveTo>
                    <a:pt x="24" y="1"/>
                  </a:moveTo>
                  <a:cubicBezTo>
                    <a:pt x="3" y="1"/>
                    <a:pt x="1" y="33"/>
                    <a:pt x="31" y="33"/>
                  </a:cubicBezTo>
                  <a:cubicBezTo>
                    <a:pt x="439" y="288"/>
                    <a:pt x="782" y="657"/>
                    <a:pt x="1241" y="848"/>
                  </a:cubicBezTo>
                  <a:cubicBezTo>
                    <a:pt x="1243" y="852"/>
                    <a:pt x="1246" y="854"/>
                    <a:pt x="1250" y="854"/>
                  </a:cubicBezTo>
                  <a:cubicBezTo>
                    <a:pt x="1268" y="854"/>
                    <a:pt x="1298" y="808"/>
                    <a:pt x="1266" y="797"/>
                  </a:cubicBezTo>
                  <a:cubicBezTo>
                    <a:pt x="897" y="492"/>
                    <a:pt x="477" y="211"/>
                    <a:pt x="44" y="8"/>
                  </a:cubicBezTo>
                  <a:cubicBezTo>
                    <a:pt x="36" y="3"/>
                    <a:pt x="30"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7"/>
            <p:cNvSpPr/>
            <p:nvPr/>
          </p:nvSpPr>
          <p:spPr>
            <a:xfrm>
              <a:off x="4866450" y="2527313"/>
              <a:ext cx="21250" cy="12250"/>
            </a:xfrm>
            <a:custGeom>
              <a:avLst/>
              <a:gdLst/>
              <a:ahLst/>
              <a:cxnLst/>
              <a:rect l="l" t="t" r="r" b="b"/>
              <a:pathLst>
                <a:path w="850" h="490" extrusionOk="0">
                  <a:moveTo>
                    <a:pt x="27" y="1"/>
                  </a:moveTo>
                  <a:cubicBezTo>
                    <a:pt x="9" y="1"/>
                    <a:pt x="1" y="32"/>
                    <a:pt x="12" y="54"/>
                  </a:cubicBezTo>
                  <a:cubicBezTo>
                    <a:pt x="266" y="207"/>
                    <a:pt x="508" y="347"/>
                    <a:pt x="776" y="487"/>
                  </a:cubicBezTo>
                  <a:cubicBezTo>
                    <a:pt x="781" y="488"/>
                    <a:pt x="786" y="489"/>
                    <a:pt x="791" y="489"/>
                  </a:cubicBezTo>
                  <a:cubicBezTo>
                    <a:pt x="831" y="489"/>
                    <a:pt x="849" y="447"/>
                    <a:pt x="826" y="436"/>
                  </a:cubicBezTo>
                  <a:cubicBezTo>
                    <a:pt x="585" y="245"/>
                    <a:pt x="330" y="118"/>
                    <a:pt x="37" y="3"/>
                  </a:cubicBezTo>
                  <a:cubicBezTo>
                    <a:pt x="34" y="1"/>
                    <a:pt x="30"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7"/>
            <p:cNvSpPr/>
            <p:nvPr/>
          </p:nvSpPr>
          <p:spPr>
            <a:xfrm>
              <a:off x="4867050" y="2518138"/>
              <a:ext cx="24975" cy="8475"/>
            </a:xfrm>
            <a:custGeom>
              <a:avLst/>
              <a:gdLst/>
              <a:ahLst/>
              <a:cxnLst/>
              <a:rect l="l" t="t" r="r" b="b"/>
              <a:pathLst>
                <a:path w="999" h="339" extrusionOk="0">
                  <a:moveTo>
                    <a:pt x="13" y="1"/>
                  </a:moveTo>
                  <a:cubicBezTo>
                    <a:pt x="13" y="1"/>
                    <a:pt x="0" y="1"/>
                    <a:pt x="0" y="14"/>
                  </a:cubicBezTo>
                  <a:cubicBezTo>
                    <a:pt x="38" y="65"/>
                    <a:pt x="38" y="115"/>
                    <a:pt x="102" y="141"/>
                  </a:cubicBezTo>
                  <a:cubicBezTo>
                    <a:pt x="166" y="192"/>
                    <a:pt x="255" y="205"/>
                    <a:pt x="319" y="230"/>
                  </a:cubicBezTo>
                  <a:cubicBezTo>
                    <a:pt x="522" y="268"/>
                    <a:pt x="739" y="294"/>
                    <a:pt x="943" y="332"/>
                  </a:cubicBezTo>
                  <a:cubicBezTo>
                    <a:pt x="952" y="337"/>
                    <a:pt x="961" y="339"/>
                    <a:pt x="968" y="339"/>
                  </a:cubicBezTo>
                  <a:cubicBezTo>
                    <a:pt x="996" y="339"/>
                    <a:pt x="999" y="304"/>
                    <a:pt x="968" y="294"/>
                  </a:cubicBezTo>
                  <a:cubicBezTo>
                    <a:pt x="841" y="192"/>
                    <a:pt x="650" y="141"/>
                    <a:pt x="497" y="115"/>
                  </a:cubicBezTo>
                  <a:cubicBezTo>
                    <a:pt x="395" y="103"/>
                    <a:pt x="293" y="77"/>
                    <a:pt x="191" y="52"/>
                  </a:cubicBezTo>
                  <a:cubicBezTo>
                    <a:pt x="140" y="39"/>
                    <a:pt x="51" y="39"/>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7"/>
            <p:cNvSpPr/>
            <p:nvPr/>
          </p:nvSpPr>
          <p:spPr>
            <a:xfrm>
              <a:off x="4868325" y="2508088"/>
              <a:ext cx="36950" cy="5125"/>
            </a:xfrm>
            <a:custGeom>
              <a:avLst/>
              <a:gdLst/>
              <a:ahLst/>
              <a:cxnLst/>
              <a:rect l="l" t="t" r="r" b="b"/>
              <a:pathLst>
                <a:path w="1478" h="205" extrusionOk="0">
                  <a:moveTo>
                    <a:pt x="1250" y="0"/>
                  </a:moveTo>
                  <a:cubicBezTo>
                    <a:pt x="836" y="0"/>
                    <a:pt x="429" y="90"/>
                    <a:pt x="13" y="123"/>
                  </a:cubicBezTo>
                  <a:cubicBezTo>
                    <a:pt x="0" y="123"/>
                    <a:pt x="0" y="148"/>
                    <a:pt x="13" y="148"/>
                  </a:cubicBezTo>
                  <a:cubicBezTo>
                    <a:pt x="154" y="188"/>
                    <a:pt x="306" y="204"/>
                    <a:pt x="462" y="204"/>
                  </a:cubicBezTo>
                  <a:cubicBezTo>
                    <a:pt x="801" y="204"/>
                    <a:pt x="1160" y="129"/>
                    <a:pt x="1465" y="59"/>
                  </a:cubicBezTo>
                  <a:cubicBezTo>
                    <a:pt x="1477" y="59"/>
                    <a:pt x="1477" y="21"/>
                    <a:pt x="1452" y="8"/>
                  </a:cubicBezTo>
                  <a:cubicBezTo>
                    <a:pt x="1384" y="3"/>
                    <a:pt x="1317" y="0"/>
                    <a:pt x="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7"/>
            <p:cNvSpPr/>
            <p:nvPr/>
          </p:nvSpPr>
          <p:spPr>
            <a:xfrm>
              <a:off x="4869600" y="2496113"/>
              <a:ext cx="38075" cy="9325"/>
            </a:xfrm>
            <a:custGeom>
              <a:avLst/>
              <a:gdLst/>
              <a:ahLst/>
              <a:cxnLst/>
              <a:rect l="l" t="t" r="r" b="b"/>
              <a:pathLst>
                <a:path w="1523" h="373" extrusionOk="0">
                  <a:moveTo>
                    <a:pt x="1483" y="1"/>
                  </a:moveTo>
                  <a:cubicBezTo>
                    <a:pt x="1481" y="1"/>
                    <a:pt x="1479" y="2"/>
                    <a:pt x="1477" y="3"/>
                  </a:cubicBezTo>
                  <a:cubicBezTo>
                    <a:pt x="993" y="131"/>
                    <a:pt x="509" y="232"/>
                    <a:pt x="13" y="347"/>
                  </a:cubicBezTo>
                  <a:cubicBezTo>
                    <a:pt x="0" y="347"/>
                    <a:pt x="0" y="373"/>
                    <a:pt x="13" y="373"/>
                  </a:cubicBezTo>
                  <a:cubicBezTo>
                    <a:pt x="509" y="347"/>
                    <a:pt x="1082" y="360"/>
                    <a:pt x="1490" y="67"/>
                  </a:cubicBezTo>
                  <a:cubicBezTo>
                    <a:pt x="1523" y="34"/>
                    <a:pt x="1499" y="1"/>
                    <a:pt x="14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7"/>
            <p:cNvSpPr/>
            <p:nvPr/>
          </p:nvSpPr>
          <p:spPr>
            <a:xfrm>
              <a:off x="4873400" y="2481838"/>
              <a:ext cx="36325" cy="11175"/>
            </a:xfrm>
            <a:custGeom>
              <a:avLst/>
              <a:gdLst/>
              <a:ahLst/>
              <a:cxnLst/>
              <a:rect l="l" t="t" r="r" b="b"/>
              <a:pathLst>
                <a:path w="1453" h="447" extrusionOk="0">
                  <a:moveTo>
                    <a:pt x="1382" y="0"/>
                  </a:moveTo>
                  <a:cubicBezTo>
                    <a:pt x="1187" y="0"/>
                    <a:pt x="972" y="106"/>
                    <a:pt x="803" y="167"/>
                  </a:cubicBezTo>
                  <a:cubicBezTo>
                    <a:pt x="523" y="256"/>
                    <a:pt x="268" y="345"/>
                    <a:pt x="1" y="447"/>
                  </a:cubicBezTo>
                  <a:cubicBezTo>
                    <a:pt x="268" y="383"/>
                    <a:pt x="548" y="320"/>
                    <a:pt x="816" y="281"/>
                  </a:cubicBezTo>
                  <a:cubicBezTo>
                    <a:pt x="1020" y="230"/>
                    <a:pt x="1274" y="218"/>
                    <a:pt x="1440" y="65"/>
                  </a:cubicBezTo>
                  <a:cubicBezTo>
                    <a:pt x="1453" y="52"/>
                    <a:pt x="1453" y="1"/>
                    <a:pt x="1414" y="1"/>
                  </a:cubicBezTo>
                  <a:cubicBezTo>
                    <a:pt x="1404" y="1"/>
                    <a:pt x="1393"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7"/>
            <p:cNvSpPr/>
            <p:nvPr/>
          </p:nvSpPr>
          <p:spPr>
            <a:xfrm>
              <a:off x="4871700" y="2468488"/>
              <a:ext cx="33875" cy="15125"/>
            </a:xfrm>
            <a:custGeom>
              <a:avLst/>
              <a:gdLst/>
              <a:ahLst/>
              <a:cxnLst/>
              <a:rect l="l" t="t" r="r" b="b"/>
              <a:pathLst>
                <a:path w="1355" h="605" extrusionOk="0">
                  <a:moveTo>
                    <a:pt x="1317" y="0"/>
                  </a:moveTo>
                  <a:cubicBezTo>
                    <a:pt x="1100" y="26"/>
                    <a:pt x="897" y="128"/>
                    <a:pt x="693" y="204"/>
                  </a:cubicBezTo>
                  <a:cubicBezTo>
                    <a:pt x="464" y="306"/>
                    <a:pt x="247" y="382"/>
                    <a:pt x="43" y="523"/>
                  </a:cubicBezTo>
                  <a:cubicBezTo>
                    <a:pt x="1" y="555"/>
                    <a:pt x="30" y="605"/>
                    <a:pt x="55" y="605"/>
                  </a:cubicBezTo>
                  <a:cubicBezTo>
                    <a:pt x="60" y="605"/>
                    <a:pt x="65" y="603"/>
                    <a:pt x="69" y="599"/>
                  </a:cubicBezTo>
                  <a:cubicBezTo>
                    <a:pt x="298" y="523"/>
                    <a:pt x="515" y="433"/>
                    <a:pt x="744" y="344"/>
                  </a:cubicBezTo>
                  <a:cubicBezTo>
                    <a:pt x="948" y="268"/>
                    <a:pt x="1151" y="217"/>
                    <a:pt x="1330" y="77"/>
                  </a:cubicBezTo>
                  <a:cubicBezTo>
                    <a:pt x="1355" y="51"/>
                    <a:pt x="1355" y="0"/>
                    <a:pt x="1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7"/>
            <p:cNvSpPr/>
            <p:nvPr/>
          </p:nvSpPr>
          <p:spPr>
            <a:xfrm>
              <a:off x="4880100" y="2445238"/>
              <a:ext cx="33450" cy="18175"/>
            </a:xfrm>
            <a:custGeom>
              <a:avLst/>
              <a:gdLst/>
              <a:ahLst/>
              <a:cxnLst/>
              <a:rect l="l" t="t" r="r" b="b"/>
              <a:pathLst>
                <a:path w="1338" h="727" extrusionOk="0">
                  <a:moveTo>
                    <a:pt x="1274" y="1"/>
                  </a:moveTo>
                  <a:cubicBezTo>
                    <a:pt x="1070" y="26"/>
                    <a:pt x="917" y="166"/>
                    <a:pt x="739" y="281"/>
                  </a:cubicBezTo>
                  <a:cubicBezTo>
                    <a:pt x="510" y="421"/>
                    <a:pt x="280" y="561"/>
                    <a:pt x="39" y="663"/>
                  </a:cubicBezTo>
                  <a:cubicBezTo>
                    <a:pt x="0" y="676"/>
                    <a:pt x="0" y="727"/>
                    <a:pt x="51" y="727"/>
                  </a:cubicBezTo>
                  <a:cubicBezTo>
                    <a:pt x="293" y="701"/>
                    <a:pt x="484" y="599"/>
                    <a:pt x="688" y="485"/>
                  </a:cubicBezTo>
                  <a:cubicBezTo>
                    <a:pt x="892" y="370"/>
                    <a:pt x="1146" y="243"/>
                    <a:pt x="1325" y="90"/>
                  </a:cubicBezTo>
                  <a:cubicBezTo>
                    <a:pt x="1337" y="52"/>
                    <a:pt x="1325"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7"/>
            <p:cNvSpPr/>
            <p:nvPr/>
          </p:nvSpPr>
          <p:spPr>
            <a:xfrm>
              <a:off x="4893150" y="2527188"/>
              <a:ext cx="10200" cy="5575"/>
            </a:xfrm>
            <a:custGeom>
              <a:avLst/>
              <a:gdLst/>
              <a:ahLst/>
              <a:cxnLst/>
              <a:rect l="l" t="t" r="r" b="b"/>
              <a:pathLst>
                <a:path w="408" h="223" extrusionOk="0">
                  <a:moveTo>
                    <a:pt x="105" y="0"/>
                  </a:moveTo>
                  <a:cubicBezTo>
                    <a:pt x="37" y="0"/>
                    <a:pt x="0" y="92"/>
                    <a:pt x="77" y="135"/>
                  </a:cubicBezTo>
                  <a:cubicBezTo>
                    <a:pt x="149" y="166"/>
                    <a:pt x="229" y="222"/>
                    <a:pt x="311" y="222"/>
                  </a:cubicBezTo>
                  <a:cubicBezTo>
                    <a:pt x="331" y="222"/>
                    <a:pt x="350" y="219"/>
                    <a:pt x="370" y="212"/>
                  </a:cubicBezTo>
                  <a:cubicBezTo>
                    <a:pt x="395" y="199"/>
                    <a:pt x="408" y="161"/>
                    <a:pt x="395" y="148"/>
                  </a:cubicBezTo>
                  <a:cubicBezTo>
                    <a:pt x="331" y="72"/>
                    <a:pt x="230" y="34"/>
                    <a:pt x="140" y="8"/>
                  </a:cubicBezTo>
                  <a:cubicBezTo>
                    <a:pt x="128" y="3"/>
                    <a:pt x="116"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7"/>
            <p:cNvSpPr/>
            <p:nvPr/>
          </p:nvSpPr>
          <p:spPr>
            <a:xfrm>
              <a:off x="4919975" y="2594513"/>
              <a:ext cx="25400" cy="8025"/>
            </a:xfrm>
            <a:custGeom>
              <a:avLst/>
              <a:gdLst/>
              <a:ahLst/>
              <a:cxnLst/>
              <a:rect l="l" t="t" r="r" b="b"/>
              <a:pathLst>
                <a:path w="1016" h="321" extrusionOk="0">
                  <a:moveTo>
                    <a:pt x="75" y="0"/>
                  </a:moveTo>
                  <a:cubicBezTo>
                    <a:pt x="30" y="0"/>
                    <a:pt x="1" y="68"/>
                    <a:pt x="48" y="104"/>
                  </a:cubicBezTo>
                  <a:cubicBezTo>
                    <a:pt x="253" y="231"/>
                    <a:pt x="489" y="321"/>
                    <a:pt x="732" y="321"/>
                  </a:cubicBezTo>
                  <a:cubicBezTo>
                    <a:pt x="805" y="321"/>
                    <a:pt x="878" y="312"/>
                    <a:pt x="952" y="295"/>
                  </a:cubicBezTo>
                  <a:cubicBezTo>
                    <a:pt x="1016" y="269"/>
                    <a:pt x="1003" y="180"/>
                    <a:pt x="952" y="180"/>
                  </a:cubicBezTo>
                  <a:cubicBezTo>
                    <a:pt x="659" y="129"/>
                    <a:pt x="379" y="104"/>
                    <a:pt x="86" y="2"/>
                  </a:cubicBezTo>
                  <a:cubicBezTo>
                    <a:pt x="82" y="1"/>
                    <a:pt x="79"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7"/>
            <p:cNvSpPr/>
            <p:nvPr/>
          </p:nvSpPr>
          <p:spPr>
            <a:xfrm>
              <a:off x="4933075" y="2587388"/>
              <a:ext cx="13575" cy="6425"/>
            </a:xfrm>
            <a:custGeom>
              <a:avLst/>
              <a:gdLst/>
              <a:ahLst/>
              <a:cxnLst/>
              <a:rect l="l" t="t" r="r" b="b"/>
              <a:pathLst>
                <a:path w="543" h="257" extrusionOk="0">
                  <a:moveTo>
                    <a:pt x="119" y="1"/>
                  </a:moveTo>
                  <a:cubicBezTo>
                    <a:pt x="51" y="1"/>
                    <a:pt x="0" y="86"/>
                    <a:pt x="71" y="147"/>
                  </a:cubicBezTo>
                  <a:cubicBezTo>
                    <a:pt x="140" y="216"/>
                    <a:pt x="241" y="257"/>
                    <a:pt x="341" y="257"/>
                  </a:cubicBezTo>
                  <a:cubicBezTo>
                    <a:pt x="408" y="257"/>
                    <a:pt x="474" y="238"/>
                    <a:pt x="530" y="198"/>
                  </a:cubicBezTo>
                  <a:cubicBezTo>
                    <a:pt x="543" y="160"/>
                    <a:pt x="543" y="96"/>
                    <a:pt x="492" y="96"/>
                  </a:cubicBezTo>
                  <a:cubicBezTo>
                    <a:pt x="390" y="83"/>
                    <a:pt x="262" y="83"/>
                    <a:pt x="173" y="19"/>
                  </a:cubicBezTo>
                  <a:cubicBezTo>
                    <a:pt x="155" y="6"/>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7"/>
            <p:cNvSpPr/>
            <p:nvPr/>
          </p:nvSpPr>
          <p:spPr>
            <a:xfrm>
              <a:off x="4941500" y="2581013"/>
              <a:ext cx="7050" cy="5925"/>
            </a:xfrm>
            <a:custGeom>
              <a:avLst/>
              <a:gdLst/>
              <a:ahLst/>
              <a:cxnLst/>
              <a:rect l="l" t="t" r="r" b="b"/>
              <a:pathLst>
                <a:path w="282" h="237" extrusionOk="0">
                  <a:moveTo>
                    <a:pt x="89" y="1"/>
                  </a:moveTo>
                  <a:cubicBezTo>
                    <a:pt x="43" y="1"/>
                    <a:pt x="0" y="55"/>
                    <a:pt x="27" y="109"/>
                  </a:cubicBezTo>
                  <a:cubicBezTo>
                    <a:pt x="78" y="173"/>
                    <a:pt x="129" y="224"/>
                    <a:pt x="206" y="236"/>
                  </a:cubicBezTo>
                  <a:cubicBezTo>
                    <a:pt x="257" y="224"/>
                    <a:pt x="282" y="173"/>
                    <a:pt x="257" y="147"/>
                  </a:cubicBezTo>
                  <a:cubicBezTo>
                    <a:pt x="218" y="109"/>
                    <a:pt x="180" y="83"/>
                    <a:pt x="142" y="33"/>
                  </a:cubicBezTo>
                  <a:cubicBezTo>
                    <a:pt x="127" y="10"/>
                    <a:pt x="108"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7"/>
            <p:cNvSpPr/>
            <p:nvPr/>
          </p:nvSpPr>
          <p:spPr>
            <a:xfrm>
              <a:off x="5083200" y="2587388"/>
              <a:ext cx="12550" cy="8225"/>
            </a:xfrm>
            <a:custGeom>
              <a:avLst/>
              <a:gdLst/>
              <a:ahLst/>
              <a:cxnLst/>
              <a:rect l="l" t="t" r="r" b="b"/>
              <a:pathLst>
                <a:path w="502" h="329" extrusionOk="0">
                  <a:moveTo>
                    <a:pt x="411" y="1"/>
                  </a:moveTo>
                  <a:cubicBezTo>
                    <a:pt x="402" y="1"/>
                    <a:pt x="392" y="3"/>
                    <a:pt x="382" y="7"/>
                  </a:cubicBezTo>
                  <a:cubicBezTo>
                    <a:pt x="280" y="19"/>
                    <a:pt x="204" y="32"/>
                    <a:pt x="128" y="96"/>
                  </a:cubicBezTo>
                  <a:cubicBezTo>
                    <a:pt x="51" y="147"/>
                    <a:pt x="13" y="198"/>
                    <a:pt x="0" y="274"/>
                  </a:cubicBezTo>
                  <a:cubicBezTo>
                    <a:pt x="0" y="287"/>
                    <a:pt x="0" y="287"/>
                    <a:pt x="13" y="300"/>
                  </a:cubicBezTo>
                  <a:cubicBezTo>
                    <a:pt x="51" y="319"/>
                    <a:pt x="83" y="328"/>
                    <a:pt x="115" y="328"/>
                  </a:cubicBezTo>
                  <a:cubicBezTo>
                    <a:pt x="147" y="328"/>
                    <a:pt x="178" y="319"/>
                    <a:pt x="217" y="300"/>
                  </a:cubicBezTo>
                  <a:cubicBezTo>
                    <a:pt x="319" y="261"/>
                    <a:pt x="382" y="198"/>
                    <a:pt x="459" y="109"/>
                  </a:cubicBezTo>
                  <a:cubicBezTo>
                    <a:pt x="502" y="55"/>
                    <a:pt x="463" y="1"/>
                    <a:pt x="4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7"/>
            <p:cNvSpPr/>
            <p:nvPr/>
          </p:nvSpPr>
          <p:spPr>
            <a:xfrm>
              <a:off x="5099425" y="2579663"/>
              <a:ext cx="7625" cy="5350"/>
            </a:xfrm>
            <a:custGeom>
              <a:avLst/>
              <a:gdLst/>
              <a:ahLst/>
              <a:cxnLst/>
              <a:rect l="l" t="t" r="r" b="b"/>
              <a:pathLst>
                <a:path w="305" h="214" extrusionOk="0">
                  <a:moveTo>
                    <a:pt x="223" y="1"/>
                  </a:moveTo>
                  <a:cubicBezTo>
                    <a:pt x="213" y="1"/>
                    <a:pt x="202" y="4"/>
                    <a:pt x="192" y="10"/>
                  </a:cubicBezTo>
                  <a:cubicBezTo>
                    <a:pt x="141" y="23"/>
                    <a:pt x="115" y="61"/>
                    <a:pt x="77" y="74"/>
                  </a:cubicBezTo>
                  <a:cubicBezTo>
                    <a:pt x="1" y="99"/>
                    <a:pt x="39" y="214"/>
                    <a:pt x="115" y="214"/>
                  </a:cubicBezTo>
                  <a:cubicBezTo>
                    <a:pt x="192" y="214"/>
                    <a:pt x="255" y="188"/>
                    <a:pt x="293" y="99"/>
                  </a:cubicBezTo>
                  <a:cubicBezTo>
                    <a:pt x="304" y="68"/>
                    <a:pt x="271" y="1"/>
                    <a:pt x="2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7"/>
            <p:cNvSpPr/>
            <p:nvPr/>
          </p:nvSpPr>
          <p:spPr>
            <a:xfrm>
              <a:off x="5100875" y="2589138"/>
              <a:ext cx="8450" cy="6225"/>
            </a:xfrm>
            <a:custGeom>
              <a:avLst/>
              <a:gdLst/>
              <a:ahLst/>
              <a:cxnLst/>
              <a:rect l="l" t="t" r="r" b="b"/>
              <a:pathLst>
                <a:path w="338" h="249" extrusionOk="0">
                  <a:moveTo>
                    <a:pt x="274" y="0"/>
                  </a:moveTo>
                  <a:cubicBezTo>
                    <a:pt x="146" y="0"/>
                    <a:pt x="83" y="39"/>
                    <a:pt x="19" y="153"/>
                  </a:cubicBezTo>
                  <a:cubicBezTo>
                    <a:pt x="0" y="201"/>
                    <a:pt x="38" y="248"/>
                    <a:pt x="79" y="248"/>
                  </a:cubicBezTo>
                  <a:cubicBezTo>
                    <a:pt x="93" y="248"/>
                    <a:pt x="108" y="243"/>
                    <a:pt x="121" y="230"/>
                  </a:cubicBezTo>
                  <a:cubicBezTo>
                    <a:pt x="197" y="166"/>
                    <a:pt x="274" y="153"/>
                    <a:pt x="325" y="64"/>
                  </a:cubicBezTo>
                  <a:cubicBezTo>
                    <a:pt x="337" y="39"/>
                    <a:pt x="312" y="0"/>
                    <a:pt x="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7"/>
            <p:cNvSpPr/>
            <p:nvPr/>
          </p:nvSpPr>
          <p:spPr>
            <a:xfrm>
              <a:off x="4997250" y="2508588"/>
              <a:ext cx="22300" cy="21700"/>
            </a:xfrm>
            <a:custGeom>
              <a:avLst/>
              <a:gdLst/>
              <a:ahLst/>
              <a:cxnLst/>
              <a:rect l="l" t="t" r="r" b="b"/>
              <a:pathLst>
                <a:path w="892" h="868" extrusionOk="0">
                  <a:moveTo>
                    <a:pt x="432" y="0"/>
                  </a:moveTo>
                  <a:cubicBezTo>
                    <a:pt x="424" y="0"/>
                    <a:pt x="416" y="0"/>
                    <a:pt x="408" y="1"/>
                  </a:cubicBezTo>
                  <a:cubicBezTo>
                    <a:pt x="178" y="14"/>
                    <a:pt x="0" y="230"/>
                    <a:pt x="13" y="459"/>
                  </a:cubicBezTo>
                  <a:cubicBezTo>
                    <a:pt x="25" y="693"/>
                    <a:pt x="228" y="867"/>
                    <a:pt x="448" y="867"/>
                  </a:cubicBezTo>
                  <a:cubicBezTo>
                    <a:pt x="456" y="867"/>
                    <a:pt x="464" y="867"/>
                    <a:pt x="471" y="867"/>
                  </a:cubicBezTo>
                  <a:cubicBezTo>
                    <a:pt x="713" y="841"/>
                    <a:pt x="892" y="638"/>
                    <a:pt x="879" y="396"/>
                  </a:cubicBezTo>
                  <a:cubicBezTo>
                    <a:pt x="854" y="174"/>
                    <a:pt x="663" y="0"/>
                    <a:pt x="4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7"/>
            <p:cNvSpPr/>
            <p:nvPr/>
          </p:nvSpPr>
          <p:spPr>
            <a:xfrm>
              <a:off x="5000425" y="2481063"/>
              <a:ext cx="14025" cy="38250"/>
            </a:xfrm>
            <a:custGeom>
              <a:avLst/>
              <a:gdLst/>
              <a:ahLst/>
              <a:cxnLst/>
              <a:rect l="l" t="t" r="r" b="b"/>
              <a:pathLst>
                <a:path w="561" h="1530" extrusionOk="0">
                  <a:moveTo>
                    <a:pt x="207" y="0"/>
                  </a:moveTo>
                  <a:cubicBezTo>
                    <a:pt x="185" y="0"/>
                    <a:pt x="160" y="7"/>
                    <a:pt x="141" y="20"/>
                  </a:cubicBezTo>
                  <a:cubicBezTo>
                    <a:pt x="1" y="185"/>
                    <a:pt x="77" y="580"/>
                    <a:pt x="115" y="771"/>
                  </a:cubicBezTo>
                  <a:cubicBezTo>
                    <a:pt x="128" y="962"/>
                    <a:pt x="128" y="1420"/>
                    <a:pt x="332" y="1522"/>
                  </a:cubicBezTo>
                  <a:cubicBezTo>
                    <a:pt x="346" y="1527"/>
                    <a:pt x="358" y="1530"/>
                    <a:pt x="368" y="1530"/>
                  </a:cubicBezTo>
                  <a:cubicBezTo>
                    <a:pt x="387" y="1530"/>
                    <a:pt x="400" y="1521"/>
                    <a:pt x="408" y="1497"/>
                  </a:cubicBezTo>
                  <a:cubicBezTo>
                    <a:pt x="561" y="1306"/>
                    <a:pt x="408" y="924"/>
                    <a:pt x="383" y="733"/>
                  </a:cubicBezTo>
                  <a:cubicBezTo>
                    <a:pt x="344" y="529"/>
                    <a:pt x="370" y="198"/>
                    <a:pt x="255" y="20"/>
                  </a:cubicBezTo>
                  <a:cubicBezTo>
                    <a:pt x="249" y="7"/>
                    <a:pt x="230"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7"/>
            <p:cNvSpPr/>
            <p:nvPr/>
          </p:nvSpPr>
          <p:spPr>
            <a:xfrm>
              <a:off x="5004975" y="2512738"/>
              <a:ext cx="43875" cy="11325"/>
            </a:xfrm>
            <a:custGeom>
              <a:avLst/>
              <a:gdLst/>
              <a:ahLst/>
              <a:cxnLst/>
              <a:rect l="l" t="t" r="r" b="b"/>
              <a:pathLst>
                <a:path w="1755" h="453" extrusionOk="0">
                  <a:moveTo>
                    <a:pt x="1499" y="1"/>
                  </a:moveTo>
                  <a:cubicBezTo>
                    <a:pt x="1354" y="1"/>
                    <a:pt x="1204" y="54"/>
                    <a:pt x="1054" y="90"/>
                  </a:cubicBezTo>
                  <a:cubicBezTo>
                    <a:pt x="840" y="138"/>
                    <a:pt x="635" y="179"/>
                    <a:pt x="419" y="179"/>
                  </a:cubicBezTo>
                  <a:cubicBezTo>
                    <a:pt x="352" y="179"/>
                    <a:pt x="283" y="175"/>
                    <a:pt x="213" y="166"/>
                  </a:cubicBezTo>
                  <a:cubicBezTo>
                    <a:pt x="209" y="166"/>
                    <a:pt x="205" y="165"/>
                    <a:pt x="201" y="165"/>
                  </a:cubicBezTo>
                  <a:cubicBezTo>
                    <a:pt x="33" y="165"/>
                    <a:pt x="1" y="421"/>
                    <a:pt x="162" y="446"/>
                  </a:cubicBezTo>
                  <a:cubicBezTo>
                    <a:pt x="217" y="451"/>
                    <a:pt x="271" y="453"/>
                    <a:pt x="323" y="453"/>
                  </a:cubicBezTo>
                  <a:cubicBezTo>
                    <a:pt x="551" y="453"/>
                    <a:pt x="762" y="413"/>
                    <a:pt x="990" y="382"/>
                  </a:cubicBezTo>
                  <a:cubicBezTo>
                    <a:pt x="1232" y="331"/>
                    <a:pt x="1538" y="331"/>
                    <a:pt x="1729" y="166"/>
                  </a:cubicBezTo>
                  <a:cubicBezTo>
                    <a:pt x="1741" y="128"/>
                    <a:pt x="1754" y="64"/>
                    <a:pt x="1690" y="39"/>
                  </a:cubicBezTo>
                  <a:cubicBezTo>
                    <a:pt x="1628" y="11"/>
                    <a:pt x="1564" y="1"/>
                    <a:pt x="14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7"/>
            <p:cNvSpPr/>
            <p:nvPr/>
          </p:nvSpPr>
          <p:spPr>
            <a:xfrm>
              <a:off x="4897275" y="2363113"/>
              <a:ext cx="22000" cy="3500"/>
            </a:xfrm>
            <a:custGeom>
              <a:avLst/>
              <a:gdLst/>
              <a:ahLst/>
              <a:cxnLst/>
              <a:rect l="l" t="t" r="r" b="b"/>
              <a:pathLst>
                <a:path w="880" h="140" extrusionOk="0">
                  <a:moveTo>
                    <a:pt x="485" y="1"/>
                  </a:moveTo>
                  <a:cubicBezTo>
                    <a:pt x="332" y="1"/>
                    <a:pt x="166" y="1"/>
                    <a:pt x="39" y="39"/>
                  </a:cubicBezTo>
                  <a:cubicBezTo>
                    <a:pt x="1" y="64"/>
                    <a:pt x="1" y="103"/>
                    <a:pt x="39" y="128"/>
                  </a:cubicBezTo>
                  <a:cubicBezTo>
                    <a:pt x="82" y="137"/>
                    <a:pt x="124" y="139"/>
                    <a:pt x="167" y="139"/>
                  </a:cubicBezTo>
                  <a:cubicBezTo>
                    <a:pt x="253" y="139"/>
                    <a:pt x="340" y="128"/>
                    <a:pt x="434" y="128"/>
                  </a:cubicBezTo>
                  <a:cubicBezTo>
                    <a:pt x="574" y="103"/>
                    <a:pt x="739" y="90"/>
                    <a:pt x="880" y="39"/>
                  </a:cubicBezTo>
                  <a:cubicBezTo>
                    <a:pt x="880" y="39"/>
                    <a:pt x="880" y="13"/>
                    <a:pt x="867" y="13"/>
                  </a:cubicBezTo>
                  <a:cubicBezTo>
                    <a:pt x="739" y="1"/>
                    <a:pt x="612" y="1"/>
                    <a:pt x="4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7"/>
            <p:cNvSpPr/>
            <p:nvPr/>
          </p:nvSpPr>
          <p:spPr>
            <a:xfrm>
              <a:off x="4895375" y="2370063"/>
              <a:ext cx="24150" cy="4850"/>
            </a:xfrm>
            <a:custGeom>
              <a:avLst/>
              <a:gdLst/>
              <a:ahLst/>
              <a:cxnLst/>
              <a:rect l="l" t="t" r="r" b="b"/>
              <a:pathLst>
                <a:path w="966" h="194" extrusionOk="0">
                  <a:moveTo>
                    <a:pt x="917" y="1"/>
                  </a:moveTo>
                  <a:cubicBezTo>
                    <a:pt x="913" y="1"/>
                    <a:pt x="909" y="1"/>
                    <a:pt x="905" y="3"/>
                  </a:cubicBezTo>
                  <a:cubicBezTo>
                    <a:pt x="624" y="117"/>
                    <a:pt x="319" y="54"/>
                    <a:pt x="26" y="117"/>
                  </a:cubicBezTo>
                  <a:cubicBezTo>
                    <a:pt x="1" y="117"/>
                    <a:pt x="1" y="181"/>
                    <a:pt x="26" y="181"/>
                  </a:cubicBezTo>
                  <a:cubicBezTo>
                    <a:pt x="115" y="189"/>
                    <a:pt x="204" y="194"/>
                    <a:pt x="294" y="194"/>
                  </a:cubicBezTo>
                  <a:cubicBezTo>
                    <a:pt x="514" y="194"/>
                    <a:pt x="735" y="162"/>
                    <a:pt x="943" y="54"/>
                  </a:cubicBezTo>
                  <a:cubicBezTo>
                    <a:pt x="965" y="42"/>
                    <a:pt x="948" y="1"/>
                    <a:pt x="9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7"/>
            <p:cNvSpPr/>
            <p:nvPr/>
          </p:nvSpPr>
          <p:spPr>
            <a:xfrm>
              <a:off x="4903650" y="2379363"/>
              <a:ext cx="22000" cy="5125"/>
            </a:xfrm>
            <a:custGeom>
              <a:avLst/>
              <a:gdLst/>
              <a:ahLst/>
              <a:cxnLst/>
              <a:rect l="l" t="t" r="r" b="b"/>
              <a:pathLst>
                <a:path w="880" h="205" extrusionOk="0">
                  <a:moveTo>
                    <a:pt x="866" y="0"/>
                  </a:moveTo>
                  <a:cubicBezTo>
                    <a:pt x="701" y="0"/>
                    <a:pt x="561" y="13"/>
                    <a:pt x="421" y="51"/>
                  </a:cubicBezTo>
                  <a:cubicBezTo>
                    <a:pt x="293" y="64"/>
                    <a:pt x="166" y="64"/>
                    <a:pt x="39" y="89"/>
                  </a:cubicBezTo>
                  <a:cubicBezTo>
                    <a:pt x="1" y="115"/>
                    <a:pt x="1" y="153"/>
                    <a:pt x="39" y="153"/>
                  </a:cubicBezTo>
                  <a:cubicBezTo>
                    <a:pt x="106" y="190"/>
                    <a:pt x="179" y="205"/>
                    <a:pt x="255" y="205"/>
                  </a:cubicBezTo>
                  <a:cubicBezTo>
                    <a:pt x="467" y="205"/>
                    <a:pt x="701" y="88"/>
                    <a:pt x="879" y="13"/>
                  </a:cubicBezTo>
                  <a:cubicBezTo>
                    <a:pt x="879" y="0"/>
                    <a:pt x="866" y="0"/>
                    <a:pt x="8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7"/>
            <p:cNvSpPr/>
            <p:nvPr/>
          </p:nvSpPr>
          <p:spPr>
            <a:xfrm>
              <a:off x="4908425" y="2383813"/>
              <a:ext cx="22000" cy="7975"/>
            </a:xfrm>
            <a:custGeom>
              <a:avLst/>
              <a:gdLst/>
              <a:ahLst/>
              <a:cxnLst/>
              <a:rect l="l" t="t" r="r" b="b"/>
              <a:pathLst>
                <a:path w="880" h="319" extrusionOk="0">
                  <a:moveTo>
                    <a:pt x="828" y="0"/>
                  </a:moveTo>
                  <a:cubicBezTo>
                    <a:pt x="688" y="26"/>
                    <a:pt x="548" y="39"/>
                    <a:pt x="395" y="77"/>
                  </a:cubicBezTo>
                  <a:cubicBezTo>
                    <a:pt x="268" y="102"/>
                    <a:pt x="141" y="166"/>
                    <a:pt x="39" y="230"/>
                  </a:cubicBezTo>
                  <a:cubicBezTo>
                    <a:pt x="1" y="255"/>
                    <a:pt x="13" y="319"/>
                    <a:pt x="64" y="319"/>
                  </a:cubicBezTo>
                  <a:cubicBezTo>
                    <a:pt x="357" y="255"/>
                    <a:pt x="612" y="217"/>
                    <a:pt x="866" y="64"/>
                  </a:cubicBezTo>
                  <a:cubicBezTo>
                    <a:pt x="879" y="26"/>
                    <a:pt x="866" y="0"/>
                    <a:pt x="8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7"/>
            <p:cNvSpPr/>
            <p:nvPr/>
          </p:nvSpPr>
          <p:spPr>
            <a:xfrm>
              <a:off x="4979850" y="2402913"/>
              <a:ext cx="12650" cy="4825"/>
            </a:xfrm>
            <a:custGeom>
              <a:avLst/>
              <a:gdLst/>
              <a:ahLst/>
              <a:cxnLst/>
              <a:rect l="l" t="t" r="r" b="b"/>
              <a:pathLst>
                <a:path w="506" h="193" extrusionOk="0">
                  <a:moveTo>
                    <a:pt x="442" y="0"/>
                  </a:moveTo>
                  <a:cubicBezTo>
                    <a:pt x="327" y="0"/>
                    <a:pt x="212" y="13"/>
                    <a:pt x="110" y="26"/>
                  </a:cubicBezTo>
                  <a:cubicBezTo>
                    <a:pt x="0" y="38"/>
                    <a:pt x="8" y="192"/>
                    <a:pt x="111" y="192"/>
                  </a:cubicBezTo>
                  <a:cubicBezTo>
                    <a:pt x="115" y="192"/>
                    <a:pt x="119" y="192"/>
                    <a:pt x="123" y="191"/>
                  </a:cubicBezTo>
                  <a:cubicBezTo>
                    <a:pt x="251" y="166"/>
                    <a:pt x="365" y="140"/>
                    <a:pt x="467" y="64"/>
                  </a:cubicBezTo>
                  <a:cubicBezTo>
                    <a:pt x="505" y="39"/>
                    <a:pt x="492" y="0"/>
                    <a:pt x="4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7"/>
            <p:cNvSpPr/>
            <p:nvPr/>
          </p:nvSpPr>
          <p:spPr>
            <a:xfrm>
              <a:off x="4978150" y="2409763"/>
              <a:ext cx="12425" cy="4900"/>
            </a:xfrm>
            <a:custGeom>
              <a:avLst/>
              <a:gdLst/>
              <a:ahLst/>
              <a:cxnLst/>
              <a:rect l="l" t="t" r="r" b="b"/>
              <a:pathLst>
                <a:path w="497" h="196" extrusionOk="0">
                  <a:moveTo>
                    <a:pt x="306" y="1"/>
                  </a:moveTo>
                  <a:cubicBezTo>
                    <a:pt x="285" y="1"/>
                    <a:pt x="263" y="2"/>
                    <a:pt x="242" y="7"/>
                  </a:cubicBezTo>
                  <a:cubicBezTo>
                    <a:pt x="178" y="19"/>
                    <a:pt x="89" y="19"/>
                    <a:pt x="38" y="57"/>
                  </a:cubicBezTo>
                  <a:cubicBezTo>
                    <a:pt x="0" y="83"/>
                    <a:pt x="0" y="172"/>
                    <a:pt x="64" y="185"/>
                  </a:cubicBezTo>
                  <a:cubicBezTo>
                    <a:pt x="86" y="192"/>
                    <a:pt x="110" y="195"/>
                    <a:pt x="134" y="195"/>
                  </a:cubicBezTo>
                  <a:cubicBezTo>
                    <a:pt x="237" y="195"/>
                    <a:pt x="356" y="142"/>
                    <a:pt x="459" y="121"/>
                  </a:cubicBezTo>
                  <a:cubicBezTo>
                    <a:pt x="497" y="121"/>
                    <a:pt x="471" y="19"/>
                    <a:pt x="433" y="7"/>
                  </a:cubicBezTo>
                  <a:cubicBezTo>
                    <a:pt x="391" y="7"/>
                    <a:pt x="348"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7"/>
            <p:cNvSpPr/>
            <p:nvPr/>
          </p:nvSpPr>
          <p:spPr>
            <a:xfrm>
              <a:off x="4968725" y="2467938"/>
              <a:ext cx="84900" cy="23800"/>
            </a:xfrm>
            <a:custGeom>
              <a:avLst/>
              <a:gdLst/>
              <a:ahLst/>
              <a:cxnLst/>
              <a:rect l="l" t="t" r="r" b="b"/>
              <a:pathLst>
                <a:path w="3396" h="952" extrusionOk="0">
                  <a:moveTo>
                    <a:pt x="1845" y="0"/>
                  </a:moveTo>
                  <a:cubicBezTo>
                    <a:pt x="1214" y="0"/>
                    <a:pt x="583" y="334"/>
                    <a:pt x="21" y="876"/>
                  </a:cubicBezTo>
                  <a:cubicBezTo>
                    <a:pt x="1" y="906"/>
                    <a:pt x="28" y="951"/>
                    <a:pt x="52" y="951"/>
                  </a:cubicBezTo>
                  <a:cubicBezTo>
                    <a:pt x="59" y="951"/>
                    <a:pt x="66" y="948"/>
                    <a:pt x="72" y="939"/>
                  </a:cubicBezTo>
                  <a:cubicBezTo>
                    <a:pt x="582" y="510"/>
                    <a:pt x="1148" y="260"/>
                    <a:pt x="1711" y="260"/>
                  </a:cubicBezTo>
                  <a:cubicBezTo>
                    <a:pt x="2202" y="260"/>
                    <a:pt x="2690" y="449"/>
                    <a:pt x="3140" y="876"/>
                  </a:cubicBezTo>
                  <a:cubicBezTo>
                    <a:pt x="3168" y="900"/>
                    <a:pt x="3197" y="911"/>
                    <a:pt x="3224" y="911"/>
                  </a:cubicBezTo>
                  <a:cubicBezTo>
                    <a:pt x="3321" y="911"/>
                    <a:pt x="3396" y="774"/>
                    <a:pt x="3306" y="685"/>
                  </a:cubicBezTo>
                  <a:cubicBezTo>
                    <a:pt x="2840" y="208"/>
                    <a:pt x="2342" y="0"/>
                    <a:pt x="18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7"/>
            <p:cNvSpPr/>
            <p:nvPr/>
          </p:nvSpPr>
          <p:spPr>
            <a:xfrm>
              <a:off x="4961600" y="2512738"/>
              <a:ext cx="66375" cy="53700"/>
            </a:xfrm>
            <a:custGeom>
              <a:avLst/>
              <a:gdLst/>
              <a:ahLst/>
              <a:cxnLst/>
              <a:rect l="l" t="t" r="r" b="b"/>
              <a:pathLst>
                <a:path w="2655" h="2148" extrusionOk="0">
                  <a:moveTo>
                    <a:pt x="115" y="0"/>
                  </a:moveTo>
                  <a:cubicBezTo>
                    <a:pt x="0" y="688"/>
                    <a:pt x="166" y="1286"/>
                    <a:pt x="726" y="1758"/>
                  </a:cubicBezTo>
                  <a:cubicBezTo>
                    <a:pt x="1030" y="2018"/>
                    <a:pt x="1413" y="2148"/>
                    <a:pt x="1798" y="2148"/>
                  </a:cubicBezTo>
                  <a:cubicBezTo>
                    <a:pt x="2072" y="2148"/>
                    <a:pt x="2348" y="2081"/>
                    <a:pt x="2598" y="1949"/>
                  </a:cubicBezTo>
                  <a:cubicBezTo>
                    <a:pt x="2654" y="1926"/>
                    <a:pt x="2650" y="1843"/>
                    <a:pt x="2604" y="1843"/>
                  </a:cubicBezTo>
                  <a:cubicBezTo>
                    <a:pt x="2598" y="1843"/>
                    <a:pt x="2592" y="1844"/>
                    <a:pt x="2585" y="1847"/>
                  </a:cubicBezTo>
                  <a:cubicBezTo>
                    <a:pt x="2398" y="1879"/>
                    <a:pt x="2212" y="1899"/>
                    <a:pt x="2027" y="1899"/>
                  </a:cubicBezTo>
                  <a:cubicBezTo>
                    <a:pt x="1634" y="1899"/>
                    <a:pt x="1251" y="1809"/>
                    <a:pt x="904" y="1567"/>
                  </a:cubicBezTo>
                  <a:cubicBezTo>
                    <a:pt x="420" y="1223"/>
                    <a:pt x="153" y="586"/>
                    <a:pt x="1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7"/>
            <p:cNvSpPr/>
            <p:nvPr/>
          </p:nvSpPr>
          <p:spPr>
            <a:xfrm>
              <a:off x="5040925" y="2502588"/>
              <a:ext cx="23500" cy="46225"/>
            </a:xfrm>
            <a:custGeom>
              <a:avLst/>
              <a:gdLst/>
              <a:ahLst/>
              <a:cxnLst/>
              <a:rect l="l" t="t" r="r" b="b"/>
              <a:pathLst>
                <a:path w="940" h="1849" extrusionOk="0">
                  <a:moveTo>
                    <a:pt x="698" y="0"/>
                  </a:moveTo>
                  <a:cubicBezTo>
                    <a:pt x="669" y="0"/>
                    <a:pt x="641" y="16"/>
                    <a:pt x="634" y="50"/>
                  </a:cubicBezTo>
                  <a:cubicBezTo>
                    <a:pt x="532" y="305"/>
                    <a:pt x="596" y="623"/>
                    <a:pt x="532" y="890"/>
                  </a:cubicBezTo>
                  <a:cubicBezTo>
                    <a:pt x="443" y="1247"/>
                    <a:pt x="278" y="1565"/>
                    <a:pt x="10" y="1820"/>
                  </a:cubicBezTo>
                  <a:cubicBezTo>
                    <a:pt x="0" y="1830"/>
                    <a:pt x="6" y="1849"/>
                    <a:pt x="30" y="1849"/>
                  </a:cubicBezTo>
                  <a:cubicBezTo>
                    <a:pt x="35" y="1849"/>
                    <a:pt x="41" y="1848"/>
                    <a:pt x="49" y="1845"/>
                  </a:cubicBezTo>
                  <a:cubicBezTo>
                    <a:pt x="405" y="1692"/>
                    <a:pt x="609" y="1412"/>
                    <a:pt x="749" y="1056"/>
                  </a:cubicBezTo>
                  <a:cubicBezTo>
                    <a:pt x="851" y="788"/>
                    <a:pt x="940" y="292"/>
                    <a:pt x="762" y="37"/>
                  </a:cubicBezTo>
                  <a:cubicBezTo>
                    <a:pt x="750" y="13"/>
                    <a:pt x="723" y="0"/>
                    <a:pt x="6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7"/>
            <p:cNvSpPr/>
            <p:nvPr/>
          </p:nvSpPr>
          <p:spPr>
            <a:xfrm>
              <a:off x="5040225" y="2431888"/>
              <a:ext cx="14975" cy="5675"/>
            </a:xfrm>
            <a:custGeom>
              <a:avLst/>
              <a:gdLst/>
              <a:ahLst/>
              <a:cxnLst/>
              <a:rect l="l" t="t" r="r" b="b"/>
              <a:pathLst>
                <a:path w="599" h="227" extrusionOk="0">
                  <a:moveTo>
                    <a:pt x="497" y="0"/>
                  </a:moveTo>
                  <a:cubicBezTo>
                    <a:pt x="369" y="0"/>
                    <a:pt x="242" y="64"/>
                    <a:pt x="89" y="64"/>
                  </a:cubicBezTo>
                  <a:cubicBezTo>
                    <a:pt x="26" y="64"/>
                    <a:pt x="0" y="178"/>
                    <a:pt x="64" y="191"/>
                  </a:cubicBezTo>
                  <a:cubicBezTo>
                    <a:pt x="122" y="215"/>
                    <a:pt x="183" y="227"/>
                    <a:pt x="244" y="227"/>
                  </a:cubicBezTo>
                  <a:cubicBezTo>
                    <a:pt x="344" y="227"/>
                    <a:pt x="443" y="196"/>
                    <a:pt x="522" y="140"/>
                  </a:cubicBezTo>
                  <a:cubicBezTo>
                    <a:pt x="599" y="89"/>
                    <a:pt x="573" y="0"/>
                    <a:pt x="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7"/>
            <p:cNvSpPr/>
            <p:nvPr/>
          </p:nvSpPr>
          <p:spPr>
            <a:xfrm>
              <a:off x="5053750" y="2436138"/>
              <a:ext cx="11000" cy="6075"/>
            </a:xfrm>
            <a:custGeom>
              <a:avLst/>
              <a:gdLst/>
              <a:ahLst/>
              <a:cxnLst/>
              <a:rect l="l" t="t" r="r" b="b"/>
              <a:pathLst>
                <a:path w="440" h="243" extrusionOk="0">
                  <a:moveTo>
                    <a:pt x="327" y="0"/>
                  </a:moveTo>
                  <a:cubicBezTo>
                    <a:pt x="230" y="0"/>
                    <a:pt x="110" y="83"/>
                    <a:pt x="45" y="148"/>
                  </a:cubicBezTo>
                  <a:cubicBezTo>
                    <a:pt x="0" y="171"/>
                    <a:pt x="34" y="242"/>
                    <a:pt x="77" y="242"/>
                  </a:cubicBezTo>
                  <a:cubicBezTo>
                    <a:pt x="83" y="242"/>
                    <a:pt x="90" y="241"/>
                    <a:pt x="96" y="238"/>
                  </a:cubicBezTo>
                  <a:cubicBezTo>
                    <a:pt x="210" y="238"/>
                    <a:pt x="363" y="212"/>
                    <a:pt x="414" y="98"/>
                  </a:cubicBezTo>
                  <a:cubicBezTo>
                    <a:pt x="440" y="47"/>
                    <a:pt x="414" y="8"/>
                    <a:pt x="376" y="8"/>
                  </a:cubicBezTo>
                  <a:cubicBezTo>
                    <a:pt x="361" y="3"/>
                    <a:pt x="344" y="0"/>
                    <a:pt x="3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7"/>
            <p:cNvSpPr/>
            <p:nvPr/>
          </p:nvSpPr>
          <p:spPr>
            <a:xfrm>
              <a:off x="5066325" y="2441338"/>
              <a:ext cx="5275" cy="2350"/>
            </a:xfrm>
            <a:custGeom>
              <a:avLst/>
              <a:gdLst/>
              <a:ahLst/>
              <a:cxnLst/>
              <a:rect l="l" t="t" r="r" b="b"/>
              <a:pathLst>
                <a:path w="211" h="94" extrusionOk="0">
                  <a:moveTo>
                    <a:pt x="174" y="1"/>
                  </a:moveTo>
                  <a:cubicBezTo>
                    <a:pt x="171" y="1"/>
                    <a:pt x="168" y="2"/>
                    <a:pt x="166" y="4"/>
                  </a:cubicBezTo>
                  <a:cubicBezTo>
                    <a:pt x="128" y="17"/>
                    <a:pt x="102" y="30"/>
                    <a:pt x="51" y="30"/>
                  </a:cubicBezTo>
                  <a:cubicBezTo>
                    <a:pt x="0" y="30"/>
                    <a:pt x="13" y="93"/>
                    <a:pt x="51" y="93"/>
                  </a:cubicBezTo>
                  <a:cubicBezTo>
                    <a:pt x="102" y="93"/>
                    <a:pt x="153" y="81"/>
                    <a:pt x="179" y="55"/>
                  </a:cubicBezTo>
                  <a:cubicBezTo>
                    <a:pt x="210" y="24"/>
                    <a:pt x="190" y="1"/>
                    <a:pt x="1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4" name="Google Shape;454;p37"/>
          <p:cNvGrpSpPr/>
          <p:nvPr/>
        </p:nvGrpSpPr>
        <p:grpSpPr>
          <a:xfrm>
            <a:off x="630828" y="3930332"/>
            <a:ext cx="1311677" cy="827057"/>
            <a:chOff x="7887481" y="3161110"/>
            <a:chExt cx="799315" cy="504026"/>
          </a:xfrm>
        </p:grpSpPr>
        <p:sp>
          <p:nvSpPr>
            <p:cNvPr id="455" name="Google Shape;455;p37"/>
            <p:cNvSpPr/>
            <p:nvPr/>
          </p:nvSpPr>
          <p:spPr>
            <a:xfrm>
              <a:off x="7887481" y="3161110"/>
              <a:ext cx="799315" cy="504026"/>
            </a:xfrm>
            <a:custGeom>
              <a:avLst/>
              <a:gdLst/>
              <a:ahLst/>
              <a:cxnLst/>
              <a:rect l="l" t="t" r="r" b="b"/>
              <a:pathLst>
                <a:path w="21647" h="13650" extrusionOk="0">
                  <a:moveTo>
                    <a:pt x="10999" y="137"/>
                  </a:moveTo>
                  <a:cubicBezTo>
                    <a:pt x="11485" y="137"/>
                    <a:pt x="12073" y="318"/>
                    <a:pt x="12301" y="701"/>
                  </a:cubicBezTo>
                  <a:cubicBezTo>
                    <a:pt x="12479" y="1006"/>
                    <a:pt x="12402" y="1350"/>
                    <a:pt x="12059" y="1478"/>
                  </a:cubicBezTo>
                  <a:cubicBezTo>
                    <a:pt x="11842" y="1567"/>
                    <a:pt x="11588" y="1579"/>
                    <a:pt x="11346" y="1605"/>
                  </a:cubicBezTo>
                  <a:cubicBezTo>
                    <a:pt x="11104" y="1639"/>
                    <a:pt x="10821" y="1690"/>
                    <a:pt x="10547" y="1690"/>
                  </a:cubicBezTo>
                  <a:cubicBezTo>
                    <a:pt x="10214" y="1690"/>
                    <a:pt x="9894" y="1616"/>
                    <a:pt x="9678" y="1350"/>
                  </a:cubicBezTo>
                  <a:cubicBezTo>
                    <a:pt x="9728" y="1325"/>
                    <a:pt x="9741" y="1274"/>
                    <a:pt x="9690" y="1223"/>
                  </a:cubicBezTo>
                  <a:cubicBezTo>
                    <a:pt x="9474" y="1019"/>
                    <a:pt x="9767" y="688"/>
                    <a:pt x="9945" y="523"/>
                  </a:cubicBezTo>
                  <a:cubicBezTo>
                    <a:pt x="10149" y="332"/>
                    <a:pt x="10403" y="204"/>
                    <a:pt x="10683" y="166"/>
                  </a:cubicBezTo>
                  <a:cubicBezTo>
                    <a:pt x="10779" y="147"/>
                    <a:pt x="10886" y="137"/>
                    <a:pt x="10999" y="137"/>
                  </a:cubicBezTo>
                  <a:close/>
                  <a:moveTo>
                    <a:pt x="3260" y="4139"/>
                  </a:moveTo>
                  <a:cubicBezTo>
                    <a:pt x="3349" y="4381"/>
                    <a:pt x="3515" y="4585"/>
                    <a:pt x="3706" y="4776"/>
                  </a:cubicBezTo>
                  <a:cubicBezTo>
                    <a:pt x="3693" y="4941"/>
                    <a:pt x="3693" y="5145"/>
                    <a:pt x="3667" y="5336"/>
                  </a:cubicBezTo>
                  <a:cubicBezTo>
                    <a:pt x="3513" y="5263"/>
                    <a:pt x="3332" y="5231"/>
                    <a:pt x="3149" y="5231"/>
                  </a:cubicBezTo>
                  <a:cubicBezTo>
                    <a:pt x="3045" y="5231"/>
                    <a:pt x="2941" y="5241"/>
                    <a:pt x="2840" y="5259"/>
                  </a:cubicBezTo>
                  <a:cubicBezTo>
                    <a:pt x="2865" y="5094"/>
                    <a:pt x="2891" y="4916"/>
                    <a:pt x="2916" y="4763"/>
                  </a:cubicBezTo>
                  <a:cubicBezTo>
                    <a:pt x="2942" y="4495"/>
                    <a:pt x="2942" y="4304"/>
                    <a:pt x="3234" y="4177"/>
                  </a:cubicBezTo>
                  <a:cubicBezTo>
                    <a:pt x="3247" y="4177"/>
                    <a:pt x="3260" y="4152"/>
                    <a:pt x="3260" y="4139"/>
                  </a:cubicBezTo>
                  <a:close/>
                  <a:moveTo>
                    <a:pt x="1162" y="3234"/>
                  </a:moveTo>
                  <a:cubicBezTo>
                    <a:pt x="1173" y="3234"/>
                    <a:pt x="1185" y="3234"/>
                    <a:pt x="1197" y="3235"/>
                  </a:cubicBezTo>
                  <a:cubicBezTo>
                    <a:pt x="1324" y="3235"/>
                    <a:pt x="1465" y="3298"/>
                    <a:pt x="1592" y="3324"/>
                  </a:cubicBezTo>
                  <a:cubicBezTo>
                    <a:pt x="1872" y="3413"/>
                    <a:pt x="2152" y="3515"/>
                    <a:pt x="2407" y="3642"/>
                  </a:cubicBezTo>
                  <a:cubicBezTo>
                    <a:pt x="2623" y="3757"/>
                    <a:pt x="2878" y="3871"/>
                    <a:pt x="2980" y="4113"/>
                  </a:cubicBezTo>
                  <a:cubicBezTo>
                    <a:pt x="2891" y="4152"/>
                    <a:pt x="2852" y="4241"/>
                    <a:pt x="2814" y="4330"/>
                  </a:cubicBezTo>
                  <a:cubicBezTo>
                    <a:pt x="2738" y="4597"/>
                    <a:pt x="2712" y="4916"/>
                    <a:pt x="2687" y="5196"/>
                  </a:cubicBezTo>
                  <a:cubicBezTo>
                    <a:pt x="2674" y="5196"/>
                    <a:pt x="2661" y="5208"/>
                    <a:pt x="2636" y="5221"/>
                  </a:cubicBezTo>
                  <a:cubicBezTo>
                    <a:pt x="2537" y="5429"/>
                    <a:pt x="2370" y="5498"/>
                    <a:pt x="2177" y="5498"/>
                  </a:cubicBezTo>
                  <a:cubicBezTo>
                    <a:pt x="1851" y="5498"/>
                    <a:pt x="1454" y="5298"/>
                    <a:pt x="1197" y="5234"/>
                  </a:cubicBezTo>
                  <a:cubicBezTo>
                    <a:pt x="1070" y="5208"/>
                    <a:pt x="917" y="5170"/>
                    <a:pt x="790" y="5158"/>
                  </a:cubicBezTo>
                  <a:cubicBezTo>
                    <a:pt x="701" y="5145"/>
                    <a:pt x="510" y="5158"/>
                    <a:pt x="433" y="5107"/>
                  </a:cubicBezTo>
                  <a:cubicBezTo>
                    <a:pt x="242" y="5017"/>
                    <a:pt x="306" y="4839"/>
                    <a:pt x="344" y="4686"/>
                  </a:cubicBezTo>
                  <a:cubicBezTo>
                    <a:pt x="382" y="4559"/>
                    <a:pt x="433" y="4406"/>
                    <a:pt x="471" y="4279"/>
                  </a:cubicBezTo>
                  <a:cubicBezTo>
                    <a:pt x="573" y="4012"/>
                    <a:pt x="662" y="3757"/>
                    <a:pt x="790" y="3502"/>
                  </a:cubicBezTo>
                  <a:cubicBezTo>
                    <a:pt x="874" y="3334"/>
                    <a:pt x="969" y="3234"/>
                    <a:pt x="1162" y="3234"/>
                  </a:cubicBezTo>
                  <a:close/>
                  <a:moveTo>
                    <a:pt x="9271" y="635"/>
                  </a:moveTo>
                  <a:cubicBezTo>
                    <a:pt x="9381" y="635"/>
                    <a:pt x="9491" y="640"/>
                    <a:pt x="9601" y="650"/>
                  </a:cubicBezTo>
                  <a:cubicBezTo>
                    <a:pt x="9423" y="879"/>
                    <a:pt x="9321" y="1121"/>
                    <a:pt x="9487" y="1312"/>
                  </a:cubicBezTo>
                  <a:lnTo>
                    <a:pt x="9487" y="1350"/>
                  </a:lnTo>
                  <a:cubicBezTo>
                    <a:pt x="9699" y="1766"/>
                    <a:pt x="10139" y="1873"/>
                    <a:pt x="10572" y="1873"/>
                  </a:cubicBezTo>
                  <a:cubicBezTo>
                    <a:pt x="10710" y="1873"/>
                    <a:pt x="10847" y="1862"/>
                    <a:pt x="10976" y="1847"/>
                  </a:cubicBezTo>
                  <a:cubicBezTo>
                    <a:pt x="11295" y="1821"/>
                    <a:pt x="11613" y="1783"/>
                    <a:pt x="11919" y="1707"/>
                  </a:cubicBezTo>
                  <a:cubicBezTo>
                    <a:pt x="12148" y="1656"/>
                    <a:pt x="12364" y="1541"/>
                    <a:pt x="12479" y="1325"/>
                  </a:cubicBezTo>
                  <a:cubicBezTo>
                    <a:pt x="12593" y="1083"/>
                    <a:pt x="12555" y="841"/>
                    <a:pt x="12441" y="650"/>
                  </a:cubicBezTo>
                  <a:lnTo>
                    <a:pt x="12441" y="650"/>
                  </a:lnTo>
                  <a:cubicBezTo>
                    <a:pt x="13383" y="675"/>
                    <a:pt x="14313" y="815"/>
                    <a:pt x="15204" y="1134"/>
                  </a:cubicBezTo>
                  <a:cubicBezTo>
                    <a:pt x="16057" y="1439"/>
                    <a:pt x="16999" y="1860"/>
                    <a:pt x="17649" y="2522"/>
                  </a:cubicBezTo>
                  <a:cubicBezTo>
                    <a:pt x="17980" y="2853"/>
                    <a:pt x="18222" y="3298"/>
                    <a:pt x="18043" y="3770"/>
                  </a:cubicBezTo>
                  <a:cubicBezTo>
                    <a:pt x="17903" y="4177"/>
                    <a:pt x="17560" y="4495"/>
                    <a:pt x="17190" y="4712"/>
                  </a:cubicBezTo>
                  <a:cubicBezTo>
                    <a:pt x="16388" y="5221"/>
                    <a:pt x="15459" y="5489"/>
                    <a:pt x="14529" y="5654"/>
                  </a:cubicBezTo>
                  <a:cubicBezTo>
                    <a:pt x="13574" y="5832"/>
                    <a:pt x="12593" y="5871"/>
                    <a:pt x="11613" y="5922"/>
                  </a:cubicBezTo>
                  <a:cubicBezTo>
                    <a:pt x="11265" y="5939"/>
                    <a:pt x="10916" y="5950"/>
                    <a:pt x="10566" y="5950"/>
                  </a:cubicBezTo>
                  <a:cubicBezTo>
                    <a:pt x="9867" y="5950"/>
                    <a:pt x="9168" y="5905"/>
                    <a:pt x="8481" y="5769"/>
                  </a:cubicBezTo>
                  <a:cubicBezTo>
                    <a:pt x="7475" y="5578"/>
                    <a:pt x="6507" y="5272"/>
                    <a:pt x="5552" y="4941"/>
                  </a:cubicBezTo>
                  <a:cubicBezTo>
                    <a:pt x="5055" y="4776"/>
                    <a:pt x="4546" y="4648"/>
                    <a:pt x="4215" y="4241"/>
                  </a:cubicBezTo>
                  <a:cubicBezTo>
                    <a:pt x="3909" y="3859"/>
                    <a:pt x="3642" y="3426"/>
                    <a:pt x="3769" y="2942"/>
                  </a:cubicBezTo>
                  <a:cubicBezTo>
                    <a:pt x="4062" y="1834"/>
                    <a:pt x="5399" y="1656"/>
                    <a:pt x="6316" y="1350"/>
                  </a:cubicBezTo>
                  <a:cubicBezTo>
                    <a:pt x="7282" y="1040"/>
                    <a:pt x="8249" y="635"/>
                    <a:pt x="9271" y="635"/>
                  </a:cubicBezTo>
                  <a:close/>
                  <a:moveTo>
                    <a:pt x="20682" y="3889"/>
                  </a:moveTo>
                  <a:cubicBezTo>
                    <a:pt x="20818" y="3889"/>
                    <a:pt x="20947" y="3929"/>
                    <a:pt x="21061" y="4050"/>
                  </a:cubicBezTo>
                  <a:cubicBezTo>
                    <a:pt x="21227" y="4241"/>
                    <a:pt x="21354" y="4495"/>
                    <a:pt x="21405" y="4750"/>
                  </a:cubicBezTo>
                  <a:cubicBezTo>
                    <a:pt x="21456" y="4979"/>
                    <a:pt x="21443" y="5259"/>
                    <a:pt x="21354" y="5489"/>
                  </a:cubicBezTo>
                  <a:cubicBezTo>
                    <a:pt x="21290" y="5680"/>
                    <a:pt x="21214" y="5781"/>
                    <a:pt x="21010" y="5832"/>
                  </a:cubicBezTo>
                  <a:cubicBezTo>
                    <a:pt x="20883" y="5845"/>
                    <a:pt x="20756" y="5871"/>
                    <a:pt x="20628" y="5909"/>
                  </a:cubicBezTo>
                  <a:cubicBezTo>
                    <a:pt x="20361" y="5972"/>
                    <a:pt x="20081" y="6049"/>
                    <a:pt x="19813" y="6125"/>
                  </a:cubicBezTo>
                  <a:cubicBezTo>
                    <a:pt x="19717" y="6156"/>
                    <a:pt x="19622" y="6173"/>
                    <a:pt x="19532" y="6173"/>
                  </a:cubicBezTo>
                  <a:cubicBezTo>
                    <a:pt x="19324" y="6173"/>
                    <a:pt x="19143" y="6084"/>
                    <a:pt x="19037" y="5871"/>
                  </a:cubicBezTo>
                  <a:lnTo>
                    <a:pt x="19037" y="5718"/>
                  </a:lnTo>
                  <a:cubicBezTo>
                    <a:pt x="19037" y="5489"/>
                    <a:pt x="19113" y="5107"/>
                    <a:pt x="18960" y="4916"/>
                  </a:cubicBezTo>
                  <a:cubicBezTo>
                    <a:pt x="18922" y="4890"/>
                    <a:pt x="18884" y="4852"/>
                    <a:pt x="18858" y="4839"/>
                  </a:cubicBezTo>
                  <a:cubicBezTo>
                    <a:pt x="18833" y="4253"/>
                    <a:pt x="19801" y="4088"/>
                    <a:pt x="20208" y="3986"/>
                  </a:cubicBezTo>
                  <a:cubicBezTo>
                    <a:pt x="20369" y="3939"/>
                    <a:pt x="20530" y="3889"/>
                    <a:pt x="20682" y="3889"/>
                  </a:cubicBezTo>
                  <a:close/>
                  <a:moveTo>
                    <a:pt x="18330" y="4859"/>
                  </a:moveTo>
                  <a:cubicBezTo>
                    <a:pt x="18305" y="4894"/>
                    <a:pt x="18332" y="4943"/>
                    <a:pt x="18364" y="4943"/>
                  </a:cubicBezTo>
                  <a:cubicBezTo>
                    <a:pt x="18368" y="4943"/>
                    <a:pt x="18371" y="4942"/>
                    <a:pt x="18374" y="4941"/>
                  </a:cubicBezTo>
                  <a:cubicBezTo>
                    <a:pt x="18441" y="4928"/>
                    <a:pt x="18515" y="4916"/>
                    <a:pt x="18586" y="4916"/>
                  </a:cubicBezTo>
                  <a:cubicBezTo>
                    <a:pt x="18720" y="4916"/>
                    <a:pt x="18842" y="4957"/>
                    <a:pt x="18884" y="5107"/>
                  </a:cubicBezTo>
                  <a:cubicBezTo>
                    <a:pt x="18922" y="5221"/>
                    <a:pt x="18884" y="5349"/>
                    <a:pt x="18884" y="5463"/>
                  </a:cubicBezTo>
                  <a:cubicBezTo>
                    <a:pt x="18884" y="5489"/>
                    <a:pt x="18909" y="5705"/>
                    <a:pt x="18909" y="5807"/>
                  </a:cubicBezTo>
                  <a:cubicBezTo>
                    <a:pt x="18871" y="5832"/>
                    <a:pt x="18858" y="5858"/>
                    <a:pt x="18858" y="5896"/>
                  </a:cubicBezTo>
                  <a:cubicBezTo>
                    <a:pt x="18826" y="5902"/>
                    <a:pt x="18782" y="5902"/>
                    <a:pt x="18741" y="5902"/>
                  </a:cubicBezTo>
                  <a:cubicBezTo>
                    <a:pt x="18699" y="5902"/>
                    <a:pt x="18661" y="5902"/>
                    <a:pt x="18642" y="5909"/>
                  </a:cubicBezTo>
                  <a:cubicBezTo>
                    <a:pt x="18324" y="5972"/>
                    <a:pt x="18082" y="6189"/>
                    <a:pt x="17891" y="6444"/>
                  </a:cubicBezTo>
                  <a:cubicBezTo>
                    <a:pt x="17891" y="6062"/>
                    <a:pt x="17878" y="5667"/>
                    <a:pt x="17840" y="5285"/>
                  </a:cubicBezTo>
                  <a:lnTo>
                    <a:pt x="17840" y="5272"/>
                  </a:lnTo>
                  <a:cubicBezTo>
                    <a:pt x="18015" y="5147"/>
                    <a:pt x="18191" y="5021"/>
                    <a:pt x="18330" y="4859"/>
                  </a:cubicBezTo>
                  <a:close/>
                  <a:moveTo>
                    <a:pt x="3655" y="2751"/>
                  </a:moveTo>
                  <a:lnTo>
                    <a:pt x="3655" y="2751"/>
                  </a:lnTo>
                  <a:cubicBezTo>
                    <a:pt x="3566" y="2980"/>
                    <a:pt x="3527" y="3235"/>
                    <a:pt x="3591" y="3477"/>
                  </a:cubicBezTo>
                  <a:cubicBezTo>
                    <a:pt x="3642" y="3680"/>
                    <a:pt x="3757" y="3859"/>
                    <a:pt x="3858" y="4024"/>
                  </a:cubicBezTo>
                  <a:cubicBezTo>
                    <a:pt x="3986" y="4241"/>
                    <a:pt x="4139" y="4432"/>
                    <a:pt x="4304" y="4585"/>
                  </a:cubicBezTo>
                  <a:cubicBezTo>
                    <a:pt x="4686" y="4903"/>
                    <a:pt x="5246" y="5030"/>
                    <a:pt x="5705" y="5196"/>
                  </a:cubicBezTo>
                  <a:cubicBezTo>
                    <a:pt x="6252" y="5387"/>
                    <a:pt x="6787" y="5552"/>
                    <a:pt x="7335" y="5705"/>
                  </a:cubicBezTo>
                  <a:cubicBezTo>
                    <a:pt x="8403" y="5987"/>
                    <a:pt x="9494" y="6151"/>
                    <a:pt x="10598" y="6151"/>
                  </a:cubicBezTo>
                  <a:cubicBezTo>
                    <a:pt x="10639" y="6151"/>
                    <a:pt x="10681" y="6151"/>
                    <a:pt x="10722" y="6151"/>
                  </a:cubicBezTo>
                  <a:cubicBezTo>
                    <a:pt x="11817" y="6125"/>
                    <a:pt x="12925" y="6062"/>
                    <a:pt x="14020" y="5922"/>
                  </a:cubicBezTo>
                  <a:cubicBezTo>
                    <a:pt x="15064" y="5781"/>
                    <a:pt x="16108" y="5527"/>
                    <a:pt x="17037" y="5017"/>
                  </a:cubicBezTo>
                  <a:cubicBezTo>
                    <a:pt x="17725" y="4648"/>
                    <a:pt x="18527" y="3948"/>
                    <a:pt x="18247" y="3069"/>
                  </a:cubicBezTo>
                  <a:cubicBezTo>
                    <a:pt x="18247" y="3057"/>
                    <a:pt x="18234" y="3044"/>
                    <a:pt x="18234" y="3031"/>
                  </a:cubicBezTo>
                  <a:lnTo>
                    <a:pt x="18234" y="3031"/>
                  </a:lnTo>
                  <a:cubicBezTo>
                    <a:pt x="18374" y="3171"/>
                    <a:pt x="18489" y="3324"/>
                    <a:pt x="18553" y="3515"/>
                  </a:cubicBezTo>
                  <a:cubicBezTo>
                    <a:pt x="18667" y="3871"/>
                    <a:pt x="18591" y="4241"/>
                    <a:pt x="18374" y="4521"/>
                  </a:cubicBezTo>
                  <a:cubicBezTo>
                    <a:pt x="18031" y="5043"/>
                    <a:pt x="17394" y="5349"/>
                    <a:pt x="16859" y="5603"/>
                  </a:cubicBezTo>
                  <a:cubicBezTo>
                    <a:pt x="15688" y="6151"/>
                    <a:pt x="14414" y="6405"/>
                    <a:pt x="13166" y="6545"/>
                  </a:cubicBezTo>
                  <a:cubicBezTo>
                    <a:pt x="12543" y="6609"/>
                    <a:pt x="11919" y="6635"/>
                    <a:pt x="11295" y="6660"/>
                  </a:cubicBezTo>
                  <a:cubicBezTo>
                    <a:pt x="11126" y="6663"/>
                    <a:pt x="10958" y="6665"/>
                    <a:pt x="10790" y="6665"/>
                  </a:cubicBezTo>
                  <a:cubicBezTo>
                    <a:pt x="10258" y="6665"/>
                    <a:pt x="9726" y="6642"/>
                    <a:pt x="9194" y="6545"/>
                  </a:cubicBezTo>
                  <a:cubicBezTo>
                    <a:pt x="8532" y="6431"/>
                    <a:pt x="7882" y="6253"/>
                    <a:pt x="7220" y="6087"/>
                  </a:cubicBezTo>
                  <a:cubicBezTo>
                    <a:pt x="6583" y="5922"/>
                    <a:pt x="5959" y="5731"/>
                    <a:pt x="5361" y="5489"/>
                  </a:cubicBezTo>
                  <a:cubicBezTo>
                    <a:pt x="4712" y="5221"/>
                    <a:pt x="3884" y="4890"/>
                    <a:pt x="3502" y="4253"/>
                  </a:cubicBezTo>
                  <a:cubicBezTo>
                    <a:pt x="3285" y="3897"/>
                    <a:pt x="3247" y="3502"/>
                    <a:pt x="3413" y="3133"/>
                  </a:cubicBezTo>
                  <a:cubicBezTo>
                    <a:pt x="3476" y="2993"/>
                    <a:pt x="3566" y="2866"/>
                    <a:pt x="3655" y="2751"/>
                  </a:cubicBezTo>
                  <a:close/>
                  <a:moveTo>
                    <a:pt x="3795" y="4839"/>
                  </a:moveTo>
                  <a:lnTo>
                    <a:pt x="3795" y="4839"/>
                  </a:lnTo>
                  <a:cubicBezTo>
                    <a:pt x="3922" y="4954"/>
                    <a:pt x="4075" y="5043"/>
                    <a:pt x="4215" y="5132"/>
                  </a:cubicBezTo>
                  <a:cubicBezTo>
                    <a:pt x="5488" y="5883"/>
                    <a:pt x="6991" y="6227"/>
                    <a:pt x="8404" y="6558"/>
                  </a:cubicBezTo>
                  <a:cubicBezTo>
                    <a:pt x="9278" y="6754"/>
                    <a:pt x="10157" y="6830"/>
                    <a:pt x="11040" y="6830"/>
                  </a:cubicBezTo>
                  <a:cubicBezTo>
                    <a:pt x="11649" y="6830"/>
                    <a:pt x="12260" y="6794"/>
                    <a:pt x="12874" y="6736"/>
                  </a:cubicBezTo>
                  <a:cubicBezTo>
                    <a:pt x="14262" y="6609"/>
                    <a:pt x="15637" y="6342"/>
                    <a:pt x="16897" y="5743"/>
                  </a:cubicBezTo>
                  <a:cubicBezTo>
                    <a:pt x="17139" y="5629"/>
                    <a:pt x="17394" y="5501"/>
                    <a:pt x="17649" y="5361"/>
                  </a:cubicBezTo>
                  <a:cubicBezTo>
                    <a:pt x="17725" y="6253"/>
                    <a:pt x="17725" y="7131"/>
                    <a:pt x="17687" y="8023"/>
                  </a:cubicBezTo>
                  <a:cubicBezTo>
                    <a:pt x="17649" y="8863"/>
                    <a:pt x="17610" y="9754"/>
                    <a:pt x="17394" y="10569"/>
                  </a:cubicBezTo>
                  <a:cubicBezTo>
                    <a:pt x="17305" y="10938"/>
                    <a:pt x="17139" y="11282"/>
                    <a:pt x="16872" y="11575"/>
                  </a:cubicBezTo>
                  <a:cubicBezTo>
                    <a:pt x="16566" y="11868"/>
                    <a:pt x="16184" y="12084"/>
                    <a:pt x="15815" y="12288"/>
                  </a:cubicBezTo>
                  <a:cubicBezTo>
                    <a:pt x="15077" y="12708"/>
                    <a:pt x="14274" y="13039"/>
                    <a:pt x="13434" y="13205"/>
                  </a:cubicBezTo>
                  <a:cubicBezTo>
                    <a:pt x="12823" y="13336"/>
                    <a:pt x="12201" y="13386"/>
                    <a:pt x="11577" y="13386"/>
                  </a:cubicBezTo>
                  <a:cubicBezTo>
                    <a:pt x="10498" y="13386"/>
                    <a:pt x="9410" y="13236"/>
                    <a:pt x="8353" y="13090"/>
                  </a:cubicBezTo>
                  <a:cubicBezTo>
                    <a:pt x="7538" y="12976"/>
                    <a:pt x="6698" y="12848"/>
                    <a:pt x="5998" y="12390"/>
                  </a:cubicBezTo>
                  <a:cubicBezTo>
                    <a:pt x="5654" y="12161"/>
                    <a:pt x="5361" y="11868"/>
                    <a:pt x="5055" y="11575"/>
                  </a:cubicBezTo>
                  <a:cubicBezTo>
                    <a:pt x="4775" y="11282"/>
                    <a:pt x="4482" y="11002"/>
                    <a:pt x="4266" y="10658"/>
                  </a:cubicBezTo>
                  <a:cubicBezTo>
                    <a:pt x="3986" y="10238"/>
                    <a:pt x="3948" y="9742"/>
                    <a:pt x="3909" y="9245"/>
                  </a:cubicBezTo>
                  <a:cubicBezTo>
                    <a:pt x="3884" y="8748"/>
                    <a:pt x="3846" y="8252"/>
                    <a:pt x="3833" y="7755"/>
                  </a:cubicBezTo>
                  <a:cubicBezTo>
                    <a:pt x="3795" y="6775"/>
                    <a:pt x="3820" y="5807"/>
                    <a:pt x="3795" y="4839"/>
                  </a:cubicBezTo>
                  <a:close/>
                  <a:moveTo>
                    <a:pt x="10948" y="1"/>
                  </a:moveTo>
                  <a:cubicBezTo>
                    <a:pt x="10691" y="1"/>
                    <a:pt x="10436" y="51"/>
                    <a:pt x="10200" y="166"/>
                  </a:cubicBezTo>
                  <a:cubicBezTo>
                    <a:pt x="10060" y="230"/>
                    <a:pt x="9830" y="395"/>
                    <a:pt x="9665" y="586"/>
                  </a:cubicBezTo>
                  <a:cubicBezTo>
                    <a:pt x="9665" y="574"/>
                    <a:pt x="9639" y="561"/>
                    <a:pt x="9627" y="561"/>
                  </a:cubicBezTo>
                  <a:cubicBezTo>
                    <a:pt x="9430" y="524"/>
                    <a:pt x="9235" y="507"/>
                    <a:pt x="9042" y="507"/>
                  </a:cubicBezTo>
                  <a:cubicBezTo>
                    <a:pt x="8174" y="507"/>
                    <a:pt x="7343" y="840"/>
                    <a:pt x="6520" y="1121"/>
                  </a:cubicBezTo>
                  <a:cubicBezTo>
                    <a:pt x="5654" y="1414"/>
                    <a:pt x="4521" y="1541"/>
                    <a:pt x="3909" y="2343"/>
                  </a:cubicBezTo>
                  <a:cubicBezTo>
                    <a:pt x="3502" y="2713"/>
                    <a:pt x="3107" y="3222"/>
                    <a:pt x="3184" y="3795"/>
                  </a:cubicBezTo>
                  <a:cubicBezTo>
                    <a:pt x="3196" y="3884"/>
                    <a:pt x="3209" y="3986"/>
                    <a:pt x="3247" y="4062"/>
                  </a:cubicBezTo>
                  <a:lnTo>
                    <a:pt x="3234" y="4062"/>
                  </a:lnTo>
                  <a:cubicBezTo>
                    <a:pt x="3184" y="4062"/>
                    <a:pt x="3133" y="4062"/>
                    <a:pt x="3107" y="4075"/>
                  </a:cubicBezTo>
                  <a:cubicBezTo>
                    <a:pt x="3056" y="3859"/>
                    <a:pt x="2852" y="3706"/>
                    <a:pt x="2661" y="3604"/>
                  </a:cubicBezTo>
                  <a:cubicBezTo>
                    <a:pt x="2305" y="3388"/>
                    <a:pt x="1910" y="3248"/>
                    <a:pt x="1528" y="3133"/>
                  </a:cubicBezTo>
                  <a:cubicBezTo>
                    <a:pt x="1408" y="3099"/>
                    <a:pt x="1281" y="3070"/>
                    <a:pt x="1160" y="3070"/>
                  </a:cubicBezTo>
                  <a:cubicBezTo>
                    <a:pt x="1010" y="3070"/>
                    <a:pt x="870" y="3114"/>
                    <a:pt x="764" y="3248"/>
                  </a:cubicBezTo>
                  <a:cubicBezTo>
                    <a:pt x="522" y="3540"/>
                    <a:pt x="395" y="3986"/>
                    <a:pt x="268" y="4330"/>
                  </a:cubicBezTo>
                  <a:cubicBezTo>
                    <a:pt x="191" y="4572"/>
                    <a:pt x="0" y="4967"/>
                    <a:pt x="191" y="5208"/>
                  </a:cubicBezTo>
                  <a:cubicBezTo>
                    <a:pt x="268" y="5298"/>
                    <a:pt x="382" y="5323"/>
                    <a:pt x="497" y="5336"/>
                  </a:cubicBezTo>
                  <a:cubicBezTo>
                    <a:pt x="713" y="5361"/>
                    <a:pt x="917" y="5399"/>
                    <a:pt x="1146" y="5450"/>
                  </a:cubicBezTo>
                  <a:cubicBezTo>
                    <a:pt x="1424" y="5514"/>
                    <a:pt x="1886" y="5712"/>
                    <a:pt x="2269" y="5712"/>
                  </a:cubicBezTo>
                  <a:cubicBezTo>
                    <a:pt x="2498" y="5712"/>
                    <a:pt x="2699" y="5640"/>
                    <a:pt x="2814" y="5425"/>
                  </a:cubicBezTo>
                  <a:cubicBezTo>
                    <a:pt x="2907" y="5414"/>
                    <a:pt x="2996" y="5409"/>
                    <a:pt x="3083" y="5409"/>
                  </a:cubicBezTo>
                  <a:cubicBezTo>
                    <a:pt x="3293" y="5409"/>
                    <a:pt x="3489" y="5436"/>
                    <a:pt x="3706" y="5463"/>
                  </a:cubicBezTo>
                  <a:cubicBezTo>
                    <a:pt x="3680" y="6176"/>
                    <a:pt x="3680" y="6889"/>
                    <a:pt x="3706" y="7590"/>
                  </a:cubicBezTo>
                  <a:cubicBezTo>
                    <a:pt x="3718" y="8086"/>
                    <a:pt x="3744" y="8596"/>
                    <a:pt x="3782" y="9092"/>
                  </a:cubicBezTo>
                  <a:cubicBezTo>
                    <a:pt x="3820" y="9500"/>
                    <a:pt x="3820" y="9945"/>
                    <a:pt x="3948" y="10353"/>
                  </a:cubicBezTo>
                  <a:cubicBezTo>
                    <a:pt x="4062" y="10735"/>
                    <a:pt x="4317" y="11028"/>
                    <a:pt x="4571" y="11320"/>
                  </a:cubicBezTo>
                  <a:cubicBezTo>
                    <a:pt x="4852" y="11639"/>
                    <a:pt x="5144" y="11944"/>
                    <a:pt x="5463" y="12212"/>
                  </a:cubicBezTo>
                  <a:cubicBezTo>
                    <a:pt x="6112" y="12785"/>
                    <a:pt x="6863" y="13090"/>
                    <a:pt x="7704" y="13230"/>
                  </a:cubicBezTo>
                  <a:cubicBezTo>
                    <a:pt x="8557" y="13383"/>
                    <a:pt x="9436" y="13498"/>
                    <a:pt x="10314" y="13574"/>
                  </a:cubicBezTo>
                  <a:cubicBezTo>
                    <a:pt x="10773" y="13620"/>
                    <a:pt x="11232" y="13649"/>
                    <a:pt x="11690" y="13649"/>
                  </a:cubicBezTo>
                  <a:cubicBezTo>
                    <a:pt x="12123" y="13649"/>
                    <a:pt x="12556" y="13623"/>
                    <a:pt x="12988" y="13562"/>
                  </a:cubicBezTo>
                  <a:cubicBezTo>
                    <a:pt x="13841" y="13447"/>
                    <a:pt x="14656" y="13180"/>
                    <a:pt x="15420" y="12785"/>
                  </a:cubicBezTo>
                  <a:cubicBezTo>
                    <a:pt x="16121" y="12403"/>
                    <a:pt x="16987" y="12034"/>
                    <a:pt x="17381" y="11282"/>
                  </a:cubicBezTo>
                  <a:cubicBezTo>
                    <a:pt x="17814" y="10493"/>
                    <a:pt x="17827" y="9487"/>
                    <a:pt x="17891" y="8608"/>
                  </a:cubicBezTo>
                  <a:cubicBezTo>
                    <a:pt x="17942" y="7997"/>
                    <a:pt x="17954" y="7360"/>
                    <a:pt x="17954" y="6736"/>
                  </a:cubicBezTo>
                  <a:cubicBezTo>
                    <a:pt x="18196" y="6405"/>
                    <a:pt x="18451" y="6087"/>
                    <a:pt x="18871" y="6049"/>
                  </a:cubicBezTo>
                  <a:cubicBezTo>
                    <a:pt x="18922" y="6049"/>
                    <a:pt x="18960" y="6036"/>
                    <a:pt x="18986" y="6036"/>
                  </a:cubicBezTo>
                  <a:cubicBezTo>
                    <a:pt x="19134" y="6271"/>
                    <a:pt x="19351" y="6349"/>
                    <a:pt x="19594" y="6349"/>
                  </a:cubicBezTo>
                  <a:cubicBezTo>
                    <a:pt x="19997" y="6349"/>
                    <a:pt x="20474" y="6133"/>
                    <a:pt x="20832" y="6062"/>
                  </a:cubicBezTo>
                  <a:cubicBezTo>
                    <a:pt x="21010" y="6036"/>
                    <a:pt x="21252" y="6036"/>
                    <a:pt x="21405" y="5922"/>
                  </a:cubicBezTo>
                  <a:cubicBezTo>
                    <a:pt x="21520" y="5845"/>
                    <a:pt x="21571" y="5705"/>
                    <a:pt x="21596" y="5578"/>
                  </a:cubicBezTo>
                  <a:cubicBezTo>
                    <a:pt x="21634" y="5272"/>
                    <a:pt x="21647" y="4941"/>
                    <a:pt x="21545" y="4635"/>
                  </a:cubicBezTo>
                  <a:cubicBezTo>
                    <a:pt x="21469" y="4330"/>
                    <a:pt x="21316" y="4024"/>
                    <a:pt x="21074" y="3833"/>
                  </a:cubicBezTo>
                  <a:cubicBezTo>
                    <a:pt x="20955" y="3745"/>
                    <a:pt x="20827" y="3714"/>
                    <a:pt x="20696" y="3714"/>
                  </a:cubicBezTo>
                  <a:cubicBezTo>
                    <a:pt x="20506" y="3714"/>
                    <a:pt x="20308" y="3780"/>
                    <a:pt x="20119" y="3833"/>
                  </a:cubicBezTo>
                  <a:cubicBezTo>
                    <a:pt x="19673" y="3961"/>
                    <a:pt x="18616" y="4190"/>
                    <a:pt x="18731" y="4814"/>
                  </a:cubicBezTo>
                  <a:cubicBezTo>
                    <a:pt x="18703" y="4808"/>
                    <a:pt x="18675" y="4806"/>
                    <a:pt x="18646" y="4806"/>
                  </a:cubicBezTo>
                  <a:cubicBezTo>
                    <a:pt x="18543" y="4806"/>
                    <a:pt x="18438" y="4838"/>
                    <a:pt x="18349" y="4877"/>
                  </a:cubicBezTo>
                  <a:cubicBezTo>
                    <a:pt x="18349" y="4877"/>
                    <a:pt x="18349" y="4877"/>
                    <a:pt x="18349" y="4877"/>
                  </a:cubicBezTo>
                  <a:lnTo>
                    <a:pt x="18349" y="4877"/>
                  </a:lnTo>
                  <a:cubicBezTo>
                    <a:pt x="18469" y="4752"/>
                    <a:pt x="18556" y="4592"/>
                    <a:pt x="18642" y="4444"/>
                  </a:cubicBezTo>
                  <a:cubicBezTo>
                    <a:pt x="18935" y="3770"/>
                    <a:pt x="18655" y="3158"/>
                    <a:pt x="18107" y="2725"/>
                  </a:cubicBezTo>
                  <a:cubicBezTo>
                    <a:pt x="18082" y="2713"/>
                    <a:pt x="18069" y="2713"/>
                    <a:pt x="18031" y="2713"/>
                  </a:cubicBezTo>
                  <a:cubicBezTo>
                    <a:pt x="17840" y="2433"/>
                    <a:pt x="17572" y="2216"/>
                    <a:pt x="17305" y="2025"/>
                  </a:cubicBezTo>
                  <a:cubicBezTo>
                    <a:pt x="16821" y="1694"/>
                    <a:pt x="16312" y="1401"/>
                    <a:pt x="15777" y="1185"/>
                  </a:cubicBezTo>
                  <a:cubicBezTo>
                    <a:pt x="14734" y="750"/>
                    <a:pt x="13607" y="509"/>
                    <a:pt x="12489" y="509"/>
                  </a:cubicBezTo>
                  <a:cubicBezTo>
                    <a:pt x="12460" y="509"/>
                    <a:pt x="12431" y="510"/>
                    <a:pt x="12402" y="510"/>
                  </a:cubicBezTo>
                  <a:cubicBezTo>
                    <a:pt x="12364" y="510"/>
                    <a:pt x="12352" y="523"/>
                    <a:pt x="12339" y="548"/>
                  </a:cubicBezTo>
                  <a:cubicBezTo>
                    <a:pt x="12211" y="383"/>
                    <a:pt x="12033" y="268"/>
                    <a:pt x="11855" y="192"/>
                  </a:cubicBezTo>
                  <a:cubicBezTo>
                    <a:pt x="11570" y="73"/>
                    <a:pt x="11258" y="1"/>
                    <a:pt x="10948" y="1"/>
                  </a:cubicBezTo>
                  <a:close/>
                </a:path>
              </a:pathLst>
            </a:custGeom>
            <a:solidFill>
              <a:srgbClr val="6D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7"/>
            <p:cNvSpPr/>
            <p:nvPr/>
          </p:nvSpPr>
          <p:spPr>
            <a:xfrm>
              <a:off x="8257028" y="3185628"/>
              <a:ext cx="67720" cy="12370"/>
            </a:xfrm>
            <a:custGeom>
              <a:avLst/>
              <a:gdLst/>
              <a:ahLst/>
              <a:cxnLst/>
              <a:rect l="l" t="t" r="r" b="b"/>
              <a:pathLst>
                <a:path w="1834" h="335" extrusionOk="0">
                  <a:moveTo>
                    <a:pt x="1716" y="0"/>
                  </a:moveTo>
                  <a:cubicBezTo>
                    <a:pt x="1702" y="0"/>
                    <a:pt x="1686" y="4"/>
                    <a:pt x="1669" y="11"/>
                  </a:cubicBezTo>
                  <a:cubicBezTo>
                    <a:pt x="1376" y="137"/>
                    <a:pt x="1087" y="186"/>
                    <a:pt x="794" y="186"/>
                  </a:cubicBezTo>
                  <a:cubicBezTo>
                    <a:pt x="551" y="186"/>
                    <a:pt x="305" y="152"/>
                    <a:pt x="52" y="101"/>
                  </a:cubicBezTo>
                  <a:cubicBezTo>
                    <a:pt x="13" y="101"/>
                    <a:pt x="1" y="139"/>
                    <a:pt x="39" y="151"/>
                  </a:cubicBezTo>
                  <a:cubicBezTo>
                    <a:pt x="274" y="281"/>
                    <a:pt x="544" y="334"/>
                    <a:pt x="819" y="334"/>
                  </a:cubicBezTo>
                  <a:cubicBezTo>
                    <a:pt x="1141" y="334"/>
                    <a:pt x="1470" y="261"/>
                    <a:pt x="1758" y="151"/>
                  </a:cubicBezTo>
                  <a:cubicBezTo>
                    <a:pt x="1834" y="108"/>
                    <a:pt x="1799" y="0"/>
                    <a:pt x="1716" y="0"/>
                  </a:cubicBezTo>
                  <a:close/>
                </a:path>
              </a:pathLst>
            </a:custGeom>
            <a:solidFill>
              <a:srgbClr val="6D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7"/>
            <p:cNvSpPr/>
            <p:nvPr/>
          </p:nvSpPr>
          <p:spPr>
            <a:xfrm>
              <a:off x="7921305" y="3296625"/>
              <a:ext cx="46599" cy="41984"/>
            </a:xfrm>
            <a:custGeom>
              <a:avLst/>
              <a:gdLst/>
              <a:ahLst/>
              <a:cxnLst/>
              <a:rect l="l" t="t" r="r" b="b"/>
              <a:pathLst>
                <a:path w="1262" h="1137" extrusionOk="0">
                  <a:moveTo>
                    <a:pt x="590" y="197"/>
                  </a:moveTo>
                  <a:cubicBezTo>
                    <a:pt x="714" y="197"/>
                    <a:pt x="867" y="229"/>
                    <a:pt x="905" y="252"/>
                  </a:cubicBezTo>
                  <a:cubicBezTo>
                    <a:pt x="994" y="252"/>
                    <a:pt x="1032" y="316"/>
                    <a:pt x="1032" y="418"/>
                  </a:cubicBezTo>
                  <a:lnTo>
                    <a:pt x="1032" y="507"/>
                  </a:lnTo>
                  <a:cubicBezTo>
                    <a:pt x="1071" y="583"/>
                    <a:pt x="1071" y="698"/>
                    <a:pt x="1058" y="787"/>
                  </a:cubicBezTo>
                  <a:cubicBezTo>
                    <a:pt x="1018" y="938"/>
                    <a:pt x="914" y="954"/>
                    <a:pt x="784" y="954"/>
                  </a:cubicBezTo>
                  <a:cubicBezTo>
                    <a:pt x="750" y="954"/>
                    <a:pt x="713" y="953"/>
                    <a:pt x="676" y="953"/>
                  </a:cubicBezTo>
                  <a:cubicBezTo>
                    <a:pt x="510" y="953"/>
                    <a:pt x="370" y="927"/>
                    <a:pt x="205" y="902"/>
                  </a:cubicBezTo>
                  <a:cubicBezTo>
                    <a:pt x="256" y="698"/>
                    <a:pt x="332" y="482"/>
                    <a:pt x="383" y="278"/>
                  </a:cubicBezTo>
                  <a:cubicBezTo>
                    <a:pt x="396" y="278"/>
                    <a:pt x="421" y="265"/>
                    <a:pt x="421" y="252"/>
                  </a:cubicBezTo>
                  <a:cubicBezTo>
                    <a:pt x="436" y="212"/>
                    <a:pt x="507" y="197"/>
                    <a:pt x="590" y="197"/>
                  </a:cubicBezTo>
                  <a:close/>
                  <a:moveTo>
                    <a:pt x="561" y="1"/>
                  </a:moveTo>
                  <a:cubicBezTo>
                    <a:pt x="425" y="1"/>
                    <a:pt x="292" y="32"/>
                    <a:pt x="256" y="163"/>
                  </a:cubicBezTo>
                  <a:cubicBezTo>
                    <a:pt x="256" y="201"/>
                    <a:pt x="256" y="227"/>
                    <a:pt x="281" y="252"/>
                  </a:cubicBezTo>
                  <a:cubicBezTo>
                    <a:pt x="154" y="456"/>
                    <a:pt x="65" y="698"/>
                    <a:pt x="26" y="927"/>
                  </a:cubicBezTo>
                  <a:cubicBezTo>
                    <a:pt x="1" y="978"/>
                    <a:pt x="39" y="1029"/>
                    <a:pt x="90" y="1042"/>
                  </a:cubicBezTo>
                  <a:cubicBezTo>
                    <a:pt x="256" y="1092"/>
                    <a:pt x="488" y="1136"/>
                    <a:pt x="700" y="1136"/>
                  </a:cubicBezTo>
                  <a:cubicBezTo>
                    <a:pt x="812" y="1136"/>
                    <a:pt x="919" y="1124"/>
                    <a:pt x="1007" y="1093"/>
                  </a:cubicBezTo>
                  <a:cubicBezTo>
                    <a:pt x="1262" y="1016"/>
                    <a:pt x="1262" y="711"/>
                    <a:pt x="1249" y="482"/>
                  </a:cubicBezTo>
                  <a:cubicBezTo>
                    <a:pt x="1249" y="392"/>
                    <a:pt x="1249" y="227"/>
                    <a:pt x="1160" y="151"/>
                  </a:cubicBezTo>
                  <a:cubicBezTo>
                    <a:pt x="1083" y="61"/>
                    <a:pt x="943" y="36"/>
                    <a:pt x="829" y="23"/>
                  </a:cubicBezTo>
                  <a:cubicBezTo>
                    <a:pt x="764" y="18"/>
                    <a:pt x="662" y="1"/>
                    <a:pt x="561" y="1"/>
                  </a:cubicBezTo>
                  <a:close/>
                </a:path>
              </a:pathLst>
            </a:custGeom>
            <a:solidFill>
              <a:srgbClr val="6D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7"/>
            <p:cNvSpPr/>
            <p:nvPr/>
          </p:nvSpPr>
          <p:spPr>
            <a:xfrm>
              <a:off x="8048253" y="3198663"/>
              <a:ext cx="161621" cy="78576"/>
            </a:xfrm>
            <a:custGeom>
              <a:avLst/>
              <a:gdLst/>
              <a:ahLst/>
              <a:cxnLst/>
              <a:rect l="l" t="t" r="r" b="b"/>
              <a:pathLst>
                <a:path w="4377" h="2128" extrusionOk="0">
                  <a:moveTo>
                    <a:pt x="4330" y="1"/>
                  </a:moveTo>
                  <a:cubicBezTo>
                    <a:pt x="4326" y="1"/>
                    <a:pt x="4322" y="1"/>
                    <a:pt x="4318" y="2"/>
                  </a:cubicBezTo>
                  <a:cubicBezTo>
                    <a:pt x="3401" y="206"/>
                    <a:pt x="2509" y="550"/>
                    <a:pt x="1631" y="881"/>
                  </a:cubicBezTo>
                  <a:cubicBezTo>
                    <a:pt x="1249" y="1021"/>
                    <a:pt x="816" y="1148"/>
                    <a:pt x="472" y="1377"/>
                  </a:cubicBezTo>
                  <a:cubicBezTo>
                    <a:pt x="230" y="1517"/>
                    <a:pt x="1" y="1785"/>
                    <a:pt x="116" y="2090"/>
                  </a:cubicBezTo>
                  <a:cubicBezTo>
                    <a:pt x="122" y="2115"/>
                    <a:pt x="147" y="2127"/>
                    <a:pt x="173" y="2127"/>
                  </a:cubicBezTo>
                  <a:cubicBezTo>
                    <a:pt x="202" y="2127"/>
                    <a:pt x="230" y="2111"/>
                    <a:pt x="230" y="2078"/>
                  </a:cubicBezTo>
                  <a:cubicBezTo>
                    <a:pt x="217" y="1594"/>
                    <a:pt x="638" y="1441"/>
                    <a:pt x="1007" y="1288"/>
                  </a:cubicBezTo>
                  <a:cubicBezTo>
                    <a:pt x="1376" y="1148"/>
                    <a:pt x="1758" y="995"/>
                    <a:pt x="2127" y="868"/>
                  </a:cubicBezTo>
                  <a:cubicBezTo>
                    <a:pt x="2853" y="588"/>
                    <a:pt x="3605" y="371"/>
                    <a:pt x="4330" y="79"/>
                  </a:cubicBezTo>
                  <a:cubicBezTo>
                    <a:pt x="4377" y="55"/>
                    <a:pt x="4370" y="1"/>
                    <a:pt x="4330" y="1"/>
                  </a:cubicBezTo>
                  <a:close/>
                </a:path>
              </a:pathLst>
            </a:custGeom>
            <a:solidFill>
              <a:srgbClr val="6D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7"/>
            <p:cNvSpPr/>
            <p:nvPr/>
          </p:nvSpPr>
          <p:spPr>
            <a:xfrm>
              <a:off x="8323346" y="3322399"/>
              <a:ext cx="169301" cy="42944"/>
            </a:xfrm>
            <a:custGeom>
              <a:avLst/>
              <a:gdLst/>
              <a:ahLst/>
              <a:cxnLst/>
              <a:rect l="l" t="t" r="r" b="b"/>
              <a:pathLst>
                <a:path w="4585" h="1163" extrusionOk="0">
                  <a:moveTo>
                    <a:pt x="4520" y="0"/>
                  </a:moveTo>
                  <a:cubicBezTo>
                    <a:pt x="3820" y="331"/>
                    <a:pt x="3145" y="662"/>
                    <a:pt x="2381" y="840"/>
                  </a:cubicBezTo>
                  <a:cubicBezTo>
                    <a:pt x="1747" y="988"/>
                    <a:pt x="1122" y="1022"/>
                    <a:pt x="477" y="1022"/>
                  </a:cubicBezTo>
                  <a:cubicBezTo>
                    <a:pt x="344" y="1022"/>
                    <a:pt x="211" y="1021"/>
                    <a:pt x="76" y="1019"/>
                  </a:cubicBezTo>
                  <a:cubicBezTo>
                    <a:pt x="13" y="1019"/>
                    <a:pt x="0" y="1108"/>
                    <a:pt x="64" y="1108"/>
                  </a:cubicBezTo>
                  <a:cubicBezTo>
                    <a:pt x="320" y="1145"/>
                    <a:pt x="578" y="1162"/>
                    <a:pt x="834" y="1162"/>
                  </a:cubicBezTo>
                  <a:cubicBezTo>
                    <a:pt x="1369" y="1162"/>
                    <a:pt x="1899" y="1088"/>
                    <a:pt x="2407" y="968"/>
                  </a:cubicBezTo>
                  <a:cubicBezTo>
                    <a:pt x="3158" y="790"/>
                    <a:pt x="3935" y="509"/>
                    <a:pt x="4559" y="26"/>
                  </a:cubicBezTo>
                  <a:cubicBezTo>
                    <a:pt x="4584" y="26"/>
                    <a:pt x="4559" y="0"/>
                    <a:pt x="4520" y="0"/>
                  </a:cubicBezTo>
                  <a:close/>
                </a:path>
              </a:pathLst>
            </a:custGeom>
            <a:solidFill>
              <a:srgbClr val="6D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7"/>
            <p:cNvSpPr/>
            <p:nvPr/>
          </p:nvSpPr>
          <p:spPr>
            <a:xfrm>
              <a:off x="8100946" y="3406108"/>
              <a:ext cx="73850" cy="196293"/>
            </a:xfrm>
            <a:custGeom>
              <a:avLst/>
              <a:gdLst/>
              <a:ahLst/>
              <a:cxnLst/>
              <a:rect l="l" t="t" r="r" b="b"/>
              <a:pathLst>
                <a:path w="2000" h="5316" extrusionOk="0">
                  <a:moveTo>
                    <a:pt x="266" y="1"/>
                  </a:moveTo>
                  <a:cubicBezTo>
                    <a:pt x="260" y="1"/>
                    <a:pt x="255" y="8"/>
                    <a:pt x="255" y="25"/>
                  </a:cubicBezTo>
                  <a:cubicBezTo>
                    <a:pt x="89" y="687"/>
                    <a:pt x="51" y="1400"/>
                    <a:pt x="38" y="2088"/>
                  </a:cubicBezTo>
                  <a:cubicBezTo>
                    <a:pt x="26" y="2763"/>
                    <a:pt x="0" y="3476"/>
                    <a:pt x="89" y="4138"/>
                  </a:cubicBezTo>
                  <a:cubicBezTo>
                    <a:pt x="153" y="4622"/>
                    <a:pt x="408" y="5004"/>
                    <a:pt x="853" y="5195"/>
                  </a:cubicBezTo>
                  <a:cubicBezTo>
                    <a:pt x="1011" y="5260"/>
                    <a:pt x="1239" y="5316"/>
                    <a:pt x="1459" y="5316"/>
                  </a:cubicBezTo>
                  <a:cubicBezTo>
                    <a:pt x="1665" y="5316"/>
                    <a:pt x="1863" y="5267"/>
                    <a:pt x="1987" y="5131"/>
                  </a:cubicBezTo>
                  <a:cubicBezTo>
                    <a:pt x="1999" y="5093"/>
                    <a:pt x="1948" y="5055"/>
                    <a:pt x="1910" y="5055"/>
                  </a:cubicBezTo>
                  <a:cubicBezTo>
                    <a:pt x="1717" y="5077"/>
                    <a:pt x="1575" y="5161"/>
                    <a:pt x="1384" y="5161"/>
                  </a:cubicBezTo>
                  <a:cubicBezTo>
                    <a:pt x="1361" y="5161"/>
                    <a:pt x="1337" y="5159"/>
                    <a:pt x="1312" y="5157"/>
                  </a:cubicBezTo>
                  <a:cubicBezTo>
                    <a:pt x="1095" y="5144"/>
                    <a:pt x="891" y="5080"/>
                    <a:pt x="713" y="4966"/>
                  </a:cubicBezTo>
                  <a:cubicBezTo>
                    <a:pt x="229" y="4647"/>
                    <a:pt x="204" y="4112"/>
                    <a:pt x="166" y="3590"/>
                  </a:cubicBezTo>
                  <a:cubicBezTo>
                    <a:pt x="140" y="2992"/>
                    <a:pt x="127" y="2406"/>
                    <a:pt x="153" y="1820"/>
                  </a:cubicBezTo>
                  <a:cubicBezTo>
                    <a:pt x="166" y="1209"/>
                    <a:pt x="268" y="624"/>
                    <a:pt x="280" y="25"/>
                  </a:cubicBezTo>
                  <a:cubicBezTo>
                    <a:pt x="280" y="11"/>
                    <a:pt x="273" y="1"/>
                    <a:pt x="266" y="1"/>
                  </a:cubicBezTo>
                  <a:close/>
                </a:path>
              </a:pathLst>
            </a:custGeom>
            <a:solidFill>
              <a:srgbClr val="6D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1" name="Google Shape;461;p37"/>
          <p:cNvPicPr preferRelativeResize="0"/>
          <p:nvPr/>
        </p:nvPicPr>
        <p:blipFill rotWithShape="1">
          <a:blip r:embed="rId3">
            <a:alphaModFix/>
          </a:blip>
          <a:srcRect/>
          <a:stretch/>
        </p:blipFill>
        <p:spPr>
          <a:xfrm>
            <a:off x="2782875" y="1129888"/>
            <a:ext cx="1236000" cy="1745750"/>
          </a:xfrm>
          <a:prstGeom prst="rect">
            <a:avLst/>
          </a:prstGeom>
          <a:noFill/>
          <a:ln>
            <a:noFill/>
          </a:ln>
        </p:spPr>
      </p:pic>
      <p:pic>
        <p:nvPicPr>
          <p:cNvPr id="462" name="Google Shape;462;p37"/>
          <p:cNvPicPr preferRelativeResize="0"/>
          <p:nvPr/>
        </p:nvPicPr>
        <p:blipFill>
          <a:blip r:embed="rId4">
            <a:alphaModFix/>
          </a:blip>
          <a:stretch>
            <a:fillRect/>
          </a:stretch>
        </p:blipFill>
        <p:spPr>
          <a:xfrm>
            <a:off x="7035675" y="397125"/>
            <a:ext cx="1371600" cy="1428750"/>
          </a:xfrm>
          <a:prstGeom prst="rect">
            <a:avLst/>
          </a:prstGeom>
          <a:noFill/>
          <a:ln>
            <a:noFill/>
          </a:ln>
        </p:spPr>
      </p:pic>
      <p:pic>
        <p:nvPicPr>
          <p:cNvPr id="463" name="Google Shape;463;p37"/>
          <p:cNvPicPr preferRelativeResize="0"/>
          <p:nvPr/>
        </p:nvPicPr>
        <p:blipFill>
          <a:blip r:embed="rId5">
            <a:alphaModFix/>
          </a:blip>
          <a:stretch>
            <a:fillRect/>
          </a:stretch>
        </p:blipFill>
        <p:spPr>
          <a:xfrm>
            <a:off x="5869038" y="3116538"/>
            <a:ext cx="2619375" cy="174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68" name="Google Shape;468;p38"/>
          <p:cNvGrpSpPr/>
          <p:nvPr/>
        </p:nvGrpSpPr>
        <p:grpSpPr>
          <a:xfrm rot="134293">
            <a:off x="109412" y="145797"/>
            <a:ext cx="8820721" cy="5003975"/>
            <a:chOff x="577150" y="371675"/>
            <a:chExt cx="2899721" cy="1958150"/>
          </a:xfrm>
        </p:grpSpPr>
        <p:sp>
          <p:nvSpPr>
            <p:cNvPr id="469" name="Google Shape;469;p38"/>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8"/>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8"/>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8"/>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8"/>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8"/>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8"/>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8"/>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8"/>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8"/>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8"/>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8"/>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8"/>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8"/>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8"/>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8"/>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8"/>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8"/>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8"/>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8"/>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8"/>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8"/>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8"/>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2" name="Google Shape;492;p38"/>
          <p:cNvSpPr txBox="1">
            <a:spLocks noGrp="1"/>
          </p:cNvSpPr>
          <p:nvPr>
            <p:ph type="title"/>
          </p:nvPr>
        </p:nvSpPr>
        <p:spPr>
          <a:xfrm rot="-20828">
            <a:off x="709220" y="853769"/>
            <a:ext cx="2921454" cy="74131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300"/>
              <a:buNone/>
            </a:pPr>
            <a:r>
              <a:rPr lang="en" sz="6700" b="1"/>
              <a:t>Olhão</a:t>
            </a:r>
            <a:endParaRPr sz="6700" b="1"/>
          </a:p>
        </p:txBody>
      </p:sp>
      <p:sp>
        <p:nvSpPr>
          <p:cNvPr id="493" name="Google Shape;493;p38"/>
          <p:cNvSpPr txBox="1">
            <a:spLocks noGrp="1"/>
          </p:cNvSpPr>
          <p:nvPr>
            <p:ph type="subTitle" idx="1"/>
          </p:nvPr>
        </p:nvSpPr>
        <p:spPr>
          <a:xfrm rot="-21016">
            <a:off x="1650909" y="2854842"/>
            <a:ext cx="2797252" cy="74131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latin typeface="Calligraffitti"/>
                <a:ea typeface="Calligraffitti"/>
                <a:cs typeface="Calligraffitti"/>
                <a:sym typeface="Calligraffitti"/>
              </a:rPr>
              <a:t>Algarve</a:t>
            </a:r>
            <a:endParaRPr sz="4200" b="1">
              <a:latin typeface="Calligraffitti"/>
              <a:ea typeface="Calligraffitti"/>
              <a:cs typeface="Calligraffitti"/>
              <a:sym typeface="Calligraffitti"/>
            </a:endParaRPr>
          </a:p>
        </p:txBody>
      </p:sp>
      <p:pic>
        <p:nvPicPr>
          <p:cNvPr id="494" name="Google Shape;494;p38"/>
          <p:cNvPicPr preferRelativeResize="0"/>
          <p:nvPr/>
        </p:nvPicPr>
        <p:blipFill rotWithShape="1">
          <a:blip r:embed="rId3">
            <a:alphaModFix/>
          </a:blip>
          <a:srcRect l="-222" r="-716"/>
          <a:stretch/>
        </p:blipFill>
        <p:spPr>
          <a:xfrm rot="234211">
            <a:off x="4728956" y="1352108"/>
            <a:ext cx="3742563" cy="2808409"/>
          </a:xfrm>
          <a:prstGeom prst="rect">
            <a:avLst/>
          </a:prstGeom>
          <a:noFill/>
          <a:ln w="38100" cap="flat" cmpd="sng">
            <a:solidFill>
              <a:schemeClr val="dk1"/>
            </a:solidFill>
            <a:prstDash val="solid"/>
            <a:round/>
            <a:headEnd type="none" w="sm" len="sm"/>
            <a:tailEnd type="none" w="sm" len="sm"/>
          </a:ln>
        </p:spPr>
      </p:pic>
      <p:grpSp>
        <p:nvGrpSpPr>
          <p:cNvPr id="495" name="Google Shape;495;p38"/>
          <p:cNvGrpSpPr/>
          <p:nvPr/>
        </p:nvGrpSpPr>
        <p:grpSpPr>
          <a:xfrm>
            <a:off x="6535467" y="1116158"/>
            <a:ext cx="1448106" cy="487769"/>
            <a:chOff x="6535467" y="1116158"/>
            <a:chExt cx="1448106" cy="487769"/>
          </a:xfrm>
        </p:grpSpPr>
        <p:sp>
          <p:nvSpPr>
            <p:cNvPr id="496" name="Google Shape;496;p38"/>
            <p:cNvSpPr/>
            <p:nvPr/>
          </p:nvSpPr>
          <p:spPr>
            <a:xfrm rot="253262">
              <a:off x="6560589" y="1174663"/>
              <a:ext cx="1402186" cy="363119"/>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8"/>
            <p:cNvSpPr/>
            <p:nvPr/>
          </p:nvSpPr>
          <p:spPr>
            <a:xfrm rot="253262">
              <a:off x="6547669" y="1168032"/>
              <a:ext cx="1423702" cy="384020"/>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8" name="Google Shape;498;p38"/>
          <p:cNvSpPr/>
          <p:nvPr/>
        </p:nvSpPr>
        <p:spPr>
          <a:xfrm rot="253262">
            <a:off x="4887714" y="3745363"/>
            <a:ext cx="1402186" cy="363119"/>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8"/>
          <p:cNvSpPr/>
          <p:nvPr/>
        </p:nvSpPr>
        <p:spPr>
          <a:xfrm rot="253262">
            <a:off x="4874794" y="3738732"/>
            <a:ext cx="1423702" cy="384020"/>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0" name="Google Shape;500;p38"/>
          <p:cNvGrpSpPr/>
          <p:nvPr/>
        </p:nvGrpSpPr>
        <p:grpSpPr>
          <a:xfrm rot="1509790">
            <a:off x="656480" y="3626076"/>
            <a:ext cx="1853033" cy="601710"/>
            <a:chOff x="4298500" y="2194588"/>
            <a:chExt cx="462250" cy="150100"/>
          </a:xfrm>
        </p:grpSpPr>
        <p:sp>
          <p:nvSpPr>
            <p:cNvPr id="501" name="Google Shape;501;p38"/>
            <p:cNvSpPr/>
            <p:nvPr/>
          </p:nvSpPr>
          <p:spPr>
            <a:xfrm>
              <a:off x="4351350" y="2194713"/>
              <a:ext cx="365775" cy="149975"/>
            </a:xfrm>
            <a:custGeom>
              <a:avLst/>
              <a:gdLst/>
              <a:ahLst/>
              <a:cxnLst/>
              <a:rect l="l" t="t" r="r" b="b"/>
              <a:pathLst>
                <a:path w="14631" h="5999" extrusionOk="0">
                  <a:moveTo>
                    <a:pt x="13128" y="1"/>
                  </a:moveTo>
                  <a:cubicBezTo>
                    <a:pt x="12428" y="64"/>
                    <a:pt x="11715" y="103"/>
                    <a:pt x="11002" y="192"/>
                  </a:cubicBezTo>
                  <a:cubicBezTo>
                    <a:pt x="9563" y="332"/>
                    <a:pt x="8150" y="523"/>
                    <a:pt x="6723" y="650"/>
                  </a:cubicBezTo>
                  <a:cubicBezTo>
                    <a:pt x="5998" y="727"/>
                    <a:pt x="5285" y="739"/>
                    <a:pt x="4571" y="790"/>
                  </a:cubicBezTo>
                  <a:cubicBezTo>
                    <a:pt x="3858" y="828"/>
                    <a:pt x="3158" y="930"/>
                    <a:pt x="2432" y="1045"/>
                  </a:cubicBezTo>
                  <a:cubicBezTo>
                    <a:pt x="2088" y="1109"/>
                    <a:pt x="1732" y="1160"/>
                    <a:pt x="1375" y="1223"/>
                  </a:cubicBezTo>
                  <a:lnTo>
                    <a:pt x="1223" y="1236"/>
                  </a:lnTo>
                  <a:lnTo>
                    <a:pt x="1070" y="1274"/>
                  </a:lnTo>
                  <a:cubicBezTo>
                    <a:pt x="955" y="1287"/>
                    <a:pt x="879" y="1338"/>
                    <a:pt x="777" y="1376"/>
                  </a:cubicBezTo>
                  <a:cubicBezTo>
                    <a:pt x="611" y="1478"/>
                    <a:pt x="446" y="1618"/>
                    <a:pt x="331" y="1796"/>
                  </a:cubicBezTo>
                  <a:cubicBezTo>
                    <a:pt x="115" y="2153"/>
                    <a:pt x="51" y="2547"/>
                    <a:pt x="13" y="2904"/>
                  </a:cubicBezTo>
                  <a:cubicBezTo>
                    <a:pt x="0" y="3273"/>
                    <a:pt x="38" y="3643"/>
                    <a:pt x="77" y="4012"/>
                  </a:cubicBezTo>
                  <a:cubicBezTo>
                    <a:pt x="140" y="4381"/>
                    <a:pt x="229" y="4738"/>
                    <a:pt x="395" y="5081"/>
                  </a:cubicBezTo>
                  <a:cubicBezTo>
                    <a:pt x="560" y="5425"/>
                    <a:pt x="841" y="5731"/>
                    <a:pt x="1210" y="5884"/>
                  </a:cubicBezTo>
                  <a:cubicBezTo>
                    <a:pt x="1286" y="5935"/>
                    <a:pt x="1388" y="5973"/>
                    <a:pt x="1477" y="5985"/>
                  </a:cubicBezTo>
                  <a:cubicBezTo>
                    <a:pt x="1528" y="5998"/>
                    <a:pt x="1592" y="5998"/>
                    <a:pt x="1643" y="5998"/>
                  </a:cubicBezTo>
                  <a:lnTo>
                    <a:pt x="1796" y="5998"/>
                  </a:lnTo>
                  <a:lnTo>
                    <a:pt x="2343" y="5985"/>
                  </a:lnTo>
                  <a:cubicBezTo>
                    <a:pt x="2687" y="5973"/>
                    <a:pt x="3056" y="5922"/>
                    <a:pt x="3413" y="5884"/>
                  </a:cubicBezTo>
                  <a:lnTo>
                    <a:pt x="7678" y="5362"/>
                  </a:lnTo>
                  <a:cubicBezTo>
                    <a:pt x="8022" y="5336"/>
                    <a:pt x="8391" y="5285"/>
                    <a:pt x="8735" y="5247"/>
                  </a:cubicBezTo>
                  <a:cubicBezTo>
                    <a:pt x="9092" y="5221"/>
                    <a:pt x="9461" y="5209"/>
                    <a:pt x="9805" y="5171"/>
                  </a:cubicBezTo>
                  <a:cubicBezTo>
                    <a:pt x="10518" y="5120"/>
                    <a:pt x="11218" y="5030"/>
                    <a:pt x="11944" y="4929"/>
                  </a:cubicBezTo>
                  <a:lnTo>
                    <a:pt x="13001" y="4789"/>
                  </a:lnTo>
                  <a:cubicBezTo>
                    <a:pt x="13179" y="4763"/>
                    <a:pt x="13357" y="4738"/>
                    <a:pt x="13536" y="4712"/>
                  </a:cubicBezTo>
                  <a:lnTo>
                    <a:pt x="13663" y="4699"/>
                  </a:lnTo>
                  <a:cubicBezTo>
                    <a:pt x="13727" y="4674"/>
                    <a:pt x="13790" y="4661"/>
                    <a:pt x="13829" y="4648"/>
                  </a:cubicBezTo>
                  <a:cubicBezTo>
                    <a:pt x="13892" y="4636"/>
                    <a:pt x="13943" y="4598"/>
                    <a:pt x="13994" y="4572"/>
                  </a:cubicBezTo>
                  <a:cubicBezTo>
                    <a:pt x="14045" y="4534"/>
                    <a:pt x="14083" y="4483"/>
                    <a:pt x="14121" y="4457"/>
                  </a:cubicBezTo>
                  <a:cubicBezTo>
                    <a:pt x="14274" y="4305"/>
                    <a:pt x="14376" y="4126"/>
                    <a:pt x="14440" y="3948"/>
                  </a:cubicBezTo>
                  <a:cubicBezTo>
                    <a:pt x="14516" y="3757"/>
                    <a:pt x="14567" y="3579"/>
                    <a:pt x="14580" y="3388"/>
                  </a:cubicBezTo>
                  <a:cubicBezTo>
                    <a:pt x="14631" y="3019"/>
                    <a:pt x="14631" y="2649"/>
                    <a:pt x="14580" y="2293"/>
                  </a:cubicBezTo>
                  <a:cubicBezTo>
                    <a:pt x="14567" y="2242"/>
                    <a:pt x="14529" y="2216"/>
                    <a:pt x="14491" y="2216"/>
                  </a:cubicBezTo>
                  <a:cubicBezTo>
                    <a:pt x="14440" y="2216"/>
                    <a:pt x="14402" y="2255"/>
                    <a:pt x="14402" y="2306"/>
                  </a:cubicBezTo>
                  <a:cubicBezTo>
                    <a:pt x="14427" y="2662"/>
                    <a:pt x="14402" y="3006"/>
                    <a:pt x="14325" y="3337"/>
                  </a:cubicBezTo>
                  <a:cubicBezTo>
                    <a:pt x="14274" y="3502"/>
                    <a:pt x="14236" y="3655"/>
                    <a:pt x="14172" y="3821"/>
                  </a:cubicBezTo>
                  <a:cubicBezTo>
                    <a:pt x="14109" y="3961"/>
                    <a:pt x="14020" y="4101"/>
                    <a:pt x="13918" y="4203"/>
                  </a:cubicBezTo>
                  <a:cubicBezTo>
                    <a:pt x="13892" y="4228"/>
                    <a:pt x="13867" y="4241"/>
                    <a:pt x="13829" y="4266"/>
                  </a:cubicBezTo>
                  <a:cubicBezTo>
                    <a:pt x="13816" y="4292"/>
                    <a:pt x="13790" y="4292"/>
                    <a:pt x="13752" y="4305"/>
                  </a:cubicBezTo>
                  <a:cubicBezTo>
                    <a:pt x="13727" y="4330"/>
                    <a:pt x="13689" y="4330"/>
                    <a:pt x="13663" y="4330"/>
                  </a:cubicBezTo>
                  <a:lnTo>
                    <a:pt x="13536" y="4343"/>
                  </a:lnTo>
                  <a:cubicBezTo>
                    <a:pt x="13345" y="4356"/>
                    <a:pt x="13166" y="4368"/>
                    <a:pt x="12988" y="4394"/>
                  </a:cubicBezTo>
                  <a:lnTo>
                    <a:pt x="11919" y="4496"/>
                  </a:lnTo>
                  <a:cubicBezTo>
                    <a:pt x="11206" y="4559"/>
                    <a:pt x="10492" y="4648"/>
                    <a:pt x="9792" y="4763"/>
                  </a:cubicBezTo>
                  <a:cubicBezTo>
                    <a:pt x="9436" y="4801"/>
                    <a:pt x="9079" y="4865"/>
                    <a:pt x="8723" y="4916"/>
                  </a:cubicBezTo>
                  <a:cubicBezTo>
                    <a:pt x="8379" y="4967"/>
                    <a:pt x="8009" y="5005"/>
                    <a:pt x="7653" y="5043"/>
                  </a:cubicBezTo>
                  <a:cubicBezTo>
                    <a:pt x="6227" y="5196"/>
                    <a:pt x="4813" y="5336"/>
                    <a:pt x="3375" y="5451"/>
                  </a:cubicBezTo>
                  <a:cubicBezTo>
                    <a:pt x="3031" y="5489"/>
                    <a:pt x="2661" y="5540"/>
                    <a:pt x="2305" y="5578"/>
                  </a:cubicBezTo>
                  <a:cubicBezTo>
                    <a:pt x="2139" y="5616"/>
                    <a:pt x="1961" y="5629"/>
                    <a:pt x="1783" y="5667"/>
                  </a:cubicBezTo>
                  <a:cubicBezTo>
                    <a:pt x="1732" y="5680"/>
                    <a:pt x="1706" y="5680"/>
                    <a:pt x="1668" y="5680"/>
                  </a:cubicBezTo>
                  <a:cubicBezTo>
                    <a:pt x="1651" y="5680"/>
                    <a:pt x="1629" y="5686"/>
                    <a:pt x="1604" y="5686"/>
                  </a:cubicBezTo>
                  <a:cubicBezTo>
                    <a:pt x="1592" y="5686"/>
                    <a:pt x="1579" y="5684"/>
                    <a:pt x="1566" y="5680"/>
                  </a:cubicBezTo>
                  <a:cubicBezTo>
                    <a:pt x="1477" y="5667"/>
                    <a:pt x="1401" y="5654"/>
                    <a:pt x="1324" y="5616"/>
                  </a:cubicBezTo>
                  <a:cubicBezTo>
                    <a:pt x="1019" y="5502"/>
                    <a:pt x="802" y="5234"/>
                    <a:pt x="650" y="4929"/>
                  </a:cubicBezTo>
                  <a:cubicBezTo>
                    <a:pt x="509" y="4610"/>
                    <a:pt x="446" y="4279"/>
                    <a:pt x="420" y="3935"/>
                  </a:cubicBezTo>
                  <a:cubicBezTo>
                    <a:pt x="382" y="3592"/>
                    <a:pt x="369" y="3235"/>
                    <a:pt x="395" y="2891"/>
                  </a:cubicBezTo>
                  <a:cubicBezTo>
                    <a:pt x="433" y="2560"/>
                    <a:pt x="497" y="2229"/>
                    <a:pt x="675" y="1974"/>
                  </a:cubicBezTo>
                  <a:cubicBezTo>
                    <a:pt x="764" y="1847"/>
                    <a:pt x="866" y="1745"/>
                    <a:pt x="1006" y="1669"/>
                  </a:cubicBezTo>
                  <a:cubicBezTo>
                    <a:pt x="1070" y="1643"/>
                    <a:pt x="1146" y="1605"/>
                    <a:pt x="1210" y="1592"/>
                  </a:cubicBezTo>
                  <a:lnTo>
                    <a:pt x="1324" y="1554"/>
                  </a:lnTo>
                  <a:lnTo>
                    <a:pt x="1452" y="1542"/>
                  </a:lnTo>
                  <a:cubicBezTo>
                    <a:pt x="1783" y="1491"/>
                    <a:pt x="2152" y="1452"/>
                    <a:pt x="2496" y="1414"/>
                  </a:cubicBezTo>
                  <a:cubicBezTo>
                    <a:pt x="3222" y="1351"/>
                    <a:pt x="3935" y="1287"/>
                    <a:pt x="4635" y="1172"/>
                  </a:cubicBezTo>
                  <a:cubicBezTo>
                    <a:pt x="5348" y="1045"/>
                    <a:pt x="6049" y="918"/>
                    <a:pt x="6762" y="841"/>
                  </a:cubicBezTo>
                  <a:cubicBezTo>
                    <a:pt x="8188" y="663"/>
                    <a:pt x="9614" y="574"/>
                    <a:pt x="11053" y="434"/>
                  </a:cubicBezTo>
                  <a:cubicBezTo>
                    <a:pt x="11753" y="370"/>
                    <a:pt x="12466" y="281"/>
                    <a:pt x="13179" y="205"/>
                  </a:cubicBezTo>
                  <a:cubicBezTo>
                    <a:pt x="13210" y="198"/>
                    <a:pt x="13240" y="195"/>
                    <a:pt x="13270" y="195"/>
                  </a:cubicBezTo>
                  <a:cubicBezTo>
                    <a:pt x="13527" y="195"/>
                    <a:pt x="13758" y="426"/>
                    <a:pt x="13918" y="688"/>
                  </a:cubicBezTo>
                  <a:cubicBezTo>
                    <a:pt x="14109" y="969"/>
                    <a:pt x="14236" y="1300"/>
                    <a:pt x="14325" y="1643"/>
                  </a:cubicBezTo>
                  <a:cubicBezTo>
                    <a:pt x="14338" y="1682"/>
                    <a:pt x="14389" y="1720"/>
                    <a:pt x="14402" y="1783"/>
                  </a:cubicBezTo>
                  <a:cubicBezTo>
                    <a:pt x="14453" y="1758"/>
                    <a:pt x="14491" y="1720"/>
                    <a:pt x="14465" y="1669"/>
                  </a:cubicBezTo>
                  <a:cubicBezTo>
                    <a:pt x="14389" y="1312"/>
                    <a:pt x="14274" y="956"/>
                    <a:pt x="14083" y="637"/>
                  </a:cubicBezTo>
                  <a:cubicBezTo>
                    <a:pt x="13994" y="472"/>
                    <a:pt x="13880" y="319"/>
                    <a:pt x="13727" y="192"/>
                  </a:cubicBezTo>
                  <a:cubicBezTo>
                    <a:pt x="13638" y="128"/>
                    <a:pt x="13561" y="64"/>
                    <a:pt x="13447" y="26"/>
                  </a:cubicBezTo>
                  <a:cubicBezTo>
                    <a:pt x="13408" y="14"/>
                    <a:pt x="13345" y="14"/>
                    <a:pt x="132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8"/>
            <p:cNvSpPr/>
            <p:nvPr/>
          </p:nvSpPr>
          <p:spPr>
            <a:xfrm>
              <a:off x="4665850" y="2194588"/>
              <a:ext cx="29000" cy="113800"/>
            </a:xfrm>
            <a:custGeom>
              <a:avLst/>
              <a:gdLst/>
              <a:ahLst/>
              <a:cxnLst/>
              <a:rect l="l" t="t" r="r" b="b"/>
              <a:pathLst>
                <a:path w="1160" h="4552" extrusionOk="0">
                  <a:moveTo>
                    <a:pt x="555" y="1"/>
                  </a:moveTo>
                  <a:cubicBezTo>
                    <a:pt x="531" y="1"/>
                    <a:pt x="506" y="10"/>
                    <a:pt x="485" y="31"/>
                  </a:cubicBezTo>
                  <a:cubicBezTo>
                    <a:pt x="357" y="197"/>
                    <a:pt x="294" y="388"/>
                    <a:pt x="255" y="579"/>
                  </a:cubicBezTo>
                  <a:cubicBezTo>
                    <a:pt x="204" y="770"/>
                    <a:pt x="217" y="974"/>
                    <a:pt x="166" y="1165"/>
                  </a:cubicBezTo>
                  <a:cubicBezTo>
                    <a:pt x="154" y="1266"/>
                    <a:pt x="90" y="1356"/>
                    <a:pt x="39" y="1457"/>
                  </a:cubicBezTo>
                  <a:cubicBezTo>
                    <a:pt x="1" y="1547"/>
                    <a:pt x="13" y="1661"/>
                    <a:pt x="26" y="1750"/>
                  </a:cubicBezTo>
                  <a:cubicBezTo>
                    <a:pt x="39" y="1852"/>
                    <a:pt x="64" y="1967"/>
                    <a:pt x="64" y="2056"/>
                  </a:cubicBezTo>
                  <a:cubicBezTo>
                    <a:pt x="64" y="2170"/>
                    <a:pt x="77" y="2260"/>
                    <a:pt x="103" y="2361"/>
                  </a:cubicBezTo>
                  <a:cubicBezTo>
                    <a:pt x="141" y="2451"/>
                    <a:pt x="154" y="2552"/>
                    <a:pt x="166" y="2642"/>
                  </a:cubicBezTo>
                  <a:cubicBezTo>
                    <a:pt x="166" y="2693"/>
                    <a:pt x="154" y="2756"/>
                    <a:pt x="141" y="2807"/>
                  </a:cubicBezTo>
                  <a:cubicBezTo>
                    <a:pt x="141" y="2871"/>
                    <a:pt x="141" y="2922"/>
                    <a:pt x="154" y="2960"/>
                  </a:cubicBezTo>
                  <a:cubicBezTo>
                    <a:pt x="230" y="3151"/>
                    <a:pt x="294" y="3342"/>
                    <a:pt x="395" y="3520"/>
                  </a:cubicBezTo>
                  <a:lnTo>
                    <a:pt x="434" y="3660"/>
                  </a:lnTo>
                  <a:cubicBezTo>
                    <a:pt x="434" y="3711"/>
                    <a:pt x="434" y="3775"/>
                    <a:pt x="459" y="3826"/>
                  </a:cubicBezTo>
                  <a:cubicBezTo>
                    <a:pt x="472" y="3915"/>
                    <a:pt x="536" y="4017"/>
                    <a:pt x="586" y="4093"/>
                  </a:cubicBezTo>
                  <a:cubicBezTo>
                    <a:pt x="637" y="4195"/>
                    <a:pt x="714" y="4259"/>
                    <a:pt x="777" y="4335"/>
                  </a:cubicBezTo>
                  <a:cubicBezTo>
                    <a:pt x="841" y="4412"/>
                    <a:pt x="918" y="4475"/>
                    <a:pt x="994" y="4539"/>
                  </a:cubicBezTo>
                  <a:cubicBezTo>
                    <a:pt x="1032" y="4552"/>
                    <a:pt x="1045" y="4552"/>
                    <a:pt x="1070" y="4552"/>
                  </a:cubicBezTo>
                  <a:cubicBezTo>
                    <a:pt x="1121" y="4539"/>
                    <a:pt x="1159" y="4488"/>
                    <a:pt x="1134" y="4450"/>
                  </a:cubicBezTo>
                  <a:lnTo>
                    <a:pt x="1134" y="4424"/>
                  </a:lnTo>
                  <a:cubicBezTo>
                    <a:pt x="1109" y="4335"/>
                    <a:pt x="1070" y="4259"/>
                    <a:pt x="1045" y="4157"/>
                  </a:cubicBezTo>
                  <a:cubicBezTo>
                    <a:pt x="1007" y="4080"/>
                    <a:pt x="968" y="3979"/>
                    <a:pt x="930" y="3902"/>
                  </a:cubicBezTo>
                  <a:cubicBezTo>
                    <a:pt x="905" y="3826"/>
                    <a:pt x="867" y="3724"/>
                    <a:pt x="790" y="3660"/>
                  </a:cubicBezTo>
                  <a:cubicBezTo>
                    <a:pt x="727" y="3597"/>
                    <a:pt x="676" y="3520"/>
                    <a:pt x="650" y="3431"/>
                  </a:cubicBezTo>
                  <a:cubicBezTo>
                    <a:pt x="612" y="3342"/>
                    <a:pt x="599" y="3253"/>
                    <a:pt x="586" y="3151"/>
                  </a:cubicBezTo>
                  <a:cubicBezTo>
                    <a:pt x="574" y="3062"/>
                    <a:pt x="548" y="2973"/>
                    <a:pt x="536" y="2884"/>
                  </a:cubicBezTo>
                  <a:cubicBezTo>
                    <a:pt x="523" y="2833"/>
                    <a:pt x="523" y="2807"/>
                    <a:pt x="485" y="2756"/>
                  </a:cubicBezTo>
                  <a:cubicBezTo>
                    <a:pt x="459" y="2705"/>
                    <a:pt x="421" y="2680"/>
                    <a:pt x="408" y="2629"/>
                  </a:cubicBezTo>
                  <a:cubicBezTo>
                    <a:pt x="370" y="2540"/>
                    <a:pt x="395" y="2438"/>
                    <a:pt x="408" y="2349"/>
                  </a:cubicBezTo>
                  <a:lnTo>
                    <a:pt x="408" y="2196"/>
                  </a:lnTo>
                  <a:lnTo>
                    <a:pt x="408" y="2056"/>
                  </a:lnTo>
                  <a:cubicBezTo>
                    <a:pt x="408" y="1979"/>
                    <a:pt x="395" y="1878"/>
                    <a:pt x="421" y="1788"/>
                  </a:cubicBezTo>
                  <a:cubicBezTo>
                    <a:pt x="459" y="1712"/>
                    <a:pt x="472" y="1610"/>
                    <a:pt x="446" y="1521"/>
                  </a:cubicBezTo>
                  <a:cubicBezTo>
                    <a:pt x="421" y="1419"/>
                    <a:pt x="357" y="1330"/>
                    <a:pt x="383" y="1228"/>
                  </a:cubicBezTo>
                  <a:cubicBezTo>
                    <a:pt x="383" y="1037"/>
                    <a:pt x="459" y="859"/>
                    <a:pt x="510" y="693"/>
                  </a:cubicBezTo>
                  <a:cubicBezTo>
                    <a:pt x="548" y="502"/>
                    <a:pt x="599" y="324"/>
                    <a:pt x="612" y="133"/>
                  </a:cubicBezTo>
                  <a:cubicBezTo>
                    <a:pt x="612" y="82"/>
                    <a:pt x="599" y="57"/>
                    <a:pt x="612" y="19"/>
                  </a:cubicBezTo>
                  <a:cubicBezTo>
                    <a:pt x="595" y="7"/>
                    <a:pt x="575" y="1"/>
                    <a:pt x="5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8"/>
            <p:cNvSpPr/>
            <p:nvPr/>
          </p:nvSpPr>
          <p:spPr>
            <a:xfrm>
              <a:off x="4298500" y="2265388"/>
              <a:ext cx="62100" cy="44450"/>
            </a:xfrm>
            <a:custGeom>
              <a:avLst/>
              <a:gdLst/>
              <a:ahLst/>
              <a:cxnLst/>
              <a:rect l="l" t="t" r="r" b="b"/>
              <a:pathLst>
                <a:path w="2484" h="1778" extrusionOk="0">
                  <a:moveTo>
                    <a:pt x="637" y="1"/>
                  </a:moveTo>
                  <a:cubicBezTo>
                    <a:pt x="472" y="1"/>
                    <a:pt x="331" y="90"/>
                    <a:pt x="230" y="217"/>
                  </a:cubicBezTo>
                  <a:cubicBezTo>
                    <a:pt x="140" y="319"/>
                    <a:pt x="64" y="446"/>
                    <a:pt x="26" y="599"/>
                  </a:cubicBezTo>
                  <a:cubicBezTo>
                    <a:pt x="0" y="739"/>
                    <a:pt x="0" y="892"/>
                    <a:pt x="39" y="1007"/>
                  </a:cubicBezTo>
                  <a:cubicBezTo>
                    <a:pt x="90" y="1121"/>
                    <a:pt x="140" y="1236"/>
                    <a:pt x="191" y="1363"/>
                  </a:cubicBezTo>
                  <a:cubicBezTo>
                    <a:pt x="204" y="1389"/>
                    <a:pt x="204" y="1427"/>
                    <a:pt x="217" y="1452"/>
                  </a:cubicBezTo>
                  <a:cubicBezTo>
                    <a:pt x="230" y="1503"/>
                    <a:pt x="255" y="1529"/>
                    <a:pt x="268" y="1567"/>
                  </a:cubicBezTo>
                  <a:cubicBezTo>
                    <a:pt x="281" y="1618"/>
                    <a:pt x="319" y="1630"/>
                    <a:pt x="344" y="1656"/>
                  </a:cubicBezTo>
                  <a:cubicBezTo>
                    <a:pt x="382" y="1694"/>
                    <a:pt x="408" y="1707"/>
                    <a:pt x="446" y="1720"/>
                  </a:cubicBezTo>
                  <a:cubicBezTo>
                    <a:pt x="543" y="1764"/>
                    <a:pt x="646" y="1777"/>
                    <a:pt x="742" y="1777"/>
                  </a:cubicBezTo>
                  <a:cubicBezTo>
                    <a:pt x="785" y="1777"/>
                    <a:pt x="827" y="1774"/>
                    <a:pt x="866" y="1771"/>
                  </a:cubicBezTo>
                  <a:cubicBezTo>
                    <a:pt x="1019" y="1745"/>
                    <a:pt x="1121" y="1694"/>
                    <a:pt x="1236" y="1643"/>
                  </a:cubicBezTo>
                  <a:cubicBezTo>
                    <a:pt x="1350" y="1592"/>
                    <a:pt x="1465" y="1567"/>
                    <a:pt x="1592" y="1516"/>
                  </a:cubicBezTo>
                  <a:cubicBezTo>
                    <a:pt x="1656" y="1490"/>
                    <a:pt x="1694" y="1452"/>
                    <a:pt x="1745" y="1427"/>
                  </a:cubicBezTo>
                  <a:cubicBezTo>
                    <a:pt x="1796" y="1401"/>
                    <a:pt x="1821" y="1376"/>
                    <a:pt x="1859" y="1338"/>
                  </a:cubicBezTo>
                  <a:cubicBezTo>
                    <a:pt x="2000" y="1236"/>
                    <a:pt x="2191" y="1147"/>
                    <a:pt x="2382" y="1083"/>
                  </a:cubicBezTo>
                  <a:lnTo>
                    <a:pt x="2394" y="1083"/>
                  </a:lnTo>
                  <a:cubicBezTo>
                    <a:pt x="2432" y="1070"/>
                    <a:pt x="2445" y="1057"/>
                    <a:pt x="2458" y="1019"/>
                  </a:cubicBezTo>
                  <a:cubicBezTo>
                    <a:pt x="2483" y="981"/>
                    <a:pt x="2445" y="930"/>
                    <a:pt x="2394" y="917"/>
                  </a:cubicBezTo>
                  <a:cubicBezTo>
                    <a:pt x="2314" y="886"/>
                    <a:pt x="2227" y="872"/>
                    <a:pt x="2138" y="872"/>
                  </a:cubicBezTo>
                  <a:cubicBezTo>
                    <a:pt x="1974" y="872"/>
                    <a:pt x="1804" y="920"/>
                    <a:pt x="1656" y="994"/>
                  </a:cubicBezTo>
                  <a:cubicBezTo>
                    <a:pt x="1592" y="1019"/>
                    <a:pt x="1528" y="1057"/>
                    <a:pt x="1477" y="1108"/>
                  </a:cubicBezTo>
                  <a:cubicBezTo>
                    <a:pt x="1427" y="1134"/>
                    <a:pt x="1401" y="1185"/>
                    <a:pt x="1363" y="1210"/>
                  </a:cubicBezTo>
                  <a:cubicBezTo>
                    <a:pt x="1337" y="1248"/>
                    <a:pt x="1299" y="1299"/>
                    <a:pt x="1248" y="1325"/>
                  </a:cubicBezTo>
                  <a:cubicBezTo>
                    <a:pt x="1223" y="1363"/>
                    <a:pt x="1172" y="1389"/>
                    <a:pt x="1121" y="1401"/>
                  </a:cubicBezTo>
                  <a:cubicBezTo>
                    <a:pt x="1032" y="1452"/>
                    <a:pt x="917" y="1452"/>
                    <a:pt x="841" y="1452"/>
                  </a:cubicBezTo>
                  <a:cubicBezTo>
                    <a:pt x="790" y="1452"/>
                    <a:pt x="739" y="1439"/>
                    <a:pt x="713" y="1439"/>
                  </a:cubicBezTo>
                  <a:lnTo>
                    <a:pt x="663" y="1427"/>
                  </a:lnTo>
                  <a:cubicBezTo>
                    <a:pt x="650" y="1401"/>
                    <a:pt x="637" y="1389"/>
                    <a:pt x="612" y="1389"/>
                  </a:cubicBezTo>
                  <a:cubicBezTo>
                    <a:pt x="599" y="1376"/>
                    <a:pt x="586" y="1376"/>
                    <a:pt x="573" y="1363"/>
                  </a:cubicBezTo>
                  <a:cubicBezTo>
                    <a:pt x="548" y="1363"/>
                    <a:pt x="535" y="1363"/>
                    <a:pt x="522" y="1338"/>
                  </a:cubicBezTo>
                  <a:lnTo>
                    <a:pt x="459" y="1325"/>
                  </a:lnTo>
                  <a:lnTo>
                    <a:pt x="408" y="1274"/>
                  </a:lnTo>
                  <a:cubicBezTo>
                    <a:pt x="344" y="1198"/>
                    <a:pt x="344" y="1083"/>
                    <a:pt x="344" y="994"/>
                  </a:cubicBezTo>
                  <a:cubicBezTo>
                    <a:pt x="344" y="879"/>
                    <a:pt x="370" y="816"/>
                    <a:pt x="382" y="739"/>
                  </a:cubicBezTo>
                  <a:cubicBezTo>
                    <a:pt x="395" y="663"/>
                    <a:pt x="446" y="599"/>
                    <a:pt x="510" y="561"/>
                  </a:cubicBezTo>
                  <a:cubicBezTo>
                    <a:pt x="573" y="535"/>
                    <a:pt x="637" y="510"/>
                    <a:pt x="701" y="472"/>
                  </a:cubicBezTo>
                  <a:cubicBezTo>
                    <a:pt x="759" y="425"/>
                    <a:pt x="859" y="368"/>
                    <a:pt x="944" y="368"/>
                  </a:cubicBezTo>
                  <a:cubicBezTo>
                    <a:pt x="952" y="368"/>
                    <a:pt x="960" y="369"/>
                    <a:pt x="968" y="370"/>
                  </a:cubicBezTo>
                  <a:cubicBezTo>
                    <a:pt x="1057" y="383"/>
                    <a:pt x="1159" y="421"/>
                    <a:pt x="1261" y="472"/>
                  </a:cubicBezTo>
                  <a:lnTo>
                    <a:pt x="1325" y="497"/>
                  </a:lnTo>
                  <a:cubicBezTo>
                    <a:pt x="1337" y="510"/>
                    <a:pt x="1376" y="535"/>
                    <a:pt x="1414" y="548"/>
                  </a:cubicBezTo>
                  <a:cubicBezTo>
                    <a:pt x="1477" y="574"/>
                    <a:pt x="1541" y="599"/>
                    <a:pt x="1605" y="599"/>
                  </a:cubicBezTo>
                  <a:cubicBezTo>
                    <a:pt x="1658" y="602"/>
                    <a:pt x="1709" y="603"/>
                    <a:pt x="1760" y="603"/>
                  </a:cubicBezTo>
                  <a:cubicBezTo>
                    <a:pt x="1954" y="603"/>
                    <a:pt x="2134" y="581"/>
                    <a:pt x="2305" y="510"/>
                  </a:cubicBezTo>
                  <a:cubicBezTo>
                    <a:pt x="2356" y="497"/>
                    <a:pt x="2369" y="484"/>
                    <a:pt x="2382" y="383"/>
                  </a:cubicBezTo>
                  <a:cubicBezTo>
                    <a:pt x="2382" y="344"/>
                    <a:pt x="2356" y="293"/>
                    <a:pt x="2305" y="293"/>
                  </a:cubicBezTo>
                  <a:cubicBezTo>
                    <a:pt x="2101" y="255"/>
                    <a:pt x="1872" y="255"/>
                    <a:pt x="1668" y="243"/>
                  </a:cubicBezTo>
                  <a:cubicBezTo>
                    <a:pt x="1618" y="243"/>
                    <a:pt x="1567" y="230"/>
                    <a:pt x="1528" y="230"/>
                  </a:cubicBezTo>
                  <a:cubicBezTo>
                    <a:pt x="1490" y="230"/>
                    <a:pt x="1490" y="230"/>
                    <a:pt x="1465" y="217"/>
                  </a:cubicBezTo>
                  <a:lnTo>
                    <a:pt x="1376" y="179"/>
                  </a:lnTo>
                  <a:cubicBezTo>
                    <a:pt x="1274" y="128"/>
                    <a:pt x="1159" y="115"/>
                    <a:pt x="1032" y="90"/>
                  </a:cubicBezTo>
                  <a:cubicBezTo>
                    <a:pt x="917" y="90"/>
                    <a:pt x="790" y="1"/>
                    <a:pt x="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8"/>
            <p:cNvSpPr/>
            <p:nvPr/>
          </p:nvSpPr>
          <p:spPr>
            <a:xfrm>
              <a:off x="4695450" y="2219438"/>
              <a:ext cx="65300" cy="44725"/>
            </a:xfrm>
            <a:custGeom>
              <a:avLst/>
              <a:gdLst/>
              <a:ahLst/>
              <a:cxnLst/>
              <a:rect l="l" t="t" r="r" b="b"/>
              <a:pathLst>
                <a:path w="2612" h="1789" extrusionOk="0">
                  <a:moveTo>
                    <a:pt x="1698" y="314"/>
                  </a:moveTo>
                  <a:cubicBezTo>
                    <a:pt x="1727" y="314"/>
                    <a:pt x="1756" y="320"/>
                    <a:pt x="1784" y="336"/>
                  </a:cubicBezTo>
                  <a:cubicBezTo>
                    <a:pt x="1886" y="374"/>
                    <a:pt x="1949" y="438"/>
                    <a:pt x="2000" y="476"/>
                  </a:cubicBezTo>
                  <a:cubicBezTo>
                    <a:pt x="2038" y="502"/>
                    <a:pt x="2127" y="540"/>
                    <a:pt x="2166" y="603"/>
                  </a:cubicBezTo>
                  <a:cubicBezTo>
                    <a:pt x="2204" y="680"/>
                    <a:pt x="2229" y="744"/>
                    <a:pt x="2229" y="845"/>
                  </a:cubicBezTo>
                  <a:lnTo>
                    <a:pt x="2229" y="1126"/>
                  </a:lnTo>
                  <a:cubicBezTo>
                    <a:pt x="2229" y="1202"/>
                    <a:pt x="2204" y="1304"/>
                    <a:pt x="2140" y="1355"/>
                  </a:cubicBezTo>
                  <a:cubicBezTo>
                    <a:pt x="2109" y="1368"/>
                    <a:pt x="2077" y="1372"/>
                    <a:pt x="2046" y="1372"/>
                  </a:cubicBezTo>
                  <a:cubicBezTo>
                    <a:pt x="2003" y="1372"/>
                    <a:pt x="1961" y="1365"/>
                    <a:pt x="1922" y="1365"/>
                  </a:cubicBezTo>
                  <a:cubicBezTo>
                    <a:pt x="1909" y="1365"/>
                    <a:pt x="1897" y="1366"/>
                    <a:pt x="1886" y="1367"/>
                  </a:cubicBezTo>
                  <a:cubicBezTo>
                    <a:pt x="1847" y="1367"/>
                    <a:pt x="1796" y="1367"/>
                    <a:pt x="1758" y="1380"/>
                  </a:cubicBezTo>
                  <a:lnTo>
                    <a:pt x="1618" y="1380"/>
                  </a:lnTo>
                  <a:cubicBezTo>
                    <a:pt x="1516" y="1380"/>
                    <a:pt x="1402" y="1367"/>
                    <a:pt x="1312" y="1329"/>
                  </a:cubicBezTo>
                  <a:cubicBezTo>
                    <a:pt x="1262" y="1329"/>
                    <a:pt x="1211" y="1304"/>
                    <a:pt x="1172" y="1291"/>
                  </a:cubicBezTo>
                  <a:cubicBezTo>
                    <a:pt x="1109" y="1253"/>
                    <a:pt x="1058" y="1240"/>
                    <a:pt x="994" y="1202"/>
                  </a:cubicBezTo>
                  <a:cubicBezTo>
                    <a:pt x="880" y="1164"/>
                    <a:pt x="752" y="1100"/>
                    <a:pt x="625" y="1075"/>
                  </a:cubicBezTo>
                  <a:cubicBezTo>
                    <a:pt x="561" y="1075"/>
                    <a:pt x="498" y="1075"/>
                    <a:pt x="434" y="1100"/>
                  </a:cubicBezTo>
                  <a:cubicBezTo>
                    <a:pt x="414" y="1103"/>
                    <a:pt x="397" y="1106"/>
                    <a:pt x="380" y="1108"/>
                  </a:cubicBezTo>
                  <a:lnTo>
                    <a:pt x="380" y="1108"/>
                  </a:lnTo>
                  <a:cubicBezTo>
                    <a:pt x="356" y="1071"/>
                    <a:pt x="344" y="1035"/>
                    <a:pt x="319" y="998"/>
                  </a:cubicBezTo>
                  <a:cubicBezTo>
                    <a:pt x="307" y="973"/>
                    <a:pt x="294" y="922"/>
                    <a:pt x="294" y="884"/>
                  </a:cubicBezTo>
                  <a:lnTo>
                    <a:pt x="294" y="820"/>
                  </a:lnTo>
                  <a:lnTo>
                    <a:pt x="294" y="807"/>
                  </a:lnTo>
                  <a:cubicBezTo>
                    <a:pt x="294" y="807"/>
                    <a:pt x="281" y="807"/>
                    <a:pt x="281" y="794"/>
                  </a:cubicBezTo>
                  <a:cubicBezTo>
                    <a:pt x="281" y="807"/>
                    <a:pt x="243" y="807"/>
                    <a:pt x="243" y="807"/>
                  </a:cubicBezTo>
                  <a:lnTo>
                    <a:pt x="281" y="794"/>
                  </a:lnTo>
                  <a:lnTo>
                    <a:pt x="281" y="794"/>
                  </a:lnTo>
                  <a:cubicBezTo>
                    <a:pt x="281" y="794"/>
                    <a:pt x="281" y="794"/>
                    <a:pt x="281" y="794"/>
                  </a:cubicBezTo>
                  <a:lnTo>
                    <a:pt x="408" y="794"/>
                  </a:lnTo>
                  <a:cubicBezTo>
                    <a:pt x="459" y="794"/>
                    <a:pt x="510" y="782"/>
                    <a:pt x="574" y="782"/>
                  </a:cubicBezTo>
                  <a:cubicBezTo>
                    <a:pt x="689" y="782"/>
                    <a:pt x="816" y="744"/>
                    <a:pt x="930" y="718"/>
                  </a:cubicBezTo>
                  <a:cubicBezTo>
                    <a:pt x="981" y="693"/>
                    <a:pt x="1045" y="667"/>
                    <a:pt x="1109" y="629"/>
                  </a:cubicBezTo>
                  <a:cubicBezTo>
                    <a:pt x="1121" y="616"/>
                    <a:pt x="1172" y="591"/>
                    <a:pt x="1185" y="565"/>
                  </a:cubicBezTo>
                  <a:lnTo>
                    <a:pt x="1249" y="527"/>
                  </a:lnTo>
                  <a:cubicBezTo>
                    <a:pt x="1325" y="463"/>
                    <a:pt x="1402" y="400"/>
                    <a:pt x="1503" y="362"/>
                  </a:cubicBezTo>
                  <a:cubicBezTo>
                    <a:pt x="1565" y="344"/>
                    <a:pt x="1633" y="314"/>
                    <a:pt x="1698" y="314"/>
                  </a:cubicBezTo>
                  <a:close/>
                  <a:moveTo>
                    <a:pt x="1989" y="0"/>
                  </a:moveTo>
                  <a:cubicBezTo>
                    <a:pt x="1915" y="0"/>
                    <a:pt x="1844" y="12"/>
                    <a:pt x="1784" y="30"/>
                  </a:cubicBezTo>
                  <a:cubicBezTo>
                    <a:pt x="1656" y="56"/>
                    <a:pt x="1529" y="94"/>
                    <a:pt x="1414" y="145"/>
                  </a:cubicBezTo>
                  <a:cubicBezTo>
                    <a:pt x="1312" y="183"/>
                    <a:pt x="1185" y="234"/>
                    <a:pt x="1083" y="298"/>
                  </a:cubicBezTo>
                  <a:lnTo>
                    <a:pt x="1007" y="349"/>
                  </a:lnTo>
                  <a:cubicBezTo>
                    <a:pt x="994" y="362"/>
                    <a:pt x="981" y="362"/>
                    <a:pt x="956" y="374"/>
                  </a:cubicBezTo>
                  <a:cubicBezTo>
                    <a:pt x="930" y="387"/>
                    <a:pt x="880" y="412"/>
                    <a:pt x="829" y="425"/>
                  </a:cubicBezTo>
                  <a:cubicBezTo>
                    <a:pt x="739" y="463"/>
                    <a:pt x="625" y="489"/>
                    <a:pt x="536" y="527"/>
                  </a:cubicBezTo>
                  <a:lnTo>
                    <a:pt x="370" y="565"/>
                  </a:lnTo>
                  <a:lnTo>
                    <a:pt x="294" y="603"/>
                  </a:lnTo>
                  <a:lnTo>
                    <a:pt x="256" y="616"/>
                  </a:lnTo>
                  <a:lnTo>
                    <a:pt x="179" y="654"/>
                  </a:lnTo>
                  <a:lnTo>
                    <a:pt x="128" y="693"/>
                  </a:lnTo>
                  <a:cubicBezTo>
                    <a:pt x="116" y="718"/>
                    <a:pt x="103" y="718"/>
                    <a:pt x="103" y="731"/>
                  </a:cubicBezTo>
                  <a:lnTo>
                    <a:pt x="77" y="744"/>
                  </a:lnTo>
                  <a:lnTo>
                    <a:pt x="39" y="845"/>
                  </a:lnTo>
                  <a:cubicBezTo>
                    <a:pt x="1" y="909"/>
                    <a:pt x="1" y="985"/>
                    <a:pt x="1" y="1049"/>
                  </a:cubicBezTo>
                  <a:cubicBezTo>
                    <a:pt x="1" y="1126"/>
                    <a:pt x="14" y="1189"/>
                    <a:pt x="39" y="1253"/>
                  </a:cubicBezTo>
                  <a:cubicBezTo>
                    <a:pt x="65" y="1317"/>
                    <a:pt x="90" y="1380"/>
                    <a:pt x="128" y="1444"/>
                  </a:cubicBezTo>
                  <a:cubicBezTo>
                    <a:pt x="166" y="1495"/>
                    <a:pt x="205" y="1520"/>
                    <a:pt x="268" y="1520"/>
                  </a:cubicBezTo>
                  <a:lnTo>
                    <a:pt x="357" y="1520"/>
                  </a:lnTo>
                  <a:cubicBezTo>
                    <a:pt x="383" y="1520"/>
                    <a:pt x="434" y="1508"/>
                    <a:pt x="485" y="1508"/>
                  </a:cubicBezTo>
                  <a:lnTo>
                    <a:pt x="625" y="1508"/>
                  </a:lnTo>
                  <a:cubicBezTo>
                    <a:pt x="696" y="1508"/>
                    <a:pt x="776" y="1491"/>
                    <a:pt x="850" y="1491"/>
                  </a:cubicBezTo>
                  <a:cubicBezTo>
                    <a:pt x="869" y="1491"/>
                    <a:pt x="887" y="1492"/>
                    <a:pt x="905" y="1495"/>
                  </a:cubicBezTo>
                  <a:cubicBezTo>
                    <a:pt x="956" y="1495"/>
                    <a:pt x="1007" y="1520"/>
                    <a:pt x="1058" y="1546"/>
                  </a:cubicBezTo>
                  <a:cubicBezTo>
                    <a:pt x="1096" y="1558"/>
                    <a:pt x="1160" y="1584"/>
                    <a:pt x="1211" y="1622"/>
                  </a:cubicBezTo>
                  <a:cubicBezTo>
                    <a:pt x="1325" y="1673"/>
                    <a:pt x="1440" y="1711"/>
                    <a:pt x="1567" y="1749"/>
                  </a:cubicBezTo>
                  <a:cubicBezTo>
                    <a:pt x="1661" y="1759"/>
                    <a:pt x="1755" y="1789"/>
                    <a:pt x="1853" y="1789"/>
                  </a:cubicBezTo>
                  <a:cubicBezTo>
                    <a:pt x="1889" y="1789"/>
                    <a:pt x="1925" y="1785"/>
                    <a:pt x="1962" y="1775"/>
                  </a:cubicBezTo>
                  <a:cubicBezTo>
                    <a:pt x="2026" y="1762"/>
                    <a:pt x="2089" y="1737"/>
                    <a:pt x="2153" y="1686"/>
                  </a:cubicBezTo>
                  <a:cubicBezTo>
                    <a:pt x="2217" y="1635"/>
                    <a:pt x="2268" y="1584"/>
                    <a:pt x="2306" y="1546"/>
                  </a:cubicBezTo>
                  <a:cubicBezTo>
                    <a:pt x="2408" y="1444"/>
                    <a:pt x="2497" y="1329"/>
                    <a:pt x="2548" y="1202"/>
                  </a:cubicBezTo>
                  <a:cubicBezTo>
                    <a:pt x="2599" y="1075"/>
                    <a:pt x="2611" y="947"/>
                    <a:pt x="2611" y="820"/>
                  </a:cubicBezTo>
                  <a:cubicBezTo>
                    <a:pt x="2611" y="693"/>
                    <a:pt x="2586" y="540"/>
                    <a:pt x="2522" y="412"/>
                  </a:cubicBezTo>
                  <a:cubicBezTo>
                    <a:pt x="2459" y="285"/>
                    <a:pt x="2369" y="120"/>
                    <a:pt x="2229" y="56"/>
                  </a:cubicBezTo>
                  <a:cubicBezTo>
                    <a:pt x="2155" y="16"/>
                    <a:pt x="2071" y="0"/>
                    <a:pt x="19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8"/>
            <p:cNvSpPr/>
            <p:nvPr/>
          </p:nvSpPr>
          <p:spPr>
            <a:xfrm>
              <a:off x="4707875" y="2243163"/>
              <a:ext cx="3525" cy="7525"/>
            </a:xfrm>
            <a:custGeom>
              <a:avLst/>
              <a:gdLst/>
              <a:ahLst/>
              <a:cxnLst/>
              <a:rect l="l" t="t" r="r" b="b"/>
              <a:pathLst>
                <a:path w="141" h="301" extrusionOk="0">
                  <a:moveTo>
                    <a:pt x="47" y="1"/>
                  </a:moveTo>
                  <a:cubicBezTo>
                    <a:pt x="30" y="1"/>
                    <a:pt x="13" y="14"/>
                    <a:pt x="13" y="36"/>
                  </a:cubicBezTo>
                  <a:cubicBezTo>
                    <a:pt x="1" y="113"/>
                    <a:pt x="39" y="227"/>
                    <a:pt x="77" y="291"/>
                  </a:cubicBezTo>
                  <a:cubicBezTo>
                    <a:pt x="90" y="298"/>
                    <a:pt x="96" y="301"/>
                    <a:pt x="101" y="301"/>
                  </a:cubicBezTo>
                  <a:cubicBezTo>
                    <a:pt x="106" y="301"/>
                    <a:pt x="109" y="298"/>
                    <a:pt x="115" y="291"/>
                  </a:cubicBezTo>
                  <a:cubicBezTo>
                    <a:pt x="141" y="215"/>
                    <a:pt x="128" y="100"/>
                    <a:pt x="77" y="24"/>
                  </a:cubicBezTo>
                  <a:cubicBezTo>
                    <a:pt x="72" y="8"/>
                    <a:pt x="60" y="1"/>
                    <a:pt x="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8"/>
            <p:cNvSpPr/>
            <p:nvPr/>
          </p:nvSpPr>
          <p:spPr>
            <a:xfrm>
              <a:off x="4714350" y="2244513"/>
              <a:ext cx="5650" cy="8900"/>
            </a:xfrm>
            <a:custGeom>
              <a:avLst/>
              <a:gdLst/>
              <a:ahLst/>
              <a:cxnLst/>
              <a:rect l="l" t="t" r="r" b="b"/>
              <a:pathLst>
                <a:path w="226" h="356" extrusionOk="0">
                  <a:moveTo>
                    <a:pt x="82" y="1"/>
                  </a:moveTo>
                  <a:cubicBezTo>
                    <a:pt x="59" y="1"/>
                    <a:pt x="34" y="18"/>
                    <a:pt x="34" y="46"/>
                  </a:cubicBezTo>
                  <a:cubicBezTo>
                    <a:pt x="34" y="94"/>
                    <a:pt x="1" y="355"/>
                    <a:pt x="92" y="355"/>
                  </a:cubicBezTo>
                  <a:cubicBezTo>
                    <a:pt x="97" y="355"/>
                    <a:pt x="104" y="354"/>
                    <a:pt x="111" y="352"/>
                  </a:cubicBezTo>
                  <a:cubicBezTo>
                    <a:pt x="225" y="301"/>
                    <a:pt x="136" y="110"/>
                    <a:pt x="124" y="33"/>
                  </a:cubicBezTo>
                  <a:cubicBezTo>
                    <a:pt x="118" y="11"/>
                    <a:pt x="100" y="1"/>
                    <a:pt x="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8"/>
            <p:cNvSpPr/>
            <p:nvPr/>
          </p:nvSpPr>
          <p:spPr>
            <a:xfrm>
              <a:off x="4723800" y="2242563"/>
              <a:ext cx="6075" cy="13475"/>
            </a:xfrm>
            <a:custGeom>
              <a:avLst/>
              <a:gdLst/>
              <a:ahLst/>
              <a:cxnLst/>
              <a:rect l="l" t="t" r="r" b="b"/>
              <a:pathLst>
                <a:path w="243" h="539" extrusionOk="0">
                  <a:moveTo>
                    <a:pt x="70" y="0"/>
                  </a:moveTo>
                  <a:cubicBezTo>
                    <a:pt x="48" y="0"/>
                    <a:pt x="28" y="17"/>
                    <a:pt x="13" y="48"/>
                  </a:cubicBezTo>
                  <a:cubicBezTo>
                    <a:pt x="0" y="124"/>
                    <a:pt x="0" y="188"/>
                    <a:pt x="0" y="264"/>
                  </a:cubicBezTo>
                  <a:cubicBezTo>
                    <a:pt x="0" y="328"/>
                    <a:pt x="13" y="442"/>
                    <a:pt x="51" y="506"/>
                  </a:cubicBezTo>
                  <a:cubicBezTo>
                    <a:pt x="59" y="522"/>
                    <a:pt x="83" y="538"/>
                    <a:pt x="105" y="538"/>
                  </a:cubicBezTo>
                  <a:cubicBezTo>
                    <a:pt x="118" y="538"/>
                    <a:pt x="131" y="533"/>
                    <a:pt x="140" y="519"/>
                  </a:cubicBezTo>
                  <a:cubicBezTo>
                    <a:pt x="242" y="392"/>
                    <a:pt x="178" y="137"/>
                    <a:pt x="115" y="22"/>
                  </a:cubicBezTo>
                  <a:cubicBezTo>
                    <a:pt x="100" y="7"/>
                    <a:pt x="85" y="0"/>
                    <a:pt x="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8"/>
            <p:cNvSpPr/>
            <p:nvPr/>
          </p:nvSpPr>
          <p:spPr>
            <a:xfrm>
              <a:off x="4685725" y="2276588"/>
              <a:ext cx="13400" cy="27925"/>
            </a:xfrm>
            <a:custGeom>
              <a:avLst/>
              <a:gdLst/>
              <a:ahLst/>
              <a:cxnLst/>
              <a:rect l="l" t="t" r="r" b="b"/>
              <a:pathLst>
                <a:path w="536" h="1117" extrusionOk="0">
                  <a:moveTo>
                    <a:pt x="38" y="1"/>
                  </a:moveTo>
                  <a:cubicBezTo>
                    <a:pt x="19" y="1"/>
                    <a:pt x="1" y="14"/>
                    <a:pt x="8" y="36"/>
                  </a:cubicBezTo>
                  <a:cubicBezTo>
                    <a:pt x="72" y="431"/>
                    <a:pt x="237" y="813"/>
                    <a:pt x="492" y="1106"/>
                  </a:cubicBezTo>
                  <a:cubicBezTo>
                    <a:pt x="496" y="1114"/>
                    <a:pt x="501" y="1117"/>
                    <a:pt x="507" y="1117"/>
                  </a:cubicBezTo>
                  <a:cubicBezTo>
                    <a:pt x="521" y="1117"/>
                    <a:pt x="535" y="1099"/>
                    <a:pt x="517" y="1081"/>
                  </a:cubicBezTo>
                  <a:cubicBezTo>
                    <a:pt x="301" y="750"/>
                    <a:pt x="199" y="380"/>
                    <a:pt x="72" y="24"/>
                  </a:cubicBezTo>
                  <a:cubicBezTo>
                    <a:pt x="66" y="8"/>
                    <a:pt x="52" y="1"/>
                    <a:pt x="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8"/>
            <p:cNvSpPr/>
            <p:nvPr/>
          </p:nvSpPr>
          <p:spPr>
            <a:xfrm>
              <a:off x="4695450" y="2278588"/>
              <a:ext cx="8950" cy="22125"/>
            </a:xfrm>
            <a:custGeom>
              <a:avLst/>
              <a:gdLst/>
              <a:ahLst/>
              <a:cxnLst/>
              <a:rect l="l" t="t" r="r" b="b"/>
              <a:pathLst>
                <a:path w="358" h="885" extrusionOk="0">
                  <a:moveTo>
                    <a:pt x="40" y="1"/>
                  </a:moveTo>
                  <a:cubicBezTo>
                    <a:pt x="21" y="1"/>
                    <a:pt x="1" y="17"/>
                    <a:pt x="1" y="33"/>
                  </a:cubicBezTo>
                  <a:cubicBezTo>
                    <a:pt x="90" y="326"/>
                    <a:pt x="217" y="606"/>
                    <a:pt x="319" y="873"/>
                  </a:cubicBezTo>
                  <a:cubicBezTo>
                    <a:pt x="319" y="881"/>
                    <a:pt x="323" y="884"/>
                    <a:pt x="328" y="884"/>
                  </a:cubicBezTo>
                  <a:cubicBezTo>
                    <a:pt x="339" y="884"/>
                    <a:pt x="357" y="869"/>
                    <a:pt x="357" y="861"/>
                  </a:cubicBezTo>
                  <a:cubicBezTo>
                    <a:pt x="281" y="593"/>
                    <a:pt x="192" y="300"/>
                    <a:pt x="65" y="20"/>
                  </a:cubicBezTo>
                  <a:cubicBezTo>
                    <a:pt x="60" y="6"/>
                    <a:pt x="50" y="1"/>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8"/>
            <p:cNvSpPr/>
            <p:nvPr/>
          </p:nvSpPr>
          <p:spPr>
            <a:xfrm>
              <a:off x="4702025" y="2271838"/>
              <a:ext cx="10325" cy="21450"/>
            </a:xfrm>
            <a:custGeom>
              <a:avLst/>
              <a:gdLst/>
              <a:ahLst/>
              <a:cxnLst/>
              <a:rect l="l" t="t" r="r" b="b"/>
              <a:pathLst>
                <a:path w="413" h="858" extrusionOk="0">
                  <a:moveTo>
                    <a:pt x="45" y="1"/>
                  </a:moveTo>
                  <a:cubicBezTo>
                    <a:pt x="19" y="1"/>
                    <a:pt x="1" y="31"/>
                    <a:pt x="18" y="48"/>
                  </a:cubicBezTo>
                  <a:cubicBezTo>
                    <a:pt x="56" y="176"/>
                    <a:pt x="94" y="290"/>
                    <a:pt x="145" y="417"/>
                  </a:cubicBezTo>
                  <a:cubicBezTo>
                    <a:pt x="184" y="558"/>
                    <a:pt x="196" y="698"/>
                    <a:pt x="247" y="825"/>
                  </a:cubicBezTo>
                  <a:cubicBezTo>
                    <a:pt x="258" y="847"/>
                    <a:pt x="272" y="857"/>
                    <a:pt x="286" y="857"/>
                  </a:cubicBezTo>
                  <a:cubicBezTo>
                    <a:pt x="304" y="857"/>
                    <a:pt x="322" y="841"/>
                    <a:pt x="336" y="812"/>
                  </a:cubicBezTo>
                  <a:cubicBezTo>
                    <a:pt x="413" y="570"/>
                    <a:pt x="209" y="239"/>
                    <a:pt x="82" y="23"/>
                  </a:cubicBezTo>
                  <a:cubicBezTo>
                    <a:pt x="70" y="7"/>
                    <a:pt x="57" y="1"/>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8"/>
            <p:cNvSpPr/>
            <p:nvPr/>
          </p:nvSpPr>
          <p:spPr>
            <a:xfrm>
              <a:off x="4705200" y="2262638"/>
              <a:ext cx="9375" cy="16700"/>
            </a:xfrm>
            <a:custGeom>
              <a:avLst/>
              <a:gdLst/>
              <a:ahLst/>
              <a:cxnLst/>
              <a:rect l="l" t="t" r="r" b="b"/>
              <a:pathLst>
                <a:path w="375" h="668" extrusionOk="0">
                  <a:moveTo>
                    <a:pt x="58" y="0"/>
                  </a:moveTo>
                  <a:cubicBezTo>
                    <a:pt x="27" y="0"/>
                    <a:pt x="0" y="36"/>
                    <a:pt x="18" y="72"/>
                  </a:cubicBezTo>
                  <a:cubicBezTo>
                    <a:pt x="44" y="162"/>
                    <a:pt x="95" y="263"/>
                    <a:pt x="120" y="365"/>
                  </a:cubicBezTo>
                  <a:cubicBezTo>
                    <a:pt x="158" y="467"/>
                    <a:pt x="184" y="556"/>
                    <a:pt x="235" y="658"/>
                  </a:cubicBezTo>
                  <a:cubicBezTo>
                    <a:pt x="241" y="665"/>
                    <a:pt x="251" y="668"/>
                    <a:pt x="259" y="668"/>
                  </a:cubicBezTo>
                  <a:cubicBezTo>
                    <a:pt x="267" y="668"/>
                    <a:pt x="273" y="665"/>
                    <a:pt x="273" y="658"/>
                  </a:cubicBezTo>
                  <a:cubicBezTo>
                    <a:pt x="375" y="429"/>
                    <a:pt x="222" y="162"/>
                    <a:pt x="95" y="21"/>
                  </a:cubicBezTo>
                  <a:cubicBezTo>
                    <a:pt x="84" y="7"/>
                    <a:pt x="70" y="0"/>
                    <a:pt x="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8"/>
            <p:cNvSpPr/>
            <p:nvPr/>
          </p:nvSpPr>
          <p:spPr>
            <a:xfrm>
              <a:off x="4373000" y="2271663"/>
              <a:ext cx="18100" cy="66725"/>
            </a:xfrm>
            <a:custGeom>
              <a:avLst/>
              <a:gdLst/>
              <a:ahLst/>
              <a:cxnLst/>
              <a:rect l="l" t="t" r="r" b="b"/>
              <a:pathLst>
                <a:path w="724" h="2669" extrusionOk="0">
                  <a:moveTo>
                    <a:pt x="46" y="1"/>
                  </a:moveTo>
                  <a:cubicBezTo>
                    <a:pt x="23" y="1"/>
                    <a:pt x="0" y="20"/>
                    <a:pt x="0" y="55"/>
                  </a:cubicBezTo>
                  <a:cubicBezTo>
                    <a:pt x="25" y="679"/>
                    <a:pt x="76" y="1278"/>
                    <a:pt x="216" y="1876"/>
                  </a:cubicBezTo>
                  <a:cubicBezTo>
                    <a:pt x="280" y="2169"/>
                    <a:pt x="382" y="2538"/>
                    <a:pt x="675" y="2666"/>
                  </a:cubicBezTo>
                  <a:cubicBezTo>
                    <a:pt x="682" y="2668"/>
                    <a:pt x="688" y="2669"/>
                    <a:pt x="693" y="2669"/>
                  </a:cubicBezTo>
                  <a:cubicBezTo>
                    <a:pt x="717" y="2669"/>
                    <a:pt x="724" y="2646"/>
                    <a:pt x="713" y="2615"/>
                  </a:cubicBezTo>
                  <a:cubicBezTo>
                    <a:pt x="204" y="1889"/>
                    <a:pt x="229" y="896"/>
                    <a:pt x="89" y="42"/>
                  </a:cubicBezTo>
                  <a:cubicBezTo>
                    <a:pt x="83" y="14"/>
                    <a:pt x="65"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8"/>
            <p:cNvSpPr/>
            <p:nvPr/>
          </p:nvSpPr>
          <p:spPr>
            <a:xfrm>
              <a:off x="4386500" y="2276863"/>
              <a:ext cx="18975" cy="61275"/>
            </a:xfrm>
            <a:custGeom>
              <a:avLst/>
              <a:gdLst/>
              <a:ahLst/>
              <a:cxnLst/>
              <a:rect l="l" t="t" r="r" b="b"/>
              <a:pathLst>
                <a:path w="759" h="2451" extrusionOk="0">
                  <a:moveTo>
                    <a:pt x="65" y="1"/>
                  </a:moveTo>
                  <a:cubicBezTo>
                    <a:pt x="33" y="1"/>
                    <a:pt x="0" y="27"/>
                    <a:pt x="8" y="76"/>
                  </a:cubicBezTo>
                  <a:cubicBezTo>
                    <a:pt x="46" y="815"/>
                    <a:pt x="33" y="1948"/>
                    <a:pt x="721" y="2445"/>
                  </a:cubicBezTo>
                  <a:cubicBezTo>
                    <a:pt x="728" y="2449"/>
                    <a:pt x="734" y="2450"/>
                    <a:pt x="740" y="2450"/>
                  </a:cubicBezTo>
                  <a:cubicBezTo>
                    <a:pt x="752" y="2450"/>
                    <a:pt x="759" y="2441"/>
                    <a:pt x="759" y="2432"/>
                  </a:cubicBezTo>
                  <a:cubicBezTo>
                    <a:pt x="733" y="2267"/>
                    <a:pt x="733" y="2305"/>
                    <a:pt x="632" y="2152"/>
                  </a:cubicBezTo>
                  <a:cubicBezTo>
                    <a:pt x="479" y="1897"/>
                    <a:pt x="377" y="1630"/>
                    <a:pt x="313" y="1324"/>
                  </a:cubicBezTo>
                  <a:cubicBezTo>
                    <a:pt x="224" y="917"/>
                    <a:pt x="186" y="471"/>
                    <a:pt x="122" y="51"/>
                  </a:cubicBezTo>
                  <a:cubicBezTo>
                    <a:pt x="117" y="17"/>
                    <a:pt x="91" y="1"/>
                    <a:pt x="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8"/>
            <p:cNvSpPr/>
            <p:nvPr/>
          </p:nvSpPr>
          <p:spPr>
            <a:xfrm>
              <a:off x="4407375" y="2304863"/>
              <a:ext cx="10850" cy="30575"/>
            </a:xfrm>
            <a:custGeom>
              <a:avLst/>
              <a:gdLst/>
              <a:ahLst/>
              <a:cxnLst/>
              <a:rect l="l" t="t" r="r" b="b"/>
              <a:pathLst>
                <a:path w="434" h="1223" extrusionOk="0">
                  <a:moveTo>
                    <a:pt x="67" y="0"/>
                  </a:moveTo>
                  <a:cubicBezTo>
                    <a:pt x="34" y="0"/>
                    <a:pt x="0" y="23"/>
                    <a:pt x="0" y="64"/>
                  </a:cubicBezTo>
                  <a:cubicBezTo>
                    <a:pt x="38" y="319"/>
                    <a:pt x="51" y="561"/>
                    <a:pt x="115" y="815"/>
                  </a:cubicBezTo>
                  <a:cubicBezTo>
                    <a:pt x="153" y="930"/>
                    <a:pt x="191" y="1210"/>
                    <a:pt x="357" y="1223"/>
                  </a:cubicBezTo>
                  <a:cubicBezTo>
                    <a:pt x="370" y="1223"/>
                    <a:pt x="370" y="1223"/>
                    <a:pt x="370" y="1210"/>
                  </a:cubicBezTo>
                  <a:cubicBezTo>
                    <a:pt x="433" y="1083"/>
                    <a:pt x="306" y="841"/>
                    <a:pt x="293" y="714"/>
                  </a:cubicBezTo>
                  <a:cubicBezTo>
                    <a:pt x="242" y="497"/>
                    <a:pt x="191" y="268"/>
                    <a:pt x="128" y="51"/>
                  </a:cubicBezTo>
                  <a:cubicBezTo>
                    <a:pt x="122" y="16"/>
                    <a:pt x="94" y="0"/>
                    <a:pt x="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8"/>
            <p:cNvSpPr/>
            <p:nvPr/>
          </p:nvSpPr>
          <p:spPr>
            <a:xfrm>
              <a:off x="4420750" y="2291788"/>
              <a:ext cx="8925" cy="42850"/>
            </a:xfrm>
            <a:custGeom>
              <a:avLst/>
              <a:gdLst/>
              <a:ahLst/>
              <a:cxnLst/>
              <a:rect l="l" t="t" r="r" b="b"/>
              <a:pathLst>
                <a:path w="357" h="1714" extrusionOk="0">
                  <a:moveTo>
                    <a:pt x="40" y="1"/>
                  </a:moveTo>
                  <a:cubicBezTo>
                    <a:pt x="20" y="1"/>
                    <a:pt x="0" y="17"/>
                    <a:pt x="0" y="52"/>
                  </a:cubicBezTo>
                  <a:cubicBezTo>
                    <a:pt x="13" y="409"/>
                    <a:pt x="64" y="778"/>
                    <a:pt x="127" y="1135"/>
                  </a:cubicBezTo>
                  <a:cubicBezTo>
                    <a:pt x="153" y="1326"/>
                    <a:pt x="204" y="1542"/>
                    <a:pt x="331" y="1708"/>
                  </a:cubicBezTo>
                  <a:cubicBezTo>
                    <a:pt x="331" y="1712"/>
                    <a:pt x="334" y="1713"/>
                    <a:pt x="338" y="1713"/>
                  </a:cubicBezTo>
                  <a:cubicBezTo>
                    <a:pt x="345" y="1713"/>
                    <a:pt x="357" y="1708"/>
                    <a:pt x="357" y="1708"/>
                  </a:cubicBezTo>
                  <a:cubicBezTo>
                    <a:pt x="357" y="1491"/>
                    <a:pt x="280" y="1300"/>
                    <a:pt x="255" y="1109"/>
                  </a:cubicBezTo>
                  <a:cubicBezTo>
                    <a:pt x="166" y="765"/>
                    <a:pt x="140" y="396"/>
                    <a:pt x="76" y="27"/>
                  </a:cubicBezTo>
                  <a:cubicBezTo>
                    <a:pt x="71" y="10"/>
                    <a:pt x="56" y="1"/>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8"/>
            <p:cNvSpPr/>
            <p:nvPr/>
          </p:nvSpPr>
          <p:spPr>
            <a:xfrm>
              <a:off x="4432525" y="2220988"/>
              <a:ext cx="12750" cy="70075"/>
            </a:xfrm>
            <a:custGeom>
              <a:avLst/>
              <a:gdLst/>
              <a:ahLst/>
              <a:cxnLst/>
              <a:rect l="l" t="t" r="r" b="b"/>
              <a:pathLst>
                <a:path w="510" h="2803" extrusionOk="0">
                  <a:moveTo>
                    <a:pt x="389" y="0"/>
                  </a:moveTo>
                  <a:cubicBezTo>
                    <a:pt x="385" y="0"/>
                    <a:pt x="382" y="7"/>
                    <a:pt x="382" y="19"/>
                  </a:cubicBezTo>
                  <a:cubicBezTo>
                    <a:pt x="0" y="873"/>
                    <a:pt x="204" y="1891"/>
                    <a:pt x="369" y="2783"/>
                  </a:cubicBezTo>
                  <a:cubicBezTo>
                    <a:pt x="369" y="2798"/>
                    <a:pt x="377" y="2803"/>
                    <a:pt x="387" y="2803"/>
                  </a:cubicBezTo>
                  <a:cubicBezTo>
                    <a:pt x="402" y="2803"/>
                    <a:pt x="420" y="2790"/>
                    <a:pt x="420" y="2783"/>
                  </a:cubicBezTo>
                  <a:cubicBezTo>
                    <a:pt x="382" y="2337"/>
                    <a:pt x="331" y="1904"/>
                    <a:pt x="293" y="1484"/>
                  </a:cubicBezTo>
                  <a:cubicBezTo>
                    <a:pt x="242" y="974"/>
                    <a:pt x="510" y="465"/>
                    <a:pt x="395" y="19"/>
                  </a:cubicBezTo>
                  <a:cubicBezTo>
                    <a:pt x="395" y="7"/>
                    <a:pt x="392" y="0"/>
                    <a:pt x="3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8"/>
            <p:cNvSpPr/>
            <p:nvPr/>
          </p:nvSpPr>
          <p:spPr>
            <a:xfrm>
              <a:off x="4441750" y="2305538"/>
              <a:ext cx="8625" cy="28600"/>
            </a:xfrm>
            <a:custGeom>
              <a:avLst/>
              <a:gdLst/>
              <a:ahLst/>
              <a:cxnLst/>
              <a:rect l="l" t="t" r="r" b="b"/>
              <a:pathLst>
                <a:path w="345" h="1144" extrusionOk="0">
                  <a:moveTo>
                    <a:pt x="37" y="0"/>
                  </a:moveTo>
                  <a:cubicBezTo>
                    <a:pt x="18" y="0"/>
                    <a:pt x="0" y="16"/>
                    <a:pt x="0" y="50"/>
                  </a:cubicBezTo>
                  <a:cubicBezTo>
                    <a:pt x="0" y="394"/>
                    <a:pt x="26" y="916"/>
                    <a:pt x="319" y="1132"/>
                  </a:cubicBezTo>
                  <a:cubicBezTo>
                    <a:pt x="323" y="1140"/>
                    <a:pt x="327" y="1143"/>
                    <a:pt x="330" y="1143"/>
                  </a:cubicBezTo>
                  <a:cubicBezTo>
                    <a:pt x="338" y="1143"/>
                    <a:pt x="344" y="1128"/>
                    <a:pt x="344" y="1120"/>
                  </a:cubicBezTo>
                  <a:cubicBezTo>
                    <a:pt x="281" y="941"/>
                    <a:pt x="217" y="776"/>
                    <a:pt x="179" y="597"/>
                  </a:cubicBezTo>
                  <a:cubicBezTo>
                    <a:pt x="141" y="406"/>
                    <a:pt x="128" y="215"/>
                    <a:pt x="77" y="37"/>
                  </a:cubicBezTo>
                  <a:cubicBezTo>
                    <a:pt x="71" y="13"/>
                    <a:pt x="53" y="0"/>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8"/>
            <p:cNvSpPr/>
            <p:nvPr/>
          </p:nvSpPr>
          <p:spPr>
            <a:xfrm>
              <a:off x="4452900" y="2238363"/>
              <a:ext cx="8300" cy="76325"/>
            </a:xfrm>
            <a:custGeom>
              <a:avLst/>
              <a:gdLst/>
              <a:ahLst/>
              <a:cxnLst/>
              <a:rect l="l" t="t" r="r" b="b"/>
              <a:pathLst>
                <a:path w="332" h="3053" extrusionOk="0">
                  <a:moveTo>
                    <a:pt x="266" y="1"/>
                  </a:moveTo>
                  <a:cubicBezTo>
                    <a:pt x="260" y="1"/>
                    <a:pt x="255" y="8"/>
                    <a:pt x="255" y="25"/>
                  </a:cubicBezTo>
                  <a:cubicBezTo>
                    <a:pt x="26" y="929"/>
                    <a:pt x="0" y="2138"/>
                    <a:pt x="255" y="3030"/>
                  </a:cubicBezTo>
                  <a:cubicBezTo>
                    <a:pt x="260" y="3046"/>
                    <a:pt x="274" y="3053"/>
                    <a:pt x="289" y="3053"/>
                  </a:cubicBezTo>
                  <a:cubicBezTo>
                    <a:pt x="310" y="3053"/>
                    <a:pt x="331" y="3039"/>
                    <a:pt x="331" y="3017"/>
                  </a:cubicBezTo>
                  <a:cubicBezTo>
                    <a:pt x="140" y="2037"/>
                    <a:pt x="191" y="980"/>
                    <a:pt x="280" y="25"/>
                  </a:cubicBezTo>
                  <a:cubicBezTo>
                    <a:pt x="280" y="11"/>
                    <a:pt x="273" y="1"/>
                    <a:pt x="2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8"/>
            <p:cNvSpPr/>
            <p:nvPr/>
          </p:nvSpPr>
          <p:spPr>
            <a:xfrm>
              <a:off x="4476450" y="2217663"/>
              <a:ext cx="6700" cy="66450"/>
            </a:xfrm>
            <a:custGeom>
              <a:avLst/>
              <a:gdLst/>
              <a:ahLst/>
              <a:cxnLst/>
              <a:rect l="l" t="t" r="r" b="b"/>
              <a:pathLst>
                <a:path w="268" h="2658" extrusionOk="0">
                  <a:moveTo>
                    <a:pt x="213" y="1"/>
                  </a:moveTo>
                  <a:cubicBezTo>
                    <a:pt x="205" y="1"/>
                    <a:pt x="197" y="8"/>
                    <a:pt x="191" y="25"/>
                  </a:cubicBezTo>
                  <a:cubicBezTo>
                    <a:pt x="64" y="433"/>
                    <a:pt x="64" y="878"/>
                    <a:pt x="39" y="1311"/>
                  </a:cubicBezTo>
                  <a:cubicBezTo>
                    <a:pt x="26" y="1757"/>
                    <a:pt x="0" y="2190"/>
                    <a:pt x="128" y="2635"/>
                  </a:cubicBezTo>
                  <a:cubicBezTo>
                    <a:pt x="133" y="2650"/>
                    <a:pt x="146" y="2658"/>
                    <a:pt x="160" y="2658"/>
                  </a:cubicBezTo>
                  <a:cubicBezTo>
                    <a:pt x="181" y="2658"/>
                    <a:pt x="204" y="2641"/>
                    <a:pt x="204" y="2610"/>
                  </a:cubicBezTo>
                  <a:cubicBezTo>
                    <a:pt x="140" y="2126"/>
                    <a:pt x="90" y="1642"/>
                    <a:pt x="140" y="1146"/>
                  </a:cubicBezTo>
                  <a:cubicBezTo>
                    <a:pt x="191" y="764"/>
                    <a:pt x="268" y="407"/>
                    <a:pt x="230" y="25"/>
                  </a:cubicBezTo>
                  <a:cubicBezTo>
                    <a:pt x="230" y="11"/>
                    <a:pt x="222" y="1"/>
                    <a:pt x="2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8"/>
            <p:cNvSpPr/>
            <p:nvPr/>
          </p:nvSpPr>
          <p:spPr>
            <a:xfrm>
              <a:off x="4478675" y="2296438"/>
              <a:ext cx="6700" cy="33975"/>
            </a:xfrm>
            <a:custGeom>
              <a:avLst/>
              <a:gdLst/>
              <a:ahLst/>
              <a:cxnLst/>
              <a:rect l="l" t="t" r="r" b="b"/>
              <a:pathLst>
                <a:path w="268" h="1359" extrusionOk="0">
                  <a:moveTo>
                    <a:pt x="61" y="0"/>
                  </a:moveTo>
                  <a:cubicBezTo>
                    <a:pt x="48" y="0"/>
                    <a:pt x="39" y="6"/>
                    <a:pt x="39" y="19"/>
                  </a:cubicBezTo>
                  <a:cubicBezTo>
                    <a:pt x="1" y="223"/>
                    <a:pt x="51" y="439"/>
                    <a:pt x="64" y="643"/>
                  </a:cubicBezTo>
                  <a:cubicBezTo>
                    <a:pt x="102" y="860"/>
                    <a:pt x="102" y="1114"/>
                    <a:pt x="166" y="1343"/>
                  </a:cubicBezTo>
                  <a:cubicBezTo>
                    <a:pt x="171" y="1354"/>
                    <a:pt x="184" y="1358"/>
                    <a:pt x="196" y="1358"/>
                  </a:cubicBezTo>
                  <a:cubicBezTo>
                    <a:pt x="213" y="1358"/>
                    <a:pt x="230" y="1351"/>
                    <a:pt x="230" y="1343"/>
                  </a:cubicBezTo>
                  <a:cubicBezTo>
                    <a:pt x="268" y="1152"/>
                    <a:pt x="242" y="923"/>
                    <a:pt x="230" y="732"/>
                  </a:cubicBezTo>
                  <a:cubicBezTo>
                    <a:pt x="192" y="503"/>
                    <a:pt x="179" y="248"/>
                    <a:pt x="102" y="19"/>
                  </a:cubicBezTo>
                  <a:cubicBezTo>
                    <a:pt x="90" y="6"/>
                    <a:pt x="74"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8"/>
            <p:cNvSpPr/>
            <p:nvPr/>
          </p:nvSpPr>
          <p:spPr>
            <a:xfrm>
              <a:off x="4494275" y="2288713"/>
              <a:ext cx="9900" cy="40775"/>
            </a:xfrm>
            <a:custGeom>
              <a:avLst/>
              <a:gdLst/>
              <a:ahLst/>
              <a:cxnLst/>
              <a:rect l="l" t="t" r="r" b="b"/>
              <a:pathLst>
                <a:path w="396" h="1631" extrusionOk="0">
                  <a:moveTo>
                    <a:pt x="220" y="0"/>
                  </a:moveTo>
                  <a:cubicBezTo>
                    <a:pt x="195" y="0"/>
                    <a:pt x="166" y="16"/>
                    <a:pt x="153" y="48"/>
                  </a:cubicBezTo>
                  <a:cubicBezTo>
                    <a:pt x="77" y="519"/>
                    <a:pt x="0" y="1220"/>
                    <a:pt x="332" y="1614"/>
                  </a:cubicBezTo>
                  <a:cubicBezTo>
                    <a:pt x="343" y="1626"/>
                    <a:pt x="354" y="1630"/>
                    <a:pt x="362" y="1630"/>
                  </a:cubicBezTo>
                  <a:cubicBezTo>
                    <a:pt x="383" y="1630"/>
                    <a:pt x="395" y="1607"/>
                    <a:pt x="395" y="1589"/>
                  </a:cubicBezTo>
                  <a:cubicBezTo>
                    <a:pt x="255" y="1067"/>
                    <a:pt x="268" y="583"/>
                    <a:pt x="268" y="48"/>
                  </a:cubicBezTo>
                  <a:cubicBezTo>
                    <a:pt x="268" y="16"/>
                    <a:pt x="246" y="0"/>
                    <a:pt x="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8"/>
            <p:cNvSpPr/>
            <p:nvPr/>
          </p:nvSpPr>
          <p:spPr>
            <a:xfrm>
              <a:off x="4513050" y="2286538"/>
              <a:ext cx="10125" cy="39575"/>
            </a:xfrm>
            <a:custGeom>
              <a:avLst/>
              <a:gdLst/>
              <a:ahLst/>
              <a:cxnLst/>
              <a:rect l="l" t="t" r="r" b="b"/>
              <a:pathLst>
                <a:path w="405" h="1583" extrusionOk="0">
                  <a:moveTo>
                    <a:pt x="53" y="1"/>
                  </a:moveTo>
                  <a:cubicBezTo>
                    <a:pt x="27" y="1"/>
                    <a:pt x="1" y="23"/>
                    <a:pt x="1" y="71"/>
                  </a:cubicBezTo>
                  <a:cubicBezTo>
                    <a:pt x="1" y="543"/>
                    <a:pt x="26" y="1166"/>
                    <a:pt x="319" y="1561"/>
                  </a:cubicBezTo>
                  <a:cubicBezTo>
                    <a:pt x="327" y="1576"/>
                    <a:pt x="337" y="1582"/>
                    <a:pt x="348" y="1582"/>
                  </a:cubicBezTo>
                  <a:cubicBezTo>
                    <a:pt x="375" y="1582"/>
                    <a:pt x="404" y="1546"/>
                    <a:pt x="395" y="1510"/>
                  </a:cubicBezTo>
                  <a:cubicBezTo>
                    <a:pt x="332" y="1256"/>
                    <a:pt x="255" y="1026"/>
                    <a:pt x="204" y="746"/>
                  </a:cubicBezTo>
                  <a:cubicBezTo>
                    <a:pt x="166" y="517"/>
                    <a:pt x="154" y="288"/>
                    <a:pt x="103" y="46"/>
                  </a:cubicBezTo>
                  <a:cubicBezTo>
                    <a:pt x="97" y="17"/>
                    <a:pt x="75"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8"/>
            <p:cNvSpPr/>
            <p:nvPr/>
          </p:nvSpPr>
          <p:spPr>
            <a:xfrm>
              <a:off x="4524200" y="2250513"/>
              <a:ext cx="18225" cy="76175"/>
            </a:xfrm>
            <a:custGeom>
              <a:avLst/>
              <a:gdLst/>
              <a:ahLst/>
              <a:cxnLst/>
              <a:rect l="l" t="t" r="r" b="b"/>
              <a:pathLst>
                <a:path w="729" h="3047" extrusionOk="0">
                  <a:moveTo>
                    <a:pt x="175" y="0"/>
                  </a:moveTo>
                  <a:cubicBezTo>
                    <a:pt x="147" y="0"/>
                    <a:pt x="115" y="16"/>
                    <a:pt x="102" y="48"/>
                  </a:cubicBezTo>
                  <a:cubicBezTo>
                    <a:pt x="0" y="1029"/>
                    <a:pt x="77" y="2111"/>
                    <a:pt x="573" y="3002"/>
                  </a:cubicBezTo>
                  <a:cubicBezTo>
                    <a:pt x="588" y="3032"/>
                    <a:pt x="617" y="3047"/>
                    <a:pt x="645" y="3047"/>
                  </a:cubicBezTo>
                  <a:cubicBezTo>
                    <a:pt x="688" y="3047"/>
                    <a:pt x="729" y="3013"/>
                    <a:pt x="713" y="2951"/>
                  </a:cubicBezTo>
                  <a:cubicBezTo>
                    <a:pt x="357" y="1984"/>
                    <a:pt x="281" y="1079"/>
                    <a:pt x="230" y="48"/>
                  </a:cubicBezTo>
                  <a:cubicBezTo>
                    <a:pt x="230" y="16"/>
                    <a:pt x="204" y="0"/>
                    <a:pt x="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8"/>
            <p:cNvSpPr/>
            <p:nvPr/>
          </p:nvSpPr>
          <p:spPr>
            <a:xfrm>
              <a:off x="4546800" y="2287213"/>
              <a:ext cx="13075" cy="37100"/>
            </a:xfrm>
            <a:custGeom>
              <a:avLst/>
              <a:gdLst/>
              <a:ahLst/>
              <a:cxnLst/>
              <a:rect l="l" t="t" r="r" b="b"/>
              <a:pathLst>
                <a:path w="523" h="1484" extrusionOk="0">
                  <a:moveTo>
                    <a:pt x="41" y="0"/>
                  </a:moveTo>
                  <a:cubicBezTo>
                    <a:pt x="22" y="0"/>
                    <a:pt x="0" y="20"/>
                    <a:pt x="0" y="44"/>
                  </a:cubicBezTo>
                  <a:cubicBezTo>
                    <a:pt x="0" y="261"/>
                    <a:pt x="90" y="503"/>
                    <a:pt x="153" y="719"/>
                  </a:cubicBezTo>
                  <a:cubicBezTo>
                    <a:pt x="191" y="885"/>
                    <a:pt x="242" y="1025"/>
                    <a:pt x="268" y="1178"/>
                  </a:cubicBezTo>
                  <a:cubicBezTo>
                    <a:pt x="281" y="1267"/>
                    <a:pt x="281" y="1381"/>
                    <a:pt x="319" y="1458"/>
                  </a:cubicBezTo>
                  <a:cubicBezTo>
                    <a:pt x="332" y="1471"/>
                    <a:pt x="344" y="1483"/>
                    <a:pt x="382" y="1483"/>
                  </a:cubicBezTo>
                  <a:cubicBezTo>
                    <a:pt x="523" y="1394"/>
                    <a:pt x="395" y="1038"/>
                    <a:pt x="370" y="910"/>
                  </a:cubicBezTo>
                  <a:cubicBezTo>
                    <a:pt x="281" y="617"/>
                    <a:pt x="153" y="325"/>
                    <a:pt x="64" y="19"/>
                  </a:cubicBezTo>
                  <a:cubicBezTo>
                    <a:pt x="60" y="6"/>
                    <a:pt x="51" y="0"/>
                    <a:pt x="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8"/>
            <p:cNvSpPr/>
            <p:nvPr/>
          </p:nvSpPr>
          <p:spPr>
            <a:xfrm>
              <a:off x="4559850" y="2258613"/>
              <a:ext cx="12600" cy="62875"/>
            </a:xfrm>
            <a:custGeom>
              <a:avLst/>
              <a:gdLst/>
              <a:ahLst/>
              <a:cxnLst/>
              <a:rect l="l" t="t" r="r" b="b"/>
              <a:pathLst>
                <a:path w="504" h="2515" extrusionOk="0">
                  <a:moveTo>
                    <a:pt x="44" y="1"/>
                  </a:moveTo>
                  <a:cubicBezTo>
                    <a:pt x="24" y="1"/>
                    <a:pt x="1" y="20"/>
                    <a:pt x="1" y="55"/>
                  </a:cubicBezTo>
                  <a:cubicBezTo>
                    <a:pt x="1" y="845"/>
                    <a:pt x="13" y="1761"/>
                    <a:pt x="421" y="2487"/>
                  </a:cubicBezTo>
                  <a:cubicBezTo>
                    <a:pt x="427" y="2505"/>
                    <a:pt x="446" y="2514"/>
                    <a:pt x="464" y="2514"/>
                  </a:cubicBezTo>
                  <a:cubicBezTo>
                    <a:pt x="485" y="2514"/>
                    <a:pt x="504" y="2502"/>
                    <a:pt x="497" y="2474"/>
                  </a:cubicBezTo>
                  <a:cubicBezTo>
                    <a:pt x="332" y="1647"/>
                    <a:pt x="141" y="870"/>
                    <a:pt x="77" y="42"/>
                  </a:cubicBezTo>
                  <a:cubicBezTo>
                    <a:pt x="77" y="14"/>
                    <a:pt x="61" y="1"/>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8"/>
            <p:cNvSpPr/>
            <p:nvPr/>
          </p:nvSpPr>
          <p:spPr>
            <a:xfrm>
              <a:off x="4578950" y="2242538"/>
              <a:ext cx="12125" cy="74300"/>
            </a:xfrm>
            <a:custGeom>
              <a:avLst/>
              <a:gdLst/>
              <a:ahLst/>
              <a:cxnLst/>
              <a:rect l="l" t="t" r="r" b="b"/>
              <a:pathLst>
                <a:path w="485" h="2972" extrusionOk="0">
                  <a:moveTo>
                    <a:pt x="134" y="1"/>
                  </a:moveTo>
                  <a:cubicBezTo>
                    <a:pt x="106" y="1"/>
                    <a:pt x="77" y="17"/>
                    <a:pt x="77" y="49"/>
                  </a:cubicBezTo>
                  <a:cubicBezTo>
                    <a:pt x="1" y="1093"/>
                    <a:pt x="1" y="1997"/>
                    <a:pt x="446" y="2952"/>
                  </a:cubicBezTo>
                  <a:cubicBezTo>
                    <a:pt x="446" y="2965"/>
                    <a:pt x="456" y="2971"/>
                    <a:pt x="465" y="2971"/>
                  </a:cubicBezTo>
                  <a:cubicBezTo>
                    <a:pt x="475" y="2971"/>
                    <a:pt x="484" y="2965"/>
                    <a:pt x="484" y="2952"/>
                  </a:cubicBezTo>
                  <a:cubicBezTo>
                    <a:pt x="268" y="1971"/>
                    <a:pt x="230" y="1042"/>
                    <a:pt x="192" y="49"/>
                  </a:cubicBezTo>
                  <a:cubicBezTo>
                    <a:pt x="192" y="17"/>
                    <a:pt x="163" y="1"/>
                    <a:pt x="1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8"/>
            <p:cNvSpPr/>
            <p:nvPr/>
          </p:nvSpPr>
          <p:spPr>
            <a:xfrm>
              <a:off x="4583400" y="2207563"/>
              <a:ext cx="4350" cy="17175"/>
            </a:xfrm>
            <a:custGeom>
              <a:avLst/>
              <a:gdLst/>
              <a:ahLst/>
              <a:cxnLst/>
              <a:rect l="l" t="t" r="r" b="b"/>
              <a:pathLst>
                <a:path w="174" h="687" extrusionOk="0">
                  <a:moveTo>
                    <a:pt x="154" y="1"/>
                  </a:moveTo>
                  <a:cubicBezTo>
                    <a:pt x="147" y="1"/>
                    <a:pt x="141" y="4"/>
                    <a:pt x="141" y="9"/>
                  </a:cubicBezTo>
                  <a:cubicBezTo>
                    <a:pt x="90" y="111"/>
                    <a:pt x="52" y="200"/>
                    <a:pt x="26" y="314"/>
                  </a:cubicBezTo>
                  <a:cubicBezTo>
                    <a:pt x="1" y="429"/>
                    <a:pt x="1" y="556"/>
                    <a:pt x="14" y="658"/>
                  </a:cubicBezTo>
                  <a:cubicBezTo>
                    <a:pt x="14" y="677"/>
                    <a:pt x="26" y="687"/>
                    <a:pt x="39" y="687"/>
                  </a:cubicBezTo>
                  <a:cubicBezTo>
                    <a:pt x="52" y="687"/>
                    <a:pt x="64" y="677"/>
                    <a:pt x="64" y="658"/>
                  </a:cubicBezTo>
                  <a:cubicBezTo>
                    <a:pt x="77" y="569"/>
                    <a:pt x="90" y="467"/>
                    <a:pt x="128" y="378"/>
                  </a:cubicBezTo>
                  <a:cubicBezTo>
                    <a:pt x="154" y="264"/>
                    <a:pt x="154" y="136"/>
                    <a:pt x="166" y="22"/>
                  </a:cubicBezTo>
                  <a:cubicBezTo>
                    <a:pt x="174" y="7"/>
                    <a:pt x="164" y="1"/>
                    <a:pt x="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8"/>
            <p:cNvSpPr/>
            <p:nvPr/>
          </p:nvSpPr>
          <p:spPr>
            <a:xfrm>
              <a:off x="4599950" y="2227738"/>
              <a:ext cx="18825" cy="88600"/>
            </a:xfrm>
            <a:custGeom>
              <a:avLst/>
              <a:gdLst/>
              <a:ahLst/>
              <a:cxnLst/>
              <a:rect l="l" t="t" r="r" b="b"/>
              <a:pathLst>
                <a:path w="753" h="3544" extrusionOk="0">
                  <a:moveTo>
                    <a:pt x="190" y="1"/>
                  </a:moveTo>
                  <a:cubicBezTo>
                    <a:pt x="157" y="1"/>
                    <a:pt x="122" y="23"/>
                    <a:pt x="116" y="68"/>
                  </a:cubicBezTo>
                  <a:cubicBezTo>
                    <a:pt x="1" y="1226"/>
                    <a:pt x="90" y="2551"/>
                    <a:pt x="739" y="3544"/>
                  </a:cubicBezTo>
                  <a:lnTo>
                    <a:pt x="752" y="3544"/>
                  </a:lnTo>
                  <a:cubicBezTo>
                    <a:pt x="472" y="2360"/>
                    <a:pt x="256" y="1277"/>
                    <a:pt x="256" y="68"/>
                  </a:cubicBezTo>
                  <a:cubicBezTo>
                    <a:pt x="256" y="23"/>
                    <a:pt x="224" y="1"/>
                    <a:pt x="1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8"/>
            <p:cNvSpPr/>
            <p:nvPr/>
          </p:nvSpPr>
          <p:spPr>
            <a:xfrm>
              <a:off x="4623825" y="2204838"/>
              <a:ext cx="10425" cy="69500"/>
            </a:xfrm>
            <a:custGeom>
              <a:avLst/>
              <a:gdLst/>
              <a:ahLst/>
              <a:cxnLst/>
              <a:rect l="l" t="t" r="r" b="b"/>
              <a:pathLst>
                <a:path w="417" h="2780" extrusionOk="0">
                  <a:moveTo>
                    <a:pt x="260" y="0"/>
                  </a:moveTo>
                  <a:cubicBezTo>
                    <a:pt x="249" y="0"/>
                    <a:pt x="237" y="10"/>
                    <a:pt x="230" y="29"/>
                  </a:cubicBezTo>
                  <a:cubicBezTo>
                    <a:pt x="116" y="920"/>
                    <a:pt x="1" y="1913"/>
                    <a:pt x="357" y="2766"/>
                  </a:cubicBezTo>
                  <a:cubicBezTo>
                    <a:pt x="362" y="2775"/>
                    <a:pt x="371" y="2780"/>
                    <a:pt x="381" y="2780"/>
                  </a:cubicBezTo>
                  <a:cubicBezTo>
                    <a:pt x="398" y="2780"/>
                    <a:pt x="417" y="2766"/>
                    <a:pt x="408" y="2741"/>
                  </a:cubicBezTo>
                  <a:cubicBezTo>
                    <a:pt x="128" y="1837"/>
                    <a:pt x="217" y="933"/>
                    <a:pt x="281" y="29"/>
                  </a:cubicBezTo>
                  <a:cubicBezTo>
                    <a:pt x="281" y="10"/>
                    <a:pt x="272"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8"/>
            <p:cNvSpPr/>
            <p:nvPr/>
          </p:nvSpPr>
          <p:spPr>
            <a:xfrm>
              <a:off x="4633375" y="2287213"/>
              <a:ext cx="9150" cy="21475"/>
            </a:xfrm>
            <a:custGeom>
              <a:avLst/>
              <a:gdLst/>
              <a:ahLst/>
              <a:cxnLst/>
              <a:rect l="l" t="t" r="r" b="b"/>
              <a:pathLst>
                <a:path w="366" h="859" extrusionOk="0">
                  <a:moveTo>
                    <a:pt x="36" y="1"/>
                  </a:moveTo>
                  <a:cubicBezTo>
                    <a:pt x="32" y="1"/>
                    <a:pt x="26" y="6"/>
                    <a:pt x="26" y="6"/>
                  </a:cubicBezTo>
                  <a:cubicBezTo>
                    <a:pt x="1" y="299"/>
                    <a:pt x="141" y="579"/>
                    <a:pt x="281" y="834"/>
                  </a:cubicBezTo>
                  <a:cubicBezTo>
                    <a:pt x="290" y="851"/>
                    <a:pt x="303" y="858"/>
                    <a:pt x="316" y="858"/>
                  </a:cubicBezTo>
                  <a:cubicBezTo>
                    <a:pt x="341" y="858"/>
                    <a:pt x="366" y="833"/>
                    <a:pt x="357" y="808"/>
                  </a:cubicBezTo>
                  <a:cubicBezTo>
                    <a:pt x="281" y="528"/>
                    <a:pt x="192" y="248"/>
                    <a:pt x="39" y="6"/>
                  </a:cubicBezTo>
                  <a:cubicBezTo>
                    <a:pt x="39" y="2"/>
                    <a:pt x="38" y="1"/>
                    <a:pt x="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8"/>
            <p:cNvSpPr/>
            <p:nvPr/>
          </p:nvSpPr>
          <p:spPr>
            <a:xfrm>
              <a:off x="4647075" y="2247813"/>
              <a:ext cx="14475" cy="57600"/>
            </a:xfrm>
            <a:custGeom>
              <a:avLst/>
              <a:gdLst/>
              <a:ahLst/>
              <a:cxnLst/>
              <a:rect l="l" t="t" r="r" b="b"/>
              <a:pathLst>
                <a:path w="579" h="2304" extrusionOk="0">
                  <a:moveTo>
                    <a:pt x="198" y="0"/>
                  </a:moveTo>
                  <a:cubicBezTo>
                    <a:pt x="188" y="0"/>
                    <a:pt x="179" y="10"/>
                    <a:pt x="179" y="29"/>
                  </a:cubicBezTo>
                  <a:cubicBezTo>
                    <a:pt x="51" y="704"/>
                    <a:pt x="0" y="1722"/>
                    <a:pt x="472" y="2283"/>
                  </a:cubicBezTo>
                  <a:cubicBezTo>
                    <a:pt x="483" y="2297"/>
                    <a:pt x="497" y="2304"/>
                    <a:pt x="511" y="2304"/>
                  </a:cubicBezTo>
                  <a:cubicBezTo>
                    <a:pt x="546" y="2304"/>
                    <a:pt x="579" y="2268"/>
                    <a:pt x="561" y="2232"/>
                  </a:cubicBezTo>
                  <a:cubicBezTo>
                    <a:pt x="395" y="1888"/>
                    <a:pt x="281" y="1557"/>
                    <a:pt x="255" y="1175"/>
                  </a:cubicBezTo>
                  <a:cubicBezTo>
                    <a:pt x="217" y="793"/>
                    <a:pt x="268" y="411"/>
                    <a:pt x="217" y="29"/>
                  </a:cubicBezTo>
                  <a:cubicBezTo>
                    <a:pt x="217" y="10"/>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8"/>
            <p:cNvSpPr/>
            <p:nvPr/>
          </p:nvSpPr>
          <p:spPr>
            <a:xfrm>
              <a:off x="4663625" y="2276763"/>
              <a:ext cx="5750" cy="21300"/>
            </a:xfrm>
            <a:custGeom>
              <a:avLst/>
              <a:gdLst/>
              <a:ahLst/>
              <a:cxnLst/>
              <a:rect l="l" t="t" r="r" b="b"/>
              <a:pathLst>
                <a:path w="230" h="852" extrusionOk="0">
                  <a:moveTo>
                    <a:pt x="77" y="1"/>
                  </a:moveTo>
                  <a:cubicBezTo>
                    <a:pt x="64" y="1"/>
                    <a:pt x="52" y="10"/>
                    <a:pt x="52" y="29"/>
                  </a:cubicBezTo>
                  <a:cubicBezTo>
                    <a:pt x="26" y="284"/>
                    <a:pt x="1" y="564"/>
                    <a:pt x="102" y="819"/>
                  </a:cubicBezTo>
                  <a:cubicBezTo>
                    <a:pt x="108" y="841"/>
                    <a:pt x="123" y="851"/>
                    <a:pt x="140" y="851"/>
                  </a:cubicBezTo>
                  <a:cubicBezTo>
                    <a:pt x="161" y="851"/>
                    <a:pt x="184" y="835"/>
                    <a:pt x="192" y="806"/>
                  </a:cubicBezTo>
                  <a:cubicBezTo>
                    <a:pt x="230" y="552"/>
                    <a:pt x="115" y="284"/>
                    <a:pt x="102" y="29"/>
                  </a:cubicBezTo>
                  <a:cubicBezTo>
                    <a:pt x="102" y="10"/>
                    <a:pt x="90"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8"/>
            <p:cNvSpPr/>
            <p:nvPr/>
          </p:nvSpPr>
          <p:spPr>
            <a:xfrm>
              <a:off x="4670950" y="2290738"/>
              <a:ext cx="5425" cy="15175"/>
            </a:xfrm>
            <a:custGeom>
              <a:avLst/>
              <a:gdLst/>
              <a:ahLst/>
              <a:cxnLst/>
              <a:rect l="l" t="t" r="r" b="b"/>
              <a:pathLst>
                <a:path w="217" h="607" extrusionOk="0">
                  <a:moveTo>
                    <a:pt x="66" y="0"/>
                  </a:moveTo>
                  <a:cubicBezTo>
                    <a:pt x="56" y="0"/>
                    <a:pt x="45" y="12"/>
                    <a:pt x="26" y="31"/>
                  </a:cubicBezTo>
                  <a:cubicBezTo>
                    <a:pt x="26" y="196"/>
                    <a:pt x="0" y="425"/>
                    <a:pt x="115" y="578"/>
                  </a:cubicBezTo>
                  <a:cubicBezTo>
                    <a:pt x="125" y="598"/>
                    <a:pt x="140" y="606"/>
                    <a:pt x="155" y="606"/>
                  </a:cubicBezTo>
                  <a:cubicBezTo>
                    <a:pt x="180" y="606"/>
                    <a:pt x="204" y="584"/>
                    <a:pt x="204" y="553"/>
                  </a:cubicBezTo>
                  <a:cubicBezTo>
                    <a:pt x="217" y="362"/>
                    <a:pt x="191" y="158"/>
                    <a:pt x="77" y="5"/>
                  </a:cubicBezTo>
                  <a:cubicBezTo>
                    <a:pt x="73" y="2"/>
                    <a:pt x="70"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8"/>
            <p:cNvSpPr/>
            <p:nvPr/>
          </p:nvSpPr>
          <p:spPr>
            <a:xfrm>
              <a:off x="4397500" y="2234313"/>
              <a:ext cx="9250" cy="28375"/>
            </a:xfrm>
            <a:custGeom>
              <a:avLst/>
              <a:gdLst/>
              <a:ahLst/>
              <a:cxnLst/>
              <a:rect l="l" t="t" r="r" b="b"/>
              <a:pathLst>
                <a:path w="370" h="1135" extrusionOk="0">
                  <a:moveTo>
                    <a:pt x="338" y="0"/>
                  </a:moveTo>
                  <a:cubicBezTo>
                    <a:pt x="332" y="0"/>
                    <a:pt x="324" y="3"/>
                    <a:pt x="319" y="8"/>
                  </a:cubicBezTo>
                  <a:cubicBezTo>
                    <a:pt x="128" y="327"/>
                    <a:pt x="51" y="709"/>
                    <a:pt x="1" y="1078"/>
                  </a:cubicBezTo>
                  <a:cubicBezTo>
                    <a:pt x="1" y="1115"/>
                    <a:pt x="26" y="1135"/>
                    <a:pt x="53" y="1135"/>
                  </a:cubicBezTo>
                  <a:cubicBezTo>
                    <a:pt x="72" y="1135"/>
                    <a:pt x="92" y="1125"/>
                    <a:pt x="102" y="1104"/>
                  </a:cubicBezTo>
                  <a:cubicBezTo>
                    <a:pt x="242" y="760"/>
                    <a:pt x="370" y="390"/>
                    <a:pt x="357" y="21"/>
                  </a:cubicBezTo>
                  <a:cubicBezTo>
                    <a:pt x="357" y="6"/>
                    <a:pt x="348" y="0"/>
                    <a:pt x="3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8"/>
            <p:cNvSpPr/>
            <p:nvPr/>
          </p:nvSpPr>
          <p:spPr>
            <a:xfrm>
              <a:off x="4404500" y="2258888"/>
              <a:ext cx="5125" cy="17750"/>
            </a:xfrm>
            <a:custGeom>
              <a:avLst/>
              <a:gdLst/>
              <a:ahLst/>
              <a:cxnLst/>
              <a:rect l="l" t="t" r="r" b="b"/>
              <a:pathLst>
                <a:path w="205" h="710" extrusionOk="0">
                  <a:moveTo>
                    <a:pt x="119" y="0"/>
                  </a:moveTo>
                  <a:cubicBezTo>
                    <a:pt x="108" y="0"/>
                    <a:pt x="103" y="6"/>
                    <a:pt x="103" y="6"/>
                  </a:cubicBezTo>
                  <a:cubicBezTo>
                    <a:pt x="39" y="95"/>
                    <a:pt x="39" y="184"/>
                    <a:pt x="26" y="286"/>
                  </a:cubicBezTo>
                  <a:cubicBezTo>
                    <a:pt x="1" y="413"/>
                    <a:pt x="1" y="515"/>
                    <a:pt x="1" y="643"/>
                  </a:cubicBezTo>
                  <a:cubicBezTo>
                    <a:pt x="1" y="687"/>
                    <a:pt x="29" y="709"/>
                    <a:pt x="60" y="709"/>
                  </a:cubicBezTo>
                  <a:cubicBezTo>
                    <a:pt x="90" y="709"/>
                    <a:pt x="122" y="687"/>
                    <a:pt x="128" y="643"/>
                  </a:cubicBezTo>
                  <a:cubicBezTo>
                    <a:pt x="153" y="515"/>
                    <a:pt x="179" y="413"/>
                    <a:pt x="179" y="286"/>
                  </a:cubicBezTo>
                  <a:cubicBezTo>
                    <a:pt x="179" y="197"/>
                    <a:pt x="204" y="95"/>
                    <a:pt x="141" y="6"/>
                  </a:cubicBezTo>
                  <a:cubicBezTo>
                    <a:pt x="132" y="2"/>
                    <a:pt x="125"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8"/>
            <p:cNvSpPr/>
            <p:nvPr/>
          </p:nvSpPr>
          <p:spPr>
            <a:xfrm>
              <a:off x="4310925" y="2287863"/>
              <a:ext cx="6200" cy="19975"/>
            </a:xfrm>
            <a:custGeom>
              <a:avLst/>
              <a:gdLst/>
              <a:ahLst/>
              <a:cxnLst/>
              <a:rect l="l" t="t" r="r" b="b"/>
              <a:pathLst>
                <a:path w="248" h="799" extrusionOk="0">
                  <a:moveTo>
                    <a:pt x="15" y="1"/>
                  </a:moveTo>
                  <a:cubicBezTo>
                    <a:pt x="8" y="1"/>
                    <a:pt x="0" y="10"/>
                    <a:pt x="0" y="31"/>
                  </a:cubicBezTo>
                  <a:cubicBezTo>
                    <a:pt x="13" y="286"/>
                    <a:pt x="25" y="540"/>
                    <a:pt x="166" y="782"/>
                  </a:cubicBezTo>
                  <a:cubicBezTo>
                    <a:pt x="177" y="794"/>
                    <a:pt x="189" y="798"/>
                    <a:pt x="200" y="798"/>
                  </a:cubicBezTo>
                  <a:cubicBezTo>
                    <a:pt x="227" y="798"/>
                    <a:pt x="247" y="771"/>
                    <a:pt x="229" y="744"/>
                  </a:cubicBezTo>
                  <a:cubicBezTo>
                    <a:pt x="166" y="490"/>
                    <a:pt x="102" y="248"/>
                    <a:pt x="25" y="18"/>
                  </a:cubicBezTo>
                  <a:cubicBezTo>
                    <a:pt x="25" y="7"/>
                    <a:pt x="20" y="1"/>
                    <a:pt x="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8"/>
            <p:cNvSpPr/>
            <p:nvPr/>
          </p:nvSpPr>
          <p:spPr>
            <a:xfrm>
              <a:off x="4318875" y="2290338"/>
              <a:ext cx="6400" cy="17600"/>
            </a:xfrm>
            <a:custGeom>
              <a:avLst/>
              <a:gdLst/>
              <a:ahLst/>
              <a:cxnLst/>
              <a:rect l="l" t="t" r="r" b="b"/>
              <a:pathLst>
                <a:path w="256" h="704" extrusionOk="0">
                  <a:moveTo>
                    <a:pt x="24" y="0"/>
                  </a:moveTo>
                  <a:cubicBezTo>
                    <a:pt x="13" y="0"/>
                    <a:pt x="0" y="6"/>
                    <a:pt x="0" y="21"/>
                  </a:cubicBezTo>
                  <a:cubicBezTo>
                    <a:pt x="13" y="149"/>
                    <a:pt x="39" y="263"/>
                    <a:pt x="64" y="391"/>
                  </a:cubicBezTo>
                  <a:cubicBezTo>
                    <a:pt x="77" y="505"/>
                    <a:pt x="89" y="620"/>
                    <a:pt x="166" y="696"/>
                  </a:cubicBezTo>
                  <a:cubicBezTo>
                    <a:pt x="175" y="701"/>
                    <a:pt x="186" y="704"/>
                    <a:pt x="198" y="704"/>
                  </a:cubicBezTo>
                  <a:cubicBezTo>
                    <a:pt x="218" y="704"/>
                    <a:pt x="239" y="695"/>
                    <a:pt x="255" y="671"/>
                  </a:cubicBezTo>
                  <a:cubicBezTo>
                    <a:pt x="255" y="556"/>
                    <a:pt x="204" y="454"/>
                    <a:pt x="153" y="365"/>
                  </a:cubicBezTo>
                  <a:cubicBezTo>
                    <a:pt x="102" y="250"/>
                    <a:pt x="77" y="123"/>
                    <a:pt x="39" y="9"/>
                  </a:cubicBezTo>
                  <a:cubicBezTo>
                    <a:pt x="39" y="3"/>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8"/>
            <p:cNvSpPr/>
            <p:nvPr/>
          </p:nvSpPr>
          <p:spPr>
            <a:xfrm>
              <a:off x="4328750" y="2287838"/>
              <a:ext cx="3825" cy="13650"/>
            </a:xfrm>
            <a:custGeom>
              <a:avLst/>
              <a:gdLst/>
              <a:ahLst/>
              <a:cxnLst/>
              <a:rect l="l" t="t" r="r" b="b"/>
              <a:pathLst>
                <a:path w="153" h="546" extrusionOk="0">
                  <a:moveTo>
                    <a:pt x="13" y="0"/>
                  </a:moveTo>
                  <a:cubicBezTo>
                    <a:pt x="6" y="0"/>
                    <a:pt x="0" y="7"/>
                    <a:pt x="0" y="19"/>
                  </a:cubicBezTo>
                  <a:cubicBezTo>
                    <a:pt x="13" y="172"/>
                    <a:pt x="13" y="363"/>
                    <a:pt x="64" y="529"/>
                  </a:cubicBezTo>
                  <a:cubicBezTo>
                    <a:pt x="69" y="539"/>
                    <a:pt x="83" y="545"/>
                    <a:pt x="98" y="545"/>
                  </a:cubicBezTo>
                  <a:cubicBezTo>
                    <a:pt x="118" y="545"/>
                    <a:pt x="140" y="533"/>
                    <a:pt x="140" y="503"/>
                  </a:cubicBezTo>
                  <a:cubicBezTo>
                    <a:pt x="153" y="350"/>
                    <a:pt x="64" y="172"/>
                    <a:pt x="26" y="19"/>
                  </a:cubicBezTo>
                  <a:cubicBezTo>
                    <a:pt x="26" y="7"/>
                    <a:pt x="19" y="0"/>
                    <a:pt x="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8"/>
            <p:cNvSpPr/>
            <p:nvPr/>
          </p:nvSpPr>
          <p:spPr>
            <a:xfrm>
              <a:off x="4337025" y="2286238"/>
              <a:ext cx="4475" cy="11175"/>
            </a:xfrm>
            <a:custGeom>
              <a:avLst/>
              <a:gdLst/>
              <a:ahLst/>
              <a:cxnLst/>
              <a:rect l="l" t="t" r="r" b="b"/>
              <a:pathLst>
                <a:path w="179" h="447" extrusionOk="0">
                  <a:moveTo>
                    <a:pt x="51" y="1"/>
                  </a:moveTo>
                  <a:cubicBezTo>
                    <a:pt x="45" y="1"/>
                    <a:pt x="38" y="7"/>
                    <a:pt x="38" y="20"/>
                  </a:cubicBezTo>
                  <a:cubicBezTo>
                    <a:pt x="38" y="147"/>
                    <a:pt x="0" y="338"/>
                    <a:pt x="77" y="427"/>
                  </a:cubicBezTo>
                  <a:cubicBezTo>
                    <a:pt x="86" y="441"/>
                    <a:pt x="99" y="447"/>
                    <a:pt x="111" y="447"/>
                  </a:cubicBezTo>
                  <a:cubicBezTo>
                    <a:pt x="133" y="447"/>
                    <a:pt x="153" y="431"/>
                    <a:pt x="153" y="414"/>
                  </a:cubicBezTo>
                  <a:cubicBezTo>
                    <a:pt x="178" y="351"/>
                    <a:pt x="140" y="300"/>
                    <a:pt x="127" y="236"/>
                  </a:cubicBezTo>
                  <a:cubicBezTo>
                    <a:pt x="102" y="160"/>
                    <a:pt x="77" y="83"/>
                    <a:pt x="64" y="20"/>
                  </a:cubicBezTo>
                  <a:cubicBezTo>
                    <a:pt x="64" y="7"/>
                    <a:pt x="57" y="1"/>
                    <a:pt x="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8"/>
            <p:cNvSpPr/>
            <p:nvPr/>
          </p:nvSpPr>
          <p:spPr>
            <a:xfrm>
              <a:off x="4344350" y="2283163"/>
              <a:ext cx="5750" cy="10175"/>
            </a:xfrm>
            <a:custGeom>
              <a:avLst/>
              <a:gdLst/>
              <a:ahLst/>
              <a:cxnLst/>
              <a:rect l="l" t="t" r="r" b="b"/>
              <a:pathLst>
                <a:path w="230" h="407" extrusionOk="0">
                  <a:moveTo>
                    <a:pt x="77" y="1"/>
                  </a:moveTo>
                  <a:cubicBezTo>
                    <a:pt x="57" y="1"/>
                    <a:pt x="38" y="14"/>
                    <a:pt x="38" y="41"/>
                  </a:cubicBezTo>
                  <a:cubicBezTo>
                    <a:pt x="25" y="143"/>
                    <a:pt x="0" y="308"/>
                    <a:pt x="89" y="397"/>
                  </a:cubicBezTo>
                  <a:cubicBezTo>
                    <a:pt x="96" y="404"/>
                    <a:pt x="108" y="407"/>
                    <a:pt x="119" y="407"/>
                  </a:cubicBezTo>
                  <a:cubicBezTo>
                    <a:pt x="131" y="407"/>
                    <a:pt x="140" y="404"/>
                    <a:pt x="140" y="397"/>
                  </a:cubicBezTo>
                  <a:cubicBezTo>
                    <a:pt x="229" y="296"/>
                    <a:pt x="166" y="143"/>
                    <a:pt x="127" y="28"/>
                  </a:cubicBezTo>
                  <a:cubicBezTo>
                    <a:pt x="116" y="10"/>
                    <a:pt x="95"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4"/>
        <p:cNvGrpSpPr/>
        <p:nvPr/>
      </p:nvGrpSpPr>
      <p:grpSpPr>
        <a:xfrm>
          <a:off x="0" y="0"/>
          <a:ext cx="0" cy="0"/>
          <a:chOff x="0" y="0"/>
          <a:chExt cx="0" cy="0"/>
        </a:xfrm>
      </p:grpSpPr>
      <p:sp>
        <p:nvSpPr>
          <p:cNvPr id="545" name="Google Shape;545;p39"/>
          <p:cNvSpPr/>
          <p:nvPr/>
        </p:nvSpPr>
        <p:spPr>
          <a:xfrm>
            <a:off x="520662" y="443061"/>
            <a:ext cx="8144871" cy="426523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9"/>
          <p:cNvSpPr txBox="1">
            <a:spLocks noGrp="1"/>
          </p:cNvSpPr>
          <p:nvPr>
            <p:ph type="title"/>
          </p:nvPr>
        </p:nvSpPr>
        <p:spPr>
          <a:xfrm>
            <a:off x="3096900" y="3436605"/>
            <a:ext cx="2950200" cy="1249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en" b="1"/>
              <a:t>-Popular Olhanense Saying</a:t>
            </a:r>
            <a:endParaRPr b="1"/>
          </a:p>
        </p:txBody>
      </p:sp>
      <p:sp>
        <p:nvSpPr>
          <p:cNvPr id="547" name="Google Shape;547;p39"/>
          <p:cNvSpPr txBox="1">
            <a:spLocks noGrp="1"/>
          </p:cNvSpPr>
          <p:nvPr>
            <p:ph type="subTitle" idx="1"/>
          </p:nvPr>
        </p:nvSpPr>
        <p:spPr>
          <a:xfrm>
            <a:off x="1594575" y="1424725"/>
            <a:ext cx="6067200" cy="2160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2800" b="0">
                <a:latin typeface="Nunito SemiBold"/>
                <a:ea typeface="Nunito SemiBold"/>
                <a:cs typeface="Nunito SemiBold"/>
                <a:sym typeface="Nunito SemiBold"/>
              </a:rPr>
              <a:t>“Tá o Mar fêto dum cão, </a:t>
            </a:r>
            <a:endParaRPr sz="2800" b="0">
              <a:latin typeface="Nunito SemiBold"/>
              <a:ea typeface="Nunito SemiBold"/>
              <a:cs typeface="Nunito SemiBold"/>
              <a:sym typeface="Nunito SemiBold"/>
            </a:endParaRPr>
          </a:p>
          <a:p>
            <a:pPr marL="0" lvl="0" indent="0" algn="ctr" rtl="0">
              <a:lnSpc>
                <a:spcPct val="100000"/>
              </a:lnSpc>
              <a:spcBef>
                <a:spcPts val="0"/>
              </a:spcBef>
              <a:spcAft>
                <a:spcPts val="0"/>
              </a:spcAft>
              <a:buSzPts val="2400"/>
              <a:buNone/>
            </a:pPr>
            <a:r>
              <a:rPr lang="en" sz="2800" b="0">
                <a:latin typeface="Nunito SemiBold"/>
                <a:ea typeface="Nunito SemiBold"/>
                <a:cs typeface="Nunito SemiBold"/>
                <a:sym typeface="Nunito SemiBold"/>
              </a:rPr>
              <a:t>Nã há choque nem bergão!”</a:t>
            </a:r>
            <a:endParaRPr sz="2800"/>
          </a:p>
        </p:txBody>
      </p:sp>
      <p:grpSp>
        <p:nvGrpSpPr>
          <p:cNvPr id="548" name="Google Shape;548;p39"/>
          <p:cNvGrpSpPr/>
          <p:nvPr/>
        </p:nvGrpSpPr>
        <p:grpSpPr>
          <a:xfrm>
            <a:off x="457199" y="420842"/>
            <a:ext cx="8320294" cy="4384805"/>
            <a:chOff x="457199" y="420842"/>
            <a:chExt cx="8320294" cy="4384805"/>
          </a:xfrm>
        </p:grpSpPr>
        <p:sp>
          <p:nvSpPr>
            <p:cNvPr id="549" name="Google Shape;549;p3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0" name="Google Shape;550;p39"/>
            <p:cNvGrpSpPr/>
            <p:nvPr/>
          </p:nvGrpSpPr>
          <p:grpSpPr>
            <a:xfrm rot="-393">
              <a:off x="8451781" y="1455324"/>
              <a:ext cx="91501" cy="2296752"/>
              <a:chOff x="3382729" y="936491"/>
              <a:chExt cx="26147" cy="611945"/>
            </a:xfrm>
          </p:grpSpPr>
          <p:sp>
            <p:nvSpPr>
              <p:cNvPr id="551" name="Google Shape;551;p3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6" name="Google Shape;556;p39"/>
            <p:cNvGrpSpPr/>
            <p:nvPr/>
          </p:nvGrpSpPr>
          <p:grpSpPr>
            <a:xfrm rot="5399656">
              <a:off x="3238706" y="2471925"/>
              <a:ext cx="78276" cy="4207243"/>
              <a:chOff x="3382729" y="936491"/>
              <a:chExt cx="26147" cy="611945"/>
            </a:xfrm>
          </p:grpSpPr>
          <p:sp>
            <p:nvSpPr>
              <p:cNvPr id="557" name="Google Shape;557;p3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62" name="Google Shape;562;p39"/>
          <p:cNvGrpSpPr/>
          <p:nvPr/>
        </p:nvGrpSpPr>
        <p:grpSpPr>
          <a:xfrm rot="1355470">
            <a:off x="6679833" y="3685225"/>
            <a:ext cx="1575822" cy="523169"/>
            <a:chOff x="4088400" y="2002138"/>
            <a:chExt cx="542775" cy="180200"/>
          </a:xfrm>
        </p:grpSpPr>
        <p:sp>
          <p:nvSpPr>
            <p:cNvPr id="563" name="Google Shape;563;p39"/>
            <p:cNvSpPr/>
            <p:nvPr/>
          </p:nvSpPr>
          <p:spPr>
            <a:xfrm>
              <a:off x="4088400" y="2091088"/>
              <a:ext cx="348600" cy="91250"/>
            </a:xfrm>
            <a:custGeom>
              <a:avLst/>
              <a:gdLst/>
              <a:ahLst/>
              <a:cxnLst/>
              <a:rect l="l" t="t" r="r" b="b"/>
              <a:pathLst>
                <a:path w="13944" h="3650" extrusionOk="0">
                  <a:moveTo>
                    <a:pt x="179" y="466"/>
                  </a:moveTo>
                  <a:cubicBezTo>
                    <a:pt x="184" y="466"/>
                    <a:pt x="187" y="476"/>
                    <a:pt x="186" y="488"/>
                  </a:cubicBezTo>
                  <a:lnTo>
                    <a:pt x="186" y="488"/>
                  </a:lnTo>
                  <a:lnTo>
                    <a:pt x="179" y="466"/>
                  </a:lnTo>
                  <a:close/>
                  <a:moveTo>
                    <a:pt x="13597" y="251"/>
                  </a:moveTo>
                  <a:cubicBezTo>
                    <a:pt x="13352" y="809"/>
                    <a:pt x="13037" y="1344"/>
                    <a:pt x="12721" y="1828"/>
                  </a:cubicBezTo>
                  <a:cubicBezTo>
                    <a:pt x="12530" y="2121"/>
                    <a:pt x="12314" y="2389"/>
                    <a:pt x="12084" y="2580"/>
                  </a:cubicBezTo>
                  <a:lnTo>
                    <a:pt x="11983" y="2656"/>
                  </a:lnTo>
                  <a:lnTo>
                    <a:pt x="11893" y="2707"/>
                  </a:lnTo>
                  <a:cubicBezTo>
                    <a:pt x="11842" y="2745"/>
                    <a:pt x="11766" y="2758"/>
                    <a:pt x="11677" y="2783"/>
                  </a:cubicBezTo>
                  <a:lnTo>
                    <a:pt x="11575" y="2822"/>
                  </a:lnTo>
                  <a:cubicBezTo>
                    <a:pt x="11524" y="2834"/>
                    <a:pt x="11486" y="2834"/>
                    <a:pt x="11448" y="2847"/>
                  </a:cubicBezTo>
                  <a:lnTo>
                    <a:pt x="11206" y="2898"/>
                  </a:lnTo>
                  <a:cubicBezTo>
                    <a:pt x="10556" y="3025"/>
                    <a:pt x="9856" y="3051"/>
                    <a:pt x="9168" y="3089"/>
                  </a:cubicBezTo>
                  <a:cubicBezTo>
                    <a:pt x="8481" y="3140"/>
                    <a:pt x="7793" y="3216"/>
                    <a:pt x="7118" y="3280"/>
                  </a:cubicBezTo>
                  <a:cubicBezTo>
                    <a:pt x="6762" y="3318"/>
                    <a:pt x="6431" y="3318"/>
                    <a:pt x="6074" y="3318"/>
                  </a:cubicBezTo>
                  <a:cubicBezTo>
                    <a:pt x="5902" y="3325"/>
                    <a:pt x="5734" y="3328"/>
                    <a:pt x="5563" y="3328"/>
                  </a:cubicBezTo>
                  <a:cubicBezTo>
                    <a:pt x="5393" y="3328"/>
                    <a:pt x="5221" y="3325"/>
                    <a:pt x="5043" y="3318"/>
                  </a:cubicBezTo>
                  <a:cubicBezTo>
                    <a:pt x="4699" y="3305"/>
                    <a:pt x="4355" y="3280"/>
                    <a:pt x="4011" y="3267"/>
                  </a:cubicBezTo>
                  <a:cubicBezTo>
                    <a:pt x="3680" y="3242"/>
                    <a:pt x="3324" y="3216"/>
                    <a:pt x="3005" y="3153"/>
                  </a:cubicBezTo>
                  <a:cubicBezTo>
                    <a:pt x="2369" y="3025"/>
                    <a:pt x="1847" y="2567"/>
                    <a:pt x="1388" y="2070"/>
                  </a:cubicBezTo>
                  <a:cubicBezTo>
                    <a:pt x="1146" y="1816"/>
                    <a:pt x="943" y="1548"/>
                    <a:pt x="726" y="1281"/>
                  </a:cubicBezTo>
                  <a:cubicBezTo>
                    <a:pt x="624" y="1153"/>
                    <a:pt x="522" y="1013"/>
                    <a:pt x="433" y="861"/>
                  </a:cubicBezTo>
                  <a:cubicBezTo>
                    <a:pt x="382" y="797"/>
                    <a:pt x="331" y="733"/>
                    <a:pt x="281" y="657"/>
                  </a:cubicBezTo>
                  <a:lnTo>
                    <a:pt x="217" y="542"/>
                  </a:lnTo>
                  <a:lnTo>
                    <a:pt x="215" y="540"/>
                  </a:lnTo>
                  <a:lnTo>
                    <a:pt x="215" y="540"/>
                  </a:lnTo>
                  <a:cubicBezTo>
                    <a:pt x="495" y="587"/>
                    <a:pt x="745" y="632"/>
                    <a:pt x="1006" y="644"/>
                  </a:cubicBezTo>
                  <a:cubicBezTo>
                    <a:pt x="1146" y="670"/>
                    <a:pt x="1274" y="695"/>
                    <a:pt x="1401" y="708"/>
                  </a:cubicBezTo>
                  <a:cubicBezTo>
                    <a:pt x="1528" y="721"/>
                    <a:pt x="1656" y="733"/>
                    <a:pt x="1796" y="759"/>
                  </a:cubicBezTo>
                  <a:cubicBezTo>
                    <a:pt x="2369" y="797"/>
                    <a:pt x="2942" y="861"/>
                    <a:pt x="3515" y="886"/>
                  </a:cubicBezTo>
                  <a:cubicBezTo>
                    <a:pt x="3976" y="896"/>
                    <a:pt x="4437" y="931"/>
                    <a:pt x="4898" y="931"/>
                  </a:cubicBezTo>
                  <a:cubicBezTo>
                    <a:pt x="5010" y="931"/>
                    <a:pt x="5122" y="929"/>
                    <a:pt x="5234" y="924"/>
                  </a:cubicBezTo>
                  <a:cubicBezTo>
                    <a:pt x="5527" y="912"/>
                    <a:pt x="5807" y="912"/>
                    <a:pt x="6100" y="899"/>
                  </a:cubicBezTo>
                  <a:cubicBezTo>
                    <a:pt x="6380" y="873"/>
                    <a:pt x="6673" y="861"/>
                    <a:pt x="6953" y="861"/>
                  </a:cubicBezTo>
                  <a:cubicBezTo>
                    <a:pt x="8112" y="835"/>
                    <a:pt x="9258" y="822"/>
                    <a:pt x="10404" y="733"/>
                  </a:cubicBezTo>
                  <a:cubicBezTo>
                    <a:pt x="10977" y="682"/>
                    <a:pt x="11550" y="657"/>
                    <a:pt x="12123" y="555"/>
                  </a:cubicBezTo>
                  <a:cubicBezTo>
                    <a:pt x="12618" y="478"/>
                    <a:pt x="13104" y="344"/>
                    <a:pt x="13597" y="251"/>
                  </a:cubicBezTo>
                  <a:close/>
                  <a:moveTo>
                    <a:pt x="13813" y="1"/>
                  </a:moveTo>
                  <a:cubicBezTo>
                    <a:pt x="13801" y="1"/>
                    <a:pt x="13789" y="3"/>
                    <a:pt x="13778" y="7"/>
                  </a:cubicBezTo>
                  <a:cubicBezTo>
                    <a:pt x="13243" y="135"/>
                    <a:pt x="12670" y="148"/>
                    <a:pt x="12097" y="198"/>
                  </a:cubicBezTo>
                  <a:cubicBezTo>
                    <a:pt x="11524" y="249"/>
                    <a:pt x="10964" y="326"/>
                    <a:pt x="10391" y="389"/>
                  </a:cubicBezTo>
                  <a:cubicBezTo>
                    <a:pt x="9258" y="504"/>
                    <a:pt x="8112" y="580"/>
                    <a:pt x="6966" y="593"/>
                  </a:cubicBezTo>
                  <a:cubicBezTo>
                    <a:pt x="6393" y="593"/>
                    <a:pt x="5820" y="568"/>
                    <a:pt x="5247" y="530"/>
                  </a:cubicBezTo>
                  <a:lnTo>
                    <a:pt x="3528" y="504"/>
                  </a:lnTo>
                  <a:lnTo>
                    <a:pt x="1809" y="453"/>
                  </a:lnTo>
                  <a:cubicBezTo>
                    <a:pt x="1668" y="453"/>
                    <a:pt x="1516" y="440"/>
                    <a:pt x="1350" y="440"/>
                  </a:cubicBezTo>
                  <a:lnTo>
                    <a:pt x="13" y="440"/>
                  </a:lnTo>
                  <a:cubicBezTo>
                    <a:pt x="0" y="466"/>
                    <a:pt x="0" y="530"/>
                    <a:pt x="77" y="593"/>
                  </a:cubicBezTo>
                  <a:lnTo>
                    <a:pt x="90" y="631"/>
                  </a:lnTo>
                  <a:lnTo>
                    <a:pt x="128" y="695"/>
                  </a:lnTo>
                  <a:lnTo>
                    <a:pt x="191" y="797"/>
                  </a:lnTo>
                  <a:cubicBezTo>
                    <a:pt x="230" y="861"/>
                    <a:pt x="268" y="950"/>
                    <a:pt x="319" y="1026"/>
                  </a:cubicBezTo>
                  <a:cubicBezTo>
                    <a:pt x="395" y="1166"/>
                    <a:pt x="484" y="1332"/>
                    <a:pt x="586" y="1472"/>
                  </a:cubicBezTo>
                  <a:cubicBezTo>
                    <a:pt x="777" y="1752"/>
                    <a:pt x="981" y="2045"/>
                    <a:pt x="1223" y="2312"/>
                  </a:cubicBezTo>
                  <a:cubicBezTo>
                    <a:pt x="1465" y="2567"/>
                    <a:pt x="1719" y="2822"/>
                    <a:pt x="2000" y="3051"/>
                  </a:cubicBezTo>
                  <a:cubicBezTo>
                    <a:pt x="2292" y="3254"/>
                    <a:pt x="2623" y="3420"/>
                    <a:pt x="2993" y="3509"/>
                  </a:cubicBezTo>
                  <a:cubicBezTo>
                    <a:pt x="3337" y="3573"/>
                    <a:pt x="3693" y="3586"/>
                    <a:pt x="4037" y="3598"/>
                  </a:cubicBezTo>
                  <a:cubicBezTo>
                    <a:pt x="4368" y="3598"/>
                    <a:pt x="4724" y="3624"/>
                    <a:pt x="5068" y="3624"/>
                  </a:cubicBezTo>
                  <a:lnTo>
                    <a:pt x="6112" y="3624"/>
                  </a:lnTo>
                  <a:cubicBezTo>
                    <a:pt x="6333" y="3624"/>
                    <a:pt x="6559" y="3612"/>
                    <a:pt x="6792" y="3612"/>
                  </a:cubicBezTo>
                  <a:cubicBezTo>
                    <a:pt x="6908" y="3612"/>
                    <a:pt x="7025" y="3615"/>
                    <a:pt x="7144" y="3624"/>
                  </a:cubicBezTo>
                  <a:cubicBezTo>
                    <a:pt x="7500" y="3636"/>
                    <a:pt x="7844" y="3636"/>
                    <a:pt x="8188" y="3649"/>
                  </a:cubicBezTo>
                  <a:cubicBezTo>
                    <a:pt x="8544" y="3649"/>
                    <a:pt x="8888" y="3649"/>
                    <a:pt x="9245" y="3624"/>
                  </a:cubicBezTo>
                  <a:cubicBezTo>
                    <a:pt x="9576" y="3598"/>
                    <a:pt x="9932" y="3547"/>
                    <a:pt x="10276" y="3509"/>
                  </a:cubicBezTo>
                  <a:cubicBezTo>
                    <a:pt x="10620" y="3458"/>
                    <a:pt x="10964" y="3407"/>
                    <a:pt x="11320" y="3344"/>
                  </a:cubicBezTo>
                  <a:lnTo>
                    <a:pt x="11575" y="3280"/>
                  </a:lnTo>
                  <a:cubicBezTo>
                    <a:pt x="11600" y="3267"/>
                    <a:pt x="11651" y="3267"/>
                    <a:pt x="11690" y="3254"/>
                  </a:cubicBezTo>
                  <a:lnTo>
                    <a:pt x="11817" y="3204"/>
                  </a:lnTo>
                  <a:cubicBezTo>
                    <a:pt x="11919" y="3165"/>
                    <a:pt x="12008" y="3153"/>
                    <a:pt x="12097" y="3089"/>
                  </a:cubicBezTo>
                  <a:cubicBezTo>
                    <a:pt x="12135" y="3063"/>
                    <a:pt x="12174" y="3051"/>
                    <a:pt x="12224" y="3013"/>
                  </a:cubicBezTo>
                  <a:lnTo>
                    <a:pt x="12326" y="2911"/>
                  </a:lnTo>
                  <a:cubicBezTo>
                    <a:pt x="12632" y="2669"/>
                    <a:pt x="12836" y="2376"/>
                    <a:pt x="13027" y="2070"/>
                  </a:cubicBezTo>
                  <a:cubicBezTo>
                    <a:pt x="13421" y="1472"/>
                    <a:pt x="13663" y="835"/>
                    <a:pt x="13943" y="186"/>
                  </a:cubicBezTo>
                  <a:lnTo>
                    <a:pt x="13943" y="97"/>
                  </a:lnTo>
                  <a:cubicBezTo>
                    <a:pt x="13923" y="44"/>
                    <a:pt x="13867" y="1"/>
                    <a:pt x="13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9"/>
            <p:cNvSpPr/>
            <p:nvPr/>
          </p:nvSpPr>
          <p:spPr>
            <a:xfrm>
              <a:off x="4088400" y="2026488"/>
              <a:ext cx="346700" cy="77700"/>
            </a:xfrm>
            <a:custGeom>
              <a:avLst/>
              <a:gdLst/>
              <a:ahLst/>
              <a:cxnLst/>
              <a:rect l="l" t="t" r="r" b="b"/>
              <a:pathLst>
                <a:path w="13868" h="3108" extrusionOk="0">
                  <a:moveTo>
                    <a:pt x="6549" y="1"/>
                  </a:moveTo>
                  <a:cubicBezTo>
                    <a:pt x="6006" y="1"/>
                    <a:pt x="5456" y="58"/>
                    <a:pt x="4915" y="134"/>
                  </a:cubicBezTo>
                  <a:cubicBezTo>
                    <a:pt x="4763" y="159"/>
                    <a:pt x="4597" y="172"/>
                    <a:pt x="4444" y="198"/>
                  </a:cubicBezTo>
                  <a:cubicBezTo>
                    <a:pt x="4279" y="236"/>
                    <a:pt x="4139" y="287"/>
                    <a:pt x="3973" y="350"/>
                  </a:cubicBezTo>
                  <a:cubicBezTo>
                    <a:pt x="3820" y="414"/>
                    <a:pt x="3680" y="478"/>
                    <a:pt x="3528" y="554"/>
                  </a:cubicBezTo>
                  <a:cubicBezTo>
                    <a:pt x="3387" y="631"/>
                    <a:pt x="3235" y="694"/>
                    <a:pt x="3082" y="758"/>
                  </a:cubicBezTo>
                  <a:cubicBezTo>
                    <a:pt x="2496" y="1013"/>
                    <a:pt x="1910" y="1280"/>
                    <a:pt x="1388" y="1649"/>
                  </a:cubicBezTo>
                  <a:cubicBezTo>
                    <a:pt x="854" y="2031"/>
                    <a:pt x="382" y="2464"/>
                    <a:pt x="13" y="3024"/>
                  </a:cubicBezTo>
                  <a:cubicBezTo>
                    <a:pt x="2" y="3047"/>
                    <a:pt x="1" y="3090"/>
                    <a:pt x="18" y="3090"/>
                  </a:cubicBezTo>
                  <a:cubicBezTo>
                    <a:pt x="21" y="3090"/>
                    <a:pt x="23" y="3089"/>
                    <a:pt x="26" y="3088"/>
                  </a:cubicBezTo>
                  <a:cubicBezTo>
                    <a:pt x="45" y="3101"/>
                    <a:pt x="70" y="3107"/>
                    <a:pt x="94" y="3107"/>
                  </a:cubicBezTo>
                  <a:cubicBezTo>
                    <a:pt x="118" y="3107"/>
                    <a:pt x="140" y="3101"/>
                    <a:pt x="153" y="3088"/>
                  </a:cubicBezTo>
                  <a:cubicBezTo>
                    <a:pt x="573" y="2642"/>
                    <a:pt x="1045" y="2222"/>
                    <a:pt x="1554" y="1878"/>
                  </a:cubicBezTo>
                  <a:cubicBezTo>
                    <a:pt x="2063" y="1509"/>
                    <a:pt x="2598" y="1178"/>
                    <a:pt x="3184" y="949"/>
                  </a:cubicBezTo>
                  <a:cubicBezTo>
                    <a:pt x="3324" y="885"/>
                    <a:pt x="3464" y="860"/>
                    <a:pt x="3629" y="822"/>
                  </a:cubicBezTo>
                  <a:lnTo>
                    <a:pt x="3846" y="771"/>
                  </a:lnTo>
                  <a:cubicBezTo>
                    <a:pt x="3935" y="758"/>
                    <a:pt x="4011" y="758"/>
                    <a:pt x="4088" y="745"/>
                  </a:cubicBezTo>
                  <a:cubicBezTo>
                    <a:pt x="4228" y="732"/>
                    <a:pt x="4393" y="694"/>
                    <a:pt x="4533" y="643"/>
                  </a:cubicBezTo>
                  <a:cubicBezTo>
                    <a:pt x="4674" y="618"/>
                    <a:pt x="4839" y="580"/>
                    <a:pt x="4979" y="541"/>
                  </a:cubicBezTo>
                  <a:cubicBezTo>
                    <a:pt x="5590" y="376"/>
                    <a:pt x="6202" y="363"/>
                    <a:pt x="6825" y="299"/>
                  </a:cubicBezTo>
                  <a:cubicBezTo>
                    <a:pt x="6985" y="293"/>
                    <a:pt x="7141" y="290"/>
                    <a:pt x="7297" y="290"/>
                  </a:cubicBezTo>
                  <a:cubicBezTo>
                    <a:pt x="7453" y="290"/>
                    <a:pt x="7609" y="293"/>
                    <a:pt x="7768" y="299"/>
                  </a:cubicBezTo>
                  <a:cubicBezTo>
                    <a:pt x="7921" y="312"/>
                    <a:pt x="8073" y="363"/>
                    <a:pt x="8226" y="389"/>
                  </a:cubicBezTo>
                  <a:cubicBezTo>
                    <a:pt x="8392" y="440"/>
                    <a:pt x="8532" y="440"/>
                    <a:pt x="8685" y="478"/>
                  </a:cubicBezTo>
                  <a:cubicBezTo>
                    <a:pt x="8990" y="516"/>
                    <a:pt x="9308" y="554"/>
                    <a:pt x="9614" y="618"/>
                  </a:cubicBezTo>
                  <a:cubicBezTo>
                    <a:pt x="9767" y="643"/>
                    <a:pt x="9932" y="669"/>
                    <a:pt x="10072" y="707"/>
                  </a:cubicBezTo>
                  <a:cubicBezTo>
                    <a:pt x="10213" y="745"/>
                    <a:pt x="10378" y="796"/>
                    <a:pt x="10518" y="834"/>
                  </a:cubicBezTo>
                  <a:cubicBezTo>
                    <a:pt x="10798" y="936"/>
                    <a:pt x="11091" y="1063"/>
                    <a:pt x="11359" y="1216"/>
                  </a:cubicBezTo>
                  <a:cubicBezTo>
                    <a:pt x="11499" y="1305"/>
                    <a:pt x="11651" y="1369"/>
                    <a:pt x="11779" y="1445"/>
                  </a:cubicBezTo>
                  <a:cubicBezTo>
                    <a:pt x="11919" y="1522"/>
                    <a:pt x="12059" y="1586"/>
                    <a:pt x="12186" y="1662"/>
                  </a:cubicBezTo>
                  <a:cubicBezTo>
                    <a:pt x="12734" y="1968"/>
                    <a:pt x="13243" y="2324"/>
                    <a:pt x="13702" y="2732"/>
                  </a:cubicBezTo>
                  <a:cubicBezTo>
                    <a:pt x="13725" y="2739"/>
                    <a:pt x="13748" y="2752"/>
                    <a:pt x="13771" y="2752"/>
                  </a:cubicBezTo>
                  <a:cubicBezTo>
                    <a:pt x="13786" y="2752"/>
                    <a:pt x="13801" y="2747"/>
                    <a:pt x="13816" y="2732"/>
                  </a:cubicBezTo>
                  <a:cubicBezTo>
                    <a:pt x="13842" y="2706"/>
                    <a:pt x="13867" y="2655"/>
                    <a:pt x="13829" y="2604"/>
                  </a:cubicBezTo>
                  <a:cubicBezTo>
                    <a:pt x="13447" y="2069"/>
                    <a:pt x="12938" y="1649"/>
                    <a:pt x="12403" y="1305"/>
                  </a:cubicBezTo>
                  <a:cubicBezTo>
                    <a:pt x="12110" y="1140"/>
                    <a:pt x="11842" y="962"/>
                    <a:pt x="11524" y="872"/>
                  </a:cubicBezTo>
                  <a:lnTo>
                    <a:pt x="11295" y="796"/>
                  </a:lnTo>
                  <a:cubicBezTo>
                    <a:pt x="11218" y="771"/>
                    <a:pt x="11142" y="758"/>
                    <a:pt x="11066" y="732"/>
                  </a:cubicBezTo>
                  <a:cubicBezTo>
                    <a:pt x="11002" y="694"/>
                    <a:pt x="10913" y="681"/>
                    <a:pt x="10836" y="643"/>
                  </a:cubicBezTo>
                  <a:cubicBezTo>
                    <a:pt x="10773" y="618"/>
                    <a:pt x="10696" y="580"/>
                    <a:pt x="10620" y="567"/>
                  </a:cubicBezTo>
                  <a:cubicBezTo>
                    <a:pt x="10009" y="363"/>
                    <a:pt x="9385" y="198"/>
                    <a:pt x="8748" y="70"/>
                  </a:cubicBezTo>
                  <a:cubicBezTo>
                    <a:pt x="8595" y="45"/>
                    <a:pt x="8430" y="45"/>
                    <a:pt x="8277" y="45"/>
                  </a:cubicBezTo>
                  <a:cubicBezTo>
                    <a:pt x="8112" y="58"/>
                    <a:pt x="7959" y="58"/>
                    <a:pt x="7793" y="58"/>
                  </a:cubicBezTo>
                  <a:cubicBezTo>
                    <a:pt x="7750" y="59"/>
                    <a:pt x="7706" y="60"/>
                    <a:pt x="7663" y="60"/>
                  </a:cubicBezTo>
                  <a:cubicBezTo>
                    <a:pt x="7388" y="60"/>
                    <a:pt x="7113" y="29"/>
                    <a:pt x="6838" y="7"/>
                  </a:cubicBezTo>
                  <a:cubicBezTo>
                    <a:pt x="6742" y="3"/>
                    <a:pt x="6646" y="1"/>
                    <a:pt x="65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9"/>
            <p:cNvSpPr/>
            <p:nvPr/>
          </p:nvSpPr>
          <p:spPr>
            <a:xfrm>
              <a:off x="4222725" y="2002138"/>
              <a:ext cx="55425" cy="32150"/>
            </a:xfrm>
            <a:custGeom>
              <a:avLst/>
              <a:gdLst/>
              <a:ahLst/>
              <a:cxnLst/>
              <a:rect l="l" t="t" r="r" b="b"/>
              <a:pathLst>
                <a:path w="2217" h="1286" extrusionOk="0">
                  <a:moveTo>
                    <a:pt x="1070" y="0"/>
                  </a:moveTo>
                  <a:cubicBezTo>
                    <a:pt x="930" y="0"/>
                    <a:pt x="790" y="0"/>
                    <a:pt x="638" y="13"/>
                  </a:cubicBezTo>
                  <a:cubicBezTo>
                    <a:pt x="561" y="26"/>
                    <a:pt x="497" y="26"/>
                    <a:pt x="408" y="64"/>
                  </a:cubicBezTo>
                  <a:cubicBezTo>
                    <a:pt x="383" y="64"/>
                    <a:pt x="357" y="77"/>
                    <a:pt x="319" y="89"/>
                  </a:cubicBezTo>
                  <a:cubicBezTo>
                    <a:pt x="294" y="115"/>
                    <a:pt x="256" y="140"/>
                    <a:pt x="230" y="178"/>
                  </a:cubicBezTo>
                  <a:cubicBezTo>
                    <a:pt x="192" y="191"/>
                    <a:pt x="179" y="204"/>
                    <a:pt x="166" y="242"/>
                  </a:cubicBezTo>
                  <a:lnTo>
                    <a:pt x="128" y="306"/>
                  </a:lnTo>
                  <a:cubicBezTo>
                    <a:pt x="39" y="471"/>
                    <a:pt x="1" y="624"/>
                    <a:pt x="1" y="764"/>
                  </a:cubicBezTo>
                  <a:cubicBezTo>
                    <a:pt x="1" y="917"/>
                    <a:pt x="1" y="1070"/>
                    <a:pt x="65" y="1210"/>
                  </a:cubicBezTo>
                  <a:cubicBezTo>
                    <a:pt x="90" y="1223"/>
                    <a:pt x="103" y="1248"/>
                    <a:pt x="128" y="1273"/>
                  </a:cubicBezTo>
                  <a:cubicBezTo>
                    <a:pt x="148" y="1282"/>
                    <a:pt x="170" y="1286"/>
                    <a:pt x="191" y="1286"/>
                  </a:cubicBezTo>
                  <a:cubicBezTo>
                    <a:pt x="236" y="1286"/>
                    <a:pt x="280" y="1266"/>
                    <a:pt x="306" y="1223"/>
                  </a:cubicBezTo>
                  <a:cubicBezTo>
                    <a:pt x="383" y="1095"/>
                    <a:pt x="434" y="968"/>
                    <a:pt x="459" y="841"/>
                  </a:cubicBezTo>
                  <a:cubicBezTo>
                    <a:pt x="510" y="726"/>
                    <a:pt x="523" y="599"/>
                    <a:pt x="548" y="509"/>
                  </a:cubicBezTo>
                  <a:lnTo>
                    <a:pt x="548" y="471"/>
                  </a:lnTo>
                  <a:cubicBezTo>
                    <a:pt x="574" y="459"/>
                    <a:pt x="638" y="446"/>
                    <a:pt x="701" y="420"/>
                  </a:cubicBezTo>
                  <a:cubicBezTo>
                    <a:pt x="816" y="408"/>
                    <a:pt x="956" y="395"/>
                    <a:pt x="1083" y="382"/>
                  </a:cubicBezTo>
                  <a:cubicBezTo>
                    <a:pt x="1211" y="369"/>
                    <a:pt x="1351" y="331"/>
                    <a:pt x="1478" y="331"/>
                  </a:cubicBezTo>
                  <a:cubicBezTo>
                    <a:pt x="1542" y="331"/>
                    <a:pt x="1605" y="331"/>
                    <a:pt x="1669" y="344"/>
                  </a:cubicBezTo>
                  <a:cubicBezTo>
                    <a:pt x="1707" y="344"/>
                    <a:pt x="1733" y="369"/>
                    <a:pt x="1758" y="382"/>
                  </a:cubicBezTo>
                  <a:cubicBezTo>
                    <a:pt x="1771" y="395"/>
                    <a:pt x="1771" y="395"/>
                    <a:pt x="1771" y="408"/>
                  </a:cubicBezTo>
                  <a:cubicBezTo>
                    <a:pt x="1784" y="446"/>
                    <a:pt x="1784" y="509"/>
                    <a:pt x="1809" y="560"/>
                  </a:cubicBezTo>
                  <a:lnTo>
                    <a:pt x="1847" y="726"/>
                  </a:lnTo>
                  <a:cubicBezTo>
                    <a:pt x="1885" y="853"/>
                    <a:pt x="1911" y="981"/>
                    <a:pt x="1962" y="1108"/>
                  </a:cubicBezTo>
                  <a:cubicBezTo>
                    <a:pt x="1975" y="1159"/>
                    <a:pt x="2000" y="1172"/>
                    <a:pt x="2038" y="1197"/>
                  </a:cubicBezTo>
                  <a:cubicBezTo>
                    <a:pt x="2045" y="1198"/>
                    <a:pt x="2052" y="1199"/>
                    <a:pt x="2058" y="1199"/>
                  </a:cubicBezTo>
                  <a:cubicBezTo>
                    <a:pt x="2115" y="1199"/>
                    <a:pt x="2167" y="1152"/>
                    <a:pt x="2178" y="1095"/>
                  </a:cubicBezTo>
                  <a:cubicBezTo>
                    <a:pt x="2216" y="942"/>
                    <a:pt x="2216" y="790"/>
                    <a:pt x="2204" y="650"/>
                  </a:cubicBezTo>
                  <a:cubicBezTo>
                    <a:pt x="2191" y="509"/>
                    <a:pt x="2140" y="344"/>
                    <a:pt x="2000" y="204"/>
                  </a:cubicBezTo>
                  <a:cubicBezTo>
                    <a:pt x="1962" y="178"/>
                    <a:pt x="1898" y="140"/>
                    <a:pt x="1847" y="127"/>
                  </a:cubicBezTo>
                  <a:cubicBezTo>
                    <a:pt x="1809" y="115"/>
                    <a:pt x="1758" y="89"/>
                    <a:pt x="1720" y="89"/>
                  </a:cubicBezTo>
                  <a:lnTo>
                    <a:pt x="1503" y="64"/>
                  </a:lnTo>
                  <a:cubicBezTo>
                    <a:pt x="1363" y="26"/>
                    <a:pt x="1211" y="0"/>
                    <a:pt x="10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9"/>
            <p:cNvSpPr/>
            <p:nvPr/>
          </p:nvSpPr>
          <p:spPr>
            <a:xfrm>
              <a:off x="4422650" y="2071838"/>
              <a:ext cx="208525" cy="48925"/>
            </a:xfrm>
            <a:custGeom>
              <a:avLst/>
              <a:gdLst/>
              <a:ahLst/>
              <a:cxnLst/>
              <a:rect l="l" t="t" r="r" b="b"/>
              <a:pathLst>
                <a:path w="8341" h="1957" extrusionOk="0">
                  <a:moveTo>
                    <a:pt x="6383" y="9"/>
                  </a:moveTo>
                  <a:cubicBezTo>
                    <a:pt x="6110" y="9"/>
                    <a:pt x="5841" y="28"/>
                    <a:pt x="5565" y="77"/>
                  </a:cubicBezTo>
                  <a:cubicBezTo>
                    <a:pt x="5221" y="154"/>
                    <a:pt x="4890" y="255"/>
                    <a:pt x="4534" y="281"/>
                  </a:cubicBezTo>
                  <a:cubicBezTo>
                    <a:pt x="3846" y="383"/>
                    <a:pt x="3146" y="408"/>
                    <a:pt x="2471" y="510"/>
                  </a:cubicBezTo>
                  <a:cubicBezTo>
                    <a:pt x="1783" y="599"/>
                    <a:pt x="1096" y="714"/>
                    <a:pt x="408" y="867"/>
                  </a:cubicBezTo>
                  <a:cubicBezTo>
                    <a:pt x="370" y="867"/>
                    <a:pt x="332" y="918"/>
                    <a:pt x="319" y="981"/>
                  </a:cubicBezTo>
                  <a:cubicBezTo>
                    <a:pt x="319" y="1032"/>
                    <a:pt x="370" y="1058"/>
                    <a:pt x="408" y="1058"/>
                  </a:cubicBezTo>
                  <a:cubicBezTo>
                    <a:pt x="1108" y="994"/>
                    <a:pt x="1796" y="918"/>
                    <a:pt x="2483" y="828"/>
                  </a:cubicBezTo>
                  <a:cubicBezTo>
                    <a:pt x="3171" y="727"/>
                    <a:pt x="3846" y="599"/>
                    <a:pt x="4534" y="536"/>
                  </a:cubicBezTo>
                  <a:cubicBezTo>
                    <a:pt x="4644" y="527"/>
                    <a:pt x="4757" y="524"/>
                    <a:pt x="4872" y="524"/>
                  </a:cubicBezTo>
                  <a:cubicBezTo>
                    <a:pt x="5101" y="524"/>
                    <a:pt x="5336" y="536"/>
                    <a:pt x="5565" y="536"/>
                  </a:cubicBezTo>
                  <a:cubicBezTo>
                    <a:pt x="5921" y="536"/>
                    <a:pt x="6265" y="510"/>
                    <a:pt x="6609" y="459"/>
                  </a:cubicBezTo>
                  <a:cubicBezTo>
                    <a:pt x="6781" y="440"/>
                    <a:pt x="6956" y="431"/>
                    <a:pt x="7125" y="431"/>
                  </a:cubicBezTo>
                  <a:cubicBezTo>
                    <a:pt x="7293" y="431"/>
                    <a:pt x="7456" y="440"/>
                    <a:pt x="7602" y="459"/>
                  </a:cubicBezTo>
                  <a:cubicBezTo>
                    <a:pt x="7857" y="459"/>
                    <a:pt x="7984" y="727"/>
                    <a:pt x="7946" y="1019"/>
                  </a:cubicBezTo>
                  <a:cubicBezTo>
                    <a:pt x="7921" y="1147"/>
                    <a:pt x="7844" y="1300"/>
                    <a:pt x="7768" y="1414"/>
                  </a:cubicBezTo>
                  <a:lnTo>
                    <a:pt x="7704" y="1440"/>
                  </a:lnTo>
                  <a:cubicBezTo>
                    <a:pt x="7666" y="1465"/>
                    <a:pt x="7628" y="1478"/>
                    <a:pt x="7590" y="1478"/>
                  </a:cubicBezTo>
                  <a:cubicBezTo>
                    <a:pt x="7513" y="1491"/>
                    <a:pt x="7411" y="1503"/>
                    <a:pt x="7335" y="1503"/>
                  </a:cubicBezTo>
                  <a:cubicBezTo>
                    <a:pt x="7182" y="1503"/>
                    <a:pt x="7004" y="1503"/>
                    <a:pt x="6826" y="1491"/>
                  </a:cubicBezTo>
                  <a:cubicBezTo>
                    <a:pt x="6673" y="1491"/>
                    <a:pt x="6494" y="1491"/>
                    <a:pt x="6316" y="1503"/>
                  </a:cubicBezTo>
                  <a:cubicBezTo>
                    <a:pt x="5629" y="1554"/>
                    <a:pt x="4954" y="1592"/>
                    <a:pt x="4253" y="1605"/>
                  </a:cubicBezTo>
                  <a:cubicBezTo>
                    <a:pt x="4135" y="1605"/>
                    <a:pt x="4016" y="1611"/>
                    <a:pt x="3897" y="1611"/>
                  </a:cubicBezTo>
                  <a:cubicBezTo>
                    <a:pt x="3837" y="1611"/>
                    <a:pt x="3778" y="1609"/>
                    <a:pt x="3719" y="1605"/>
                  </a:cubicBezTo>
                  <a:lnTo>
                    <a:pt x="3197" y="1554"/>
                  </a:lnTo>
                  <a:cubicBezTo>
                    <a:pt x="3031" y="1529"/>
                    <a:pt x="2859" y="1522"/>
                    <a:pt x="2686" y="1522"/>
                  </a:cubicBezTo>
                  <a:cubicBezTo>
                    <a:pt x="2512" y="1522"/>
                    <a:pt x="2337" y="1529"/>
                    <a:pt x="2165" y="1529"/>
                  </a:cubicBezTo>
                  <a:cubicBezTo>
                    <a:pt x="1465" y="1541"/>
                    <a:pt x="777" y="1554"/>
                    <a:pt x="77" y="1605"/>
                  </a:cubicBezTo>
                  <a:cubicBezTo>
                    <a:pt x="51" y="1605"/>
                    <a:pt x="0" y="1631"/>
                    <a:pt x="0" y="1682"/>
                  </a:cubicBezTo>
                  <a:cubicBezTo>
                    <a:pt x="0" y="1732"/>
                    <a:pt x="26" y="1783"/>
                    <a:pt x="77" y="1783"/>
                  </a:cubicBezTo>
                  <a:cubicBezTo>
                    <a:pt x="777" y="1860"/>
                    <a:pt x="1465" y="1911"/>
                    <a:pt x="2165" y="1936"/>
                  </a:cubicBezTo>
                  <a:cubicBezTo>
                    <a:pt x="2374" y="1944"/>
                    <a:pt x="2588" y="1956"/>
                    <a:pt x="2800" y="1956"/>
                  </a:cubicBezTo>
                  <a:cubicBezTo>
                    <a:pt x="2937" y="1956"/>
                    <a:pt x="3074" y="1951"/>
                    <a:pt x="3209" y="1936"/>
                  </a:cubicBezTo>
                  <a:cubicBezTo>
                    <a:pt x="3388" y="1936"/>
                    <a:pt x="3566" y="1911"/>
                    <a:pt x="3744" y="1911"/>
                  </a:cubicBezTo>
                  <a:lnTo>
                    <a:pt x="4266" y="1911"/>
                  </a:lnTo>
                  <a:cubicBezTo>
                    <a:pt x="4954" y="1911"/>
                    <a:pt x="5654" y="1923"/>
                    <a:pt x="6354" y="1923"/>
                  </a:cubicBezTo>
                  <a:cubicBezTo>
                    <a:pt x="6520" y="1923"/>
                    <a:pt x="6698" y="1911"/>
                    <a:pt x="6876" y="1873"/>
                  </a:cubicBezTo>
                  <a:cubicBezTo>
                    <a:pt x="7042" y="1847"/>
                    <a:pt x="7220" y="1796"/>
                    <a:pt x="7399" y="1758"/>
                  </a:cubicBezTo>
                  <a:cubicBezTo>
                    <a:pt x="7500" y="1745"/>
                    <a:pt x="7577" y="1732"/>
                    <a:pt x="7666" y="1720"/>
                  </a:cubicBezTo>
                  <a:cubicBezTo>
                    <a:pt x="7717" y="1720"/>
                    <a:pt x="7768" y="1694"/>
                    <a:pt x="7819" y="1682"/>
                  </a:cubicBezTo>
                  <a:cubicBezTo>
                    <a:pt x="7857" y="1656"/>
                    <a:pt x="7908" y="1656"/>
                    <a:pt x="7984" y="1592"/>
                  </a:cubicBezTo>
                  <a:lnTo>
                    <a:pt x="8022" y="1554"/>
                  </a:lnTo>
                  <a:lnTo>
                    <a:pt x="8035" y="1529"/>
                  </a:lnTo>
                  <a:cubicBezTo>
                    <a:pt x="8048" y="1491"/>
                    <a:pt x="8073" y="1478"/>
                    <a:pt x="8086" y="1465"/>
                  </a:cubicBezTo>
                  <a:cubicBezTo>
                    <a:pt x="8112" y="1414"/>
                    <a:pt x="8150" y="1376"/>
                    <a:pt x="8163" y="1338"/>
                  </a:cubicBezTo>
                  <a:cubicBezTo>
                    <a:pt x="8213" y="1249"/>
                    <a:pt x="8239" y="1159"/>
                    <a:pt x="8277" y="1058"/>
                  </a:cubicBezTo>
                  <a:cubicBezTo>
                    <a:pt x="8341" y="867"/>
                    <a:pt x="8341" y="650"/>
                    <a:pt x="8239" y="446"/>
                  </a:cubicBezTo>
                  <a:cubicBezTo>
                    <a:pt x="8201" y="332"/>
                    <a:pt x="8112" y="230"/>
                    <a:pt x="8022" y="166"/>
                  </a:cubicBezTo>
                  <a:cubicBezTo>
                    <a:pt x="7972" y="141"/>
                    <a:pt x="7895" y="103"/>
                    <a:pt x="7844" y="90"/>
                  </a:cubicBezTo>
                  <a:cubicBezTo>
                    <a:pt x="7793" y="90"/>
                    <a:pt x="7755" y="64"/>
                    <a:pt x="7704" y="64"/>
                  </a:cubicBezTo>
                  <a:cubicBezTo>
                    <a:pt x="7322" y="1"/>
                    <a:pt x="6966" y="26"/>
                    <a:pt x="6622" y="13"/>
                  </a:cubicBezTo>
                  <a:cubicBezTo>
                    <a:pt x="6542" y="11"/>
                    <a:pt x="6462" y="9"/>
                    <a:pt x="6383" y="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9"/>
            <p:cNvSpPr/>
            <p:nvPr/>
          </p:nvSpPr>
          <p:spPr>
            <a:xfrm>
              <a:off x="4492675" y="2085163"/>
              <a:ext cx="12450" cy="31500"/>
            </a:xfrm>
            <a:custGeom>
              <a:avLst/>
              <a:gdLst/>
              <a:ahLst/>
              <a:cxnLst/>
              <a:rect l="l" t="t" r="r" b="b"/>
              <a:pathLst>
                <a:path w="498" h="1260" extrusionOk="0">
                  <a:moveTo>
                    <a:pt x="154" y="0"/>
                  </a:moveTo>
                  <a:cubicBezTo>
                    <a:pt x="94" y="0"/>
                    <a:pt x="25" y="39"/>
                    <a:pt x="14" y="117"/>
                  </a:cubicBezTo>
                  <a:lnTo>
                    <a:pt x="14" y="130"/>
                  </a:lnTo>
                  <a:cubicBezTo>
                    <a:pt x="1" y="219"/>
                    <a:pt x="1" y="321"/>
                    <a:pt x="1" y="397"/>
                  </a:cubicBezTo>
                  <a:cubicBezTo>
                    <a:pt x="1" y="474"/>
                    <a:pt x="1" y="576"/>
                    <a:pt x="14" y="652"/>
                  </a:cubicBezTo>
                  <a:cubicBezTo>
                    <a:pt x="26" y="754"/>
                    <a:pt x="39" y="830"/>
                    <a:pt x="64" y="907"/>
                  </a:cubicBezTo>
                  <a:cubicBezTo>
                    <a:pt x="77" y="983"/>
                    <a:pt x="90" y="1072"/>
                    <a:pt x="128" y="1161"/>
                  </a:cubicBezTo>
                  <a:lnTo>
                    <a:pt x="128" y="1174"/>
                  </a:lnTo>
                  <a:cubicBezTo>
                    <a:pt x="128" y="1199"/>
                    <a:pt x="141" y="1225"/>
                    <a:pt x="166" y="1238"/>
                  </a:cubicBezTo>
                  <a:cubicBezTo>
                    <a:pt x="195" y="1252"/>
                    <a:pt x="224" y="1259"/>
                    <a:pt x="250" y="1259"/>
                  </a:cubicBezTo>
                  <a:cubicBezTo>
                    <a:pt x="295" y="1259"/>
                    <a:pt x="333" y="1239"/>
                    <a:pt x="357" y="1199"/>
                  </a:cubicBezTo>
                  <a:cubicBezTo>
                    <a:pt x="434" y="1098"/>
                    <a:pt x="459" y="996"/>
                    <a:pt x="472" y="894"/>
                  </a:cubicBezTo>
                  <a:cubicBezTo>
                    <a:pt x="497" y="792"/>
                    <a:pt x="497" y="690"/>
                    <a:pt x="472" y="588"/>
                  </a:cubicBezTo>
                  <a:cubicBezTo>
                    <a:pt x="472" y="499"/>
                    <a:pt x="446" y="397"/>
                    <a:pt x="408" y="308"/>
                  </a:cubicBezTo>
                  <a:cubicBezTo>
                    <a:pt x="383" y="206"/>
                    <a:pt x="332" y="117"/>
                    <a:pt x="255" y="41"/>
                  </a:cubicBezTo>
                  <a:cubicBezTo>
                    <a:pt x="243" y="15"/>
                    <a:pt x="217" y="3"/>
                    <a:pt x="179" y="3"/>
                  </a:cubicBezTo>
                  <a:cubicBezTo>
                    <a:pt x="171"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9"/>
            <p:cNvSpPr/>
            <p:nvPr/>
          </p:nvSpPr>
          <p:spPr>
            <a:xfrm>
              <a:off x="4102400" y="2117213"/>
              <a:ext cx="32050" cy="5925"/>
            </a:xfrm>
            <a:custGeom>
              <a:avLst/>
              <a:gdLst/>
              <a:ahLst/>
              <a:cxnLst/>
              <a:rect l="l" t="t" r="r" b="b"/>
              <a:pathLst>
                <a:path w="1282" h="237" extrusionOk="0">
                  <a:moveTo>
                    <a:pt x="146" y="1"/>
                  </a:moveTo>
                  <a:cubicBezTo>
                    <a:pt x="119" y="1"/>
                    <a:pt x="91" y="2"/>
                    <a:pt x="64" y="7"/>
                  </a:cubicBezTo>
                  <a:cubicBezTo>
                    <a:pt x="13" y="7"/>
                    <a:pt x="1" y="108"/>
                    <a:pt x="39" y="121"/>
                  </a:cubicBezTo>
                  <a:cubicBezTo>
                    <a:pt x="203" y="203"/>
                    <a:pt x="393" y="237"/>
                    <a:pt x="586" y="237"/>
                  </a:cubicBezTo>
                  <a:cubicBezTo>
                    <a:pt x="813" y="237"/>
                    <a:pt x="1043" y="190"/>
                    <a:pt x="1236" y="121"/>
                  </a:cubicBezTo>
                  <a:cubicBezTo>
                    <a:pt x="1281" y="110"/>
                    <a:pt x="1276" y="28"/>
                    <a:pt x="1230" y="28"/>
                  </a:cubicBezTo>
                  <a:cubicBezTo>
                    <a:pt x="1224" y="28"/>
                    <a:pt x="1217" y="29"/>
                    <a:pt x="1210" y="32"/>
                  </a:cubicBezTo>
                  <a:cubicBezTo>
                    <a:pt x="1081" y="68"/>
                    <a:pt x="964" y="84"/>
                    <a:pt x="848" y="84"/>
                  </a:cubicBezTo>
                  <a:cubicBezTo>
                    <a:pt x="758" y="84"/>
                    <a:pt x="668" y="74"/>
                    <a:pt x="574" y="58"/>
                  </a:cubicBezTo>
                  <a:cubicBezTo>
                    <a:pt x="425" y="47"/>
                    <a:pt x="284" y="1"/>
                    <a:pt x="1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9"/>
            <p:cNvSpPr/>
            <p:nvPr/>
          </p:nvSpPr>
          <p:spPr>
            <a:xfrm>
              <a:off x="4108775" y="2129588"/>
              <a:ext cx="29625" cy="6550"/>
            </a:xfrm>
            <a:custGeom>
              <a:avLst/>
              <a:gdLst/>
              <a:ahLst/>
              <a:cxnLst/>
              <a:rect l="l" t="t" r="r" b="b"/>
              <a:pathLst>
                <a:path w="1185" h="262" extrusionOk="0">
                  <a:moveTo>
                    <a:pt x="680" y="1"/>
                  </a:moveTo>
                  <a:cubicBezTo>
                    <a:pt x="460" y="1"/>
                    <a:pt x="231" y="35"/>
                    <a:pt x="39" y="85"/>
                  </a:cubicBezTo>
                  <a:cubicBezTo>
                    <a:pt x="0" y="110"/>
                    <a:pt x="0" y="174"/>
                    <a:pt x="39" y="186"/>
                  </a:cubicBezTo>
                  <a:cubicBezTo>
                    <a:pt x="206" y="230"/>
                    <a:pt x="404" y="261"/>
                    <a:pt x="599" y="261"/>
                  </a:cubicBezTo>
                  <a:cubicBezTo>
                    <a:pt x="803" y="261"/>
                    <a:pt x="1003" y="227"/>
                    <a:pt x="1159" y="136"/>
                  </a:cubicBezTo>
                  <a:cubicBezTo>
                    <a:pt x="1185" y="136"/>
                    <a:pt x="1172" y="85"/>
                    <a:pt x="1159" y="72"/>
                  </a:cubicBezTo>
                  <a:cubicBezTo>
                    <a:pt x="1019" y="22"/>
                    <a:pt x="852" y="1"/>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9"/>
            <p:cNvSpPr/>
            <p:nvPr/>
          </p:nvSpPr>
          <p:spPr>
            <a:xfrm>
              <a:off x="4118675" y="2144363"/>
              <a:ext cx="28950" cy="8175"/>
            </a:xfrm>
            <a:custGeom>
              <a:avLst/>
              <a:gdLst/>
              <a:ahLst/>
              <a:cxnLst/>
              <a:rect l="l" t="t" r="r" b="b"/>
              <a:pathLst>
                <a:path w="1158" h="327" extrusionOk="0">
                  <a:moveTo>
                    <a:pt x="76" y="1"/>
                  </a:moveTo>
                  <a:cubicBezTo>
                    <a:pt x="40" y="1"/>
                    <a:pt x="0" y="45"/>
                    <a:pt x="12" y="79"/>
                  </a:cubicBezTo>
                  <a:cubicBezTo>
                    <a:pt x="71" y="268"/>
                    <a:pt x="229" y="327"/>
                    <a:pt x="414" y="327"/>
                  </a:cubicBezTo>
                  <a:cubicBezTo>
                    <a:pt x="666" y="327"/>
                    <a:pt x="969" y="218"/>
                    <a:pt x="1145" y="181"/>
                  </a:cubicBezTo>
                  <a:cubicBezTo>
                    <a:pt x="1158" y="181"/>
                    <a:pt x="1158" y="156"/>
                    <a:pt x="1120" y="156"/>
                  </a:cubicBezTo>
                  <a:cubicBezTo>
                    <a:pt x="967" y="118"/>
                    <a:pt x="801" y="118"/>
                    <a:pt x="648" y="118"/>
                  </a:cubicBezTo>
                  <a:cubicBezTo>
                    <a:pt x="631" y="119"/>
                    <a:pt x="613" y="119"/>
                    <a:pt x="596" y="119"/>
                  </a:cubicBezTo>
                  <a:cubicBezTo>
                    <a:pt x="416" y="119"/>
                    <a:pt x="263" y="61"/>
                    <a:pt x="88" y="3"/>
                  </a:cubicBezTo>
                  <a:cubicBezTo>
                    <a:pt x="84" y="2"/>
                    <a:pt x="80"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9"/>
            <p:cNvSpPr/>
            <p:nvPr/>
          </p:nvSpPr>
          <p:spPr>
            <a:xfrm>
              <a:off x="4132300" y="2155238"/>
              <a:ext cx="30300" cy="8100"/>
            </a:xfrm>
            <a:custGeom>
              <a:avLst/>
              <a:gdLst/>
              <a:ahLst/>
              <a:cxnLst/>
              <a:rect l="l" t="t" r="r" b="b"/>
              <a:pathLst>
                <a:path w="1212" h="324" extrusionOk="0">
                  <a:moveTo>
                    <a:pt x="1173" y="1"/>
                  </a:moveTo>
                  <a:cubicBezTo>
                    <a:pt x="982" y="39"/>
                    <a:pt x="778" y="65"/>
                    <a:pt x="575" y="77"/>
                  </a:cubicBezTo>
                  <a:cubicBezTo>
                    <a:pt x="549" y="82"/>
                    <a:pt x="522" y="83"/>
                    <a:pt x="496" y="83"/>
                  </a:cubicBezTo>
                  <a:cubicBezTo>
                    <a:pt x="381" y="83"/>
                    <a:pt x="261" y="50"/>
                    <a:pt x="146" y="50"/>
                  </a:cubicBezTo>
                  <a:cubicBezTo>
                    <a:pt x="132" y="50"/>
                    <a:pt x="118" y="51"/>
                    <a:pt x="103" y="52"/>
                  </a:cubicBezTo>
                  <a:cubicBezTo>
                    <a:pt x="65" y="52"/>
                    <a:pt x="53" y="77"/>
                    <a:pt x="53" y="90"/>
                  </a:cubicBezTo>
                  <a:cubicBezTo>
                    <a:pt x="1" y="287"/>
                    <a:pt x="227" y="324"/>
                    <a:pt x="389" y="324"/>
                  </a:cubicBezTo>
                  <a:cubicBezTo>
                    <a:pt x="426" y="324"/>
                    <a:pt x="459" y="322"/>
                    <a:pt x="485" y="319"/>
                  </a:cubicBezTo>
                  <a:cubicBezTo>
                    <a:pt x="740" y="281"/>
                    <a:pt x="982" y="179"/>
                    <a:pt x="1199" y="52"/>
                  </a:cubicBezTo>
                  <a:cubicBezTo>
                    <a:pt x="1211" y="39"/>
                    <a:pt x="1186" y="1"/>
                    <a:pt x="1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9"/>
            <p:cNvSpPr/>
            <p:nvPr/>
          </p:nvSpPr>
          <p:spPr>
            <a:xfrm>
              <a:off x="4145375" y="2164488"/>
              <a:ext cx="29300" cy="7075"/>
            </a:xfrm>
            <a:custGeom>
              <a:avLst/>
              <a:gdLst/>
              <a:ahLst/>
              <a:cxnLst/>
              <a:rect l="l" t="t" r="r" b="b"/>
              <a:pathLst>
                <a:path w="1172" h="283" extrusionOk="0">
                  <a:moveTo>
                    <a:pt x="1147" y="0"/>
                  </a:moveTo>
                  <a:cubicBezTo>
                    <a:pt x="930" y="26"/>
                    <a:pt x="726" y="51"/>
                    <a:pt x="523" y="64"/>
                  </a:cubicBezTo>
                  <a:cubicBezTo>
                    <a:pt x="357" y="77"/>
                    <a:pt x="166" y="51"/>
                    <a:pt x="26" y="140"/>
                  </a:cubicBezTo>
                  <a:cubicBezTo>
                    <a:pt x="1" y="153"/>
                    <a:pt x="1" y="217"/>
                    <a:pt x="26" y="242"/>
                  </a:cubicBezTo>
                  <a:cubicBezTo>
                    <a:pt x="81" y="272"/>
                    <a:pt x="138" y="282"/>
                    <a:pt x="196" y="282"/>
                  </a:cubicBezTo>
                  <a:cubicBezTo>
                    <a:pt x="286" y="282"/>
                    <a:pt x="379" y="258"/>
                    <a:pt x="472" y="242"/>
                  </a:cubicBezTo>
                  <a:cubicBezTo>
                    <a:pt x="714" y="191"/>
                    <a:pt x="930" y="115"/>
                    <a:pt x="1159" y="13"/>
                  </a:cubicBezTo>
                  <a:cubicBezTo>
                    <a:pt x="1162" y="15"/>
                    <a:pt x="1164" y="16"/>
                    <a:pt x="1165" y="16"/>
                  </a:cubicBezTo>
                  <a:cubicBezTo>
                    <a:pt x="1171" y="16"/>
                    <a:pt x="1167" y="0"/>
                    <a:pt x="1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9"/>
            <p:cNvSpPr/>
            <p:nvPr/>
          </p:nvSpPr>
          <p:spPr>
            <a:xfrm>
              <a:off x="4368525" y="2110613"/>
              <a:ext cx="15625" cy="9925"/>
            </a:xfrm>
            <a:custGeom>
              <a:avLst/>
              <a:gdLst/>
              <a:ahLst/>
              <a:cxnLst/>
              <a:rect l="l" t="t" r="r" b="b"/>
              <a:pathLst>
                <a:path w="625" h="397" extrusionOk="0">
                  <a:moveTo>
                    <a:pt x="498" y="0"/>
                  </a:moveTo>
                  <a:cubicBezTo>
                    <a:pt x="395" y="0"/>
                    <a:pt x="300" y="27"/>
                    <a:pt x="204" y="80"/>
                  </a:cubicBezTo>
                  <a:cubicBezTo>
                    <a:pt x="115" y="131"/>
                    <a:pt x="1" y="232"/>
                    <a:pt x="13" y="334"/>
                  </a:cubicBezTo>
                  <a:cubicBezTo>
                    <a:pt x="18" y="381"/>
                    <a:pt x="47" y="397"/>
                    <a:pt x="85" y="397"/>
                  </a:cubicBezTo>
                  <a:cubicBezTo>
                    <a:pt x="150" y="397"/>
                    <a:pt x="241" y="350"/>
                    <a:pt x="281" y="334"/>
                  </a:cubicBezTo>
                  <a:cubicBezTo>
                    <a:pt x="332" y="309"/>
                    <a:pt x="383" y="258"/>
                    <a:pt x="446" y="232"/>
                  </a:cubicBezTo>
                  <a:cubicBezTo>
                    <a:pt x="510" y="194"/>
                    <a:pt x="561" y="143"/>
                    <a:pt x="599" y="105"/>
                  </a:cubicBezTo>
                  <a:cubicBezTo>
                    <a:pt x="625" y="54"/>
                    <a:pt x="599" y="3"/>
                    <a:pt x="561" y="3"/>
                  </a:cubicBezTo>
                  <a:cubicBezTo>
                    <a:pt x="540" y="1"/>
                    <a:pt x="519" y="0"/>
                    <a:pt x="4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9"/>
            <p:cNvSpPr/>
            <p:nvPr/>
          </p:nvSpPr>
          <p:spPr>
            <a:xfrm>
              <a:off x="4378800" y="2116438"/>
              <a:ext cx="14075" cy="11175"/>
            </a:xfrm>
            <a:custGeom>
              <a:avLst/>
              <a:gdLst/>
              <a:ahLst/>
              <a:cxnLst/>
              <a:rect l="l" t="t" r="r" b="b"/>
              <a:pathLst>
                <a:path w="563" h="447" extrusionOk="0">
                  <a:moveTo>
                    <a:pt x="511" y="0"/>
                  </a:moveTo>
                  <a:cubicBezTo>
                    <a:pt x="502" y="0"/>
                    <a:pt x="492" y="4"/>
                    <a:pt x="481" y="12"/>
                  </a:cubicBezTo>
                  <a:cubicBezTo>
                    <a:pt x="405" y="63"/>
                    <a:pt x="316" y="89"/>
                    <a:pt x="239" y="152"/>
                  </a:cubicBezTo>
                  <a:cubicBezTo>
                    <a:pt x="188" y="190"/>
                    <a:pt x="163" y="216"/>
                    <a:pt x="112" y="229"/>
                  </a:cubicBezTo>
                  <a:cubicBezTo>
                    <a:pt x="86" y="267"/>
                    <a:pt x="48" y="318"/>
                    <a:pt x="35" y="343"/>
                  </a:cubicBezTo>
                  <a:cubicBezTo>
                    <a:pt x="1" y="390"/>
                    <a:pt x="40" y="447"/>
                    <a:pt x="86" y="447"/>
                  </a:cubicBezTo>
                  <a:cubicBezTo>
                    <a:pt x="90" y="447"/>
                    <a:pt x="95" y="446"/>
                    <a:pt x="99" y="445"/>
                  </a:cubicBezTo>
                  <a:cubicBezTo>
                    <a:pt x="125" y="420"/>
                    <a:pt x="176" y="420"/>
                    <a:pt x="214" y="407"/>
                  </a:cubicBezTo>
                  <a:cubicBezTo>
                    <a:pt x="252" y="394"/>
                    <a:pt x="290" y="343"/>
                    <a:pt x="316" y="318"/>
                  </a:cubicBezTo>
                  <a:cubicBezTo>
                    <a:pt x="405" y="254"/>
                    <a:pt x="468" y="165"/>
                    <a:pt x="532" y="89"/>
                  </a:cubicBezTo>
                  <a:cubicBezTo>
                    <a:pt x="562" y="48"/>
                    <a:pt x="545"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9"/>
            <p:cNvSpPr/>
            <p:nvPr/>
          </p:nvSpPr>
          <p:spPr>
            <a:xfrm>
              <a:off x="4227500" y="2014538"/>
              <a:ext cx="20375" cy="3875"/>
            </a:xfrm>
            <a:custGeom>
              <a:avLst/>
              <a:gdLst/>
              <a:ahLst/>
              <a:cxnLst/>
              <a:rect l="l" t="t" r="r" b="b"/>
              <a:pathLst>
                <a:path w="815" h="155" extrusionOk="0">
                  <a:moveTo>
                    <a:pt x="803" y="1"/>
                  </a:moveTo>
                  <a:cubicBezTo>
                    <a:pt x="807" y="5"/>
                    <a:pt x="810" y="6"/>
                    <a:pt x="812" y="6"/>
                  </a:cubicBezTo>
                  <a:cubicBezTo>
                    <a:pt x="814" y="6"/>
                    <a:pt x="812" y="1"/>
                    <a:pt x="803" y="1"/>
                  </a:cubicBezTo>
                  <a:close/>
                  <a:moveTo>
                    <a:pt x="803" y="1"/>
                  </a:moveTo>
                  <a:lnTo>
                    <a:pt x="803" y="1"/>
                  </a:lnTo>
                  <a:cubicBezTo>
                    <a:pt x="676" y="13"/>
                    <a:pt x="561" y="13"/>
                    <a:pt x="434" y="26"/>
                  </a:cubicBezTo>
                  <a:cubicBezTo>
                    <a:pt x="370" y="33"/>
                    <a:pt x="306" y="33"/>
                    <a:pt x="243" y="33"/>
                  </a:cubicBezTo>
                  <a:cubicBezTo>
                    <a:pt x="179" y="33"/>
                    <a:pt x="115" y="33"/>
                    <a:pt x="52" y="39"/>
                  </a:cubicBezTo>
                  <a:cubicBezTo>
                    <a:pt x="1" y="64"/>
                    <a:pt x="1" y="128"/>
                    <a:pt x="52" y="141"/>
                  </a:cubicBezTo>
                  <a:cubicBezTo>
                    <a:pt x="97" y="150"/>
                    <a:pt x="144" y="154"/>
                    <a:pt x="192" y="154"/>
                  </a:cubicBezTo>
                  <a:cubicBezTo>
                    <a:pt x="403" y="154"/>
                    <a:pt x="637" y="73"/>
                    <a:pt x="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9"/>
            <p:cNvSpPr/>
            <p:nvPr/>
          </p:nvSpPr>
          <p:spPr>
            <a:xfrm>
              <a:off x="4224975" y="2019963"/>
              <a:ext cx="16875" cy="4375"/>
            </a:xfrm>
            <a:custGeom>
              <a:avLst/>
              <a:gdLst/>
              <a:ahLst/>
              <a:cxnLst/>
              <a:rect l="l" t="t" r="r" b="b"/>
              <a:pathLst>
                <a:path w="675" h="175" extrusionOk="0">
                  <a:moveTo>
                    <a:pt x="637" y="0"/>
                  </a:moveTo>
                  <a:cubicBezTo>
                    <a:pt x="446" y="38"/>
                    <a:pt x="255" y="0"/>
                    <a:pt x="64" y="51"/>
                  </a:cubicBezTo>
                  <a:cubicBezTo>
                    <a:pt x="0" y="64"/>
                    <a:pt x="0" y="140"/>
                    <a:pt x="64" y="166"/>
                  </a:cubicBezTo>
                  <a:cubicBezTo>
                    <a:pt x="95" y="172"/>
                    <a:pt x="127" y="175"/>
                    <a:pt x="160" y="175"/>
                  </a:cubicBezTo>
                  <a:cubicBezTo>
                    <a:pt x="325" y="175"/>
                    <a:pt x="501" y="102"/>
                    <a:pt x="649" y="38"/>
                  </a:cubicBezTo>
                  <a:cubicBezTo>
                    <a:pt x="675" y="38"/>
                    <a:pt x="662" y="0"/>
                    <a:pt x="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9"/>
            <p:cNvSpPr/>
            <p:nvPr/>
          </p:nvSpPr>
          <p:spPr>
            <a:xfrm>
              <a:off x="4246300" y="2152063"/>
              <a:ext cx="17525" cy="2900"/>
            </a:xfrm>
            <a:custGeom>
              <a:avLst/>
              <a:gdLst/>
              <a:ahLst/>
              <a:cxnLst/>
              <a:rect l="l" t="t" r="r" b="b"/>
              <a:pathLst>
                <a:path w="701" h="116" extrusionOk="0">
                  <a:moveTo>
                    <a:pt x="675" y="1"/>
                  </a:moveTo>
                  <a:cubicBezTo>
                    <a:pt x="446" y="13"/>
                    <a:pt x="229" y="39"/>
                    <a:pt x="13" y="102"/>
                  </a:cubicBezTo>
                  <a:cubicBezTo>
                    <a:pt x="0" y="102"/>
                    <a:pt x="13" y="115"/>
                    <a:pt x="13" y="115"/>
                  </a:cubicBezTo>
                  <a:cubicBezTo>
                    <a:pt x="229" y="64"/>
                    <a:pt x="446" y="64"/>
                    <a:pt x="675" y="39"/>
                  </a:cubicBezTo>
                  <a:cubicBezTo>
                    <a:pt x="700" y="13"/>
                    <a:pt x="688" y="1"/>
                    <a:pt x="6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9"/>
            <p:cNvSpPr/>
            <p:nvPr/>
          </p:nvSpPr>
          <p:spPr>
            <a:xfrm>
              <a:off x="4274300" y="2148038"/>
              <a:ext cx="12125" cy="5325"/>
            </a:xfrm>
            <a:custGeom>
              <a:avLst/>
              <a:gdLst/>
              <a:ahLst/>
              <a:cxnLst/>
              <a:rect l="l" t="t" r="r" b="b"/>
              <a:pathLst>
                <a:path w="485" h="213" extrusionOk="0">
                  <a:moveTo>
                    <a:pt x="300" y="1"/>
                  </a:moveTo>
                  <a:cubicBezTo>
                    <a:pt x="193" y="1"/>
                    <a:pt x="77" y="40"/>
                    <a:pt x="13" y="85"/>
                  </a:cubicBezTo>
                  <a:cubicBezTo>
                    <a:pt x="1" y="98"/>
                    <a:pt x="1" y="111"/>
                    <a:pt x="1" y="111"/>
                  </a:cubicBezTo>
                  <a:cubicBezTo>
                    <a:pt x="26" y="174"/>
                    <a:pt x="103" y="200"/>
                    <a:pt x="166" y="212"/>
                  </a:cubicBezTo>
                  <a:cubicBezTo>
                    <a:pt x="281" y="212"/>
                    <a:pt x="357" y="200"/>
                    <a:pt x="446" y="111"/>
                  </a:cubicBezTo>
                  <a:cubicBezTo>
                    <a:pt x="485" y="85"/>
                    <a:pt x="472" y="34"/>
                    <a:pt x="421" y="21"/>
                  </a:cubicBezTo>
                  <a:cubicBezTo>
                    <a:pt x="385" y="7"/>
                    <a:pt x="343" y="1"/>
                    <a:pt x="3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9"/>
            <p:cNvSpPr/>
            <p:nvPr/>
          </p:nvSpPr>
          <p:spPr>
            <a:xfrm>
              <a:off x="4291825" y="2145613"/>
              <a:ext cx="15925" cy="6475"/>
            </a:xfrm>
            <a:custGeom>
              <a:avLst/>
              <a:gdLst/>
              <a:ahLst/>
              <a:cxnLst/>
              <a:rect l="l" t="t" r="r" b="b"/>
              <a:pathLst>
                <a:path w="637" h="259" extrusionOk="0">
                  <a:moveTo>
                    <a:pt x="350" y="1"/>
                  </a:moveTo>
                  <a:cubicBezTo>
                    <a:pt x="283" y="1"/>
                    <a:pt x="216" y="4"/>
                    <a:pt x="153" y="4"/>
                  </a:cubicBezTo>
                  <a:cubicBezTo>
                    <a:pt x="0" y="4"/>
                    <a:pt x="0" y="259"/>
                    <a:pt x="153" y="259"/>
                  </a:cubicBezTo>
                  <a:cubicBezTo>
                    <a:pt x="293" y="259"/>
                    <a:pt x="458" y="259"/>
                    <a:pt x="586" y="169"/>
                  </a:cubicBezTo>
                  <a:cubicBezTo>
                    <a:pt x="637" y="118"/>
                    <a:pt x="637" y="42"/>
                    <a:pt x="548" y="17"/>
                  </a:cubicBezTo>
                  <a:cubicBezTo>
                    <a:pt x="484" y="4"/>
                    <a:pt x="417" y="1"/>
                    <a:pt x="3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9"/>
            <p:cNvSpPr/>
            <p:nvPr/>
          </p:nvSpPr>
          <p:spPr>
            <a:xfrm>
              <a:off x="4440725" y="2101613"/>
              <a:ext cx="7250" cy="11475"/>
            </a:xfrm>
            <a:custGeom>
              <a:avLst/>
              <a:gdLst/>
              <a:ahLst/>
              <a:cxnLst/>
              <a:rect l="l" t="t" r="r" b="b"/>
              <a:pathLst>
                <a:path w="290" h="459" extrusionOk="0">
                  <a:moveTo>
                    <a:pt x="267" y="0"/>
                  </a:moveTo>
                  <a:cubicBezTo>
                    <a:pt x="255" y="0"/>
                    <a:pt x="239" y="7"/>
                    <a:pt x="232" y="19"/>
                  </a:cubicBezTo>
                  <a:cubicBezTo>
                    <a:pt x="182" y="134"/>
                    <a:pt x="92" y="249"/>
                    <a:pt x="29" y="363"/>
                  </a:cubicBezTo>
                  <a:cubicBezTo>
                    <a:pt x="0" y="411"/>
                    <a:pt x="35" y="458"/>
                    <a:pt x="76" y="458"/>
                  </a:cubicBezTo>
                  <a:cubicBezTo>
                    <a:pt x="90" y="458"/>
                    <a:pt x="105" y="453"/>
                    <a:pt x="118" y="440"/>
                  </a:cubicBezTo>
                  <a:cubicBezTo>
                    <a:pt x="232" y="338"/>
                    <a:pt x="258" y="159"/>
                    <a:pt x="283" y="19"/>
                  </a:cubicBezTo>
                  <a:cubicBezTo>
                    <a:pt x="290" y="7"/>
                    <a:pt x="280"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9"/>
            <p:cNvSpPr/>
            <p:nvPr/>
          </p:nvSpPr>
          <p:spPr>
            <a:xfrm>
              <a:off x="4451300" y="2102388"/>
              <a:ext cx="6700" cy="11625"/>
            </a:xfrm>
            <a:custGeom>
              <a:avLst/>
              <a:gdLst/>
              <a:ahLst/>
              <a:cxnLst/>
              <a:rect l="l" t="t" r="r" b="b"/>
              <a:pathLst>
                <a:path w="268" h="465" extrusionOk="0">
                  <a:moveTo>
                    <a:pt x="226" y="0"/>
                  </a:moveTo>
                  <a:cubicBezTo>
                    <a:pt x="218" y="0"/>
                    <a:pt x="209" y="4"/>
                    <a:pt x="204" y="14"/>
                  </a:cubicBezTo>
                  <a:cubicBezTo>
                    <a:pt x="179" y="78"/>
                    <a:pt x="128" y="141"/>
                    <a:pt x="90" y="205"/>
                  </a:cubicBezTo>
                  <a:cubicBezTo>
                    <a:pt x="51" y="269"/>
                    <a:pt x="13" y="332"/>
                    <a:pt x="0" y="409"/>
                  </a:cubicBezTo>
                  <a:cubicBezTo>
                    <a:pt x="0" y="448"/>
                    <a:pt x="23" y="464"/>
                    <a:pt x="50" y="464"/>
                  </a:cubicBezTo>
                  <a:cubicBezTo>
                    <a:pt x="59" y="464"/>
                    <a:pt x="68" y="463"/>
                    <a:pt x="77" y="460"/>
                  </a:cubicBezTo>
                  <a:cubicBezTo>
                    <a:pt x="217" y="396"/>
                    <a:pt x="268" y="179"/>
                    <a:pt x="255" y="27"/>
                  </a:cubicBezTo>
                  <a:cubicBezTo>
                    <a:pt x="255" y="11"/>
                    <a:pt x="241"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9"/>
            <p:cNvSpPr/>
            <p:nvPr/>
          </p:nvSpPr>
          <p:spPr>
            <a:xfrm>
              <a:off x="4463075" y="2101688"/>
              <a:ext cx="8950" cy="14225"/>
            </a:xfrm>
            <a:custGeom>
              <a:avLst/>
              <a:gdLst/>
              <a:ahLst/>
              <a:cxnLst/>
              <a:rect l="l" t="t" r="r" b="b"/>
              <a:pathLst>
                <a:path w="358" h="569" extrusionOk="0">
                  <a:moveTo>
                    <a:pt x="252" y="0"/>
                  </a:moveTo>
                  <a:cubicBezTo>
                    <a:pt x="216" y="0"/>
                    <a:pt x="184" y="17"/>
                    <a:pt x="179" y="55"/>
                  </a:cubicBezTo>
                  <a:cubicBezTo>
                    <a:pt x="166" y="131"/>
                    <a:pt x="128" y="220"/>
                    <a:pt x="102" y="297"/>
                  </a:cubicBezTo>
                  <a:cubicBezTo>
                    <a:pt x="64" y="373"/>
                    <a:pt x="1" y="437"/>
                    <a:pt x="39" y="538"/>
                  </a:cubicBezTo>
                  <a:cubicBezTo>
                    <a:pt x="39" y="557"/>
                    <a:pt x="66" y="569"/>
                    <a:pt x="86" y="569"/>
                  </a:cubicBezTo>
                  <a:cubicBezTo>
                    <a:pt x="93" y="569"/>
                    <a:pt x="99" y="567"/>
                    <a:pt x="102" y="564"/>
                  </a:cubicBezTo>
                  <a:cubicBezTo>
                    <a:pt x="192" y="538"/>
                    <a:pt x="217" y="449"/>
                    <a:pt x="255" y="373"/>
                  </a:cubicBezTo>
                  <a:cubicBezTo>
                    <a:pt x="306" y="284"/>
                    <a:pt x="319" y="182"/>
                    <a:pt x="357" y="93"/>
                  </a:cubicBezTo>
                  <a:cubicBezTo>
                    <a:pt x="357" y="34"/>
                    <a:pt x="301" y="0"/>
                    <a:pt x="2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9"/>
            <p:cNvSpPr/>
            <p:nvPr/>
          </p:nvSpPr>
          <p:spPr>
            <a:xfrm>
              <a:off x="4476775" y="2102638"/>
              <a:ext cx="6850" cy="13375"/>
            </a:xfrm>
            <a:custGeom>
              <a:avLst/>
              <a:gdLst/>
              <a:ahLst/>
              <a:cxnLst/>
              <a:rect l="l" t="t" r="r" b="b"/>
              <a:pathLst>
                <a:path w="274" h="535" extrusionOk="0">
                  <a:moveTo>
                    <a:pt x="202" y="1"/>
                  </a:moveTo>
                  <a:cubicBezTo>
                    <a:pt x="166" y="1"/>
                    <a:pt x="127" y="23"/>
                    <a:pt x="127" y="68"/>
                  </a:cubicBezTo>
                  <a:cubicBezTo>
                    <a:pt x="127" y="144"/>
                    <a:pt x="115" y="208"/>
                    <a:pt x="77" y="297"/>
                  </a:cubicBezTo>
                  <a:cubicBezTo>
                    <a:pt x="51" y="360"/>
                    <a:pt x="0" y="411"/>
                    <a:pt x="0" y="488"/>
                  </a:cubicBezTo>
                  <a:cubicBezTo>
                    <a:pt x="0" y="507"/>
                    <a:pt x="15" y="534"/>
                    <a:pt x="39" y="534"/>
                  </a:cubicBezTo>
                  <a:cubicBezTo>
                    <a:pt x="47" y="534"/>
                    <a:pt x="55" y="532"/>
                    <a:pt x="64" y="526"/>
                  </a:cubicBezTo>
                  <a:cubicBezTo>
                    <a:pt x="217" y="488"/>
                    <a:pt x="268" y="208"/>
                    <a:pt x="268" y="68"/>
                  </a:cubicBezTo>
                  <a:cubicBezTo>
                    <a:pt x="274" y="23"/>
                    <a:pt x="239" y="1"/>
                    <a:pt x="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9"/>
            <p:cNvSpPr/>
            <p:nvPr/>
          </p:nvSpPr>
          <p:spPr>
            <a:xfrm>
              <a:off x="4509225" y="2101138"/>
              <a:ext cx="6400" cy="14825"/>
            </a:xfrm>
            <a:custGeom>
              <a:avLst/>
              <a:gdLst/>
              <a:ahLst/>
              <a:cxnLst/>
              <a:rect l="l" t="t" r="r" b="b"/>
              <a:pathLst>
                <a:path w="256" h="593" extrusionOk="0">
                  <a:moveTo>
                    <a:pt x="184" y="0"/>
                  </a:moveTo>
                  <a:cubicBezTo>
                    <a:pt x="163" y="0"/>
                    <a:pt x="141" y="13"/>
                    <a:pt x="128" y="38"/>
                  </a:cubicBezTo>
                  <a:cubicBezTo>
                    <a:pt x="90" y="204"/>
                    <a:pt x="1" y="369"/>
                    <a:pt x="1" y="548"/>
                  </a:cubicBezTo>
                  <a:cubicBezTo>
                    <a:pt x="1" y="573"/>
                    <a:pt x="23" y="592"/>
                    <a:pt x="52" y="592"/>
                  </a:cubicBezTo>
                  <a:cubicBezTo>
                    <a:pt x="67" y="592"/>
                    <a:pt x="85" y="587"/>
                    <a:pt x="103" y="573"/>
                  </a:cubicBezTo>
                  <a:cubicBezTo>
                    <a:pt x="243" y="446"/>
                    <a:pt x="256" y="229"/>
                    <a:pt x="230" y="38"/>
                  </a:cubicBezTo>
                  <a:cubicBezTo>
                    <a:pt x="224" y="13"/>
                    <a:pt x="205"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9"/>
            <p:cNvSpPr/>
            <p:nvPr/>
          </p:nvSpPr>
          <p:spPr>
            <a:xfrm>
              <a:off x="4521975" y="2100263"/>
              <a:ext cx="7350" cy="15100"/>
            </a:xfrm>
            <a:custGeom>
              <a:avLst/>
              <a:gdLst/>
              <a:ahLst/>
              <a:cxnLst/>
              <a:rect l="l" t="t" r="r" b="b"/>
              <a:pathLst>
                <a:path w="294" h="604" extrusionOk="0">
                  <a:moveTo>
                    <a:pt x="218" y="0"/>
                  </a:moveTo>
                  <a:cubicBezTo>
                    <a:pt x="194" y="0"/>
                    <a:pt x="172" y="16"/>
                    <a:pt x="166" y="48"/>
                  </a:cubicBezTo>
                  <a:cubicBezTo>
                    <a:pt x="153" y="213"/>
                    <a:pt x="0" y="417"/>
                    <a:pt x="89" y="570"/>
                  </a:cubicBezTo>
                  <a:cubicBezTo>
                    <a:pt x="97" y="594"/>
                    <a:pt x="121" y="603"/>
                    <a:pt x="143" y="603"/>
                  </a:cubicBezTo>
                  <a:cubicBezTo>
                    <a:pt x="156" y="603"/>
                    <a:pt x="169" y="600"/>
                    <a:pt x="179" y="595"/>
                  </a:cubicBezTo>
                  <a:cubicBezTo>
                    <a:pt x="242" y="532"/>
                    <a:pt x="242" y="430"/>
                    <a:pt x="255" y="354"/>
                  </a:cubicBezTo>
                  <a:cubicBezTo>
                    <a:pt x="280" y="252"/>
                    <a:pt x="293" y="163"/>
                    <a:pt x="280" y="48"/>
                  </a:cubicBezTo>
                  <a:cubicBezTo>
                    <a:pt x="268" y="16"/>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9"/>
            <p:cNvSpPr/>
            <p:nvPr/>
          </p:nvSpPr>
          <p:spPr>
            <a:xfrm>
              <a:off x="4537875" y="2099138"/>
              <a:ext cx="8325" cy="17000"/>
            </a:xfrm>
            <a:custGeom>
              <a:avLst/>
              <a:gdLst/>
              <a:ahLst/>
              <a:cxnLst/>
              <a:rect l="l" t="t" r="r" b="b"/>
              <a:pathLst>
                <a:path w="333" h="680" extrusionOk="0">
                  <a:moveTo>
                    <a:pt x="226" y="0"/>
                  </a:moveTo>
                  <a:cubicBezTo>
                    <a:pt x="178" y="0"/>
                    <a:pt x="128" y="32"/>
                    <a:pt x="128" y="93"/>
                  </a:cubicBezTo>
                  <a:cubicBezTo>
                    <a:pt x="128" y="182"/>
                    <a:pt x="116" y="271"/>
                    <a:pt x="90" y="348"/>
                  </a:cubicBezTo>
                  <a:cubicBezTo>
                    <a:pt x="52" y="437"/>
                    <a:pt x="26" y="513"/>
                    <a:pt x="1" y="602"/>
                  </a:cubicBezTo>
                  <a:cubicBezTo>
                    <a:pt x="1" y="641"/>
                    <a:pt x="37" y="679"/>
                    <a:pt x="77" y="679"/>
                  </a:cubicBezTo>
                  <a:cubicBezTo>
                    <a:pt x="90" y="679"/>
                    <a:pt x="103" y="675"/>
                    <a:pt x="116" y="666"/>
                  </a:cubicBezTo>
                  <a:cubicBezTo>
                    <a:pt x="294" y="551"/>
                    <a:pt x="319" y="284"/>
                    <a:pt x="319" y="118"/>
                  </a:cubicBezTo>
                  <a:cubicBezTo>
                    <a:pt x="333" y="39"/>
                    <a:pt x="280" y="0"/>
                    <a:pt x="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9"/>
            <p:cNvSpPr/>
            <p:nvPr/>
          </p:nvSpPr>
          <p:spPr>
            <a:xfrm>
              <a:off x="4551575" y="2097663"/>
              <a:ext cx="9775" cy="16225"/>
            </a:xfrm>
            <a:custGeom>
              <a:avLst/>
              <a:gdLst/>
              <a:ahLst/>
              <a:cxnLst/>
              <a:rect l="l" t="t" r="r" b="b"/>
              <a:pathLst>
                <a:path w="391" h="649" extrusionOk="0">
                  <a:moveTo>
                    <a:pt x="227" y="1"/>
                  </a:moveTo>
                  <a:cubicBezTo>
                    <a:pt x="177" y="1"/>
                    <a:pt x="133" y="27"/>
                    <a:pt x="128" y="88"/>
                  </a:cubicBezTo>
                  <a:cubicBezTo>
                    <a:pt x="115" y="190"/>
                    <a:pt x="77" y="279"/>
                    <a:pt x="51" y="381"/>
                  </a:cubicBezTo>
                  <a:cubicBezTo>
                    <a:pt x="13" y="458"/>
                    <a:pt x="0" y="534"/>
                    <a:pt x="51" y="610"/>
                  </a:cubicBezTo>
                  <a:cubicBezTo>
                    <a:pt x="64" y="649"/>
                    <a:pt x="90" y="649"/>
                    <a:pt x="128" y="649"/>
                  </a:cubicBezTo>
                  <a:cubicBezTo>
                    <a:pt x="306" y="585"/>
                    <a:pt x="344" y="317"/>
                    <a:pt x="382" y="152"/>
                  </a:cubicBezTo>
                  <a:cubicBezTo>
                    <a:pt x="390" y="60"/>
                    <a:pt x="301"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9"/>
            <p:cNvSpPr/>
            <p:nvPr/>
          </p:nvSpPr>
          <p:spPr>
            <a:xfrm>
              <a:off x="4569725" y="2100438"/>
              <a:ext cx="9200" cy="15625"/>
            </a:xfrm>
            <a:custGeom>
              <a:avLst/>
              <a:gdLst/>
              <a:ahLst/>
              <a:cxnLst/>
              <a:rect l="l" t="t" r="r" b="b"/>
              <a:pathLst>
                <a:path w="368" h="625" extrusionOk="0">
                  <a:moveTo>
                    <a:pt x="240" y="1"/>
                  </a:moveTo>
                  <a:cubicBezTo>
                    <a:pt x="200" y="1"/>
                    <a:pt x="163" y="24"/>
                    <a:pt x="153" y="79"/>
                  </a:cubicBezTo>
                  <a:cubicBezTo>
                    <a:pt x="128" y="156"/>
                    <a:pt x="102" y="257"/>
                    <a:pt x="64" y="334"/>
                  </a:cubicBezTo>
                  <a:cubicBezTo>
                    <a:pt x="38" y="423"/>
                    <a:pt x="0" y="487"/>
                    <a:pt x="38" y="588"/>
                  </a:cubicBezTo>
                  <a:cubicBezTo>
                    <a:pt x="47" y="606"/>
                    <a:pt x="63" y="624"/>
                    <a:pt x="85" y="624"/>
                  </a:cubicBezTo>
                  <a:cubicBezTo>
                    <a:pt x="94" y="624"/>
                    <a:pt x="104" y="621"/>
                    <a:pt x="115" y="614"/>
                  </a:cubicBezTo>
                  <a:cubicBezTo>
                    <a:pt x="217" y="588"/>
                    <a:pt x="229" y="512"/>
                    <a:pt x="255" y="423"/>
                  </a:cubicBezTo>
                  <a:cubicBezTo>
                    <a:pt x="293" y="334"/>
                    <a:pt x="319" y="232"/>
                    <a:pt x="344" y="143"/>
                  </a:cubicBezTo>
                  <a:cubicBezTo>
                    <a:pt x="367" y="58"/>
                    <a:pt x="301"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9"/>
            <p:cNvSpPr/>
            <p:nvPr/>
          </p:nvSpPr>
          <p:spPr>
            <a:xfrm>
              <a:off x="4589450" y="2096588"/>
              <a:ext cx="7350" cy="18150"/>
            </a:xfrm>
            <a:custGeom>
              <a:avLst/>
              <a:gdLst/>
              <a:ahLst/>
              <a:cxnLst/>
              <a:rect l="l" t="t" r="r" b="b"/>
              <a:pathLst>
                <a:path w="294" h="726" extrusionOk="0">
                  <a:moveTo>
                    <a:pt x="179" y="1"/>
                  </a:moveTo>
                  <a:cubicBezTo>
                    <a:pt x="122" y="1"/>
                    <a:pt x="64" y="36"/>
                    <a:pt x="64" y="106"/>
                  </a:cubicBezTo>
                  <a:cubicBezTo>
                    <a:pt x="64" y="297"/>
                    <a:pt x="1" y="462"/>
                    <a:pt x="1" y="653"/>
                  </a:cubicBezTo>
                  <a:cubicBezTo>
                    <a:pt x="1" y="689"/>
                    <a:pt x="33" y="725"/>
                    <a:pt x="65" y="725"/>
                  </a:cubicBezTo>
                  <a:cubicBezTo>
                    <a:pt x="78" y="725"/>
                    <a:pt x="91" y="719"/>
                    <a:pt x="103" y="704"/>
                  </a:cubicBezTo>
                  <a:cubicBezTo>
                    <a:pt x="255" y="526"/>
                    <a:pt x="294" y="322"/>
                    <a:pt x="294" y="106"/>
                  </a:cubicBezTo>
                  <a:cubicBezTo>
                    <a:pt x="294" y="36"/>
                    <a:pt x="236"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0" name="Google Shape;590;p39"/>
          <p:cNvGrpSpPr/>
          <p:nvPr/>
        </p:nvGrpSpPr>
        <p:grpSpPr>
          <a:xfrm>
            <a:off x="1081064" y="3019070"/>
            <a:ext cx="1406983" cy="1135309"/>
            <a:chOff x="6797425" y="2505289"/>
            <a:chExt cx="926805" cy="747849"/>
          </a:xfrm>
        </p:grpSpPr>
        <p:sp>
          <p:nvSpPr>
            <p:cNvPr id="591" name="Google Shape;591;p39"/>
            <p:cNvSpPr/>
            <p:nvPr/>
          </p:nvSpPr>
          <p:spPr>
            <a:xfrm>
              <a:off x="6797425" y="2505289"/>
              <a:ext cx="926805" cy="747849"/>
            </a:xfrm>
            <a:custGeom>
              <a:avLst/>
              <a:gdLst/>
              <a:ahLst/>
              <a:cxnLst/>
              <a:rect l="l" t="t" r="r" b="b"/>
              <a:pathLst>
                <a:path w="9551" h="7707" extrusionOk="0">
                  <a:moveTo>
                    <a:pt x="2928" y="158"/>
                  </a:moveTo>
                  <a:cubicBezTo>
                    <a:pt x="3202" y="158"/>
                    <a:pt x="3476" y="205"/>
                    <a:pt x="3744" y="309"/>
                  </a:cubicBezTo>
                  <a:cubicBezTo>
                    <a:pt x="4419" y="564"/>
                    <a:pt x="4967" y="1048"/>
                    <a:pt x="5527" y="1481"/>
                  </a:cubicBezTo>
                  <a:lnTo>
                    <a:pt x="5489" y="1481"/>
                  </a:lnTo>
                  <a:cubicBezTo>
                    <a:pt x="5081" y="1557"/>
                    <a:pt x="4674" y="1735"/>
                    <a:pt x="4304" y="1964"/>
                  </a:cubicBezTo>
                  <a:cubicBezTo>
                    <a:pt x="4024" y="2130"/>
                    <a:pt x="3668" y="2321"/>
                    <a:pt x="3579" y="2677"/>
                  </a:cubicBezTo>
                  <a:cubicBezTo>
                    <a:pt x="3464" y="3034"/>
                    <a:pt x="3579" y="3518"/>
                    <a:pt x="3719" y="3874"/>
                  </a:cubicBezTo>
                  <a:cubicBezTo>
                    <a:pt x="3821" y="4129"/>
                    <a:pt x="3961" y="4396"/>
                    <a:pt x="4215" y="4524"/>
                  </a:cubicBezTo>
                  <a:cubicBezTo>
                    <a:pt x="4101" y="4651"/>
                    <a:pt x="4012" y="4778"/>
                    <a:pt x="3897" y="4906"/>
                  </a:cubicBezTo>
                  <a:lnTo>
                    <a:pt x="3833" y="4906"/>
                  </a:lnTo>
                  <a:cubicBezTo>
                    <a:pt x="3788" y="4898"/>
                    <a:pt x="3744" y="4894"/>
                    <a:pt x="3702" y="4894"/>
                  </a:cubicBezTo>
                  <a:cubicBezTo>
                    <a:pt x="3077" y="4894"/>
                    <a:pt x="2841" y="5734"/>
                    <a:pt x="2293" y="5937"/>
                  </a:cubicBezTo>
                  <a:cubicBezTo>
                    <a:pt x="2245" y="5952"/>
                    <a:pt x="2199" y="5959"/>
                    <a:pt x="2154" y="5959"/>
                  </a:cubicBezTo>
                  <a:cubicBezTo>
                    <a:pt x="1974" y="5959"/>
                    <a:pt x="1819" y="5851"/>
                    <a:pt x="1656" y="5759"/>
                  </a:cubicBezTo>
                  <a:cubicBezTo>
                    <a:pt x="1478" y="5657"/>
                    <a:pt x="1299" y="5555"/>
                    <a:pt x="1147" y="5415"/>
                  </a:cubicBezTo>
                  <a:cubicBezTo>
                    <a:pt x="714" y="5020"/>
                    <a:pt x="1019" y="4575"/>
                    <a:pt x="1223" y="4154"/>
                  </a:cubicBezTo>
                  <a:cubicBezTo>
                    <a:pt x="1414" y="4091"/>
                    <a:pt x="1579" y="3874"/>
                    <a:pt x="1669" y="3722"/>
                  </a:cubicBezTo>
                  <a:cubicBezTo>
                    <a:pt x="1705" y="3668"/>
                    <a:pt x="1652" y="3614"/>
                    <a:pt x="1599" y="3614"/>
                  </a:cubicBezTo>
                  <a:cubicBezTo>
                    <a:pt x="1578" y="3614"/>
                    <a:pt x="1556" y="3623"/>
                    <a:pt x="1541" y="3645"/>
                  </a:cubicBezTo>
                  <a:cubicBezTo>
                    <a:pt x="1446" y="3788"/>
                    <a:pt x="1302" y="3973"/>
                    <a:pt x="1139" y="3973"/>
                  </a:cubicBezTo>
                  <a:cubicBezTo>
                    <a:pt x="1084" y="3973"/>
                    <a:pt x="1026" y="3951"/>
                    <a:pt x="968" y="3900"/>
                  </a:cubicBezTo>
                  <a:cubicBezTo>
                    <a:pt x="841" y="3772"/>
                    <a:pt x="726" y="3632"/>
                    <a:pt x="650" y="3467"/>
                  </a:cubicBezTo>
                  <a:cubicBezTo>
                    <a:pt x="459" y="3123"/>
                    <a:pt x="306" y="2703"/>
                    <a:pt x="281" y="2308"/>
                  </a:cubicBezTo>
                  <a:cubicBezTo>
                    <a:pt x="255" y="1519"/>
                    <a:pt x="828" y="895"/>
                    <a:pt x="1490" y="538"/>
                  </a:cubicBezTo>
                  <a:cubicBezTo>
                    <a:pt x="1941" y="309"/>
                    <a:pt x="2434" y="158"/>
                    <a:pt x="2928" y="158"/>
                  </a:cubicBezTo>
                  <a:close/>
                  <a:moveTo>
                    <a:pt x="5894" y="1568"/>
                  </a:moveTo>
                  <a:cubicBezTo>
                    <a:pt x="7049" y="1568"/>
                    <a:pt x="8060" y="2378"/>
                    <a:pt x="8659" y="3340"/>
                  </a:cubicBezTo>
                  <a:cubicBezTo>
                    <a:pt x="9003" y="3951"/>
                    <a:pt x="9283" y="4600"/>
                    <a:pt x="9245" y="5250"/>
                  </a:cubicBezTo>
                  <a:cubicBezTo>
                    <a:pt x="9232" y="5924"/>
                    <a:pt x="8799" y="6561"/>
                    <a:pt x="8341" y="7019"/>
                  </a:cubicBezTo>
                  <a:cubicBezTo>
                    <a:pt x="8086" y="7274"/>
                    <a:pt x="7730" y="7351"/>
                    <a:pt x="7386" y="7389"/>
                  </a:cubicBezTo>
                  <a:cubicBezTo>
                    <a:pt x="7326" y="7393"/>
                    <a:pt x="7266" y="7395"/>
                    <a:pt x="7205" y="7395"/>
                  </a:cubicBezTo>
                  <a:cubicBezTo>
                    <a:pt x="6889" y="7395"/>
                    <a:pt x="6564" y="7329"/>
                    <a:pt x="6329" y="7083"/>
                  </a:cubicBezTo>
                  <a:cubicBezTo>
                    <a:pt x="6202" y="6943"/>
                    <a:pt x="6138" y="6714"/>
                    <a:pt x="5947" y="6625"/>
                  </a:cubicBezTo>
                  <a:cubicBezTo>
                    <a:pt x="5904" y="6604"/>
                    <a:pt x="5860" y="6596"/>
                    <a:pt x="5816" y="6596"/>
                  </a:cubicBezTo>
                  <a:cubicBezTo>
                    <a:pt x="5641" y="6596"/>
                    <a:pt x="5468" y="6734"/>
                    <a:pt x="5336" y="6816"/>
                  </a:cubicBezTo>
                  <a:cubicBezTo>
                    <a:pt x="5158" y="6930"/>
                    <a:pt x="4979" y="7032"/>
                    <a:pt x="4814" y="7147"/>
                  </a:cubicBezTo>
                  <a:cubicBezTo>
                    <a:pt x="4737" y="7198"/>
                    <a:pt x="4674" y="7249"/>
                    <a:pt x="4610" y="7287"/>
                  </a:cubicBezTo>
                  <a:cubicBezTo>
                    <a:pt x="4546" y="7338"/>
                    <a:pt x="4419" y="7465"/>
                    <a:pt x="4343" y="7478"/>
                  </a:cubicBezTo>
                  <a:cubicBezTo>
                    <a:pt x="4333" y="7480"/>
                    <a:pt x="4323" y="7481"/>
                    <a:pt x="4313" y="7481"/>
                  </a:cubicBezTo>
                  <a:cubicBezTo>
                    <a:pt x="4157" y="7481"/>
                    <a:pt x="4005" y="7218"/>
                    <a:pt x="3910" y="7134"/>
                  </a:cubicBezTo>
                  <a:cubicBezTo>
                    <a:pt x="3782" y="6994"/>
                    <a:pt x="3655" y="6828"/>
                    <a:pt x="3528" y="6676"/>
                  </a:cubicBezTo>
                  <a:cubicBezTo>
                    <a:pt x="3413" y="6548"/>
                    <a:pt x="3184" y="6306"/>
                    <a:pt x="3146" y="6128"/>
                  </a:cubicBezTo>
                  <a:cubicBezTo>
                    <a:pt x="3120" y="5937"/>
                    <a:pt x="3375" y="5721"/>
                    <a:pt x="3477" y="5593"/>
                  </a:cubicBezTo>
                  <a:cubicBezTo>
                    <a:pt x="3757" y="5250"/>
                    <a:pt x="4024" y="4931"/>
                    <a:pt x="4279" y="4600"/>
                  </a:cubicBezTo>
                  <a:cubicBezTo>
                    <a:pt x="4292" y="4587"/>
                    <a:pt x="4292" y="4575"/>
                    <a:pt x="4292" y="4536"/>
                  </a:cubicBezTo>
                  <a:cubicBezTo>
                    <a:pt x="4330" y="4524"/>
                    <a:pt x="4343" y="4460"/>
                    <a:pt x="4292" y="4422"/>
                  </a:cubicBezTo>
                  <a:cubicBezTo>
                    <a:pt x="3986" y="4295"/>
                    <a:pt x="3846" y="3951"/>
                    <a:pt x="3757" y="3645"/>
                  </a:cubicBezTo>
                  <a:cubicBezTo>
                    <a:pt x="3655" y="3327"/>
                    <a:pt x="3540" y="2856"/>
                    <a:pt x="3719" y="2550"/>
                  </a:cubicBezTo>
                  <a:cubicBezTo>
                    <a:pt x="3884" y="2283"/>
                    <a:pt x="4241" y="2104"/>
                    <a:pt x="4521" y="1964"/>
                  </a:cubicBezTo>
                  <a:cubicBezTo>
                    <a:pt x="4814" y="1799"/>
                    <a:pt x="5119" y="1672"/>
                    <a:pt x="5450" y="1608"/>
                  </a:cubicBezTo>
                  <a:cubicBezTo>
                    <a:pt x="5600" y="1581"/>
                    <a:pt x="5748" y="1568"/>
                    <a:pt x="5894" y="1568"/>
                  </a:cubicBezTo>
                  <a:close/>
                  <a:moveTo>
                    <a:pt x="2896" y="0"/>
                  </a:moveTo>
                  <a:cubicBezTo>
                    <a:pt x="2554" y="0"/>
                    <a:pt x="2210" y="67"/>
                    <a:pt x="1872" y="194"/>
                  </a:cubicBezTo>
                  <a:cubicBezTo>
                    <a:pt x="1261" y="424"/>
                    <a:pt x="637" y="806"/>
                    <a:pt x="319" y="1417"/>
                  </a:cubicBezTo>
                  <a:cubicBezTo>
                    <a:pt x="1" y="2041"/>
                    <a:pt x="128" y="2690"/>
                    <a:pt x="395" y="3327"/>
                  </a:cubicBezTo>
                  <a:cubicBezTo>
                    <a:pt x="523" y="3607"/>
                    <a:pt x="714" y="3976"/>
                    <a:pt x="1019" y="4142"/>
                  </a:cubicBezTo>
                  <a:cubicBezTo>
                    <a:pt x="1083" y="4167"/>
                    <a:pt x="1134" y="4167"/>
                    <a:pt x="1172" y="4167"/>
                  </a:cubicBezTo>
                  <a:cubicBezTo>
                    <a:pt x="943" y="4447"/>
                    <a:pt x="726" y="4791"/>
                    <a:pt x="841" y="5160"/>
                  </a:cubicBezTo>
                  <a:cubicBezTo>
                    <a:pt x="956" y="5542"/>
                    <a:pt x="1401" y="5784"/>
                    <a:pt x="1720" y="5950"/>
                  </a:cubicBezTo>
                  <a:cubicBezTo>
                    <a:pt x="1883" y="6048"/>
                    <a:pt x="2030" y="6106"/>
                    <a:pt x="2176" y="6106"/>
                  </a:cubicBezTo>
                  <a:cubicBezTo>
                    <a:pt x="2313" y="6106"/>
                    <a:pt x="2450" y="6055"/>
                    <a:pt x="2598" y="5937"/>
                  </a:cubicBezTo>
                  <a:cubicBezTo>
                    <a:pt x="2764" y="5797"/>
                    <a:pt x="2929" y="5619"/>
                    <a:pt x="3082" y="5466"/>
                  </a:cubicBezTo>
                  <a:cubicBezTo>
                    <a:pt x="3268" y="5256"/>
                    <a:pt x="3477" y="5045"/>
                    <a:pt x="3746" y="5045"/>
                  </a:cubicBezTo>
                  <a:cubicBezTo>
                    <a:pt x="3754" y="5045"/>
                    <a:pt x="3762" y="5045"/>
                    <a:pt x="3770" y="5046"/>
                  </a:cubicBezTo>
                  <a:lnTo>
                    <a:pt x="3337" y="5568"/>
                  </a:lnTo>
                  <a:cubicBezTo>
                    <a:pt x="3184" y="5784"/>
                    <a:pt x="2929" y="5988"/>
                    <a:pt x="3057" y="6268"/>
                  </a:cubicBezTo>
                  <a:cubicBezTo>
                    <a:pt x="3133" y="6434"/>
                    <a:pt x="3273" y="6587"/>
                    <a:pt x="3375" y="6739"/>
                  </a:cubicBezTo>
                  <a:lnTo>
                    <a:pt x="3757" y="7210"/>
                  </a:lnTo>
                  <a:cubicBezTo>
                    <a:pt x="3883" y="7360"/>
                    <a:pt x="4083" y="7707"/>
                    <a:pt x="4317" y="7707"/>
                  </a:cubicBezTo>
                  <a:cubicBezTo>
                    <a:pt x="4342" y="7707"/>
                    <a:pt x="4368" y="7703"/>
                    <a:pt x="4394" y="7694"/>
                  </a:cubicBezTo>
                  <a:cubicBezTo>
                    <a:pt x="4546" y="7631"/>
                    <a:pt x="4712" y="7465"/>
                    <a:pt x="4865" y="7376"/>
                  </a:cubicBezTo>
                  <a:cubicBezTo>
                    <a:pt x="5043" y="7249"/>
                    <a:pt x="5234" y="7134"/>
                    <a:pt x="5425" y="7019"/>
                  </a:cubicBezTo>
                  <a:cubicBezTo>
                    <a:pt x="5549" y="6945"/>
                    <a:pt x="5705" y="6833"/>
                    <a:pt x="5844" y="6833"/>
                  </a:cubicBezTo>
                  <a:cubicBezTo>
                    <a:pt x="5920" y="6833"/>
                    <a:pt x="5991" y="6866"/>
                    <a:pt x="6049" y="6956"/>
                  </a:cubicBezTo>
                  <a:cubicBezTo>
                    <a:pt x="6125" y="7083"/>
                    <a:pt x="6189" y="7210"/>
                    <a:pt x="6316" y="7312"/>
                  </a:cubicBezTo>
                  <a:cubicBezTo>
                    <a:pt x="6571" y="7529"/>
                    <a:pt x="6889" y="7605"/>
                    <a:pt x="7208" y="7605"/>
                  </a:cubicBezTo>
                  <a:cubicBezTo>
                    <a:pt x="7564" y="7605"/>
                    <a:pt x="7984" y="7542"/>
                    <a:pt x="8290" y="7351"/>
                  </a:cubicBezTo>
                  <a:cubicBezTo>
                    <a:pt x="8583" y="7172"/>
                    <a:pt x="8799" y="6841"/>
                    <a:pt x="8990" y="6561"/>
                  </a:cubicBezTo>
                  <a:cubicBezTo>
                    <a:pt x="9194" y="6255"/>
                    <a:pt x="9372" y="5937"/>
                    <a:pt x="9436" y="5581"/>
                  </a:cubicBezTo>
                  <a:cubicBezTo>
                    <a:pt x="9551" y="4868"/>
                    <a:pt x="9309" y="4104"/>
                    <a:pt x="8939" y="3492"/>
                  </a:cubicBezTo>
                  <a:cubicBezTo>
                    <a:pt x="8320" y="2394"/>
                    <a:pt x="7219" y="1457"/>
                    <a:pt x="5940" y="1457"/>
                  </a:cubicBezTo>
                  <a:cubicBezTo>
                    <a:pt x="5825" y="1457"/>
                    <a:pt x="5708" y="1465"/>
                    <a:pt x="5590" y="1481"/>
                  </a:cubicBezTo>
                  <a:cubicBezTo>
                    <a:pt x="5603" y="1442"/>
                    <a:pt x="5616" y="1417"/>
                    <a:pt x="5590" y="1404"/>
                  </a:cubicBezTo>
                  <a:cubicBezTo>
                    <a:pt x="5107" y="920"/>
                    <a:pt x="4534" y="475"/>
                    <a:pt x="3910" y="207"/>
                  </a:cubicBezTo>
                  <a:cubicBezTo>
                    <a:pt x="3579" y="67"/>
                    <a:pt x="3238" y="0"/>
                    <a:pt x="28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9"/>
            <p:cNvSpPr/>
            <p:nvPr/>
          </p:nvSpPr>
          <p:spPr>
            <a:xfrm>
              <a:off x="7175481" y="2760103"/>
              <a:ext cx="208922" cy="131774"/>
            </a:xfrm>
            <a:custGeom>
              <a:avLst/>
              <a:gdLst/>
              <a:ahLst/>
              <a:cxnLst/>
              <a:rect l="l" t="t" r="r" b="b"/>
              <a:pathLst>
                <a:path w="2153" h="1358" extrusionOk="0">
                  <a:moveTo>
                    <a:pt x="1580" y="293"/>
                  </a:moveTo>
                  <a:cubicBezTo>
                    <a:pt x="1575" y="297"/>
                    <a:pt x="1570" y="301"/>
                    <a:pt x="1566" y="306"/>
                  </a:cubicBezTo>
                  <a:lnTo>
                    <a:pt x="1566" y="306"/>
                  </a:lnTo>
                  <a:cubicBezTo>
                    <a:pt x="1567" y="301"/>
                    <a:pt x="1567" y="297"/>
                    <a:pt x="1567" y="293"/>
                  </a:cubicBezTo>
                  <a:close/>
                  <a:moveTo>
                    <a:pt x="1071" y="179"/>
                  </a:moveTo>
                  <a:cubicBezTo>
                    <a:pt x="1020" y="255"/>
                    <a:pt x="1007" y="370"/>
                    <a:pt x="969" y="446"/>
                  </a:cubicBezTo>
                  <a:cubicBezTo>
                    <a:pt x="947" y="468"/>
                    <a:pt x="931" y="488"/>
                    <a:pt x="919" y="508"/>
                  </a:cubicBezTo>
                  <a:lnTo>
                    <a:pt x="919" y="508"/>
                  </a:lnTo>
                  <a:cubicBezTo>
                    <a:pt x="968" y="398"/>
                    <a:pt x="1014" y="282"/>
                    <a:pt x="1032" y="179"/>
                  </a:cubicBezTo>
                  <a:close/>
                  <a:moveTo>
                    <a:pt x="689" y="204"/>
                  </a:moveTo>
                  <a:cubicBezTo>
                    <a:pt x="638" y="332"/>
                    <a:pt x="625" y="446"/>
                    <a:pt x="599" y="586"/>
                  </a:cubicBezTo>
                  <a:lnTo>
                    <a:pt x="510" y="586"/>
                  </a:lnTo>
                  <a:cubicBezTo>
                    <a:pt x="510" y="523"/>
                    <a:pt x="510" y="446"/>
                    <a:pt x="523" y="383"/>
                  </a:cubicBezTo>
                  <a:cubicBezTo>
                    <a:pt x="536" y="332"/>
                    <a:pt x="536" y="306"/>
                    <a:pt x="561" y="255"/>
                  </a:cubicBezTo>
                  <a:cubicBezTo>
                    <a:pt x="599" y="242"/>
                    <a:pt x="638" y="230"/>
                    <a:pt x="689" y="204"/>
                  </a:cubicBezTo>
                  <a:close/>
                  <a:moveTo>
                    <a:pt x="892" y="179"/>
                  </a:moveTo>
                  <a:cubicBezTo>
                    <a:pt x="829" y="319"/>
                    <a:pt x="803" y="459"/>
                    <a:pt x="765" y="612"/>
                  </a:cubicBezTo>
                  <a:cubicBezTo>
                    <a:pt x="739" y="612"/>
                    <a:pt x="714" y="586"/>
                    <a:pt x="689" y="586"/>
                  </a:cubicBezTo>
                  <a:cubicBezTo>
                    <a:pt x="714" y="446"/>
                    <a:pt x="778" y="306"/>
                    <a:pt x="841" y="179"/>
                  </a:cubicBezTo>
                  <a:close/>
                  <a:moveTo>
                    <a:pt x="894" y="564"/>
                  </a:moveTo>
                  <a:lnTo>
                    <a:pt x="894" y="564"/>
                  </a:lnTo>
                  <a:cubicBezTo>
                    <a:pt x="888" y="584"/>
                    <a:pt x="884" y="603"/>
                    <a:pt x="880" y="624"/>
                  </a:cubicBezTo>
                  <a:lnTo>
                    <a:pt x="867" y="624"/>
                  </a:lnTo>
                  <a:cubicBezTo>
                    <a:pt x="876" y="605"/>
                    <a:pt x="885" y="585"/>
                    <a:pt x="894" y="564"/>
                  </a:cubicBezTo>
                  <a:close/>
                  <a:moveTo>
                    <a:pt x="421" y="357"/>
                  </a:moveTo>
                  <a:cubicBezTo>
                    <a:pt x="421" y="433"/>
                    <a:pt x="421" y="523"/>
                    <a:pt x="434" y="586"/>
                  </a:cubicBezTo>
                  <a:cubicBezTo>
                    <a:pt x="370" y="612"/>
                    <a:pt x="307" y="624"/>
                    <a:pt x="243" y="650"/>
                  </a:cubicBezTo>
                  <a:cubicBezTo>
                    <a:pt x="268" y="523"/>
                    <a:pt x="332" y="433"/>
                    <a:pt x="421" y="357"/>
                  </a:cubicBezTo>
                  <a:close/>
                  <a:moveTo>
                    <a:pt x="1211" y="192"/>
                  </a:moveTo>
                  <a:cubicBezTo>
                    <a:pt x="1198" y="268"/>
                    <a:pt x="1147" y="357"/>
                    <a:pt x="1121" y="421"/>
                  </a:cubicBezTo>
                  <a:cubicBezTo>
                    <a:pt x="1096" y="510"/>
                    <a:pt x="1058" y="586"/>
                    <a:pt x="1020" y="688"/>
                  </a:cubicBezTo>
                  <a:cubicBezTo>
                    <a:pt x="994" y="675"/>
                    <a:pt x="969" y="675"/>
                    <a:pt x="943" y="650"/>
                  </a:cubicBezTo>
                  <a:cubicBezTo>
                    <a:pt x="969" y="561"/>
                    <a:pt x="1058" y="484"/>
                    <a:pt x="1083" y="395"/>
                  </a:cubicBezTo>
                  <a:cubicBezTo>
                    <a:pt x="1121" y="332"/>
                    <a:pt x="1160" y="255"/>
                    <a:pt x="1185" y="192"/>
                  </a:cubicBezTo>
                  <a:close/>
                  <a:moveTo>
                    <a:pt x="1376" y="230"/>
                  </a:moveTo>
                  <a:cubicBezTo>
                    <a:pt x="1389" y="230"/>
                    <a:pt x="1402" y="242"/>
                    <a:pt x="1414" y="242"/>
                  </a:cubicBezTo>
                  <a:cubicBezTo>
                    <a:pt x="1414" y="255"/>
                    <a:pt x="1414" y="255"/>
                    <a:pt x="1440" y="268"/>
                  </a:cubicBezTo>
                  <a:cubicBezTo>
                    <a:pt x="1465" y="293"/>
                    <a:pt x="1312" y="612"/>
                    <a:pt x="1223" y="777"/>
                  </a:cubicBezTo>
                  <a:cubicBezTo>
                    <a:pt x="1185" y="752"/>
                    <a:pt x="1134" y="739"/>
                    <a:pt x="1096" y="714"/>
                  </a:cubicBezTo>
                  <a:cubicBezTo>
                    <a:pt x="1160" y="586"/>
                    <a:pt x="1249" y="459"/>
                    <a:pt x="1312" y="332"/>
                  </a:cubicBezTo>
                  <a:cubicBezTo>
                    <a:pt x="1325" y="306"/>
                    <a:pt x="1351" y="255"/>
                    <a:pt x="1376" y="230"/>
                  </a:cubicBezTo>
                  <a:close/>
                  <a:moveTo>
                    <a:pt x="1669" y="332"/>
                  </a:moveTo>
                  <a:cubicBezTo>
                    <a:pt x="1720" y="370"/>
                    <a:pt x="1784" y="421"/>
                    <a:pt x="1822" y="459"/>
                  </a:cubicBezTo>
                  <a:cubicBezTo>
                    <a:pt x="1771" y="548"/>
                    <a:pt x="1707" y="624"/>
                    <a:pt x="1656" y="701"/>
                  </a:cubicBezTo>
                  <a:cubicBezTo>
                    <a:pt x="1580" y="815"/>
                    <a:pt x="1516" y="905"/>
                    <a:pt x="1453" y="1019"/>
                  </a:cubicBezTo>
                  <a:cubicBezTo>
                    <a:pt x="1402" y="943"/>
                    <a:pt x="1338" y="879"/>
                    <a:pt x="1262" y="815"/>
                  </a:cubicBezTo>
                  <a:cubicBezTo>
                    <a:pt x="1325" y="688"/>
                    <a:pt x="1402" y="574"/>
                    <a:pt x="1478" y="446"/>
                  </a:cubicBezTo>
                  <a:cubicBezTo>
                    <a:pt x="1491" y="429"/>
                    <a:pt x="1506" y="410"/>
                    <a:pt x="1519" y="391"/>
                  </a:cubicBezTo>
                  <a:lnTo>
                    <a:pt x="1519" y="391"/>
                  </a:lnTo>
                  <a:cubicBezTo>
                    <a:pt x="1513" y="413"/>
                    <a:pt x="1508" y="436"/>
                    <a:pt x="1503" y="459"/>
                  </a:cubicBezTo>
                  <a:cubicBezTo>
                    <a:pt x="1453" y="561"/>
                    <a:pt x="1402" y="637"/>
                    <a:pt x="1351" y="714"/>
                  </a:cubicBezTo>
                  <a:cubicBezTo>
                    <a:pt x="1342" y="741"/>
                    <a:pt x="1365" y="762"/>
                    <a:pt x="1389" y="762"/>
                  </a:cubicBezTo>
                  <a:cubicBezTo>
                    <a:pt x="1398" y="762"/>
                    <a:pt x="1407" y="759"/>
                    <a:pt x="1414" y="752"/>
                  </a:cubicBezTo>
                  <a:cubicBezTo>
                    <a:pt x="1465" y="675"/>
                    <a:pt x="1529" y="586"/>
                    <a:pt x="1580" y="510"/>
                  </a:cubicBezTo>
                  <a:cubicBezTo>
                    <a:pt x="1605" y="459"/>
                    <a:pt x="1656" y="395"/>
                    <a:pt x="1669" y="332"/>
                  </a:cubicBezTo>
                  <a:close/>
                  <a:moveTo>
                    <a:pt x="1898" y="612"/>
                  </a:moveTo>
                  <a:cubicBezTo>
                    <a:pt x="1924" y="675"/>
                    <a:pt x="1924" y="752"/>
                    <a:pt x="1898" y="841"/>
                  </a:cubicBezTo>
                  <a:cubicBezTo>
                    <a:pt x="1847" y="968"/>
                    <a:pt x="1669" y="1070"/>
                    <a:pt x="1567" y="1134"/>
                  </a:cubicBezTo>
                  <a:cubicBezTo>
                    <a:pt x="1527" y="1150"/>
                    <a:pt x="1527" y="1166"/>
                    <a:pt x="1523" y="1166"/>
                  </a:cubicBezTo>
                  <a:cubicBezTo>
                    <a:pt x="1521" y="1166"/>
                    <a:pt x="1518" y="1161"/>
                    <a:pt x="1503" y="1146"/>
                  </a:cubicBezTo>
                  <a:cubicBezTo>
                    <a:pt x="1503" y="1146"/>
                    <a:pt x="1478" y="1121"/>
                    <a:pt x="1478" y="1096"/>
                  </a:cubicBezTo>
                  <a:cubicBezTo>
                    <a:pt x="1605" y="955"/>
                    <a:pt x="1720" y="828"/>
                    <a:pt x="1835" y="688"/>
                  </a:cubicBezTo>
                  <a:cubicBezTo>
                    <a:pt x="1847" y="650"/>
                    <a:pt x="1885" y="637"/>
                    <a:pt x="1898" y="612"/>
                  </a:cubicBezTo>
                  <a:close/>
                  <a:moveTo>
                    <a:pt x="1001" y="0"/>
                  </a:moveTo>
                  <a:cubicBezTo>
                    <a:pt x="497" y="0"/>
                    <a:pt x="24" y="255"/>
                    <a:pt x="77" y="815"/>
                  </a:cubicBezTo>
                  <a:cubicBezTo>
                    <a:pt x="39" y="879"/>
                    <a:pt x="1" y="955"/>
                    <a:pt x="1" y="1057"/>
                  </a:cubicBezTo>
                  <a:cubicBezTo>
                    <a:pt x="1" y="1078"/>
                    <a:pt x="20" y="1088"/>
                    <a:pt x="40" y="1088"/>
                  </a:cubicBezTo>
                  <a:cubicBezTo>
                    <a:pt x="56" y="1088"/>
                    <a:pt x="72" y="1082"/>
                    <a:pt x="77" y="1070"/>
                  </a:cubicBezTo>
                  <a:cubicBezTo>
                    <a:pt x="90" y="1006"/>
                    <a:pt x="128" y="955"/>
                    <a:pt x="166" y="930"/>
                  </a:cubicBezTo>
                  <a:cubicBezTo>
                    <a:pt x="174" y="933"/>
                    <a:pt x="183" y="934"/>
                    <a:pt x="193" y="934"/>
                  </a:cubicBezTo>
                  <a:cubicBezTo>
                    <a:pt x="228" y="934"/>
                    <a:pt x="268" y="912"/>
                    <a:pt x="268" y="841"/>
                  </a:cubicBezTo>
                  <a:lnTo>
                    <a:pt x="268" y="828"/>
                  </a:lnTo>
                  <a:cubicBezTo>
                    <a:pt x="349" y="780"/>
                    <a:pt x="445" y="762"/>
                    <a:pt x="550" y="762"/>
                  </a:cubicBezTo>
                  <a:cubicBezTo>
                    <a:pt x="611" y="762"/>
                    <a:pt x="674" y="768"/>
                    <a:pt x="739" y="777"/>
                  </a:cubicBezTo>
                  <a:cubicBezTo>
                    <a:pt x="739" y="802"/>
                    <a:pt x="755" y="816"/>
                    <a:pt x="774" y="816"/>
                  </a:cubicBezTo>
                  <a:cubicBezTo>
                    <a:pt x="784" y="816"/>
                    <a:pt x="794" y="812"/>
                    <a:pt x="803" y="803"/>
                  </a:cubicBezTo>
                  <a:cubicBezTo>
                    <a:pt x="867" y="815"/>
                    <a:pt x="943" y="841"/>
                    <a:pt x="994" y="866"/>
                  </a:cubicBezTo>
                  <a:cubicBezTo>
                    <a:pt x="994" y="879"/>
                    <a:pt x="1007" y="879"/>
                    <a:pt x="1020" y="879"/>
                  </a:cubicBezTo>
                  <a:cubicBezTo>
                    <a:pt x="1032" y="892"/>
                    <a:pt x="1071" y="892"/>
                    <a:pt x="1083" y="905"/>
                  </a:cubicBezTo>
                  <a:cubicBezTo>
                    <a:pt x="1249" y="994"/>
                    <a:pt x="1287" y="1083"/>
                    <a:pt x="1376" y="1223"/>
                  </a:cubicBezTo>
                  <a:cubicBezTo>
                    <a:pt x="1402" y="1274"/>
                    <a:pt x="1402" y="1337"/>
                    <a:pt x="1465" y="1350"/>
                  </a:cubicBezTo>
                  <a:cubicBezTo>
                    <a:pt x="1478" y="1355"/>
                    <a:pt x="1493" y="1357"/>
                    <a:pt x="1507" y="1357"/>
                  </a:cubicBezTo>
                  <a:cubicBezTo>
                    <a:pt x="1652" y="1357"/>
                    <a:pt x="1870" y="1151"/>
                    <a:pt x="1962" y="1070"/>
                  </a:cubicBezTo>
                  <a:cubicBezTo>
                    <a:pt x="2089" y="905"/>
                    <a:pt x="2153" y="714"/>
                    <a:pt x="2051" y="523"/>
                  </a:cubicBezTo>
                  <a:cubicBezTo>
                    <a:pt x="2038" y="484"/>
                    <a:pt x="2013" y="446"/>
                    <a:pt x="1975" y="421"/>
                  </a:cubicBezTo>
                  <a:lnTo>
                    <a:pt x="1975" y="332"/>
                  </a:lnTo>
                  <a:cubicBezTo>
                    <a:pt x="1967" y="316"/>
                    <a:pt x="1949" y="305"/>
                    <a:pt x="1931" y="305"/>
                  </a:cubicBezTo>
                  <a:cubicBezTo>
                    <a:pt x="1920" y="305"/>
                    <a:pt x="1908" y="309"/>
                    <a:pt x="1898" y="319"/>
                  </a:cubicBezTo>
                  <a:cubicBezTo>
                    <a:pt x="1681" y="111"/>
                    <a:pt x="1334" y="0"/>
                    <a:pt x="10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9"/>
            <p:cNvSpPr/>
            <p:nvPr/>
          </p:nvSpPr>
          <p:spPr>
            <a:xfrm>
              <a:off x="7432532" y="3000945"/>
              <a:ext cx="160694" cy="184949"/>
            </a:xfrm>
            <a:custGeom>
              <a:avLst/>
              <a:gdLst/>
              <a:ahLst/>
              <a:cxnLst/>
              <a:rect l="l" t="t" r="r" b="b"/>
              <a:pathLst>
                <a:path w="1656" h="1906" extrusionOk="0">
                  <a:moveTo>
                    <a:pt x="1227" y="411"/>
                  </a:moveTo>
                  <a:cubicBezTo>
                    <a:pt x="1246" y="445"/>
                    <a:pt x="1266" y="483"/>
                    <a:pt x="1287" y="524"/>
                  </a:cubicBezTo>
                  <a:cubicBezTo>
                    <a:pt x="1279" y="509"/>
                    <a:pt x="1263" y="502"/>
                    <a:pt x="1246" y="502"/>
                  </a:cubicBezTo>
                  <a:cubicBezTo>
                    <a:pt x="1233" y="502"/>
                    <a:pt x="1221" y="506"/>
                    <a:pt x="1210" y="511"/>
                  </a:cubicBezTo>
                  <a:cubicBezTo>
                    <a:pt x="1136" y="542"/>
                    <a:pt x="1064" y="576"/>
                    <a:pt x="996" y="612"/>
                  </a:cubicBezTo>
                  <a:lnTo>
                    <a:pt x="996" y="612"/>
                  </a:lnTo>
                  <a:cubicBezTo>
                    <a:pt x="1064" y="568"/>
                    <a:pt x="1128" y="522"/>
                    <a:pt x="1185" y="473"/>
                  </a:cubicBezTo>
                  <a:cubicBezTo>
                    <a:pt x="1220" y="464"/>
                    <a:pt x="1231" y="438"/>
                    <a:pt x="1227" y="411"/>
                  </a:cubicBezTo>
                  <a:close/>
                  <a:moveTo>
                    <a:pt x="1146" y="307"/>
                  </a:moveTo>
                  <a:cubicBezTo>
                    <a:pt x="1159" y="315"/>
                    <a:pt x="1172" y="330"/>
                    <a:pt x="1187" y="349"/>
                  </a:cubicBezTo>
                  <a:lnTo>
                    <a:pt x="1187" y="349"/>
                  </a:lnTo>
                  <a:cubicBezTo>
                    <a:pt x="1176" y="342"/>
                    <a:pt x="1164" y="338"/>
                    <a:pt x="1152" y="338"/>
                  </a:cubicBezTo>
                  <a:cubicBezTo>
                    <a:pt x="1137" y="338"/>
                    <a:pt x="1122" y="344"/>
                    <a:pt x="1108" y="358"/>
                  </a:cubicBezTo>
                  <a:cubicBezTo>
                    <a:pt x="981" y="434"/>
                    <a:pt x="866" y="511"/>
                    <a:pt x="739" y="613"/>
                  </a:cubicBezTo>
                  <a:cubicBezTo>
                    <a:pt x="701" y="638"/>
                    <a:pt x="663" y="676"/>
                    <a:pt x="612" y="702"/>
                  </a:cubicBezTo>
                  <a:cubicBezTo>
                    <a:pt x="650" y="676"/>
                    <a:pt x="701" y="638"/>
                    <a:pt x="726" y="613"/>
                  </a:cubicBezTo>
                  <a:cubicBezTo>
                    <a:pt x="854" y="498"/>
                    <a:pt x="994" y="396"/>
                    <a:pt x="1146" y="307"/>
                  </a:cubicBezTo>
                  <a:close/>
                  <a:moveTo>
                    <a:pt x="809" y="716"/>
                  </a:moveTo>
                  <a:cubicBezTo>
                    <a:pt x="803" y="720"/>
                    <a:pt x="796" y="724"/>
                    <a:pt x="790" y="727"/>
                  </a:cubicBezTo>
                  <a:cubicBezTo>
                    <a:pt x="790" y="727"/>
                    <a:pt x="777" y="753"/>
                    <a:pt x="764" y="753"/>
                  </a:cubicBezTo>
                  <a:cubicBezTo>
                    <a:pt x="775" y="732"/>
                    <a:pt x="785" y="720"/>
                    <a:pt x="809" y="716"/>
                  </a:cubicBezTo>
                  <a:close/>
                  <a:moveTo>
                    <a:pt x="848" y="164"/>
                  </a:moveTo>
                  <a:cubicBezTo>
                    <a:pt x="895" y="164"/>
                    <a:pt x="940" y="174"/>
                    <a:pt x="981" y="192"/>
                  </a:cubicBezTo>
                  <a:cubicBezTo>
                    <a:pt x="866" y="269"/>
                    <a:pt x="752" y="358"/>
                    <a:pt x="663" y="447"/>
                  </a:cubicBezTo>
                  <a:cubicBezTo>
                    <a:pt x="573" y="549"/>
                    <a:pt x="421" y="638"/>
                    <a:pt x="332" y="765"/>
                  </a:cubicBezTo>
                  <a:cubicBezTo>
                    <a:pt x="268" y="727"/>
                    <a:pt x="217" y="702"/>
                    <a:pt x="153" y="676"/>
                  </a:cubicBezTo>
                  <a:cubicBezTo>
                    <a:pt x="268" y="511"/>
                    <a:pt x="421" y="371"/>
                    <a:pt x="573" y="269"/>
                  </a:cubicBezTo>
                  <a:cubicBezTo>
                    <a:pt x="671" y="196"/>
                    <a:pt x="764" y="164"/>
                    <a:pt x="848" y="164"/>
                  </a:cubicBezTo>
                  <a:close/>
                  <a:moveTo>
                    <a:pt x="612" y="816"/>
                  </a:moveTo>
                  <a:lnTo>
                    <a:pt x="612" y="816"/>
                  </a:lnTo>
                  <a:cubicBezTo>
                    <a:pt x="573" y="842"/>
                    <a:pt x="535" y="880"/>
                    <a:pt x="510" y="893"/>
                  </a:cubicBezTo>
                  <a:lnTo>
                    <a:pt x="484" y="880"/>
                  </a:lnTo>
                  <a:cubicBezTo>
                    <a:pt x="535" y="867"/>
                    <a:pt x="573" y="842"/>
                    <a:pt x="612" y="816"/>
                  </a:cubicBezTo>
                  <a:close/>
                  <a:moveTo>
                    <a:pt x="1287" y="574"/>
                  </a:moveTo>
                  <a:cubicBezTo>
                    <a:pt x="1299" y="613"/>
                    <a:pt x="1299" y="638"/>
                    <a:pt x="1312" y="676"/>
                  </a:cubicBezTo>
                  <a:lnTo>
                    <a:pt x="1274" y="676"/>
                  </a:lnTo>
                  <a:cubicBezTo>
                    <a:pt x="1032" y="753"/>
                    <a:pt x="803" y="893"/>
                    <a:pt x="586" y="1007"/>
                  </a:cubicBezTo>
                  <a:cubicBezTo>
                    <a:pt x="573" y="995"/>
                    <a:pt x="573" y="969"/>
                    <a:pt x="548" y="956"/>
                  </a:cubicBezTo>
                  <a:cubicBezTo>
                    <a:pt x="650" y="931"/>
                    <a:pt x="726" y="867"/>
                    <a:pt x="828" y="829"/>
                  </a:cubicBezTo>
                  <a:lnTo>
                    <a:pt x="1248" y="638"/>
                  </a:lnTo>
                  <a:cubicBezTo>
                    <a:pt x="1274" y="625"/>
                    <a:pt x="1287" y="613"/>
                    <a:pt x="1287" y="574"/>
                  </a:cubicBezTo>
                  <a:close/>
                  <a:moveTo>
                    <a:pt x="1019" y="906"/>
                  </a:moveTo>
                  <a:lnTo>
                    <a:pt x="1019" y="906"/>
                  </a:lnTo>
                  <a:cubicBezTo>
                    <a:pt x="968" y="931"/>
                    <a:pt x="930" y="944"/>
                    <a:pt x="892" y="956"/>
                  </a:cubicBezTo>
                  <a:cubicBezTo>
                    <a:pt x="803" y="1007"/>
                    <a:pt x="726" y="1058"/>
                    <a:pt x="637" y="1084"/>
                  </a:cubicBezTo>
                  <a:cubicBezTo>
                    <a:pt x="637" y="1071"/>
                    <a:pt x="637" y="1071"/>
                    <a:pt x="612" y="1046"/>
                  </a:cubicBezTo>
                  <a:cubicBezTo>
                    <a:pt x="739" y="1007"/>
                    <a:pt x="866" y="956"/>
                    <a:pt x="1019" y="906"/>
                  </a:cubicBezTo>
                  <a:close/>
                  <a:moveTo>
                    <a:pt x="854" y="1135"/>
                  </a:moveTo>
                  <a:cubicBezTo>
                    <a:pt x="790" y="1160"/>
                    <a:pt x="726" y="1198"/>
                    <a:pt x="650" y="1224"/>
                  </a:cubicBezTo>
                  <a:lnTo>
                    <a:pt x="650" y="1198"/>
                  </a:lnTo>
                  <a:cubicBezTo>
                    <a:pt x="714" y="1198"/>
                    <a:pt x="777" y="1160"/>
                    <a:pt x="854" y="1135"/>
                  </a:cubicBezTo>
                  <a:close/>
                  <a:moveTo>
                    <a:pt x="1338" y="778"/>
                  </a:moveTo>
                  <a:cubicBezTo>
                    <a:pt x="1363" y="944"/>
                    <a:pt x="1363" y="1097"/>
                    <a:pt x="1299" y="1249"/>
                  </a:cubicBezTo>
                  <a:cubicBezTo>
                    <a:pt x="1287" y="1224"/>
                    <a:pt x="1274" y="1224"/>
                    <a:pt x="1248" y="1224"/>
                  </a:cubicBezTo>
                  <a:cubicBezTo>
                    <a:pt x="1274" y="1211"/>
                    <a:pt x="1287" y="1198"/>
                    <a:pt x="1287" y="1186"/>
                  </a:cubicBezTo>
                  <a:cubicBezTo>
                    <a:pt x="1299" y="1147"/>
                    <a:pt x="1287" y="1122"/>
                    <a:pt x="1248" y="1122"/>
                  </a:cubicBezTo>
                  <a:cubicBezTo>
                    <a:pt x="1236" y="1122"/>
                    <a:pt x="1223" y="1122"/>
                    <a:pt x="1210" y="1135"/>
                  </a:cubicBezTo>
                  <a:cubicBezTo>
                    <a:pt x="1223" y="1122"/>
                    <a:pt x="1248" y="1097"/>
                    <a:pt x="1274" y="1084"/>
                  </a:cubicBezTo>
                  <a:cubicBezTo>
                    <a:pt x="1287" y="1071"/>
                    <a:pt x="1287" y="1020"/>
                    <a:pt x="1248" y="1020"/>
                  </a:cubicBezTo>
                  <a:lnTo>
                    <a:pt x="1236" y="1020"/>
                  </a:lnTo>
                  <a:lnTo>
                    <a:pt x="1287" y="969"/>
                  </a:lnTo>
                  <a:cubicBezTo>
                    <a:pt x="1299" y="944"/>
                    <a:pt x="1299" y="893"/>
                    <a:pt x="1274" y="893"/>
                  </a:cubicBezTo>
                  <a:cubicBezTo>
                    <a:pt x="1255" y="889"/>
                    <a:pt x="1238" y="888"/>
                    <a:pt x="1221" y="888"/>
                  </a:cubicBezTo>
                  <a:cubicBezTo>
                    <a:pt x="1179" y="888"/>
                    <a:pt x="1141" y="897"/>
                    <a:pt x="1096" y="906"/>
                  </a:cubicBezTo>
                  <a:cubicBezTo>
                    <a:pt x="1172" y="880"/>
                    <a:pt x="1248" y="842"/>
                    <a:pt x="1312" y="804"/>
                  </a:cubicBezTo>
                  <a:cubicBezTo>
                    <a:pt x="1312" y="804"/>
                    <a:pt x="1338" y="804"/>
                    <a:pt x="1338" y="778"/>
                  </a:cubicBezTo>
                  <a:close/>
                  <a:moveTo>
                    <a:pt x="1083" y="1198"/>
                  </a:moveTo>
                  <a:cubicBezTo>
                    <a:pt x="1019" y="1224"/>
                    <a:pt x="955" y="1275"/>
                    <a:pt x="905" y="1313"/>
                  </a:cubicBezTo>
                  <a:cubicBezTo>
                    <a:pt x="790" y="1364"/>
                    <a:pt x="701" y="1415"/>
                    <a:pt x="586" y="1479"/>
                  </a:cubicBezTo>
                  <a:cubicBezTo>
                    <a:pt x="586" y="1415"/>
                    <a:pt x="612" y="1377"/>
                    <a:pt x="637" y="1326"/>
                  </a:cubicBezTo>
                  <a:cubicBezTo>
                    <a:pt x="726" y="1288"/>
                    <a:pt x="841" y="1262"/>
                    <a:pt x="955" y="1224"/>
                  </a:cubicBezTo>
                  <a:cubicBezTo>
                    <a:pt x="981" y="1211"/>
                    <a:pt x="1032" y="1211"/>
                    <a:pt x="1083" y="1198"/>
                  </a:cubicBezTo>
                  <a:close/>
                  <a:moveTo>
                    <a:pt x="1210" y="1402"/>
                  </a:moveTo>
                  <a:lnTo>
                    <a:pt x="1210" y="1402"/>
                  </a:lnTo>
                  <a:cubicBezTo>
                    <a:pt x="1108" y="1466"/>
                    <a:pt x="1019" y="1517"/>
                    <a:pt x="917" y="1542"/>
                  </a:cubicBezTo>
                  <a:lnTo>
                    <a:pt x="1210" y="1402"/>
                  </a:lnTo>
                  <a:close/>
                  <a:moveTo>
                    <a:pt x="892" y="1415"/>
                  </a:moveTo>
                  <a:cubicBezTo>
                    <a:pt x="854" y="1440"/>
                    <a:pt x="841" y="1453"/>
                    <a:pt x="803" y="1466"/>
                  </a:cubicBezTo>
                  <a:cubicBezTo>
                    <a:pt x="650" y="1568"/>
                    <a:pt x="484" y="1644"/>
                    <a:pt x="332" y="1733"/>
                  </a:cubicBezTo>
                  <a:lnTo>
                    <a:pt x="319" y="1759"/>
                  </a:lnTo>
                  <a:cubicBezTo>
                    <a:pt x="293" y="1759"/>
                    <a:pt x="293" y="1759"/>
                    <a:pt x="281" y="1733"/>
                  </a:cubicBezTo>
                  <a:cubicBezTo>
                    <a:pt x="204" y="1644"/>
                    <a:pt x="395" y="1593"/>
                    <a:pt x="446" y="1580"/>
                  </a:cubicBezTo>
                  <a:cubicBezTo>
                    <a:pt x="599" y="1529"/>
                    <a:pt x="739" y="1466"/>
                    <a:pt x="892" y="1415"/>
                  </a:cubicBezTo>
                  <a:close/>
                  <a:moveTo>
                    <a:pt x="893" y="0"/>
                  </a:moveTo>
                  <a:cubicBezTo>
                    <a:pt x="563" y="0"/>
                    <a:pt x="244" y="356"/>
                    <a:pt x="77" y="651"/>
                  </a:cubicBezTo>
                  <a:cubicBezTo>
                    <a:pt x="39" y="676"/>
                    <a:pt x="13" y="702"/>
                    <a:pt x="26" y="740"/>
                  </a:cubicBezTo>
                  <a:cubicBezTo>
                    <a:pt x="26" y="753"/>
                    <a:pt x="13" y="765"/>
                    <a:pt x="13" y="778"/>
                  </a:cubicBezTo>
                  <a:cubicBezTo>
                    <a:pt x="4" y="806"/>
                    <a:pt x="21" y="827"/>
                    <a:pt x="41" y="827"/>
                  </a:cubicBezTo>
                  <a:cubicBezTo>
                    <a:pt x="49" y="827"/>
                    <a:pt x="57" y="824"/>
                    <a:pt x="64" y="816"/>
                  </a:cubicBezTo>
                  <a:cubicBezTo>
                    <a:pt x="64" y="816"/>
                    <a:pt x="64" y="804"/>
                    <a:pt x="77" y="804"/>
                  </a:cubicBezTo>
                  <a:cubicBezTo>
                    <a:pt x="153" y="880"/>
                    <a:pt x="255" y="906"/>
                    <a:pt x="344" y="969"/>
                  </a:cubicBezTo>
                  <a:cubicBezTo>
                    <a:pt x="535" y="1122"/>
                    <a:pt x="510" y="1338"/>
                    <a:pt x="293" y="1453"/>
                  </a:cubicBezTo>
                  <a:cubicBezTo>
                    <a:pt x="166" y="1517"/>
                    <a:pt x="0" y="1580"/>
                    <a:pt x="77" y="1771"/>
                  </a:cubicBezTo>
                  <a:cubicBezTo>
                    <a:pt x="124" y="1872"/>
                    <a:pt x="213" y="1905"/>
                    <a:pt x="307" y="1905"/>
                  </a:cubicBezTo>
                  <a:cubicBezTo>
                    <a:pt x="392" y="1905"/>
                    <a:pt x="482" y="1878"/>
                    <a:pt x="548" y="1848"/>
                  </a:cubicBezTo>
                  <a:cubicBezTo>
                    <a:pt x="803" y="1759"/>
                    <a:pt x="1121" y="1720"/>
                    <a:pt x="1312" y="1504"/>
                  </a:cubicBezTo>
                  <a:cubicBezTo>
                    <a:pt x="1656" y="1160"/>
                    <a:pt x="1567" y="383"/>
                    <a:pt x="1185" y="103"/>
                  </a:cubicBezTo>
                  <a:cubicBezTo>
                    <a:pt x="1089" y="31"/>
                    <a:pt x="991" y="0"/>
                    <a:pt x="8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9"/>
            <p:cNvSpPr/>
            <p:nvPr/>
          </p:nvSpPr>
          <p:spPr>
            <a:xfrm>
              <a:off x="7175772" y="2949031"/>
              <a:ext cx="136338" cy="156712"/>
            </a:xfrm>
            <a:custGeom>
              <a:avLst/>
              <a:gdLst/>
              <a:ahLst/>
              <a:cxnLst/>
              <a:rect l="l" t="t" r="r" b="b"/>
              <a:pathLst>
                <a:path w="1405" h="1615" extrusionOk="0">
                  <a:moveTo>
                    <a:pt x="1369" y="0"/>
                  </a:moveTo>
                  <a:cubicBezTo>
                    <a:pt x="1362" y="0"/>
                    <a:pt x="1354" y="4"/>
                    <a:pt x="1348" y="14"/>
                  </a:cubicBezTo>
                  <a:cubicBezTo>
                    <a:pt x="1118" y="269"/>
                    <a:pt x="877" y="524"/>
                    <a:pt x="635" y="791"/>
                  </a:cubicBezTo>
                  <a:cubicBezTo>
                    <a:pt x="431" y="1033"/>
                    <a:pt x="163" y="1275"/>
                    <a:pt x="11" y="1555"/>
                  </a:cubicBezTo>
                  <a:cubicBezTo>
                    <a:pt x="1" y="1585"/>
                    <a:pt x="22" y="1614"/>
                    <a:pt x="43" y="1614"/>
                  </a:cubicBezTo>
                  <a:cubicBezTo>
                    <a:pt x="49" y="1614"/>
                    <a:pt x="56" y="1612"/>
                    <a:pt x="62" y="1606"/>
                  </a:cubicBezTo>
                  <a:cubicBezTo>
                    <a:pt x="329" y="1428"/>
                    <a:pt x="545" y="1097"/>
                    <a:pt x="749" y="842"/>
                  </a:cubicBezTo>
                  <a:cubicBezTo>
                    <a:pt x="966" y="587"/>
                    <a:pt x="1182" y="320"/>
                    <a:pt x="1386" y="40"/>
                  </a:cubicBezTo>
                  <a:cubicBezTo>
                    <a:pt x="1405" y="31"/>
                    <a:pt x="1389" y="0"/>
                    <a:pt x="13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9"/>
            <p:cNvSpPr/>
            <p:nvPr/>
          </p:nvSpPr>
          <p:spPr>
            <a:xfrm>
              <a:off x="7207697" y="3023360"/>
              <a:ext cx="244826" cy="173110"/>
            </a:xfrm>
            <a:custGeom>
              <a:avLst/>
              <a:gdLst/>
              <a:ahLst/>
              <a:cxnLst/>
              <a:rect l="l" t="t" r="r" b="b"/>
              <a:pathLst>
                <a:path w="2523" h="1784" extrusionOk="0">
                  <a:moveTo>
                    <a:pt x="2476" y="1"/>
                  </a:moveTo>
                  <a:cubicBezTo>
                    <a:pt x="2470" y="1"/>
                    <a:pt x="2463" y="4"/>
                    <a:pt x="2458" y="12"/>
                  </a:cubicBezTo>
                  <a:cubicBezTo>
                    <a:pt x="2088" y="280"/>
                    <a:pt x="1719" y="547"/>
                    <a:pt x="1375" y="840"/>
                  </a:cubicBezTo>
                  <a:cubicBezTo>
                    <a:pt x="1184" y="980"/>
                    <a:pt x="993" y="1146"/>
                    <a:pt x="815" y="1286"/>
                  </a:cubicBezTo>
                  <a:cubicBezTo>
                    <a:pt x="711" y="1371"/>
                    <a:pt x="451" y="1640"/>
                    <a:pt x="262" y="1640"/>
                  </a:cubicBezTo>
                  <a:cubicBezTo>
                    <a:pt x="197" y="1640"/>
                    <a:pt x="141" y="1609"/>
                    <a:pt x="102" y="1528"/>
                  </a:cubicBezTo>
                  <a:cubicBezTo>
                    <a:pt x="97" y="1508"/>
                    <a:pt x="81" y="1500"/>
                    <a:pt x="63" y="1500"/>
                  </a:cubicBezTo>
                  <a:cubicBezTo>
                    <a:pt x="34" y="1500"/>
                    <a:pt x="0" y="1522"/>
                    <a:pt x="0" y="1553"/>
                  </a:cubicBezTo>
                  <a:cubicBezTo>
                    <a:pt x="0" y="1685"/>
                    <a:pt x="136" y="1783"/>
                    <a:pt x="269" y="1783"/>
                  </a:cubicBezTo>
                  <a:cubicBezTo>
                    <a:pt x="277" y="1783"/>
                    <a:pt x="285" y="1783"/>
                    <a:pt x="293" y="1782"/>
                  </a:cubicBezTo>
                  <a:cubicBezTo>
                    <a:pt x="509" y="1757"/>
                    <a:pt x="700" y="1540"/>
                    <a:pt x="866" y="1413"/>
                  </a:cubicBezTo>
                  <a:cubicBezTo>
                    <a:pt x="1426" y="967"/>
                    <a:pt x="1948" y="522"/>
                    <a:pt x="2483" y="76"/>
                  </a:cubicBezTo>
                  <a:cubicBezTo>
                    <a:pt x="2523" y="46"/>
                    <a:pt x="2500" y="1"/>
                    <a:pt x="24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9"/>
            <p:cNvSpPr/>
            <p:nvPr/>
          </p:nvSpPr>
          <p:spPr>
            <a:xfrm>
              <a:off x="7192851" y="3156686"/>
              <a:ext cx="2523" cy="3881"/>
            </a:xfrm>
            <a:custGeom>
              <a:avLst/>
              <a:gdLst/>
              <a:ahLst/>
              <a:cxnLst/>
              <a:rect l="l" t="t" r="r" b="b"/>
              <a:pathLst>
                <a:path w="26" h="40" extrusionOk="0">
                  <a:moveTo>
                    <a:pt x="13" y="1"/>
                  </a:moveTo>
                  <a:cubicBezTo>
                    <a:pt x="0" y="1"/>
                    <a:pt x="0" y="39"/>
                    <a:pt x="13" y="39"/>
                  </a:cubicBezTo>
                  <a:cubicBezTo>
                    <a:pt x="26" y="26"/>
                    <a:pt x="26" y="1"/>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9"/>
            <p:cNvSpPr/>
            <p:nvPr/>
          </p:nvSpPr>
          <p:spPr>
            <a:xfrm>
              <a:off x="7335107" y="2697322"/>
              <a:ext cx="88886" cy="19795"/>
            </a:xfrm>
            <a:custGeom>
              <a:avLst/>
              <a:gdLst/>
              <a:ahLst/>
              <a:cxnLst/>
              <a:rect l="l" t="t" r="r" b="b"/>
              <a:pathLst>
                <a:path w="916" h="204" extrusionOk="0">
                  <a:moveTo>
                    <a:pt x="211" y="0"/>
                  </a:moveTo>
                  <a:cubicBezTo>
                    <a:pt x="151" y="0"/>
                    <a:pt x="92" y="11"/>
                    <a:pt x="24" y="49"/>
                  </a:cubicBezTo>
                  <a:cubicBezTo>
                    <a:pt x="1" y="61"/>
                    <a:pt x="20" y="114"/>
                    <a:pt x="52" y="114"/>
                  </a:cubicBezTo>
                  <a:cubicBezTo>
                    <a:pt x="55" y="114"/>
                    <a:pt x="59" y="114"/>
                    <a:pt x="62" y="113"/>
                  </a:cubicBezTo>
                  <a:cubicBezTo>
                    <a:pt x="106" y="93"/>
                    <a:pt x="155" y="85"/>
                    <a:pt x="206" y="85"/>
                  </a:cubicBezTo>
                  <a:cubicBezTo>
                    <a:pt x="316" y="85"/>
                    <a:pt x="433" y="121"/>
                    <a:pt x="521" y="138"/>
                  </a:cubicBezTo>
                  <a:cubicBezTo>
                    <a:pt x="635" y="151"/>
                    <a:pt x="750" y="189"/>
                    <a:pt x="877" y="202"/>
                  </a:cubicBezTo>
                  <a:cubicBezTo>
                    <a:pt x="880" y="203"/>
                    <a:pt x="883" y="203"/>
                    <a:pt x="885" y="203"/>
                  </a:cubicBezTo>
                  <a:cubicBezTo>
                    <a:pt x="915" y="203"/>
                    <a:pt x="913" y="137"/>
                    <a:pt x="890" y="125"/>
                  </a:cubicBezTo>
                  <a:cubicBezTo>
                    <a:pt x="712" y="75"/>
                    <a:pt x="521" y="49"/>
                    <a:pt x="342" y="11"/>
                  </a:cubicBezTo>
                  <a:cubicBezTo>
                    <a:pt x="296" y="6"/>
                    <a:pt x="253" y="0"/>
                    <a:pt x="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9"/>
            <p:cNvSpPr/>
            <p:nvPr/>
          </p:nvSpPr>
          <p:spPr>
            <a:xfrm>
              <a:off x="6917266" y="2995025"/>
              <a:ext cx="91312" cy="54437"/>
            </a:xfrm>
            <a:custGeom>
              <a:avLst/>
              <a:gdLst/>
              <a:ahLst/>
              <a:cxnLst/>
              <a:rect l="l" t="t" r="r" b="b"/>
              <a:pathLst>
                <a:path w="941" h="561" extrusionOk="0">
                  <a:moveTo>
                    <a:pt x="130" y="0"/>
                  </a:moveTo>
                  <a:cubicBezTo>
                    <a:pt x="101" y="0"/>
                    <a:pt x="70" y="4"/>
                    <a:pt x="39" y="12"/>
                  </a:cubicBezTo>
                  <a:cubicBezTo>
                    <a:pt x="1" y="37"/>
                    <a:pt x="26" y="62"/>
                    <a:pt x="39" y="62"/>
                  </a:cubicBezTo>
                  <a:cubicBezTo>
                    <a:pt x="370" y="101"/>
                    <a:pt x="574" y="381"/>
                    <a:pt x="854" y="559"/>
                  </a:cubicBezTo>
                  <a:cubicBezTo>
                    <a:pt x="857" y="560"/>
                    <a:pt x="861" y="561"/>
                    <a:pt x="864" y="561"/>
                  </a:cubicBezTo>
                  <a:cubicBezTo>
                    <a:pt x="900" y="561"/>
                    <a:pt x="941" y="506"/>
                    <a:pt x="917" y="483"/>
                  </a:cubicBezTo>
                  <a:cubicBezTo>
                    <a:pt x="765" y="330"/>
                    <a:pt x="612" y="203"/>
                    <a:pt x="446" y="113"/>
                  </a:cubicBezTo>
                  <a:cubicBezTo>
                    <a:pt x="345" y="53"/>
                    <a:pt x="244" y="0"/>
                    <a:pt x="1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9"/>
            <p:cNvSpPr/>
            <p:nvPr/>
          </p:nvSpPr>
          <p:spPr>
            <a:xfrm>
              <a:off x="7008966" y="2907015"/>
              <a:ext cx="62880" cy="79957"/>
            </a:xfrm>
            <a:custGeom>
              <a:avLst/>
              <a:gdLst/>
              <a:ahLst/>
              <a:cxnLst/>
              <a:rect l="l" t="t" r="r" b="b"/>
              <a:pathLst>
                <a:path w="648" h="824" extrusionOk="0">
                  <a:moveTo>
                    <a:pt x="616" y="1"/>
                  </a:moveTo>
                  <a:cubicBezTo>
                    <a:pt x="605" y="1"/>
                    <a:pt x="593" y="5"/>
                    <a:pt x="584" y="14"/>
                  </a:cubicBezTo>
                  <a:cubicBezTo>
                    <a:pt x="495" y="155"/>
                    <a:pt x="380" y="282"/>
                    <a:pt x="291" y="409"/>
                  </a:cubicBezTo>
                  <a:cubicBezTo>
                    <a:pt x="202" y="524"/>
                    <a:pt x="74" y="626"/>
                    <a:pt x="11" y="753"/>
                  </a:cubicBezTo>
                  <a:cubicBezTo>
                    <a:pt x="0" y="784"/>
                    <a:pt x="15" y="824"/>
                    <a:pt x="49" y="824"/>
                  </a:cubicBezTo>
                  <a:cubicBezTo>
                    <a:pt x="56" y="824"/>
                    <a:pt x="65" y="821"/>
                    <a:pt x="74" y="817"/>
                  </a:cubicBezTo>
                  <a:cubicBezTo>
                    <a:pt x="202" y="728"/>
                    <a:pt x="291" y="587"/>
                    <a:pt x="380" y="473"/>
                  </a:cubicBezTo>
                  <a:cubicBezTo>
                    <a:pt x="495" y="333"/>
                    <a:pt x="571" y="193"/>
                    <a:pt x="647" y="27"/>
                  </a:cubicBezTo>
                  <a:cubicBezTo>
                    <a:pt x="647" y="11"/>
                    <a:pt x="633" y="1"/>
                    <a:pt x="6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9"/>
            <p:cNvSpPr/>
            <p:nvPr/>
          </p:nvSpPr>
          <p:spPr>
            <a:xfrm>
              <a:off x="6882720" y="2775629"/>
              <a:ext cx="261419" cy="160593"/>
            </a:xfrm>
            <a:custGeom>
              <a:avLst/>
              <a:gdLst/>
              <a:ahLst/>
              <a:cxnLst/>
              <a:rect l="l" t="t" r="r" b="b"/>
              <a:pathLst>
                <a:path w="2694" h="1655" extrusionOk="0">
                  <a:moveTo>
                    <a:pt x="342" y="1"/>
                  </a:moveTo>
                  <a:cubicBezTo>
                    <a:pt x="233" y="1"/>
                    <a:pt x="123" y="25"/>
                    <a:pt x="13" y="82"/>
                  </a:cubicBezTo>
                  <a:cubicBezTo>
                    <a:pt x="0" y="95"/>
                    <a:pt x="13" y="133"/>
                    <a:pt x="26" y="133"/>
                  </a:cubicBezTo>
                  <a:cubicBezTo>
                    <a:pt x="106" y="111"/>
                    <a:pt x="185" y="101"/>
                    <a:pt x="261" y="101"/>
                  </a:cubicBezTo>
                  <a:cubicBezTo>
                    <a:pt x="715" y="101"/>
                    <a:pt x="1098" y="448"/>
                    <a:pt x="1490" y="655"/>
                  </a:cubicBezTo>
                  <a:cubicBezTo>
                    <a:pt x="1719" y="770"/>
                    <a:pt x="1923" y="859"/>
                    <a:pt x="2101" y="1037"/>
                  </a:cubicBezTo>
                  <a:cubicBezTo>
                    <a:pt x="2267" y="1203"/>
                    <a:pt x="2394" y="1432"/>
                    <a:pt x="2547" y="1636"/>
                  </a:cubicBezTo>
                  <a:cubicBezTo>
                    <a:pt x="2563" y="1649"/>
                    <a:pt x="2581" y="1654"/>
                    <a:pt x="2598" y="1654"/>
                  </a:cubicBezTo>
                  <a:cubicBezTo>
                    <a:pt x="2648" y="1654"/>
                    <a:pt x="2693" y="1607"/>
                    <a:pt x="2674" y="1559"/>
                  </a:cubicBezTo>
                  <a:cubicBezTo>
                    <a:pt x="2547" y="1318"/>
                    <a:pt x="2381" y="1101"/>
                    <a:pt x="2178" y="910"/>
                  </a:cubicBezTo>
                  <a:cubicBezTo>
                    <a:pt x="1974" y="719"/>
                    <a:pt x="1719" y="604"/>
                    <a:pt x="1464" y="477"/>
                  </a:cubicBezTo>
                  <a:cubicBezTo>
                    <a:pt x="1125" y="317"/>
                    <a:pt x="738" y="1"/>
                    <a:pt x="3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9"/>
            <p:cNvSpPr/>
            <p:nvPr/>
          </p:nvSpPr>
          <p:spPr>
            <a:xfrm>
              <a:off x="7064277" y="2554001"/>
              <a:ext cx="202517" cy="84517"/>
            </a:xfrm>
            <a:custGeom>
              <a:avLst/>
              <a:gdLst/>
              <a:ahLst/>
              <a:cxnLst/>
              <a:rect l="l" t="t" r="r" b="b"/>
              <a:pathLst>
                <a:path w="2087" h="871" extrusionOk="0">
                  <a:moveTo>
                    <a:pt x="278" y="0"/>
                  </a:moveTo>
                  <a:cubicBezTo>
                    <a:pt x="200" y="0"/>
                    <a:pt x="124" y="8"/>
                    <a:pt x="52" y="24"/>
                  </a:cubicBezTo>
                  <a:cubicBezTo>
                    <a:pt x="1" y="36"/>
                    <a:pt x="1" y="100"/>
                    <a:pt x="52" y="125"/>
                  </a:cubicBezTo>
                  <a:cubicBezTo>
                    <a:pt x="230" y="164"/>
                    <a:pt x="396" y="151"/>
                    <a:pt x="561" y="189"/>
                  </a:cubicBezTo>
                  <a:cubicBezTo>
                    <a:pt x="739" y="215"/>
                    <a:pt x="892" y="265"/>
                    <a:pt x="1071" y="329"/>
                  </a:cubicBezTo>
                  <a:cubicBezTo>
                    <a:pt x="1402" y="456"/>
                    <a:pt x="1733" y="647"/>
                    <a:pt x="2026" y="864"/>
                  </a:cubicBezTo>
                  <a:cubicBezTo>
                    <a:pt x="2031" y="869"/>
                    <a:pt x="2036" y="871"/>
                    <a:pt x="2041" y="871"/>
                  </a:cubicBezTo>
                  <a:cubicBezTo>
                    <a:pt x="2064" y="871"/>
                    <a:pt x="2087" y="836"/>
                    <a:pt x="2076" y="826"/>
                  </a:cubicBezTo>
                  <a:cubicBezTo>
                    <a:pt x="1822" y="546"/>
                    <a:pt x="1516" y="342"/>
                    <a:pt x="1147" y="202"/>
                  </a:cubicBezTo>
                  <a:cubicBezTo>
                    <a:pt x="895" y="101"/>
                    <a:pt x="572" y="0"/>
                    <a:pt x="2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2" name="Google Shape;602;p39"/>
          <p:cNvGrpSpPr/>
          <p:nvPr/>
        </p:nvGrpSpPr>
        <p:grpSpPr>
          <a:xfrm>
            <a:off x="2803476" y="74617"/>
            <a:ext cx="3649392" cy="984386"/>
            <a:chOff x="2803476" y="74617"/>
            <a:chExt cx="3649392" cy="984386"/>
          </a:xfrm>
        </p:grpSpPr>
        <p:sp>
          <p:nvSpPr>
            <p:cNvPr id="603" name="Google Shape;603;p39"/>
            <p:cNvSpPr/>
            <p:nvPr/>
          </p:nvSpPr>
          <p:spPr>
            <a:xfrm>
              <a:off x="2835857" y="91232"/>
              <a:ext cx="3594239" cy="930809"/>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ligraffitti"/>
                  <a:ea typeface="Calligraffitti"/>
                  <a:cs typeface="Calligraffitti"/>
                  <a:sym typeface="Calligraffitti"/>
                </a:rPr>
                <a:t>Olhão-</a:t>
              </a:r>
              <a:r>
                <a:rPr lang="en" sz="1800">
                  <a:highlight>
                    <a:srgbClr val="F5F5F5"/>
                  </a:highlight>
                  <a:latin typeface="Calligraffitti"/>
                  <a:ea typeface="Calligraffitti"/>
                  <a:cs typeface="Calligraffitti"/>
                  <a:sym typeface="Calligraffitti"/>
                </a:rPr>
                <a:t>City of Restoration</a:t>
              </a:r>
              <a:endParaRPr sz="1600" b="1" i="0" u="none" strike="noStrike" cap="none">
                <a:solidFill>
                  <a:srgbClr val="000000"/>
                </a:solidFill>
                <a:latin typeface="Calligraffitti"/>
                <a:ea typeface="Calligraffitti"/>
                <a:cs typeface="Calligraffitti"/>
                <a:sym typeface="Calligraffitti"/>
              </a:endParaRPr>
            </a:p>
          </p:txBody>
        </p:sp>
        <p:sp>
          <p:nvSpPr>
            <p:cNvPr id="604" name="Google Shape;604;p39"/>
            <p:cNvSpPr/>
            <p:nvPr/>
          </p:nvSpPr>
          <p:spPr>
            <a:xfrm>
              <a:off x="2803476" y="74617"/>
              <a:ext cx="3649392" cy="984386"/>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2462</Words>
  <Application>Microsoft Office PowerPoint</Application>
  <PresentationFormat>Apresentação no Ecrã (16:9)</PresentationFormat>
  <Paragraphs>317</Paragraphs>
  <Slides>36</Slides>
  <Notes>36</Notes>
  <HiddenSlides>0</HiddenSlides>
  <MMClips>0</MMClips>
  <ScaleCrop>false</ScaleCrop>
  <HeadingPairs>
    <vt:vector size="6" baseType="variant">
      <vt:variant>
        <vt:lpstr>Tipos de letra usados</vt:lpstr>
      </vt:variant>
      <vt:variant>
        <vt:i4>12</vt:i4>
      </vt:variant>
      <vt:variant>
        <vt:lpstr>Tema</vt:lpstr>
      </vt:variant>
      <vt:variant>
        <vt:i4>1</vt:i4>
      </vt:variant>
      <vt:variant>
        <vt:lpstr>Títulos dos diapositivos</vt:lpstr>
      </vt:variant>
      <vt:variant>
        <vt:i4>36</vt:i4>
      </vt:variant>
    </vt:vector>
  </HeadingPairs>
  <TitlesOfParts>
    <vt:vector size="49" baseType="lpstr">
      <vt:lpstr>Coming Soon</vt:lpstr>
      <vt:lpstr>Nunito SemiBold</vt:lpstr>
      <vt:lpstr>Comfortaa</vt:lpstr>
      <vt:lpstr>Comic Sans MS</vt:lpstr>
      <vt:lpstr>Roboto</vt:lpstr>
      <vt:lpstr>Montserrat</vt:lpstr>
      <vt:lpstr>Arial</vt:lpstr>
      <vt:lpstr>Delius Swash Caps</vt:lpstr>
      <vt:lpstr>Calligraffitti</vt:lpstr>
      <vt:lpstr>Didact Gothic</vt:lpstr>
      <vt:lpstr>Verdana</vt:lpstr>
      <vt:lpstr>Nunito</vt:lpstr>
      <vt:lpstr>Granny's Recipe Book by Slidesgo</vt:lpstr>
      <vt:lpstr>    Sustainable Fish Cookbook </vt:lpstr>
      <vt:lpstr>Apresentação do PowerPoint</vt:lpstr>
      <vt:lpstr>Introduction  </vt:lpstr>
      <vt:lpstr> Introduction </vt:lpstr>
      <vt:lpstr>Make a Difference  </vt:lpstr>
      <vt:lpstr>Apresentação do PowerPoint</vt:lpstr>
      <vt:lpstr>Olhão</vt:lpstr>
      <vt:lpstr>Olhão</vt:lpstr>
      <vt:lpstr>-Popular Olhanense Saying</vt:lpstr>
      <vt:lpstr>Starters</vt:lpstr>
      <vt:lpstr>Eggs Stuffed with Pâté of Sea Delights </vt:lpstr>
      <vt:lpstr>Preparation  </vt:lpstr>
      <vt:lpstr>Horse mackerel in two textures with red onion puree</vt:lpstr>
      <vt:lpstr>Preparation  </vt:lpstr>
      <vt:lpstr>Preparation  </vt:lpstr>
      <vt:lpstr>Horse mackerel fillet with tomato seaweed on filo pastry tulips </vt:lpstr>
      <vt:lpstr>Preparation  </vt:lpstr>
      <vt:lpstr>Apresentação do PowerPoint</vt:lpstr>
      <vt:lpstr>Preparation  </vt:lpstr>
      <vt:lpstr>Soups:</vt:lpstr>
      <vt:lpstr>fish soup</vt:lpstr>
      <vt:lpstr>Preparation  </vt:lpstr>
      <vt:lpstr>Homemade bread soups with cod and poejo (Querença)</vt:lpstr>
      <vt:lpstr>Preparation  </vt:lpstr>
      <vt:lpstr>Cold tuna soup</vt:lpstr>
      <vt:lpstr>Preparation  </vt:lpstr>
      <vt:lpstr>Main Courses: </vt:lpstr>
      <vt:lpstr>Skate  with Garlic </vt:lpstr>
      <vt:lpstr>Preparation  </vt:lpstr>
      <vt:lpstr>Litão fish  in the fashion of Olhão!</vt:lpstr>
      <vt:lpstr>Preparation </vt:lpstr>
      <vt:lpstr>Xarém with cockles</vt:lpstr>
      <vt:lpstr>Preparation  </vt:lpstr>
      <vt:lpstr>Oyster cream with smoked horse mackerel broth</vt:lpstr>
      <vt:lpstr>Preparation  </vt:lpstr>
      <vt:lpstr>A Book made with Love for our Biodiversity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Sustainable Fish Cookbook </dc:title>
  <dc:creator>f559</dc:creator>
  <cp:lastModifiedBy>f559</cp:lastModifiedBy>
  <cp:revision>1</cp:revision>
  <dcterms:modified xsi:type="dcterms:W3CDTF">2022-05-01T16:30:50Z</dcterms:modified>
</cp:coreProperties>
</file>