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0" r:id="rId5"/>
    <p:sldId id="258" r:id="rId6"/>
    <p:sldId id="259" r:id="rId7"/>
    <p:sldId id="262" r:id="rId8"/>
    <p:sldId id="261" r:id="rId9"/>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6D6B"/>
    <a:srgbClr val="0EA6A2"/>
    <a:srgbClr val="A5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32C71D-7215-4A64-A71F-69890B0F4AD6}" v="154" dt="2022-04-13T11:55:15.1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33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2A9D76-18CE-4281-87C7-70CA734BC649}"/>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4BF3C87A-0AF9-496F-870B-EB1DFA2655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DF3C2616-3D99-455F-B569-90EF569B95D2}"/>
              </a:ext>
            </a:extLst>
          </p:cNvPr>
          <p:cNvSpPr>
            <a:spLocks noGrp="1"/>
          </p:cNvSpPr>
          <p:nvPr>
            <p:ph type="dt" sz="half" idx="10"/>
          </p:nvPr>
        </p:nvSpPr>
        <p:spPr/>
        <p:txBody>
          <a:bodyPr/>
          <a:lstStyle/>
          <a:p>
            <a:fld id="{1854DCE5-E413-4CC5-BB88-06F5EC6144AC}" type="datetimeFigureOut">
              <a:rPr lang="pt-PT" smtClean="0"/>
              <a:t>27/04/2022</a:t>
            </a:fld>
            <a:endParaRPr lang="pt-PT"/>
          </a:p>
        </p:txBody>
      </p:sp>
      <p:sp>
        <p:nvSpPr>
          <p:cNvPr id="5" name="Marcador de Posição do Rodapé 4">
            <a:extLst>
              <a:ext uri="{FF2B5EF4-FFF2-40B4-BE49-F238E27FC236}">
                <a16:creationId xmlns:a16="http://schemas.microsoft.com/office/drawing/2014/main" id="{4B52FBD8-B42A-49D9-A4C0-2E73A3CC41DA}"/>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109481C5-0BB7-4429-98F6-BC3F266BD6B2}"/>
              </a:ext>
            </a:extLst>
          </p:cNvPr>
          <p:cNvSpPr>
            <a:spLocks noGrp="1"/>
          </p:cNvSpPr>
          <p:nvPr>
            <p:ph type="sldNum" sz="quarter" idx="12"/>
          </p:nvPr>
        </p:nvSpPr>
        <p:spPr/>
        <p:txBody>
          <a:bodyPr/>
          <a:lstStyle/>
          <a:p>
            <a:fld id="{EB5CEBAD-3D88-482E-B501-1E8C5843878B}" type="slidenum">
              <a:rPr lang="pt-PT" smtClean="0"/>
              <a:t>‹nº›</a:t>
            </a:fld>
            <a:endParaRPr lang="pt-PT"/>
          </a:p>
        </p:txBody>
      </p:sp>
    </p:spTree>
    <p:extLst>
      <p:ext uri="{BB962C8B-B14F-4D97-AF65-F5344CB8AC3E}">
        <p14:creationId xmlns:p14="http://schemas.microsoft.com/office/powerpoint/2010/main" val="3048621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BEE03B-BF15-4860-8725-29BCF93ED48A}"/>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C5CB5E9A-37A2-4DE0-99BD-2BCCA1C18011}"/>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58AFA37A-A948-42B4-93D6-BFBB14456757}"/>
              </a:ext>
            </a:extLst>
          </p:cNvPr>
          <p:cNvSpPr>
            <a:spLocks noGrp="1"/>
          </p:cNvSpPr>
          <p:nvPr>
            <p:ph type="dt" sz="half" idx="10"/>
          </p:nvPr>
        </p:nvSpPr>
        <p:spPr/>
        <p:txBody>
          <a:bodyPr/>
          <a:lstStyle/>
          <a:p>
            <a:fld id="{1854DCE5-E413-4CC5-BB88-06F5EC6144AC}" type="datetimeFigureOut">
              <a:rPr lang="pt-PT" smtClean="0"/>
              <a:t>27/04/2022</a:t>
            </a:fld>
            <a:endParaRPr lang="pt-PT"/>
          </a:p>
        </p:txBody>
      </p:sp>
      <p:sp>
        <p:nvSpPr>
          <p:cNvPr id="5" name="Marcador de Posição do Rodapé 4">
            <a:extLst>
              <a:ext uri="{FF2B5EF4-FFF2-40B4-BE49-F238E27FC236}">
                <a16:creationId xmlns:a16="http://schemas.microsoft.com/office/drawing/2014/main" id="{D1901FA2-1D01-4487-8B54-16442D1AF795}"/>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E1DCFA17-A9DB-405E-9130-5494B3CC1856}"/>
              </a:ext>
            </a:extLst>
          </p:cNvPr>
          <p:cNvSpPr>
            <a:spLocks noGrp="1"/>
          </p:cNvSpPr>
          <p:nvPr>
            <p:ph type="sldNum" sz="quarter" idx="12"/>
          </p:nvPr>
        </p:nvSpPr>
        <p:spPr/>
        <p:txBody>
          <a:bodyPr/>
          <a:lstStyle/>
          <a:p>
            <a:fld id="{EB5CEBAD-3D88-482E-B501-1E8C5843878B}" type="slidenum">
              <a:rPr lang="pt-PT" smtClean="0"/>
              <a:t>‹nº›</a:t>
            </a:fld>
            <a:endParaRPr lang="pt-PT"/>
          </a:p>
        </p:txBody>
      </p:sp>
    </p:spTree>
    <p:extLst>
      <p:ext uri="{BB962C8B-B14F-4D97-AF65-F5344CB8AC3E}">
        <p14:creationId xmlns:p14="http://schemas.microsoft.com/office/powerpoint/2010/main" val="2548366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14D0EDE-00E9-475F-A60E-E4EFDC3D5684}"/>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09DA95FC-E41A-4809-A4FB-00742BABD75A}"/>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57662A70-B996-4BC5-813A-AC4399B7F531}"/>
              </a:ext>
            </a:extLst>
          </p:cNvPr>
          <p:cNvSpPr>
            <a:spLocks noGrp="1"/>
          </p:cNvSpPr>
          <p:nvPr>
            <p:ph type="dt" sz="half" idx="10"/>
          </p:nvPr>
        </p:nvSpPr>
        <p:spPr/>
        <p:txBody>
          <a:bodyPr/>
          <a:lstStyle/>
          <a:p>
            <a:fld id="{1854DCE5-E413-4CC5-BB88-06F5EC6144AC}" type="datetimeFigureOut">
              <a:rPr lang="pt-PT" smtClean="0"/>
              <a:t>27/04/2022</a:t>
            </a:fld>
            <a:endParaRPr lang="pt-PT"/>
          </a:p>
        </p:txBody>
      </p:sp>
      <p:sp>
        <p:nvSpPr>
          <p:cNvPr id="5" name="Marcador de Posição do Rodapé 4">
            <a:extLst>
              <a:ext uri="{FF2B5EF4-FFF2-40B4-BE49-F238E27FC236}">
                <a16:creationId xmlns:a16="http://schemas.microsoft.com/office/drawing/2014/main" id="{78437829-3D0A-4379-9222-08E0F199609D}"/>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E62225B9-E514-4DC7-8C9C-3FB70AAE9101}"/>
              </a:ext>
            </a:extLst>
          </p:cNvPr>
          <p:cNvSpPr>
            <a:spLocks noGrp="1"/>
          </p:cNvSpPr>
          <p:nvPr>
            <p:ph type="sldNum" sz="quarter" idx="12"/>
          </p:nvPr>
        </p:nvSpPr>
        <p:spPr/>
        <p:txBody>
          <a:bodyPr/>
          <a:lstStyle/>
          <a:p>
            <a:fld id="{EB5CEBAD-3D88-482E-B501-1E8C5843878B}" type="slidenum">
              <a:rPr lang="pt-PT" smtClean="0"/>
              <a:t>‹nº›</a:t>
            </a:fld>
            <a:endParaRPr lang="pt-PT"/>
          </a:p>
        </p:txBody>
      </p:sp>
    </p:spTree>
    <p:extLst>
      <p:ext uri="{BB962C8B-B14F-4D97-AF65-F5344CB8AC3E}">
        <p14:creationId xmlns:p14="http://schemas.microsoft.com/office/powerpoint/2010/main" val="913969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C91E78-D54D-4431-B4A1-1D29F22D10EE}"/>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DAB5ED35-7E93-46E6-8E28-AB4B3F97F95E}"/>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A41E7850-3E12-4D51-ACC3-F963B003E413}"/>
              </a:ext>
            </a:extLst>
          </p:cNvPr>
          <p:cNvSpPr>
            <a:spLocks noGrp="1"/>
          </p:cNvSpPr>
          <p:nvPr>
            <p:ph type="dt" sz="half" idx="10"/>
          </p:nvPr>
        </p:nvSpPr>
        <p:spPr/>
        <p:txBody>
          <a:bodyPr/>
          <a:lstStyle/>
          <a:p>
            <a:fld id="{1854DCE5-E413-4CC5-BB88-06F5EC6144AC}" type="datetimeFigureOut">
              <a:rPr lang="pt-PT" smtClean="0"/>
              <a:t>27/04/2022</a:t>
            </a:fld>
            <a:endParaRPr lang="pt-PT"/>
          </a:p>
        </p:txBody>
      </p:sp>
      <p:sp>
        <p:nvSpPr>
          <p:cNvPr id="5" name="Marcador de Posição do Rodapé 4">
            <a:extLst>
              <a:ext uri="{FF2B5EF4-FFF2-40B4-BE49-F238E27FC236}">
                <a16:creationId xmlns:a16="http://schemas.microsoft.com/office/drawing/2014/main" id="{E1F2AB1E-8613-4384-BBBD-B98A657B218B}"/>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592F86C4-BBDC-45AB-9D2E-E8F018BC0B23}"/>
              </a:ext>
            </a:extLst>
          </p:cNvPr>
          <p:cNvSpPr>
            <a:spLocks noGrp="1"/>
          </p:cNvSpPr>
          <p:nvPr>
            <p:ph type="sldNum" sz="quarter" idx="12"/>
          </p:nvPr>
        </p:nvSpPr>
        <p:spPr/>
        <p:txBody>
          <a:bodyPr/>
          <a:lstStyle/>
          <a:p>
            <a:fld id="{EB5CEBAD-3D88-482E-B501-1E8C5843878B}" type="slidenum">
              <a:rPr lang="pt-PT" smtClean="0"/>
              <a:t>‹nº›</a:t>
            </a:fld>
            <a:endParaRPr lang="pt-PT"/>
          </a:p>
        </p:txBody>
      </p:sp>
    </p:spTree>
    <p:extLst>
      <p:ext uri="{BB962C8B-B14F-4D97-AF65-F5344CB8AC3E}">
        <p14:creationId xmlns:p14="http://schemas.microsoft.com/office/powerpoint/2010/main" val="1507751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CBCEA6-1C9C-45EA-897B-F79F0C13D172}"/>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4ECABD21-D0FD-4036-A99B-5F67C5630E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85F4F686-5A16-4309-932D-70D92716E3CD}"/>
              </a:ext>
            </a:extLst>
          </p:cNvPr>
          <p:cNvSpPr>
            <a:spLocks noGrp="1"/>
          </p:cNvSpPr>
          <p:nvPr>
            <p:ph type="dt" sz="half" idx="10"/>
          </p:nvPr>
        </p:nvSpPr>
        <p:spPr/>
        <p:txBody>
          <a:bodyPr/>
          <a:lstStyle/>
          <a:p>
            <a:fld id="{1854DCE5-E413-4CC5-BB88-06F5EC6144AC}" type="datetimeFigureOut">
              <a:rPr lang="pt-PT" smtClean="0"/>
              <a:t>27/04/2022</a:t>
            </a:fld>
            <a:endParaRPr lang="pt-PT"/>
          </a:p>
        </p:txBody>
      </p:sp>
      <p:sp>
        <p:nvSpPr>
          <p:cNvPr id="5" name="Marcador de Posição do Rodapé 4">
            <a:extLst>
              <a:ext uri="{FF2B5EF4-FFF2-40B4-BE49-F238E27FC236}">
                <a16:creationId xmlns:a16="http://schemas.microsoft.com/office/drawing/2014/main" id="{57425777-2DC3-4034-9DDC-F56E8D899B2C}"/>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C62AAF5F-5872-4991-83CF-DCEC2825B365}"/>
              </a:ext>
            </a:extLst>
          </p:cNvPr>
          <p:cNvSpPr>
            <a:spLocks noGrp="1"/>
          </p:cNvSpPr>
          <p:nvPr>
            <p:ph type="sldNum" sz="quarter" idx="12"/>
          </p:nvPr>
        </p:nvSpPr>
        <p:spPr/>
        <p:txBody>
          <a:bodyPr/>
          <a:lstStyle/>
          <a:p>
            <a:fld id="{EB5CEBAD-3D88-482E-B501-1E8C5843878B}" type="slidenum">
              <a:rPr lang="pt-PT" smtClean="0"/>
              <a:t>‹nº›</a:t>
            </a:fld>
            <a:endParaRPr lang="pt-PT"/>
          </a:p>
        </p:txBody>
      </p:sp>
    </p:spTree>
    <p:extLst>
      <p:ext uri="{BB962C8B-B14F-4D97-AF65-F5344CB8AC3E}">
        <p14:creationId xmlns:p14="http://schemas.microsoft.com/office/powerpoint/2010/main" val="270391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0F3A67-88F6-460A-BF05-5103B578FA3B}"/>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7117C4B8-1A6A-4C11-B6F6-17F63AE4499A}"/>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618580AC-0777-46D8-B7DA-409F9DC9089F}"/>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AA8E49C1-A779-4037-98CB-331F44422358}"/>
              </a:ext>
            </a:extLst>
          </p:cNvPr>
          <p:cNvSpPr>
            <a:spLocks noGrp="1"/>
          </p:cNvSpPr>
          <p:nvPr>
            <p:ph type="dt" sz="half" idx="10"/>
          </p:nvPr>
        </p:nvSpPr>
        <p:spPr/>
        <p:txBody>
          <a:bodyPr/>
          <a:lstStyle/>
          <a:p>
            <a:fld id="{1854DCE5-E413-4CC5-BB88-06F5EC6144AC}" type="datetimeFigureOut">
              <a:rPr lang="pt-PT" smtClean="0"/>
              <a:t>27/04/2022</a:t>
            </a:fld>
            <a:endParaRPr lang="pt-PT"/>
          </a:p>
        </p:txBody>
      </p:sp>
      <p:sp>
        <p:nvSpPr>
          <p:cNvPr id="6" name="Marcador de Posição do Rodapé 5">
            <a:extLst>
              <a:ext uri="{FF2B5EF4-FFF2-40B4-BE49-F238E27FC236}">
                <a16:creationId xmlns:a16="http://schemas.microsoft.com/office/drawing/2014/main" id="{CCFD1C3F-085A-49B1-A12D-A30CC5522B54}"/>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21C42F6F-B6BD-494E-B07C-F84A5F861FAA}"/>
              </a:ext>
            </a:extLst>
          </p:cNvPr>
          <p:cNvSpPr>
            <a:spLocks noGrp="1"/>
          </p:cNvSpPr>
          <p:nvPr>
            <p:ph type="sldNum" sz="quarter" idx="12"/>
          </p:nvPr>
        </p:nvSpPr>
        <p:spPr/>
        <p:txBody>
          <a:bodyPr/>
          <a:lstStyle/>
          <a:p>
            <a:fld id="{EB5CEBAD-3D88-482E-B501-1E8C5843878B}" type="slidenum">
              <a:rPr lang="pt-PT" smtClean="0"/>
              <a:t>‹nº›</a:t>
            </a:fld>
            <a:endParaRPr lang="pt-PT"/>
          </a:p>
        </p:txBody>
      </p:sp>
    </p:spTree>
    <p:extLst>
      <p:ext uri="{BB962C8B-B14F-4D97-AF65-F5344CB8AC3E}">
        <p14:creationId xmlns:p14="http://schemas.microsoft.com/office/powerpoint/2010/main" val="3012604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EC76FF-1D20-4EC5-B1CE-D14B9E86773C}"/>
              </a:ext>
            </a:extLst>
          </p:cNvPr>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E349229B-61CB-40A5-B49E-18EBD438A2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2E36DA71-81E7-420D-9334-F34C1D7609B5}"/>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AD83BB21-972B-497C-8ED3-77E656F5E2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E412FCF3-B7C3-4D31-8045-74F89E92B9DE}"/>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0C577F31-041F-4744-BFE8-27B8FEF0BB50}"/>
              </a:ext>
            </a:extLst>
          </p:cNvPr>
          <p:cNvSpPr>
            <a:spLocks noGrp="1"/>
          </p:cNvSpPr>
          <p:nvPr>
            <p:ph type="dt" sz="half" idx="10"/>
          </p:nvPr>
        </p:nvSpPr>
        <p:spPr/>
        <p:txBody>
          <a:bodyPr/>
          <a:lstStyle/>
          <a:p>
            <a:fld id="{1854DCE5-E413-4CC5-BB88-06F5EC6144AC}" type="datetimeFigureOut">
              <a:rPr lang="pt-PT" smtClean="0"/>
              <a:t>27/04/2022</a:t>
            </a:fld>
            <a:endParaRPr lang="pt-PT"/>
          </a:p>
        </p:txBody>
      </p:sp>
      <p:sp>
        <p:nvSpPr>
          <p:cNvPr id="8" name="Marcador de Posição do Rodapé 7">
            <a:extLst>
              <a:ext uri="{FF2B5EF4-FFF2-40B4-BE49-F238E27FC236}">
                <a16:creationId xmlns:a16="http://schemas.microsoft.com/office/drawing/2014/main" id="{66523034-113E-46D6-AE1B-C9B9C4A3F32C}"/>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a16="http://schemas.microsoft.com/office/drawing/2014/main" id="{E96C5F30-C95B-4363-B310-A4A1823029AB}"/>
              </a:ext>
            </a:extLst>
          </p:cNvPr>
          <p:cNvSpPr>
            <a:spLocks noGrp="1"/>
          </p:cNvSpPr>
          <p:nvPr>
            <p:ph type="sldNum" sz="quarter" idx="12"/>
          </p:nvPr>
        </p:nvSpPr>
        <p:spPr/>
        <p:txBody>
          <a:bodyPr/>
          <a:lstStyle/>
          <a:p>
            <a:fld id="{EB5CEBAD-3D88-482E-B501-1E8C5843878B}" type="slidenum">
              <a:rPr lang="pt-PT" smtClean="0"/>
              <a:t>‹nº›</a:t>
            </a:fld>
            <a:endParaRPr lang="pt-PT"/>
          </a:p>
        </p:txBody>
      </p:sp>
    </p:spTree>
    <p:extLst>
      <p:ext uri="{BB962C8B-B14F-4D97-AF65-F5344CB8AC3E}">
        <p14:creationId xmlns:p14="http://schemas.microsoft.com/office/powerpoint/2010/main" val="1609773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822A07-F497-4EFD-BA3B-A7509B54721E}"/>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5AFF2094-D4B7-4BB9-B706-5F21AFF50A90}"/>
              </a:ext>
            </a:extLst>
          </p:cNvPr>
          <p:cNvSpPr>
            <a:spLocks noGrp="1"/>
          </p:cNvSpPr>
          <p:nvPr>
            <p:ph type="dt" sz="half" idx="10"/>
          </p:nvPr>
        </p:nvSpPr>
        <p:spPr/>
        <p:txBody>
          <a:bodyPr/>
          <a:lstStyle/>
          <a:p>
            <a:fld id="{1854DCE5-E413-4CC5-BB88-06F5EC6144AC}" type="datetimeFigureOut">
              <a:rPr lang="pt-PT" smtClean="0"/>
              <a:t>27/04/2022</a:t>
            </a:fld>
            <a:endParaRPr lang="pt-PT"/>
          </a:p>
        </p:txBody>
      </p:sp>
      <p:sp>
        <p:nvSpPr>
          <p:cNvPr id="4" name="Marcador de Posição do Rodapé 3">
            <a:extLst>
              <a:ext uri="{FF2B5EF4-FFF2-40B4-BE49-F238E27FC236}">
                <a16:creationId xmlns:a16="http://schemas.microsoft.com/office/drawing/2014/main" id="{466EA5DB-F9F4-434A-84FD-1F0AA27A7EA5}"/>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a16="http://schemas.microsoft.com/office/drawing/2014/main" id="{7D19EEC5-138A-4346-BB14-59EA89F9491F}"/>
              </a:ext>
            </a:extLst>
          </p:cNvPr>
          <p:cNvSpPr>
            <a:spLocks noGrp="1"/>
          </p:cNvSpPr>
          <p:nvPr>
            <p:ph type="sldNum" sz="quarter" idx="12"/>
          </p:nvPr>
        </p:nvSpPr>
        <p:spPr/>
        <p:txBody>
          <a:bodyPr/>
          <a:lstStyle/>
          <a:p>
            <a:fld id="{EB5CEBAD-3D88-482E-B501-1E8C5843878B}" type="slidenum">
              <a:rPr lang="pt-PT" smtClean="0"/>
              <a:t>‹nº›</a:t>
            </a:fld>
            <a:endParaRPr lang="pt-PT"/>
          </a:p>
        </p:txBody>
      </p:sp>
    </p:spTree>
    <p:extLst>
      <p:ext uri="{BB962C8B-B14F-4D97-AF65-F5344CB8AC3E}">
        <p14:creationId xmlns:p14="http://schemas.microsoft.com/office/powerpoint/2010/main" val="2942658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65FC2378-3904-4A63-BF68-6F0369A85175}"/>
              </a:ext>
            </a:extLst>
          </p:cNvPr>
          <p:cNvSpPr>
            <a:spLocks noGrp="1"/>
          </p:cNvSpPr>
          <p:nvPr>
            <p:ph type="dt" sz="half" idx="10"/>
          </p:nvPr>
        </p:nvSpPr>
        <p:spPr/>
        <p:txBody>
          <a:bodyPr/>
          <a:lstStyle/>
          <a:p>
            <a:fld id="{1854DCE5-E413-4CC5-BB88-06F5EC6144AC}" type="datetimeFigureOut">
              <a:rPr lang="pt-PT" smtClean="0"/>
              <a:t>27/04/2022</a:t>
            </a:fld>
            <a:endParaRPr lang="pt-PT"/>
          </a:p>
        </p:txBody>
      </p:sp>
      <p:sp>
        <p:nvSpPr>
          <p:cNvPr id="3" name="Marcador de Posição do Rodapé 2">
            <a:extLst>
              <a:ext uri="{FF2B5EF4-FFF2-40B4-BE49-F238E27FC236}">
                <a16:creationId xmlns:a16="http://schemas.microsoft.com/office/drawing/2014/main" id="{24DBBBFE-4C56-48B3-A71C-0077C72D93F1}"/>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2658E2C2-3C9B-48E4-BF18-673EAA682DAB}"/>
              </a:ext>
            </a:extLst>
          </p:cNvPr>
          <p:cNvSpPr>
            <a:spLocks noGrp="1"/>
          </p:cNvSpPr>
          <p:nvPr>
            <p:ph type="sldNum" sz="quarter" idx="12"/>
          </p:nvPr>
        </p:nvSpPr>
        <p:spPr/>
        <p:txBody>
          <a:bodyPr/>
          <a:lstStyle/>
          <a:p>
            <a:fld id="{EB5CEBAD-3D88-482E-B501-1E8C5843878B}" type="slidenum">
              <a:rPr lang="pt-PT" smtClean="0"/>
              <a:t>‹nº›</a:t>
            </a:fld>
            <a:endParaRPr lang="pt-PT"/>
          </a:p>
        </p:txBody>
      </p:sp>
    </p:spTree>
    <p:extLst>
      <p:ext uri="{BB962C8B-B14F-4D97-AF65-F5344CB8AC3E}">
        <p14:creationId xmlns:p14="http://schemas.microsoft.com/office/powerpoint/2010/main" val="1858977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AB6F34-E364-4A38-8EB4-0147AE72080F}"/>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002BF1D0-79FA-4BFB-BE0F-048E0C82AA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0BA6B616-9E90-4686-8707-D406808B68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C4FF1435-1F46-4FCC-ACF3-94B569DC42E5}"/>
              </a:ext>
            </a:extLst>
          </p:cNvPr>
          <p:cNvSpPr>
            <a:spLocks noGrp="1"/>
          </p:cNvSpPr>
          <p:nvPr>
            <p:ph type="dt" sz="half" idx="10"/>
          </p:nvPr>
        </p:nvSpPr>
        <p:spPr/>
        <p:txBody>
          <a:bodyPr/>
          <a:lstStyle/>
          <a:p>
            <a:fld id="{1854DCE5-E413-4CC5-BB88-06F5EC6144AC}" type="datetimeFigureOut">
              <a:rPr lang="pt-PT" smtClean="0"/>
              <a:t>27/04/2022</a:t>
            </a:fld>
            <a:endParaRPr lang="pt-PT"/>
          </a:p>
        </p:txBody>
      </p:sp>
      <p:sp>
        <p:nvSpPr>
          <p:cNvPr id="6" name="Marcador de Posição do Rodapé 5">
            <a:extLst>
              <a:ext uri="{FF2B5EF4-FFF2-40B4-BE49-F238E27FC236}">
                <a16:creationId xmlns:a16="http://schemas.microsoft.com/office/drawing/2014/main" id="{28EBDA10-C589-4D4C-91E3-51A105CFF894}"/>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E2886E4F-FA61-48D9-9ED7-CD73463D3A94}"/>
              </a:ext>
            </a:extLst>
          </p:cNvPr>
          <p:cNvSpPr>
            <a:spLocks noGrp="1"/>
          </p:cNvSpPr>
          <p:nvPr>
            <p:ph type="sldNum" sz="quarter" idx="12"/>
          </p:nvPr>
        </p:nvSpPr>
        <p:spPr/>
        <p:txBody>
          <a:bodyPr/>
          <a:lstStyle/>
          <a:p>
            <a:fld id="{EB5CEBAD-3D88-482E-B501-1E8C5843878B}" type="slidenum">
              <a:rPr lang="pt-PT" smtClean="0"/>
              <a:t>‹nº›</a:t>
            </a:fld>
            <a:endParaRPr lang="pt-PT"/>
          </a:p>
        </p:txBody>
      </p:sp>
    </p:spTree>
    <p:extLst>
      <p:ext uri="{BB962C8B-B14F-4D97-AF65-F5344CB8AC3E}">
        <p14:creationId xmlns:p14="http://schemas.microsoft.com/office/powerpoint/2010/main" val="3346927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999575-EF82-4B59-9934-4C3739E4DDBC}"/>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4192C164-9AA2-4C3A-99E3-EDBFCC8AA8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id="{C8527753-A673-498B-8EB2-4519842AD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FA44EF61-7688-4BC4-8D98-E65E074380B6}"/>
              </a:ext>
            </a:extLst>
          </p:cNvPr>
          <p:cNvSpPr>
            <a:spLocks noGrp="1"/>
          </p:cNvSpPr>
          <p:nvPr>
            <p:ph type="dt" sz="half" idx="10"/>
          </p:nvPr>
        </p:nvSpPr>
        <p:spPr/>
        <p:txBody>
          <a:bodyPr/>
          <a:lstStyle/>
          <a:p>
            <a:fld id="{1854DCE5-E413-4CC5-BB88-06F5EC6144AC}" type="datetimeFigureOut">
              <a:rPr lang="pt-PT" smtClean="0"/>
              <a:t>27/04/2022</a:t>
            </a:fld>
            <a:endParaRPr lang="pt-PT"/>
          </a:p>
        </p:txBody>
      </p:sp>
      <p:sp>
        <p:nvSpPr>
          <p:cNvPr id="6" name="Marcador de Posição do Rodapé 5">
            <a:extLst>
              <a:ext uri="{FF2B5EF4-FFF2-40B4-BE49-F238E27FC236}">
                <a16:creationId xmlns:a16="http://schemas.microsoft.com/office/drawing/2014/main" id="{82039FAC-DE6E-45EE-9EAD-C54719370491}"/>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FDB0C3B1-2E3A-4A29-9E98-8E8AEB01B4D6}"/>
              </a:ext>
            </a:extLst>
          </p:cNvPr>
          <p:cNvSpPr>
            <a:spLocks noGrp="1"/>
          </p:cNvSpPr>
          <p:nvPr>
            <p:ph type="sldNum" sz="quarter" idx="12"/>
          </p:nvPr>
        </p:nvSpPr>
        <p:spPr/>
        <p:txBody>
          <a:bodyPr/>
          <a:lstStyle/>
          <a:p>
            <a:fld id="{EB5CEBAD-3D88-482E-B501-1E8C5843878B}" type="slidenum">
              <a:rPr lang="pt-PT" smtClean="0"/>
              <a:t>‹nº›</a:t>
            </a:fld>
            <a:endParaRPr lang="pt-PT"/>
          </a:p>
        </p:txBody>
      </p:sp>
    </p:spTree>
    <p:extLst>
      <p:ext uri="{BB962C8B-B14F-4D97-AF65-F5344CB8AC3E}">
        <p14:creationId xmlns:p14="http://schemas.microsoft.com/office/powerpoint/2010/main" val="3432556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rgbClr val="A5F7F7"/>
          </a:fgClr>
          <a:bgClr>
            <a:schemeClr val="bg1"/>
          </a:bgClr>
        </a:pattFill>
        <a:effectLst/>
      </p:bgPr>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B17EB668-DF92-425A-A15C-D077B72835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565C265F-3A11-46E4-8A20-BFCDA07DD7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227DCF18-5F89-4FB0-BC79-D8DEE843A3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54DCE5-E413-4CC5-BB88-06F5EC6144AC}" type="datetimeFigureOut">
              <a:rPr lang="pt-PT" smtClean="0"/>
              <a:t>27/04/2022</a:t>
            </a:fld>
            <a:endParaRPr lang="pt-PT"/>
          </a:p>
        </p:txBody>
      </p:sp>
      <p:sp>
        <p:nvSpPr>
          <p:cNvPr id="5" name="Marcador de Posição do Rodapé 4">
            <a:extLst>
              <a:ext uri="{FF2B5EF4-FFF2-40B4-BE49-F238E27FC236}">
                <a16:creationId xmlns:a16="http://schemas.microsoft.com/office/drawing/2014/main" id="{6656D0E7-E460-4EF8-8617-0EDE3575EB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id="{471BE6FF-41D2-41C8-8977-57B0232DA0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CEBAD-3D88-482E-B501-1E8C5843878B}" type="slidenum">
              <a:rPr lang="pt-PT" smtClean="0"/>
              <a:t>‹nº›</a:t>
            </a:fld>
            <a:endParaRPr lang="pt-PT"/>
          </a:p>
        </p:txBody>
      </p:sp>
    </p:spTree>
    <p:extLst>
      <p:ext uri="{BB962C8B-B14F-4D97-AF65-F5344CB8AC3E}">
        <p14:creationId xmlns:p14="http://schemas.microsoft.com/office/powerpoint/2010/main" val="2362686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fif"/><Relationship Id="rId3" Type="http://schemas.openxmlformats.org/officeDocument/2006/relationships/image" Target="../media/image4.jfif"/><Relationship Id="rId7" Type="http://schemas.openxmlformats.org/officeDocument/2006/relationships/image" Target="../media/image8.jfif"/><Relationship Id="rId2" Type="http://schemas.openxmlformats.org/officeDocument/2006/relationships/image" Target="../media/image3.jfif"/><Relationship Id="rId1" Type="http://schemas.openxmlformats.org/officeDocument/2006/relationships/slideLayout" Target="../slideLayouts/slideLayout8.xml"/><Relationship Id="rId6" Type="http://schemas.openxmlformats.org/officeDocument/2006/relationships/image" Target="../media/image7.jfif"/><Relationship Id="rId5" Type="http://schemas.openxmlformats.org/officeDocument/2006/relationships/image" Target="../media/image6.jfif"/><Relationship Id="rId4" Type="http://schemas.openxmlformats.org/officeDocument/2006/relationships/image" Target="../media/image5.jfif"/><Relationship Id="rId9" Type="http://schemas.openxmlformats.org/officeDocument/2006/relationships/image" Target="../media/image10.jfif"/></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hyperlink" Target="https://youtu.be/fu5wvD9iDyU"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hyperlink" Target="https://youtu.be/Hdu58mSC67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9F659C-D6BF-457E-9616-E10AE2075378}"/>
              </a:ext>
            </a:extLst>
          </p:cNvPr>
          <p:cNvSpPr>
            <a:spLocks noGrp="1"/>
          </p:cNvSpPr>
          <p:nvPr>
            <p:ph type="ctrTitle"/>
          </p:nvPr>
        </p:nvSpPr>
        <p:spPr>
          <a:xfrm>
            <a:off x="1219200" y="1214438"/>
            <a:ext cx="9144000" cy="2387600"/>
          </a:xfrm>
        </p:spPr>
        <p:txBody>
          <a:bodyPr/>
          <a:lstStyle/>
          <a:p>
            <a:r>
              <a:rPr lang="pt-PT" dirty="0">
                <a:solidFill>
                  <a:schemeClr val="bg1"/>
                </a:solidFill>
                <a:latin typeface="Jokerman" panose="04090605060D06020702" pitchFamily="82" charset="0"/>
                <a:cs typeface="Courier New" panose="02070309020205020404" pitchFamily="49" charset="0"/>
              </a:rPr>
              <a:t>Aquaculture</a:t>
            </a:r>
          </a:p>
        </p:txBody>
      </p:sp>
      <p:sp>
        <p:nvSpPr>
          <p:cNvPr id="3" name="Subtítulo 2">
            <a:extLst>
              <a:ext uri="{FF2B5EF4-FFF2-40B4-BE49-F238E27FC236}">
                <a16:creationId xmlns:a16="http://schemas.microsoft.com/office/drawing/2014/main" id="{AB0C354C-2721-42B0-99D8-437019617E28}"/>
              </a:ext>
            </a:extLst>
          </p:cNvPr>
          <p:cNvSpPr>
            <a:spLocks noGrp="1"/>
          </p:cNvSpPr>
          <p:nvPr>
            <p:ph type="subTitle" idx="1"/>
          </p:nvPr>
        </p:nvSpPr>
        <p:spPr/>
        <p:txBody>
          <a:bodyPr/>
          <a:lstStyle/>
          <a:p>
            <a:r>
              <a:rPr lang="pt-PT" b="1" spc="600" dirty="0">
                <a:solidFill>
                  <a:schemeClr val="bg1"/>
                </a:solidFill>
                <a:latin typeface="Harlow Solid Italic" panose="04030604020F02020D02" pitchFamily="82" charset="0"/>
                <a:cs typeface="Courier New" panose="02070309020205020404" pitchFamily="49" charset="0"/>
              </a:rPr>
              <a:t>Problem</a:t>
            </a:r>
            <a:r>
              <a:rPr lang="pt-PT" spc="600" dirty="0">
                <a:solidFill>
                  <a:schemeClr val="bg1"/>
                </a:solidFill>
                <a:latin typeface="Harlow Solid Italic" panose="04030604020F02020D02" pitchFamily="82" charset="0"/>
                <a:cs typeface="Courier New" panose="02070309020205020404" pitchFamily="49" charset="0"/>
              </a:rPr>
              <a:t> or </a:t>
            </a:r>
            <a:r>
              <a:rPr lang="pt-PT" b="1" spc="600" dirty="0">
                <a:solidFill>
                  <a:schemeClr val="bg1"/>
                </a:solidFill>
                <a:latin typeface="Harlow Solid Italic" panose="04030604020F02020D02" pitchFamily="82" charset="0"/>
                <a:cs typeface="Courier New" panose="02070309020205020404" pitchFamily="49" charset="0"/>
              </a:rPr>
              <a:t>solution</a:t>
            </a:r>
            <a:r>
              <a:rPr lang="pt-PT" spc="600" dirty="0">
                <a:solidFill>
                  <a:schemeClr val="bg1"/>
                </a:solidFill>
                <a:latin typeface="Harlow Solid Italic" panose="04030604020F02020D02" pitchFamily="82" charset="0"/>
                <a:cs typeface="Courier New" panose="02070309020205020404" pitchFamily="49" charset="0"/>
              </a:rPr>
              <a:t>?</a:t>
            </a:r>
          </a:p>
        </p:txBody>
      </p:sp>
    </p:spTree>
    <p:extLst>
      <p:ext uri="{BB962C8B-B14F-4D97-AF65-F5344CB8AC3E}">
        <p14:creationId xmlns:p14="http://schemas.microsoft.com/office/powerpoint/2010/main" val="1511858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D7830-7A45-440D-922B-83C8D3BC9736}"/>
              </a:ext>
            </a:extLst>
          </p:cNvPr>
          <p:cNvSpPr>
            <a:spLocks noGrp="1"/>
          </p:cNvSpPr>
          <p:nvPr>
            <p:ph type="title"/>
          </p:nvPr>
        </p:nvSpPr>
        <p:spPr/>
        <p:txBody>
          <a:bodyPr/>
          <a:lstStyle/>
          <a:p>
            <a:r>
              <a:rPr lang="pt-PT" dirty="0">
                <a:solidFill>
                  <a:srgbClr val="0EA6A2"/>
                </a:solidFill>
                <a:latin typeface="Harlow Solid Italic" panose="04030604020F02020D02" pitchFamily="82" charset="0"/>
                <a:cs typeface="Courier New" panose="02070309020205020404" pitchFamily="49" charset="0"/>
              </a:rPr>
              <a:t>What is Aquaculture?</a:t>
            </a:r>
          </a:p>
        </p:txBody>
      </p:sp>
      <p:pic>
        <p:nvPicPr>
          <p:cNvPr id="9" name="Marcador de Posição de Conteúdo 8" descr="Sinalizador pirata">
            <a:extLst>
              <a:ext uri="{FF2B5EF4-FFF2-40B4-BE49-F238E27FC236}">
                <a16:creationId xmlns:a16="http://schemas.microsoft.com/office/drawing/2014/main" id="{6D49B769-C5C3-43E0-96AF-A6E7AAA968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80694"/>
            <a:ext cx="1019002" cy="1325564"/>
          </a:xfrm>
        </p:spPr>
      </p:pic>
      <p:sp>
        <p:nvSpPr>
          <p:cNvPr id="3" name="CaixaDeTexto 2">
            <a:extLst>
              <a:ext uri="{FF2B5EF4-FFF2-40B4-BE49-F238E27FC236}">
                <a16:creationId xmlns:a16="http://schemas.microsoft.com/office/drawing/2014/main" id="{88F3FA03-4A93-4FBC-9661-836CC400669E}"/>
              </a:ext>
            </a:extLst>
          </p:cNvPr>
          <p:cNvSpPr txBox="1"/>
          <p:nvPr/>
        </p:nvSpPr>
        <p:spPr>
          <a:xfrm>
            <a:off x="838200" y="1690688"/>
            <a:ext cx="10515600" cy="2062103"/>
          </a:xfrm>
          <a:prstGeom prst="rect">
            <a:avLst/>
          </a:prstGeom>
          <a:noFill/>
        </p:spPr>
        <p:txBody>
          <a:bodyPr wrap="square" rtlCol="0">
            <a:spAutoFit/>
          </a:bodyPr>
          <a:lstStyle/>
          <a:p>
            <a:r>
              <a:rPr lang="en-US" sz="3200" b="1" i="0" dirty="0">
                <a:solidFill>
                  <a:srgbClr val="096D6B"/>
                </a:solidFill>
                <a:latin typeface="Bahnschrift SemiLight Condensed" panose="020B0502040204020203" pitchFamily="34" charset="0"/>
              </a:rPr>
              <a:t>Aquaculture</a:t>
            </a:r>
            <a:r>
              <a:rPr lang="en-US" sz="3200" b="0" i="0" dirty="0">
                <a:solidFill>
                  <a:srgbClr val="096D6B"/>
                </a:solidFill>
                <a:latin typeface="Bahnschrift SemiLight Condensed" panose="020B0502040204020203" pitchFamily="34" charset="0"/>
              </a:rPr>
              <a:t> is the science that studies </a:t>
            </a:r>
            <a:r>
              <a:rPr lang="en-US" sz="3200" b="1" i="0" dirty="0">
                <a:solidFill>
                  <a:srgbClr val="096D6B"/>
                </a:solidFill>
                <a:latin typeface="Bahnschrift SemiLight Condensed" panose="020B0502040204020203" pitchFamily="34" charset="0"/>
              </a:rPr>
              <a:t>cultivation techniques,</a:t>
            </a:r>
            <a:r>
              <a:rPr lang="en-US" sz="3200" b="0" i="0" dirty="0">
                <a:solidFill>
                  <a:srgbClr val="096D6B"/>
                </a:solidFill>
                <a:latin typeface="Bahnschrift SemiLight Condensed" panose="020B0502040204020203" pitchFamily="34" charset="0"/>
              </a:rPr>
              <a:t> not only for fish, but also for crustaceans, algae and other organisms that live in aquatic environments. They can be used for studies or for human use. </a:t>
            </a:r>
          </a:p>
          <a:p>
            <a:r>
              <a:rPr lang="en-US" sz="3200" b="0" i="0" dirty="0">
                <a:solidFill>
                  <a:srgbClr val="096D6B"/>
                </a:solidFill>
                <a:latin typeface="Bahnschrift SemiLight Condensed" panose="020B0502040204020203" pitchFamily="34" charset="0"/>
              </a:rPr>
              <a:t>Even frogs, turtles and alligators can be raised for human food!</a:t>
            </a:r>
          </a:p>
        </p:txBody>
      </p:sp>
      <p:sp>
        <p:nvSpPr>
          <p:cNvPr id="6" name="Rectangle 2">
            <a:extLst>
              <a:ext uri="{FF2B5EF4-FFF2-40B4-BE49-F238E27FC236}">
                <a16:creationId xmlns:a16="http://schemas.microsoft.com/office/drawing/2014/main" id="{8B37BA1D-9D30-416D-9906-F5C12B4C43AB}"/>
              </a:ext>
            </a:extLst>
          </p:cNvPr>
          <p:cNvSpPr>
            <a:spLocks noChangeArrowheads="1"/>
          </p:cNvSpPr>
          <p:nvPr/>
        </p:nvSpPr>
        <p:spPr bwMode="auto">
          <a:xfrm>
            <a:off x="934214" y="3626666"/>
            <a:ext cx="10616689" cy="1451688"/>
          </a:xfrm>
          <a:prstGeom prst="rect">
            <a:avLst/>
          </a:prstGeom>
          <a:noFill/>
          <a:ln>
            <a:noFill/>
          </a:ln>
          <a:effectLst/>
        </p:spPr>
        <p:txBody>
          <a:bodyPr vert="horz" wrap="none" lIns="0" tIns="-12696" rIns="0" bIns="-12696"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pt-PT" altLang="pt-PT" sz="3200" b="0" i="0" u="none" strike="noStrike" cap="none" normalizeH="0" baseline="0" dirty="0">
                <a:ln>
                  <a:noFill/>
                </a:ln>
                <a:solidFill>
                  <a:srgbClr val="096D6B"/>
                </a:solidFill>
                <a:effectLst/>
                <a:latin typeface="Bahnschrift SemiLight Condensed" panose="020B0502040204020203" pitchFamily="34" charset="0"/>
              </a:rPr>
              <a:t>In </a:t>
            </a:r>
            <a:r>
              <a:rPr kumimoji="0" lang="pt-PT" altLang="pt-PT" sz="3200" b="1" i="0" u="none" strike="noStrike" cap="none" normalizeH="0" baseline="0" dirty="0">
                <a:ln>
                  <a:noFill/>
                </a:ln>
                <a:solidFill>
                  <a:srgbClr val="096D6B"/>
                </a:solidFill>
                <a:effectLst/>
                <a:latin typeface="Bahnschrift SemiLight Condensed" panose="020B0502040204020203" pitchFamily="34" charset="0"/>
              </a:rPr>
              <a:t>Portugal</a:t>
            </a:r>
            <a:r>
              <a:rPr kumimoji="0" lang="pt-PT" altLang="pt-PT" sz="3200" b="0" i="0" u="none" strike="noStrike" cap="none" normalizeH="0" baseline="0" dirty="0">
                <a:ln>
                  <a:noFill/>
                </a:ln>
                <a:solidFill>
                  <a:srgbClr val="096D6B"/>
                </a:solidFill>
                <a:effectLst/>
                <a:latin typeface="Bahnschrift SemiLight Condensed" panose="020B0502040204020203" pitchFamily="34" charset="0"/>
              </a:rPr>
              <a:t>, aquaculture is a primary and a recent activity. The weight of </a:t>
            </a:r>
          </a:p>
          <a:p>
            <a:pPr marL="0" marR="0" lvl="0" indent="0" defTabSz="914400" rtl="0" eaLnBrk="0" fontAlgn="base" latinLnBrk="0" hangingPunct="0">
              <a:lnSpc>
                <a:spcPct val="100000"/>
              </a:lnSpc>
              <a:spcBef>
                <a:spcPct val="0"/>
              </a:spcBef>
              <a:spcAft>
                <a:spcPct val="0"/>
              </a:spcAft>
              <a:buClrTx/>
              <a:buSzTx/>
              <a:buFontTx/>
              <a:buNone/>
              <a:tabLst/>
            </a:pPr>
            <a:r>
              <a:rPr kumimoji="0" lang="pt-PT" altLang="pt-PT" sz="3200" b="0" i="0" u="none" strike="noStrike" cap="none" normalizeH="0" baseline="0" dirty="0">
                <a:ln>
                  <a:noFill/>
                </a:ln>
                <a:solidFill>
                  <a:srgbClr val="096D6B"/>
                </a:solidFill>
                <a:effectLst/>
                <a:latin typeface="Bahnschrift SemiLight Condensed" panose="020B0502040204020203" pitchFamily="34" charset="0"/>
              </a:rPr>
              <a:t>national aquaculture compared to the supply of fish to the Portuguese market</a:t>
            </a:r>
          </a:p>
          <a:p>
            <a:pPr marL="0" marR="0" lvl="0" indent="0" defTabSz="914400" rtl="0" eaLnBrk="0" fontAlgn="base" latinLnBrk="0" hangingPunct="0">
              <a:lnSpc>
                <a:spcPct val="100000"/>
              </a:lnSpc>
              <a:spcBef>
                <a:spcPct val="0"/>
              </a:spcBef>
              <a:spcAft>
                <a:spcPct val="0"/>
              </a:spcAft>
              <a:buClrTx/>
              <a:buSzTx/>
              <a:buFontTx/>
              <a:buNone/>
              <a:tabLst/>
            </a:pPr>
            <a:r>
              <a:rPr kumimoji="0" lang="pt-PT" altLang="pt-PT" sz="3200" b="0" i="0" u="none" strike="noStrike" cap="none" normalizeH="0" baseline="0" dirty="0">
                <a:ln>
                  <a:noFill/>
                </a:ln>
                <a:solidFill>
                  <a:srgbClr val="096D6B"/>
                </a:solidFill>
                <a:effectLst/>
                <a:latin typeface="Bahnschrift SemiLight Condensed" panose="020B0502040204020203" pitchFamily="34" charset="0"/>
              </a:rPr>
              <a:t>is still very low. </a:t>
            </a:r>
          </a:p>
        </p:txBody>
      </p:sp>
    </p:spTree>
    <p:extLst>
      <p:ext uri="{BB962C8B-B14F-4D97-AF65-F5344CB8AC3E}">
        <p14:creationId xmlns:p14="http://schemas.microsoft.com/office/powerpoint/2010/main" val="3798642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ângulo 32">
            <a:extLst>
              <a:ext uri="{FF2B5EF4-FFF2-40B4-BE49-F238E27FC236}">
                <a16:creationId xmlns:a16="http://schemas.microsoft.com/office/drawing/2014/main" id="{ACF0D26D-C684-4772-A7E4-E7DD0D469755}"/>
              </a:ext>
            </a:extLst>
          </p:cNvPr>
          <p:cNvSpPr/>
          <p:nvPr/>
        </p:nvSpPr>
        <p:spPr>
          <a:xfrm>
            <a:off x="9765797" y="0"/>
            <a:ext cx="753673" cy="6858000"/>
          </a:xfrm>
          <a:prstGeom prst="rect">
            <a:avLst/>
          </a:prstGeom>
          <a:solidFill>
            <a:srgbClr val="096D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32" name="Retângulo 31">
            <a:extLst>
              <a:ext uri="{FF2B5EF4-FFF2-40B4-BE49-F238E27FC236}">
                <a16:creationId xmlns:a16="http://schemas.microsoft.com/office/drawing/2014/main" id="{FF6D1EF0-0346-416B-BE43-16C55D9C2F89}"/>
              </a:ext>
            </a:extLst>
          </p:cNvPr>
          <p:cNvSpPr/>
          <p:nvPr/>
        </p:nvSpPr>
        <p:spPr>
          <a:xfrm>
            <a:off x="6810162" y="0"/>
            <a:ext cx="753673" cy="6858000"/>
          </a:xfrm>
          <a:prstGeom prst="rect">
            <a:avLst/>
          </a:prstGeom>
          <a:solidFill>
            <a:srgbClr val="096D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 name="Título 1">
            <a:extLst>
              <a:ext uri="{FF2B5EF4-FFF2-40B4-BE49-F238E27FC236}">
                <a16:creationId xmlns:a16="http://schemas.microsoft.com/office/drawing/2014/main" id="{E2DB9684-7E9A-4A9B-A06A-FD5956D6BF85}"/>
              </a:ext>
            </a:extLst>
          </p:cNvPr>
          <p:cNvSpPr>
            <a:spLocks noGrp="1"/>
          </p:cNvSpPr>
          <p:nvPr>
            <p:ph type="title"/>
          </p:nvPr>
        </p:nvSpPr>
        <p:spPr>
          <a:xfrm>
            <a:off x="836612" y="772056"/>
            <a:ext cx="3932237" cy="1177506"/>
          </a:xfrm>
        </p:spPr>
        <p:txBody>
          <a:bodyPr>
            <a:normAutofit/>
          </a:bodyPr>
          <a:lstStyle/>
          <a:p>
            <a:r>
              <a:rPr lang="pt-PT" sz="3600" dirty="0">
                <a:solidFill>
                  <a:srgbClr val="0EA6A2"/>
                </a:solidFill>
                <a:latin typeface="Harlow Solid Italic" panose="04030604020F02020D02" pitchFamily="82" charset="0"/>
              </a:rPr>
              <a:t>Here´s some types of Aquaculture</a:t>
            </a:r>
          </a:p>
        </p:txBody>
      </p:sp>
      <p:sp>
        <p:nvSpPr>
          <p:cNvPr id="5" name="Rectangle 1">
            <a:extLst>
              <a:ext uri="{FF2B5EF4-FFF2-40B4-BE49-F238E27FC236}">
                <a16:creationId xmlns:a16="http://schemas.microsoft.com/office/drawing/2014/main" id="{5058425A-DFBA-4C1D-B99F-C53F9ECEC16A}"/>
              </a:ext>
            </a:extLst>
          </p:cNvPr>
          <p:cNvSpPr>
            <a:spLocks noGrp="1" noChangeArrowheads="1"/>
          </p:cNvSpPr>
          <p:nvPr>
            <p:ph type="body" sz="half" idx="2"/>
          </p:nvPr>
        </p:nvSpPr>
        <p:spPr bwMode="auto">
          <a:xfrm>
            <a:off x="700956" y="2418265"/>
            <a:ext cx="4974119" cy="3667679"/>
          </a:xfrm>
          <a:prstGeom prst="rect">
            <a:avLst/>
          </a:prstGeom>
          <a:noFill/>
          <a:ln>
            <a:noFill/>
          </a:ln>
          <a:effectLst/>
        </p:spPr>
        <p:txBody>
          <a:bodyPr vert="horz" wrap="none" lIns="0" tIns="-12696" rIns="0" bIns="-12696"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
                <a:srgbClr val="096D6B"/>
              </a:buClr>
              <a:buSzTx/>
              <a:buFontTx/>
              <a:buChar char="ᴥ"/>
              <a:tabLst/>
            </a:pPr>
            <a:r>
              <a:rPr kumimoji="0" lang="pt-PT" altLang="pt-PT" sz="2400" b="1" i="0" u="none" strike="noStrike" cap="none" normalizeH="0" baseline="0" dirty="0">
                <a:ln>
                  <a:noFill/>
                </a:ln>
                <a:solidFill>
                  <a:srgbClr val="096D6B"/>
                </a:solidFill>
                <a:effectLst/>
                <a:latin typeface="Bahnschrift SemiLight Condensed" panose="020B0502040204020203" pitchFamily="34" charset="0"/>
              </a:rPr>
              <a:t>Pisciculture</a:t>
            </a:r>
            <a:r>
              <a:rPr kumimoji="0" lang="pt-PT" altLang="pt-PT" sz="2400" b="0" i="0" u="none" strike="noStrike" cap="none" normalizeH="0" baseline="0" dirty="0">
                <a:ln>
                  <a:noFill/>
                </a:ln>
                <a:solidFill>
                  <a:srgbClr val="096D6B"/>
                </a:solidFill>
                <a:effectLst/>
                <a:latin typeface="Bahnschrift SemiLight Condensed" panose="020B0502040204020203" pitchFamily="34" charset="0"/>
              </a:rPr>
              <a:t>: fish farming in fresh </a:t>
            </a:r>
          </a:p>
          <a:p>
            <a:pPr marR="0" lvl="0" algn="l" defTabSz="914400" rtl="0" eaLnBrk="0" fontAlgn="base" latinLnBrk="0" hangingPunct="0">
              <a:lnSpc>
                <a:spcPct val="100000"/>
              </a:lnSpc>
              <a:spcBef>
                <a:spcPct val="0"/>
              </a:spcBef>
              <a:spcAft>
                <a:spcPct val="0"/>
              </a:spcAft>
              <a:buClr>
                <a:srgbClr val="096D6B"/>
              </a:buClr>
              <a:buSzTx/>
              <a:tabLst/>
            </a:pPr>
            <a:r>
              <a:rPr kumimoji="0" lang="pt-PT" altLang="pt-PT" sz="2400" b="0" i="0" u="none" strike="noStrike" cap="none" normalizeH="0" baseline="0" dirty="0">
                <a:ln>
                  <a:noFill/>
                </a:ln>
                <a:solidFill>
                  <a:srgbClr val="096D6B"/>
                </a:solidFill>
                <a:effectLst/>
                <a:latin typeface="Bahnschrift SemiLight Condensed" panose="020B0502040204020203" pitchFamily="34" charset="0"/>
              </a:rPr>
              <a:t>water, brackish water or marine water</a:t>
            </a:r>
          </a:p>
          <a:p>
            <a:pPr marL="342900" marR="0" lvl="0" indent="-342900" algn="l" defTabSz="914400" rtl="0" eaLnBrk="0" fontAlgn="base" latinLnBrk="0" hangingPunct="0">
              <a:lnSpc>
                <a:spcPct val="100000"/>
              </a:lnSpc>
              <a:spcBef>
                <a:spcPct val="0"/>
              </a:spcBef>
              <a:spcAft>
                <a:spcPct val="0"/>
              </a:spcAft>
              <a:buClr>
                <a:srgbClr val="096D6B"/>
              </a:buClr>
              <a:buSzTx/>
              <a:buFontTx/>
              <a:buChar char="ᴥ"/>
              <a:tabLst/>
            </a:pPr>
            <a:r>
              <a:rPr kumimoji="0" lang="pt-PT" altLang="pt-PT" sz="2400" b="1" i="0" u="none" strike="noStrike" cap="none" normalizeH="0" baseline="0" dirty="0">
                <a:ln>
                  <a:noFill/>
                </a:ln>
                <a:solidFill>
                  <a:srgbClr val="096D6B"/>
                </a:solidFill>
                <a:effectLst/>
                <a:latin typeface="Bahnschrift SemiLight Condensed" panose="020B0502040204020203" pitchFamily="34" charset="0"/>
              </a:rPr>
              <a:t>Shrimp farming</a:t>
            </a:r>
            <a:r>
              <a:rPr kumimoji="0" lang="pt-PT" altLang="pt-PT" sz="2400" b="0" i="0" u="none" strike="noStrike" cap="none" normalizeH="0" baseline="0" dirty="0">
                <a:ln>
                  <a:noFill/>
                </a:ln>
                <a:solidFill>
                  <a:srgbClr val="096D6B"/>
                </a:solidFill>
                <a:effectLst/>
                <a:latin typeface="Bahnschrift SemiLight Condensed" panose="020B0502040204020203" pitchFamily="34" charset="0"/>
              </a:rPr>
              <a:t>: shrimp and lobster farming </a:t>
            </a:r>
          </a:p>
          <a:p>
            <a:pPr marL="342900" marR="0" lvl="0" indent="-342900" algn="l" defTabSz="914400" rtl="0" eaLnBrk="0" fontAlgn="base" latinLnBrk="0" hangingPunct="0">
              <a:lnSpc>
                <a:spcPct val="100000"/>
              </a:lnSpc>
              <a:spcBef>
                <a:spcPct val="0"/>
              </a:spcBef>
              <a:spcAft>
                <a:spcPct val="0"/>
              </a:spcAft>
              <a:buClr>
                <a:srgbClr val="096D6B"/>
              </a:buClr>
              <a:buSzTx/>
              <a:buFontTx/>
              <a:buChar char="ᴥ"/>
              <a:tabLst/>
            </a:pPr>
            <a:r>
              <a:rPr kumimoji="0" lang="pt-PT" altLang="pt-PT" sz="2400" b="1" i="0" u="none" strike="noStrike" cap="none" normalizeH="0" baseline="0" dirty="0">
                <a:ln>
                  <a:noFill/>
                </a:ln>
                <a:solidFill>
                  <a:srgbClr val="096D6B"/>
                </a:solidFill>
                <a:effectLst/>
                <a:latin typeface="Bahnschrift SemiLight Condensed" panose="020B0502040204020203" pitchFamily="34" charset="0"/>
              </a:rPr>
              <a:t>Mariculture</a:t>
            </a:r>
            <a:r>
              <a:rPr kumimoji="0" lang="pt-PT" altLang="pt-PT" sz="2400" b="0" i="0" u="none" strike="noStrike" cap="none" normalizeH="0" baseline="0" dirty="0">
                <a:ln>
                  <a:noFill/>
                </a:ln>
                <a:solidFill>
                  <a:srgbClr val="096D6B"/>
                </a:solidFill>
                <a:effectLst/>
                <a:latin typeface="Bahnschrift SemiLight Condensed" panose="020B0502040204020203" pitchFamily="34" charset="0"/>
              </a:rPr>
              <a:t>: aquaculture in salt water</a:t>
            </a:r>
          </a:p>
          <a:p>
            <a:pPr marL="342900" marR="0" lvl="0" indent="-342900" algn="l" defTabSz="914400" rtl="0" eaLnBrk="0" fontAlgn="base" latinLnBrk="0" hangingPunct="0">
              <a:lnSpc>
                <a:spcPct val="100000"/>
              </a:lnSpc>
              <a:spcBef>
                <a:spcPct val="0"/>
              </a:spcBef>
              <a:spcAft>
                <a:spcPct val="0"/>
              </a:spcAft>
              <a:buClr>
                <a:srgbClr val="096D6B"/>
              </a:buClr>
              <a:buSzTx/>
              <a:buFontTx/>
              <a:buChar char="ᴥ"/>
              <a:tabLst/>
            </a:pPr>
            <a:r>
              <a:rPr kumimoji="0" lang="pt-PT" altLang="pt-PT" sz="2400" b="1" i="0" u="none" strike="noStrike" cap="none" normalizeH="0" baseline="0" dirty="0">
                <a:ln>
                  <a:noFill/>
                </a:ln>
                <a:solidFill>
                  <a:srgbClr val="096D6B"/>
                </a:solidFill>
                <a:effectLst/>
                <a:latin typeface="Bahnschrift SemiLight Condensed" panose="020B0502040204020203" pitchFamily="34" charset="0"/>
              </a:rPr>
              <a:t>Malacoculture</a:t>
            </a:r>
            <a:r>
              <a:rPr kumimoji="0" lang="pt-PT" altLang="pt-PT" sz="2400" b="0" i="0" u="none" strike="noStrike" cap="none" normalizeH="0" baseline="0" dirty="0">
                <a:ln>
                  <a:noFill/>
                </a:ln>
                <a:solidFill>
                  <a:srgbClr val="096D6B"/>
                </a:solidFill>
                <a:effectLst/>
                <a:latin typeface="Bahnschrift SemiLight Condensed" panose="020B0502040204020203" pitchFamily="34" charset="0"/>
              </a:rPr>
              <a:t>: raising molluscs (snails,</a:t>
            </a:r>
          </a:p>
          <a:p>
            <a:pPr marR="0" lvl="0" algn="l" defTabSz="914400" rtl="0" eaLnBrk="0" fontAlgn="base" latinLnBrk="0" hangingPunct="0">
              <a:lnSpc>
                <a:spcPct val="100000"/>
              </a:lnSpc>
              <a:spcBef>
                <a:spcPct val="0"/>
              </a:spcBef>
              <a:spcAft>
                <a:spcPct val="0"/>
              </a:spcAft>
              <a:buClr>
                <a:srgbClr val="096D6B"/>
              </a:buClr>
              <a:buSzTx/>
              <a:tabLst/>
            </a:pPr>
            <a:r>
              <a:rPr kumimoji="0" lang="pt-PT" altLang="pt-PT" sz="2400" b="0" i="0" u="none" strike="noStrike" cap="none" normalizeH="0" baseline="0" dirty="0">
                <a:ln>
                  <a:noFill/>
                </a:ln>
                <a:solidFill>
                  <a:srgbClr val="096D6B"/>
                </a:solidFill>
                <a:effectLst/>
                <a:latin typeface="Bahnschrift SemiLight Condensed" panose="020B0502040204020203" pitchFamily="34" charset="0"/>
              </a:rPr>
              <a:t> cuttlefish, squid and octopus)</a:t>
            </a:r>
          </a:p>
          <a:p>
            <a:pPr marL="342900" marR="0" lvl="0" indent="-342900" algn="l" defTabSz="914400" rtl="0" eaLnBrk="0" fontAlgn="base" latinLnBrk="0" hangingPunct="0">
              <a:lnSpc>
                <a:spcPct val="100000"/>
              </a:lnSpc>
              <a:spcBef>
                <a:spcPct val="0"/>
              </a:spcBef>
              <a:spcAft>
                <a:spcPct val="0"/>
              </a:spcAft>
              <a:buClr>
                <a:srgbClr val="096D6B"/>
              </a:buClr>
              <a:buSzTx/>
              <a:buFontTx/>
              <a:buChar char="ᴥ"/>
              <a:tabLst/>
            </a:pPr>
            <a:r>
              <a:rPr kumimoji="0" lang="pt-PT" altLang="pt-PT" sz="2400" b="1" i="0" u="none" strike="noStrike" cap="none" normalizeH="0" baseline="0" dirty="0">
                <a:ln>
                  <a:noFill/>
                </a:ln>
                <a:solidFill>
                  <a:srgbClr val="096D6B"/>
                </a:solidFill>
                <a:effectLst/>
                <a:latin typeface="Bahnschrift SemiLight Condensed" panose="020B0502040204020203" pitchFamily="34" charset="0"/>
              </a:rPr>
              <a:t>Mytiliculture</a:t>
            </a:r>
            <a:r>
              <a:rPr kumimoji="0" lang="pt-PT" altLang="pt-PT" sz="2400" b="0" i="0" u="none" strike="noStrike" cap="none" normalizeH="0" baseline="0" dirty="0">
                <a:ln>
                  <a:noFill/>
                </a:ln>
                <a:solidFill>
                  <a:srgbClr val="096D6B"/>
                </a:solidFill>
                <a:effectLst/>
                <a:latin typeface="Bahnschrift SemiLight Condensed" panose="020B0502040204020203" pitchFamily="34" charset="0"/>
              </a:rPr>
              <a:t>: mussel farming</a:t>
            </a:r>
          </a:p>
          <a:p>
            <a:pPr marL="342900" marR="0" lvl="0" indent="-342900" algn="l" defTabSz="914400" rtl="0" eaLnBrk="0" fontAlgn="base" latinLnBrk="0" hangingPunct="0">
              <a:lnSpc>
                <a:spcPct val="100000"/>
              </a:lnSpc>
              <a:spcBef>
                <a:spcPct val="0"/>
              </a:spcBef>
              <a:spcAft>
                <a:spcPct val="0"/>
              </a:spcAft>
              <a:buClr>
                <a:srgbClr val="096D6B"/>
              </a:buClr>
              <a:buSzTx/>
              <a:buFontTx/>
              <a:buChar char="ᴥ"/>
              <a:tabLst/>
            </a:pPr>
            <a:r>
              <a:rPr kumimoji="0" lang="pt-PT" altLang="pt-PT" sz="2400" b="1" i="0" u="none" strike="noStrike" cap="none" normalizeH="0" baseline="0" dirty="0">
                <a:ln>
                  <a:noFill/>
                </a:ln>
                <a:solidFill>
                  <a:srgbClr val="096D6B"/>
                </a:solidFill>
                <a:effectLst/>
                <a:latin typeface="Bahnschrift SemiLight Condensed" panose="020B0502040204020203" pitchFamily="34" charset="0"/>
              </a:rPr>
              <a:t>Pectiniculture</a:t>
            </a:r>
            <a:r>
              <a:rPr kumimoji="0" lang="pt-PT" altLang="pt-PT" sz="2400" b="0" i="0" u="none" strike="noStrike" cap="none" normalizeH="0" baseline="0" dirty="0">
                <a:ln>
                  <a:noFill/>
                </a:ln>
                <a:solidFill>
                  <a:srgbClr val="096D6B"/>
                </a:solidFill>
                <a:effectLst/>
                <a:latin typeface="Bahnschrift SemiLight Condensed" panose="020B0502040204020203" pitchFamily="34" charset="0"/>
              </a:rPr>
              <a:t>: scallop farming</a:t>
            </a:r>
          </a:p>
          <a:p>
            <a:pPr marL="342900" marR="0" lvl="0" indent="-342900" algn="l" defTabSz="914400" rtl="0" eaLnBrk="0" fontAlgn="base" latinLnBrk="0" hangingPunct="0">
              <a:lnSpc>
                <a:spcPct val="100000"/>
              </a:lnSpc>
              <a:spcBef>
                <a:spcPct val="0"/>
              </a:spcBef>
              <a:spcAft>
                <a:spcPct val="0"/>
              </a:spcAft>
              <a:buClr>
                <a:srgbClr val="096D6B"/>
              </a:buClr>
              <a:buSzTx/>
              <a:buFontTx/>
              <a:buChar char="ᴥ"/>
              <a:tabLst/>
            </a:pPr>
            <a:r>
              <a:rPr kumimoji="0" lang="pt-PT" altLang="pt-PT" sz="2400" b="1" i="0" u="none" strike="noStrike" cap="none" normalizeH="0" baseline="0" dirty="0">
                <a:ln>
                  <a:noFill/>
                </a:ln>
                <a:solidFill>
                  <a:srgbClr val="096D6B"/>
                </a:solidFill>
                <a:effectLst/>
                <a:latin typeface="Bahnschrift SemiLight Condensed" panose="020B0502040204020203" pitchFamily="34" charset="0"/>
              </a:rPr>
              <a:t>Algiculture</a:t>
            </a:r>
            <a:r>
              <a:rPr kumimoji="0" lang="pt-PT" altLang="pt-PT" sz="2400" b="0" i="0" u="none" strike="noStrike" cap="none" normalizeH="0" baseline="0" dirty="0">
                <a:ln>
                  <a:noFill/>
                </a:ln>
                <a:solidFill>
                  <a:srgbClr val="096D6B"/>
                </a:solidFill>
                <a:effectLst/>
                <a:latin typeface="Bahnschrift SemiLight Condensed" panose="020B0502040204020203" pitchFamily="34" charset="0"/>
              </a:rPr>
              <a:t>: algae cultivation</a:t>
            </a:r>
          </a:p>
          <a:p>
            <a:pPr marL="342900" marR="0" lvl="0" indent="-342900" algn="l" defTabSz="914400" rtl="0" eaLnBrk="0" fontAlgn="base" latinLnBrk="0" hangingPunct="0">
              <a:lnSpc>
                <a:spcPct val="100000"/>
              </a:lnSpc>
              <a:spcBef>
                <a:spcPct val="0"/>
              </a:spcBef>
              <a:spcAft>
                <a:spcPct val="0"/>
              </a:spcAft>
              <a:buClr>
                <a:srgbClr val="096D6B"/>
              </a:buClr>
              <a:buSzTx/>
              <a:buFontTx/>
              <a:buChar char="ᴥ"/>
              <a:tabLst/>
            </a:pPr>
            <a:r>
              <a:rPr kumimoji="0" lang="pt-PT" altLang="pt-PT" sz="2400" b="1" i="0" u="none" strike="noStrike" cap="none" normalizeH="0" baseline="0" dirty="0">
                <a:ln>
                  <a:noFill/>
                </a:ln>
                <a:solidFill>
                  <a:srgbClr val="096D6B"/>
                </a:solidFill>
                <a:effectLst/>
                <a:latin typeface="Bahnschrift SemiLight Condensed" panose="020B0502040204020203" pitchFamily="34" charset="0"/>
              </a:rPr>
              <a:t>Raniculture</a:t>
            </a:r>
            <a:r>
              <a:rPr kumimoji="0" lang="pt-PT" altLang="pt-PT" sz="2400" b="0" i="0" u="none" strike="noStrike" cap="none" normalizeH="0" baseline="0" dirty="0">
                <a:ln>
                  <a:noFill/>
                </a:ln>
                <a:solidFill>
                  <a:srgbClr val="096D6B"/>
                </a:solidFill>
                <a:effectLst/>
                <a:latin typeface="Bahnschrift SemiLight Condensed" panose="020B0502040204020203" pitchFamily="34" charset="0"/>
              </a:rPr>
              <a:t>: raising frogs</a:t>
            </a:r>
          </a:p>
        </p:txBody>
      </p:sp>
      <p:pic>
        <p:nvPicPr>
          <p:cNvPr id="9" name="Marcador de Posição de Conteúdo 8" descr="Uma imagem com água, exterior, lago, planta&#10;&#10;Descrição gerada automaticamente">
            <a:extLst>
              <a:ext uri="{FF2B5EF4-FFF2-40B4-BE49-F238E27FC236}">
                <a16:creationId xmlns:a16="http://schemas.microsoft.com/office/drawing/2014/main" id="{545655CD-D6D0-4EAB-B21C-C7647DF51F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16756" y="118065"/>
            <a:ext cx="2618653" cy="13943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m 10" descr="Uma imagem com água, exterior, barco&#10;&#10;Descrição gerada automaticamente">
            <a:extLst>
              <a:ext uri="{FF2B5EF4-FFF2-40B4-BE49-F238E27FC236}">
                <a16:creationId xmlns:a16="http://schemas.microsoft.com/office/drawing/2014/main" id="{ABBE4725-31C8-4227-87AC-12E06D2E2B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2391" y="118065"/>
            <a:ext cx="2618653" cy="13943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Imagem 12" descr="Uma imagem com exterior, costa&#10;&#10;Descrição gerada automaticamente">
            <a:extLst>
              <a:ext uri="{FF2B5EF4-FFF2-40B4-BE49-F238E27FC236}">
                <a16:creationId xmlns:a16="http://schemas.microsoft.com/office/drawing/2014/main" id="{058081B6-CA69-49C1-8BBD-2E9C4313C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6753" y="1774952"/>
            <a:ext cx="2618653" cy="14702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m 14">
            <a:extLst>
              <a:ext uri="{FF2B5EF4-FFF2-40B4-BE49-F238E27FC236}">
                <a16:creationId xmlns:a16="http://schemas.microsoft.com/office/drawing/2014/main" id="{079B723E-1549-4B55-BE11-0576B8890A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6754" y="3507772"/>
            <a:ext cx="2618653" cy="14702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Imagem 16" descr="Uma imagem com bolo, desporto aquático, desporto, natação&#10;&#10;Descrição gerada automaticamente">
            <a:extLst>
              <a:ext uri="{FF2B5EF4-FFF2-40B4-BE49-F238E27FC236}">
                <a16:creationId xmlns:a16="http://schemas.microsoft.com/office/drawing/2014/main" id="{BC0E9A2D-ABEE-4AFE-BBA2-FB0D608E78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72390" y="1774953"/>
            <a:ext cx="2618653" cy="14702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Imagem 18" descr="Uma imagem com costa&#10;&#10;Descrição gerada automaticamente">
            <a:extLst>
              <a:ext uri="{FF2B5EF4-FFF2-40B4-BE49-F238E27FC236}">
                <a16:creationId xmlns:a16="http://schemas.microsoft.com/office/drawing/2014/main" id="{43B187E5-71EF-43C0-A6CD-2F36B0D2B8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16753" y="5236129"/>
            <a:ext cx="2618653" cy="14658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Imagem 20" descr="Uma imagem com planta&#10;&#10;Descrição gerada automaticamente">
            <a:extLst>
              <a:ext uri="{FF2B5EF4-FFF2-40B4-BE49-F238E27FC236}">
                <a16:creationId xmlns:a16="http://schemas.microsoft.com/office/drawing/2014/main" id="{B19E461B-4F95-4EAB-8020-D316C484F7A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72389" y="5240597"/>
            <a:ext cx="2618653" cy="14658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Imagem 22" descr="Uma imagem com água, exterior, céu, oceano&#10;&#10;Descrição gerada automaticamente">
            <a:extLst>
              <a:ext uri="{FF2B5EF4-FFF2-40B4-BE49-F238E27FC236}">
                <a16:creationId xmlns:a16="http://schemas.microsoft.com/office/drawing/2014/main" id="{77E011C2-C1F6-40D5-B676-D791F36C6BA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72389" y="3516962"/>
            <a:ext cx="2618652" cy="14702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76199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ltHorz">
          <a:fgClr>
            <a:srgbClr val="A5F7F7"/>
          </a:fgClr>
          <a:bgClr>
            <a:schemeClr val="bg1"/>
          </a:bgClr>
        </a:pattFill>
        <a:effectLst/>
      </p:bgPr>
    </p:bg>
    <p:spTree>
      <p:nvGrpSpPr>
        <p:cNvPr id="1" name=""/>
        <p:cNvGrpSpPr/>
        <p:nvPr/>
      </p:nvGrpSpPr>
      <p:grpSpPr>
        <a:xfrm>
          <a:off x="0" y="0"/>
          <a:ext cx="0" cy="0"/>
          <a:chOff x="0" y="0"/>
          <a:chExt cx="0" cy="0"/>
        </a:xfrm>
      </p:grpSpPr>
      <p:cxnSp>
        <p:nvCxnSpPr>
          <p:cNvPr id="12" name="Conexão reta 11">
            <a:extLst>
              <a:ext uri="{FF2B5EF4-FFF2-40B4-BE49-F238E27FC236}">
                <a16:creationId xmlns:a16="http://schemas.microsoft.com/office/drawing/2014/main" id="{A3DAAB11-BB7E-4C2C-9C47-A765707D08C7}"/>
              </a:ext>
            </a:extLst>
          </p:cNvPr>
          <p:cNvCxnSpPr/>
          <p:nvPr/>
        </p:nvCxnSpPr>
        <p:spPr>
          <a:xfrm>
            <a:off x="1831675" y="5230483"/>
            <a:ext cx="3510951" cy="0"/>
          </a:xfrm>
          <a:prstGeom prst="line">
            <a:avLst/>
          </a:prstGeom>
          <a:ln w="76200">
            <a:solidFill>
              <a:srgbClr val="0EA6A2"/>
            </a:solidFill>
          </a:ln>
        </p:spPr>
        <p:style>
          <a:lnRef idx="1">
            <a:schemeClr val="accent1"/>
          </a:lnRef>
          <a:fillRef idx="0">
            <a:schemeClr val="accent1"/>
          </a:fillRef>
          <a:effectRef idx="0">
            <a:schemeClr val="accent1"/>
          </a:effectRef>
          <a:fontRef idx="minor">
            <a:schemeClr val="tx1"/>
          </a:fontRef>
        </p:style>
      </p:cxnSp>
      <p:cxnSp>
        <p:nvCxnSpPr>
          <p:cNvPr id="11" name="Conexão reta 10">
            <a:extLst>
              <a:ext uri="{FF2B5EF4-FFF2-40B4-BE49-F238E27FC236}">
                <a16:creationId xmlns:a16="http://schemas.microsoft.com/office/drawing/2014/main" id="{720E37EF-E1C2-43C9-9307-1B180D5A6737}"/>
              </a:ext>
            </a:extLst>
          </p:cNvPr>
          <p:cNvCxnSpPr/>
          <p:nvPr/>
        </p:nvCxnSpPr>
        <p:spPr>
          <a:xfrm>
            <a:off x="2585049" y="5017698"/>
            <a:ext cx="3510951" cy="0"/>
          </a:xfrm>
          <a:prstGeom prst="line">
            <a:avLst/>
          </a:prstGeom>
          <a:ln w="76200">
            <a:solidFill>
              <a:srgbClr val="0EA6A2"/>
            </a:solidFill>
          </a:ln>
        </p:spPr>
        <p:style>
          <a:lnRef idx="1">
            <a:schemeClr val="accent1"/>
          </a:lnRef>
          <a:fillRef idx="0">
            <a:schemeClr val="accent1"/>
          </a:fillRef>
          <a:effectRef idx="0">
            <a:schemeClr val="accent1"/>
          </a:effectRef>
          <a:fontRef idx="minor">
            <a:schemeClr val="tx1"/>
          </a:fontRef>
        </p:style>
      </p:cxnSp>
      <p:cxnSp>
        <p:nvCxnSpPr>
          <p:cNvPr id="10" name="Conexão reta 9">
            <a:extLst>
              <a:ext uri="{FF2B5EF4-FFF2-40B4-BE49-F238E27FC236}">
                <a16:creationId xmlns:a16="http://schemas.microsoft.com/office/drawing/2014/main" id="{40652235-7AF5-44B9-A6F2-EF941D6FD921}"/>
              </a:ext>
            </a:extLst>
          </p:cNvPr>
          <p:cNvCxnSpPr/>
          <p:nvPr/>
        </p:nvCxnSpPr>
        <p:spPr>
          <a:xfrm>
            <a:off x="6748193" y="5753819"/>
            <a:ext cx="3510951" cy="0"/>
          </a:xfrm>
          <a:prstGeom prst="line">
            <a:avLst/>
          </a:prstGeom>
          <a:ln w="76200">
            <a:solidFill>
              <a:srgbClr val="0EA6A2"/>
            </a:solidFill>
          </a:ln>
        </p:spPr>
        <p:style>
          <a:lnRef idx="1">
            <a:schemeClr val="accent1"/>
          </a:lnRef>
          <a:fillRef idx="0">
            <a:schemeClr val="accent1"/>
          </a:fillRef>
          <a:effectRef idx="0">
            <a:schemeClr val="accent1"/>
          </a:effectRef>
          <a:fontRef idx="minor">
            <a:schemeClr val="tx1"/>
          </a:fontRef>
        </p:style>
      </p:cxnSp>
      <p:cxnSp>
        <p:nvCxnSpPr>
          <p:cNvPr id="8" name="Conexão reta 7">
            <a:extLst>
              <a:ext uri="{FF2B5EF4-FFF2-40B4-BE49-F238E27FC236}">
                <a16:creationId xmlns:a16="http://schemas.microsoft.com/office/drawing/2014/main" id="{21C11B7D-C23E-4801-9D0A-86E94127BE9B}"/>
              </a:ext>
            </a:extLst>
          </p:cNvPr>
          <p:cNvCxnSpPr/>
          <p:nvPr/>
        </p:nvCxnSpPr>
        <p:spPr>
          <a:xfrm>
            <a:off x="2196860" y="2671313"/>
            <a:ext cx="3510951" cy="0"/>
          </a:xfrm>
          <a:prstGeom prst="line">
            <a:avLst/>
          </a:prstGeom>
          <a:ln w="76200">
            <a:solidFill>
              <a:srgbClr val="0EA6A2"/>
            </a:solidFill>
          </a:ln>
        </p:spPr>
        <p:style>
          <a:lnRef idx="1">
            <a:schemeClr val="accent1"/>
          </a:lnRef>
          <a:fillRef idx="0">
            <a:schemeClr val="accent1"/>
          </a:fillRef>
          <a:effectRef idx="0">
            <a:schemeClr val="accent1"/>
          </a:effectRef>
          <a:fontRef idx="minor">
            <a:schemeClr val="tx1"/>
          </a:fontRef>
        </p:style>
      </p:cxnSp>
      <p:cxnSp>
        <p:nvCxnSpPr>
          <p:cNvPr id="7" name="Conexão reta 6">
            <a:extLst>
              <a:ext uri="{FF2B5EF4-FFF2-40B4-BE49-F238E27FC236}">
                <a16:creationId xmlns:a16="http://schemas.microsoft.com/office/drawing/2014/main" id="{A2D26D9D-9F8E-4109-8926-04BE3EDA0952}"/>
              </a:ext>
            </a:extLst>
          </p:cNvPr>
          <p:cNvCxnSpPr/>
          <p:nvPr/>
        </p:nvCxnSpPr>
        <p:spPr>
          <a:xfrm>
            <a:off x="1831675" y="2510287"/>
            <a:ext cx="3510951" cy="0"/>
          </a:xfrm>
          <a:prstGeom prst="line">
            <a:avLst/>
          </a:prstGeom>
          <a:ln w="76200">
            <a:solidFill>
              <a:srgbClr val="0EA6A2"/>
            </a:solidFill>
          </a:ln>
        </p:spPr>
        <p:style>
          <a:lnRef idx="1">
            <a:schemeClr val="accent1"/>
          </a:lnRef>
          <a:fillRef idx="0">
            <a:schemeClr val="accent1"/>
          </a:fillRef>
          <a:effectRef idx="0">
            <a:schemeClr val="accent1"/>
          </a:effectRef>
          <a:fontRef idx="minor">
            <a:schemeClr val="tx1"/>
          </a:fontRef>
        </p:style>
      </p:cxnSp>
      <p:cxnSp>
        <p:nvCxnSpPr>
          <p:cNvPr id="6" name="Conexão reta 5">
            <a:extLst>
              <a:ext uri="{FF2B5EF4-FFF2-40B4-BE49-F238E27FC236}">
                <a16:creationId xmlns:a16="http://schemas.microsoft.com/office/drawing/2014/main" id="{99FC89AF-630B-4B11-ABC0-AD389819C4FE}"/>
              </a:ext>
            </a:extLst>
          </p:cNvPr>
          <p:cNvCxnSpPr/>
          <p:nvPr/>
        </p:nvCxnSpPr>
        <p:spPr>
          <a:xfrm>
            <a:off x="6096000" y="3864633"/>
            <a:ext cx="3640347" cy="0"/>
          </a:xfrm>
          <a:prstGeom prst="line">
            <a:avLst/>
          </a:prstGeom>
          <a:ln w="76200">
            <a:solidFill>
              <a:srgbClr val="0EA6A2"/>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08D68AE7-FFBA-4106-9B61-E2B1073719D2}"/>
              </a:ext>
            </a:extLst>
          </p:cNvPr>
          <p:cNvSpPr>
            <a:spLocks noGrp="1"/>
          </p:cNvSpPr>
          <p:nvPr>
            <p:ph type="title"/>
          </p:nvPr>
        </p:nvSpPr>
        <p:spPr/>
        <p:txBody>
          <a:bodyPr/>
          <a:lstStyle/>
          <a:p>
            <a:r>
              <a:rPr lang="pt-PT" dirty="0">
                <a:solidFill>
                  <a:srgbClr val="0EA6A2"/>
                </a:solidFill>
                <a:latin typeface="Harlow Solid Italic" panose="04030604020F02020D02" pitchFamily="82" charset="0"/>
                <a:cs typeface="Courier New" panose="02070309020205020404" pitchFamily="49" charset="0"/>
              </a:rPr>
              <a:t>Sustainable Aquaculture</a:t>
            </a:r>
          </a:p>
        </p:txBody>
      </p:sp>
      <p:cxnSp>
        <p:nvCxnSpPr>
          <p:cNvPr id="9" name="Conexão reta 8">
            <a:extLst>
              <a:ext uri="{FF2B5EF4-FFF2-40B4-BE49-F238E27FC236}">
                <a16:creationId xmlns:a16="http://schemas.microsoft.com/office/drawing/2014/main" id="{D29C60BF-7DD3-4EF5-A08A-A4812EFD8037}"/>
              </a:ext>
            </a:extLst>
          </p:cNvPr>
          <p:cNvCxnSpPr/>
          <p:nvPr/>
        </p:nvCxnSpPr>
        <p:spPr>
          <a:xfrm>
            <a:off x="1572882" y="3039374"/>
            <a:ext cx="3510951" cy="0"/>
          </a:xfrm>
          <a:prstGeom prst="line">
            <a:avLst/>
          </a:prstGeom>
          <a:ln w="76200">
            <a:solidFill>
              <a:srgbClr val="0EA6A2"/>
            </a:solidFill>
          </a:ln>
        </p:spPr>
        <p:style>
          <a:lnRef idx="1">
            <a:schemeClr val="accent1"/>
          </a:lnRef>
          <a:fillRef idx="0">
            <a:schemeClr val="accent1"/>
          </a:fillRef>
          <a:effectRef idx="0">
            <a:schemeClr val="accent1"/>
          </a:effectRef>
          <a:fontRef idx="minor">
            <a:schemeClr val="tx1"/>
          </a:fontRef>
        </p:style>
      </p:cxnSp>
      <p:pic>
        <p:nvPicPr>
          <p:cNvPr id="4" name="Imagem 3">
            <a:extLst>
              <a:ext uri="{FF2B5EF4-FFF2-40B4-BE49-F238E27FC236}">
                <a16:creationId xmlns:a16="http://schemas.microsoft.com/office/drawing/2014/main" id="{BDA574E0-5800-4231-AB1D-E7BAABE37BA5}"/>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t="6666" b="6918"/>
          <a:stretch/>
        </p:blipFill>
        <p:spPr>
          <a:xfrm>
            <a:off x="3780431" y="2102570"/>
            <a:ext cx="4631137" cy="40020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aixaDeTexto 4">
            <a:extLst>
              <a:ext uri="{FF2B5EF4-FFF2-40B4-BE49-F238E27FC236}">
                <a16:creationId xmlns:a16="http://schemas.microsoft.com/office/drawing/2014/main" id="{023C6BBB-6789-48F8-BF04-8635289403F3}"/>
              </a:ext>
            </a:extLst>
          </p:cNvPr>
          <p:cNvSpPr txBox="1"/>
          <p:nvPr/>
        </p:nvSpPr>
        <p:spPr>
          <a:xfrm>
            <a:off x="3686175" y="6308209"/>
            <a:ext cx="4019550" cy="369332"/>
          </a:xfrm>
          <a:prstGeom prst="rect">
            <a:avLst/>
          </a:prstGeom>
          <a:noFill/>
        </p:spPr>
        <p:txBody>
          <a:bodyPr wrap="square" rtlCol="0">
            <a:spAutoFit/>
          </a:bodyPr>
          <a:lstStyle/>
          <a:p>
            <a:r>
              <a:rPr lang="pt-PT" dirty="0">
                <a:solidFill>
                  <a:srgbClr val="0EA6A2"/>
                </a:solidFill>
                <a:latin typeface="Harlow Solid Italic" panose="04030604020F02020D02" pitchFamily="82" charset="0"/>
                <a:cs typeface="Courier New" panose="02070309020205020404" pitchFamily="49" charset="0"/>
                <a:hlinkClick r:id="rId4">
                  <a:extLst>
                    <a:ext uri="{A12FA001-AC4F-418D-AE19-62706E023703}">
                      <ahyp:hlinkClr xmlns:ahyp="http://schemas.microsoft.com/office/drawing/2018/hyperlinkcolor" val="tx"/>
                    </a:ext>
                  </a:extLst>
                </a:hlinkClick>
              </a:rPr>
              <a:t>https://youtu.be/fu5wvD9iDyU</a:t>
            </a:r>
            <a:endParaRPr lang="pt-PT" dirty="0">
              <a:solidFill>
                <a:srgbClr val="0EA6A2"/>
              </a:solidFill>
              <a:latin typeface="Harlow Solid Italic" panose="04030604020F02020D02" pitchFamily="82" charset="0"/>
              <a:cs typeface="Courier New" panose="02070309020205020404" pitchFamily="49" charset="0"/>
            </a:endParaRPr>
          </a:p>
        </p:txBody>
      </p:sp>
    </p:spTree>
    <p:extLst>
      <p:ext uri="{BB962C8B-B14F-4D97-AF65-F5344CB8AC3E}">
        <p14:creationId xmlns:p14="http://schemas.microsoft.com/office/powerpoint/2010/main" val="930872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4623A4-7E88-4E96-9255-773FEBB2034C}"/>
              </a:ext>
            </a:extLst>
          </p:cNvPr>
          <p:cNvSpPr>
            <a:spLocks noGrp="1"/>
          </p:cNvSpPr>
          <p:nvPr>
            <p:ph type="title"/>
          </p:nvPr>
        </p:nvSpPr>
        <p:spPr/>
        <p:txBody>
          <a:bodyPr/>
          <a:lstStyle/>
          <a:p>
            <a:r>
              <a:rPr lang="pt-PT" dirty="0">
                <a:solidFill>
                  <a:srgbClr val="0EA6A2"/>
                </a:solidFill>
                <a:latin typeface="Harlow Solid Italic" panose="04030604020F02020D02" pitchFamily="82" charset="0"/>
                <a:cs typeface="Courier New" panose="02070309020205020404" pitchFamily="49" charset="0"/>
              </a:rPr>
              <a:t>Yes or No?</a:t>
            </a:r>
          </a:p>
        </p:txBody>
      </p:sp>
      <p:sp>
        <p:nvSpPr>
          <p:cNvPr id="3" name="Marcador de Posição do Texto 2">
            <a:extLst>
              <a:ext uri="{FF2B5EF4-FFF2-40B4-BE49-F238E27FC236}">
                <a16:creationId xmlns:a16="http://schemas.microsoft.com/office/drawing/2014/main" id="{D2158ACE-4B05-46AB-9F98-178018C9621D}"/>
              </a:ext>
            </a:extLst>
          </p:cNvPr>
          <p:cNvSpPr>
            <a:spLocks noGrp="1"/>
          </p:cNvSpPr>
          <p:nvPr>
            <p:ph type="body" idx="1"/>
          </p:nvPr>
        </p:nvSpPr>
        <p:spPr/>
        <p:txBody>
          <a:bodyPr/>
          <a:lstStyle/>
          <a:p>
            <a:r>
              <a:rPr lang="pt-PT" dirty="0">
                <a:solidFill>
                  <a:srgbClr val="096D6B"/>
                </a:solidFill>
                <a:latin typeface="Harlow Solid Italic" panose="04030604020F02020D02" pitchFamily="82" charset="0"/>
                <a:cs typeface="Courier New" panose="02070309020205020404" pitchFamily="49" charset="0"/>
              </a:rPr>
              <a:t>Advantages</a:t>
            </a:r>
          </a:p>
        </p:txBody>
      </p:sp>
      <p:sp>
        <p:nvSpPr>
          <p:cNvPr id="4" name="Marcador de Posição de Conteúdo 3">
            <a:extLst>
              <a:ext uri="{FF2B5EF4-FFF2-40B4-BE49-F238E27FC236}">
                <a16:creationId xmlns:a16="http://schemas.microsoft.com/office/drawing/2014/main" id="{665C77EC-9CF4-46D4-A220-1CE0AC4A1560}"/>
              </a:ext>
            </a:extLst>
          </p:cNvPr>
          <p:cNvSpPr>
            <a:spLocks noGrp="1"/>
          </p:cNvSpPr>
          <p:nvPr>
            <p:ph sz="half" idx="2"/>
          </p:nvPr>
        </p:nvSpPr>
        <p:spPr>
          <a:xfrm>
            <a:off x="839788" y="2505075"/>
            <a:ext cx="5157787" cy="4085506"/>
          </a:xfrm>
        </p:spPr>
        <p:txBody>
          <a:bodyPr>
            <a:normAutofit fontScale="77500" lnSpcReduction="20000"/>
          </a:bodyPr>
          <a:lstStyle/>
          <a:p>
            <a:pPr marL="0" indent="0">
              <a:buNone/>
            </a:pPr>
            <a:r>
              <a:rPr lang="en-US" dirty="0">
                <a:solidFill>
                  <a:srgbClr val="096D6B"/>
                </a:solidFill>
                <a:latin typeface="Bahnschrift SemiLight Condensed" panose="020B0502040204020203" pitchFamily="34" charset="0"/>
              </a:rPr>
              <a:t>Aquaculture has many advantages! For example…</a:t>
            </a:r>
          </a:p>
          <a:p>
            <a:pPr>
              <a:buFont typeface="Calibri" panose="020F0502020204030204" pitchFamily="34" charset="0"/>
              <a:buChar char="ᴥ"/>
            </a:pPr>
            <a:r>
              <a:rPr lang="en-US" dirty="0">
                <a:solidFill>
                  <a:srgbClr val="096D6B"/>
                </a:solidFill>
              </a:rPr>
              <a:t> </a:t>
            </a:r>
            <a:r>
              <a:rPr lang="en-US" dirty="0">
                <a:solidFill>
                  <a:srgbClr val="096D6B"/>
                </a:solidFill>
                <a:latin typeface="Bahnschrift SemiLight Condensed" panose="020B0502040204020203" pitchFamily="34" charset="0"/>
              </a:rPr>
              <a:t>Protects the environment and recovers areas with ecological interest</a:t>
            </a:r>
          </a:p>
          <a:p>
            <a:pPr>
              <a:buFont typeface="Calibri" panose="020F0502020204030204" pitchFamily="34" charset="0"/>
              <a:buChar char="ᴥ"/>
            </a:pPr>
            <a:r>
              <a:rPr lang="en-US" dirty="0">
                <a:solidFill>
                  <a:srgbClr val="096D6B"/>
                </a:solidFill>
                <a:latin typeface="Bahnschrift SemiLight Condensed" panose="020B0502040204020203" pitchFamily="34" charset="0"/>
              </a:rPr>
              <a:t> Increased employment and development opportunities in rural and coastal areas</a:t>
            </a:r>
          </a:p>
          <a:p>
            <a:pPr>
              <a:buFont typeface="Calibri" panose="020F0502020204030204" pitchFamily="34" charset="0"/>
              <a:buChar char="ᴥ"/>
            </a:pPr>
            <a:r>
              <a:rPr lang="en-US" dirty="0">
                <a:solidFill>
                  <a:srgbClr val="096D6B"/>
                </a:solidFill>
                <a:latin typeface="Bahnschrift SemiLight Condensed" panose="020B0502040204020203" pitchFamily="34" charset="0"/>
              </a:rPr>
              <a:t> Try to solve problems of over exploration of species, caused by the industrial fishing</a:t>
            </a:r>
          </a:p>
          <a:p>
            <a:pPr>
              <a:buFont typeface="Calibri" panose="020F0502020204030204" pitchFamily="34" charset="0"/>
              <a:buChar char="ᴥ"/>
            </a:pPr>
            <a:r>
              <a:rPr lang="en-US" dirty="0">
                <a:solidFill>
                  <a:srgbClr val="096D6B"/>
                </a:solidFill>
                <a:latin typeface="Bahnschrift SemiLight Condensed" panose="020B0502040204020203" pitchFamily="34" charset="0"/>
              </a:rPr>
              <a:t> It makes possible to correct some deficiencies in the supply of fish and other species</a:t>
            </a:r>
          </a:p>
          <a:p>
            <a:pPr>
              <a:buFont typeface="Calibri" panose="020F0502020204030204" pitchFamily="34" charset="0"/>
              <a:buChar char="ᴥ"/>
            </a:pPr>
            <a:r>
              <a:rPr lang="en-US" dirty="0">
                <a:solidFill>
                  <a:srgbClr val="096D6B"/>
                </a:solidFill>
                <a:latin typeface="Bahnschrift SemiLight Condensed" panose="020B0502040204020203" pitchFamily="34" charset="0"/>
              </a:rPr>
              <a:t>Face the fish needs of a population residing in a country where fresh fish is reduced</a:t>
            </a:r>
          </a:p>
          <a:p>
            <a:pPr>
              <a:buFont typeface="Calibri" panose="020F0502020204030204" pitchFamily="34" charset="0"/>
              <a:buChar char="ᴥ"/>
            </a:pPr>
            <a:r>
              <a:rPr lang="en-US" dirty="0">
                <a:solidFill>
                  <a:srgbClr val="096D6B"/>
                </a:solidFill>
                <a:latin typeface="Bahnschrift SemiLight Condensed" panose="020B0502040204020203" pitchFamily="34" charset="0"/>
              </a:rPr>
              <a:t> The catches will be more stable, with a better quality and in a good quantity</a:t>
            </a:r>
            <a:endParaRPr lang="pt-PT" dirty="0">
              <a:solidFill>
                <a:srgbClr val="096D6B"/>
              </a:solidFill>
              <a:latin typeface="Bahnschrift SemiLight Condensed" panose="020B0502040204020203" pitchFamily="34" charset="0"/>
            </a:endParaRPr>
          </a:p>
        </p:txBody>
      </p:sp>
      <p:sp>
        <p:nvSpPr>
          <p:cNvPr id="5" name="Marcador de Posição do Texto 4">
            <a:extLst>
              <a:ext uri="{FF2B5EF4-FFF2-40B4-BE49-F238E27FC236}">
                <a16:creationId xmlns:a16="http://schemas.microsoft.com/office/drawing/2014/main" id="{C1F2CA01-03E8-4D31-A302-911F1778ACDA}"/>
              </a:ext>
            </a:extLst>
          </p:cNvPr>
          <p:cNvSpPr>
            <a:spLocks noGrp="1"/>
          </p:cNvSpPr>
          <p:nvPr>
            <p:ph type="body" sz="quarter" idx="3"/>
          </p:nvPr>
        </p:nvSpPr>
        <p:spPr/>
        <p:txBody>
          <a:bodyPr/>
          <a:lstStyle/>
          <a:p>
            <a:r>
              <a:rPr lang="pt-PT" dirty="0">
                <a:solidFill>
                  <a:srgbClr val="096D6B"/>
                </a:solidFill>
                <a:latin typeface="Harlow Solid Italic" panose="04030604020F02020D02" pitchFamily="82" charset="0"/>
                <a:cs typeface="Courier New" panose="02070309020205020404" pitchFamily="49" charset="0"/>
              </a:rPr>
              <a:t>Disadvantages</a:t>
            </a:r>
          </a:p>
        </p:txBody>
      </p:sp>
      <p:sp>
        <p:nvSpPr>
          <p:cNvPr id="6" name="Marcador de Posição de Conteúdo 5">
            <a:extLst>
              <a:ext uri="{FF2B5EF4-FFF2-40B4-BE49-F238E27FC236}">
                <a16:creationId xmlns:a16="http://schemas.microsoft.com/office/drawing/2014/main" id="{9211B523-43F1-4B1A-A95F-FA407975D9D6}"/>
              </a:ext>
            </a:extLst>
          </p:cNvPr>
          <p:cNvSpPr>
            <a:spLocks noGrp="1"/>
          </p:cNvSpPr>
          <p:nvPr>
            <p:ph sz="quarter" idx="4"/>
          </p:nvPr>
        </p:nvSpPr>
        <p:spPr/>
        <p:txBody>
          <a:bodyPr>
            <a:normAutofit fontScale="77500" lnSpcReduction="20000"/>
          </a:bodyPr>
          <a:lstStyle/>
          <a:p>
            <a:pPr marL="0" indent="0">
              <a:buNone/>
            </a:pPr>
            <a:r>
              <a:rPr lang="pt-PT" b="0" i="0" dirty="0">
                <a:solidFill>
                  <a:srgbClr val="096D6B"/>
                </a:solidFill>
                <a:effectLst/>
                <a:latin typeface="Bahnschrift SemiLight Condensed" panose="020B0502040204020203" pitchFamily="34" charset="0"/>
              </a:rPr>
              <a:t>However…</a:t>
            </a:r>
          </a:p>
          <a:p>
            <a:pPr>
              <a:buFontTx/>
              <a:buChar char="ᴥ"/>
            </a:pPr>
            <a:r>
              <a:rPr lang="pt-PT" dirty="0">
                <a:solidFill>
                  <a:srgbClr val="096D6B"/>
                </a:solidFill>
                <a:latin typeface="Bahnschrift SemiLight Condensed" panose="020B0502040204020203" pitchFamily="34" charset="0"/>
              </a:rPr>
              <a:t>There´s m</a:t>
            </a:r>
            <a:r>
              <a:rPr lang="pt-PT" b="0" i="0" dirty="0">
                <a:solidFill>
                  <a:srgbClr val="096D6B"/>
                </a:solidFill>
                <a:effectLst/>
                <a:latin typeface="Bahnschrift SemiLight Condensed" panose="020B0502040204020203" pitchFamily="34" charset="0"/>
              </a:rPr>
              <a:t>any bureaucratic difficulties</a:t>
            </a:r>
          </a:p>
          <a:p>
            <a:pPr>
              <a:buFontTx/>
              <a:buChar char="ᴥ"/>
            </a:pPr>
            <a:r>
              <a:rPr lang="en-US" b="0" i="0" dirty="0">
                <a:solidFill>
                  <a:srgbClr val="096D6B"/>
                </a:solidFill>
                <a:effectLst/>
                <a:latin typeface="Bahnschrift SemiLight Condensed" panose="020B0502040204020203" pitchFamily="34" charset="0"/>
              </a:rPr>
              <a:t>Fish are fed by diets that endanger the nutritional quality of these food products and, consequently, the human health</a:t>
            </a:r>
            <a:endParaRPr lang="pt-PT" b="0" i="0" dirty="0">
              <a:solidFill>
                <a:srgbClr val="096D6B"/>
              </a:solidFill>
              <a:effectLst/>
              <a:latin typeface="Bahnschrift SemiLight Condensed" panose="020B0502040204020203" pitchFamily="34" charset="0"/>
            </a:endParaRPr>
          </a:p>
          <a:p>
            <a:pPr>
              <a:buFontTx/>
              <a:buChar char="ᴥ"/>
            </a:pPr>
            <a:r>
              <a:rPr lang="en-US" b="0" i="0" dirty="0">
                <a:solidFill>
                  <a:srgbClr val="096D6B"/>
                </a:solidFill>
                <a:effectLst/>
                <a:latin typeface="Bahnschrift SemiLight Condensed" panose="020B0502040204020203" pitchFamily="34" charset="0"/>
              </a:rPr>
              <a:t>Fish live with no space ‘cause the amount of fish in captivity is bigger than the capacity of the tank where they live. In some cases, the fish may eat each other's feces:(</a:t>
            </a:r>
            <a:endParaRPr lang="pt-PT" b="0" i="0" dirty="0">
              <a:solidFill>
                <a:srgbClr val="096D6B"/>
              </a:solidFill>
              <a:effectLst/>
              <a:latin typeface="Bahnschrift SemiLight Condensed" panose="020B0502040204020203" pitchFamily="34" charset="0"/>
            </a:endParaRPr>
          </a:p>
          <a:p>
            <a:pPr>
              <a:buFontTx/>
              <a:buChar char="ᴥ"/>
            </a:pPr>
            <a:r>
              <a:rPr lang="en-US" b="0" i="0" dirty="0">
                <a:solidFill>
                  <a:srgbClr val="096D6B"/>
                </a:solidFill>
                <a:effectLst/>
                <a:latin typeface="Bahnschrift SemiLight Condensed" panose="020B0502040204020203" pitchFamily="34" charset="0"/>
              </a:rPr>
              <a:t>The water get more polluted because a lot of water is spent to maintain the ideal hygiene conditions for fish, a</a:t>
            </a:r>
            <a:r>
              <a:rPr lang="en-US" dirty="0">
                <a:solidFill>
                  <a:srgbClr val="096D6B"/>
                </a:solidFill>
                <a:latin typeface="Bahnschrift SemiLight Condensed" panose="020B0502040204020203" pitchFamily="34" charset="0"/>
              </a:rPr>
              <a:t>nd</a:t>
            </a:r>
            <a:r>
              <a:rPr lang="en-US" b="0" i="0" dirty="0">
                <a:solidFill>
                  <a:srgbClr val="096D6B"/>
                </a:solidFill>
                <a:effectLst/>
                <a:latin typeface="Bahnschrift SemiLight Condensed" panose="020B0502040204020203" pitchFamily="34" charset="0"/>
              </a:rPr>
              <a:t> it isn</a:t>
            </a:r>
            <a:r>
              <a:rPr lang="en-US" dirty="0">
                <a:solidFill>
                  <a:srgbClr val="096D6B"/>
                </a:solidFill>
                <a:latin typeface="Bahnschrift SemiLight Condensed" panose="020B0502040204020203" pitchFamily="34" charset="0"/>
              </a:rPr>
              <a:t>’t </a:t>
            </a:r>
            <a:r>
              <a:rPr lang="pt-PT" dirty="0">
                <a:solidFill>
                  <a:srgbClr val="0EA6A2"/>
                </a:solidFill>
                <a:latin typeface="Harlow Solid Italic" panose="04030604020F02020D02" pitchFamily="82" charset="0"/>
                <a:cs typeface="Courier New" panose="02070309020205020404" pitchFamily="49" charset="0"/>
              </a:rPr>
              <a:t>Sustainable...</a:t>
            </a:r>
            <a:endParaRPr lang="pt-PT" b="0" i="0" dirty="0">
              <a:solidFill>
                <a:srgbClr val="222222"/>
              </a:solidFill>
              <a:effectLst/>
              <a:latin typeface="Arial" panose="020B0604020202020204" pitchFamily="34" charset="0"/>
            </a:endParaRPr>
          </a:p>
        </p:txBody>
      </p:sp>
      <p:pic>
        <p:nvPicPr>
          <p:cNvPr id="8" name="Imagem 7" descr="Pirata espada">
            <a:extLst>
              <a:ext uri="{FF2B5EF4-FFF2-40B4-BE49-F238E27FC236}">
                <a16:creationId xmlns:a16="http://schemas.microsoft.com/office/drawing/2014/main" id="{BB337693-736B-4FEE-8327-951D13E533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6690" y="468641"/>
            <a:ext cx="1600668" cy="1843161"/>
          </a:xfrm>
          <a:prstGeom prst="rect">
            <a:avLst/>
          </a:prstGeom>
        </p:spPr>
      </p:pic>
    </p:spTree>
    <p:extLst>
      <p:ext uri="{BB962C8B-B14F-4D97-AF65-F5344CB8AC3E}">
        <p14:creationId xmlns:p14="http://schemas.microsoft.com/office/powerpoint/2010/main" val="2552073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exão reta 12">
            <a:extLst>
              <a:ext uri="{FF2B5EF4-FFF2-40B4-BE49-F238E27FC236}">
                <a16:creationId xmlns:a16="http://schemas.microsoft.com/office/drawing/2014/main" id="{52FED526-2B70-4645-B8D0-617B36832974}"/>
              </a:ext>
            </a:extLst>
          </p:cNvPr>
          <p:cNvCxnSpPr/>
          <p:nvPr/>
        </p:nvCxnSpPr>
        <p:spPr>
          <a:xfrm>
            <a:off x="2237117" y="5172973"/>
            <a:ext cx="3510951" cy="0"/>
          </a:xfrm>
          <a:prstGeom prst="line">
            <a:avLst/>
          </a:prstGeom>
          <a:ln w="76200">
            <a:solidFill>
              <a:srgbClr val="0EA6A2"/>
            </a:solidFill>
          </a:ln>
        </p:spPr>
        <p:style>
          <a:lnRef idx="1">
            <a:schemeClr val="accent1"/>
          </a:lnRef>
          <a:fillRef idx="0">
            <a:schemeClr val="accent1"/>
          </a:fillRef>
          <a:effectRef idx="0">
            <a:schemeClr val="accent1"/>
          </a:effectRef>
          <a:fontRef idx="minor">
            <a:schemeClr val="tx1"/>
          </a:fontRef>
        </p:style>
      </p:cxnSp>
      <p:cxnSp>
        <p:nvCxnSpPr>
          <p:cNvPr id="12" name="Conexão reta 11">
            <a:extLst>
              <a:ext uri="{FF2B5EF4-FFF2-40B4-BE49-F238E27FC236}">
                <a16:creationId xmlns:a16="http://schemas.microsoft.com/office/drawing/2014/main" id="{46ED3EC6-2DE3-472A-A850-8305F8F9ED73}"/>
              </a:ext>
            </a:extLst>
          </p:cNvPr>
          <p:cNvCxnSpPr/>
          <p:nvPr/>
        </p:nvCxnSpPr>
        <p:spPr>
          <a:xfrm>
            <a:off x="6924136" y="5172973"/>
            <a:ext cx="3510951" cy="0"/>
          </a:xfrm>
          <a:prstGeom prst="line">
            <a:avLst/>
          </a:prstGeom>
          <a:ln w="76200">
            <a:solidFill>
              <a:srgbClr val="0EA6A2"/>
            </a:solidFill>
          </a:ln>
        </p:spPr>
        <p:style>
          <a:lnRef idx="1">
            <a:schemeClr val="accent1"/>
          </a:lnRef>
          <a:fillRef idx="0">
            <a:schemeClr val="accent1"/>
          </a:fillRef>
          <a:effectRef idx="0">
            <a:schemeClr val="accent1"/>
          </a:effectRef>
          <a:fontRef idx="minor">
            <a:schemeClr val="tx1"/>
          </a:fontRef>
        </p:style>
      </p:cxnSp>
      <p:cxnSp>
        <p:nvCxnSpPr>
          <p:cNvPr id="11" name="Conexão reta 10">
            <a:extLst>
              <a:ext uri="{FF2B5EF4-FFF2-40B4-BE49-F238E27FC236}">
                <a16:creationId xmlns:a16="http://schemas.microsoft.com/office/drawing/2014/main" id="{63B15402-A24D-4D12-B409-61EE03A5CCF7}"/>
              </a:ext>
            </a:extLst>
          </p:cNvPr>
          <p:cNvCxnSpPr/>
          <p:nvPr/>
        </p:nvCxnSpPr>
        <p:spPr>
          <a:xfrm>
            <a:off x="2050017" y="5400136"/>
            <a:ext cx="3510951" cy="0"/>
          </a:xfrm>
          <a:prstGeom prst="line">
            <a:avLst/>
          </a:prstGeom>
          <a:ln w="76200">
            <a:solidFill>
              <a:srgbClr val="0EA6A2"/>
            </a:solidFill>
          </a:ln>
        </p:spPr>
        <p:style>
          <a:lnRef idx="1">
            <a:schemeClr val="accent1"/>
          </a:lnRef>
          <a:fillRef idx="0">
            <a:schemeClr val="accent1"/>
          </a:fillRef>
          <a:effectRef idx="0">
            <a:schemeClr val="accent1"/>
          </a:effectRef>
          <a:fontRef idx="minor">
            <a:schemeClr val="tx1"/>
          </a:fontRef>
        </p:style>
      </p:cxnSp>
      <p:cxnSp>
        <p:nvCxnSpPr>
          <p:cNvPr id="10" name="Conexão reta 9">
            <a:extLst>
              <a:ext uri="{FF2B5EF4-FFF2-40B4-BE49-F238E27FC236}">
                <a16:creationId xmlns:a16="http://schemas.microsoft.com/office/drawing/2014/main" id="{8490D6C3-6626-4823-B3B2-91BF8A509F23}"/>
              </a:ext>
            </a:extLst>
          </p:cNvPr>
          <p:cNvCxnSpPr/>
          <p:nvPr/>
        </p:nvCxnSpPr>
        <p:spPr>
          <a:xfrm>
            <a:off x="7565366" y="3463505"/>
            <a:ext cx="3510951" cy="0"/>
          </a:xfrm>
          <a:prstGeom prst="line">
            <a:avLst/>
          </a:prstGeom>
          <a:ln w="76200">
            <a:solidFill>
              <a:srgbClr val="0EA6A2"/>
            </a:solidFill>
          </a:ln>
        </p:spPr>
        <p:style>
          <a:lnRef idx="1">
            <a:schemeClr val="accent1"/>
          </a:lnRef>
          <a:fillRef idx="0">
            <a:schemeClr val="accent1"/>
          </a:fillRef>
          <a:effectRef idx="0">
            <a:schemeClr val="accent1"/>
          </a:effectRef>
          <a:fontRef idx="minor">
            <a:schemeClr val="tx1"/>
          </a:fontRef>
        </p:style>
      </p:cxnSp>
      <p:cxnSp>
        <p:nvCxnSpPr>
          <p:cNvPr id="8" name="Conexão reta 7">
            <a:extLst>
              <a:ext uri="{FF2B5EF4-FFF2-40B4-BE49-F238E27FC236}">
                <a16:creationId xmlns:a16="http://schemas.microsoft.com/office/drawing/2014/main" id="{6305098B-C25D-4A9E-AAEE-20FE324C9B18}"/>
              </a:ext>
            </a:extLst>
          </p:cNvPr>
          <p:cNvCxnSpPr/>
          <p:nvPr/>
        </p:nvCxnSpPr>
        <p:spPr>
          <a:xfrm>
            <a:off x="1012166" y="4868174"/>
            <a:ext cx="3510951" cy="0"/>
          </a:xfrm>
          <a:prstGeom prst="line">
            <a:avLst/>
          </a:prstGeom>
          <a:ln w="76200">
            <a:solidFill>
              <a:srgbClr val="0EA6A2"/>
            </a:solidFill>
          </a:ln>
        </p:spPr>
        <p:style>
          <a:lnRef idx="1">
            <a:schemeClr val="accent1"/>
          </a:lnRef>
          <a:fillRef idx="0">
            <a:schemeClr val="accent1"/>
          </a:fillRef>
          <a:effectRef idx="0">
            <a:schemeClr val="accent1"/>
          </a:effectRef>
          <a:fontRef idx="minor">
            <a:schemeClr val="tx1"/>
          </a:fontRef>
        </p:style>
      </p:cxnSp>
      <p:cxnSp>
        <p:nvCxnSpPr>
          <p:cNvPr id="7" name="Conexão reta 6">
            <a:extLst>
              <a:ext uri="{FF2B5EF4-FFF2-40B4-BE49-F238E27FC236}">
                <a16:creationId xmlns:a16="http://schemas.microsoft.com/office/drawing/2014/main" id="{9C764EE7-C851-4DB2-B68A-D36E86E86782}"/>
              </a:ext>
            </a:extLst>
          </p:cNvPr>
          <p:cNvCxnSpPr/>
          <p:nvPr/>
        </p:nvCxnSpPr>
        <p:spPr>
          <a:xfrm>
            <a:off x="6406551" y="3076755"/>
            <a:ext cx="3510951" cy="0"/>
          </a:xfrm>
          <a:prstGeom prst="line">
            <a:avLst/>
          </a:prstGeom>
          <a:ln w="76200">
            <a:solidFill>
              <a:srgbClr val="0EA6A2"/>
            </a:solidFill>
          </a:ln>
        </p:spPr>
        <p:style>
          <a:lnRef idx="1">
            <a:schemeClr val="accent1"/>
          </a:lnRef>
          <a:fillRef idx="0">
            <a:schemeClr val="accent1"/>
          </a:fillRef>
          <a:effectRef idx="0">
            <a:schemeClr val="accent1"/>
          </a:effectRef>
          <a:fontRef idx="minor">
            <a:schemeClr val="tx1"/>
          </a:fontRef>
        </p:style>
      </p:cxnSp>
      <p:cxnSp>
        <p:nvCxnSpPr>
          <p:cNvPr id="5" name="Conexão reta 4">
            <a:extLst>
              <a:ext uri="{FF2B5EF4-FFF2-40B4-BE49-F238E27FC236}">
                <a16:creationId xmlns:a16="http://schemas.microsoft.com/office/drawing/2014/main" id="{B06DCA3C-1E48-4A86-AB30-41194A0A02D0}"/>
              </a:ext>
            </a:extLst>
          </p:cNvPr>
          <p:cNvCxnSpPr/>
          <p:nvPr/>
        </p:nvCxnSpPr>
        <p:spPr>
          <a:xfrm>
            <a:off x="1992701" y="2320505"/>
            <a:ext cx="3510951" cy="0"/>
          </a:xfrm>
          <a:prstGeom prst="line">
            <a:avLst/>
          </a:prstGeom>
          <a:ln w="76200">
            <a:solidFill>
              <a:srgbClr val="0EA6A2"/>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B23A87EC-F6F9-4D97-B37D-621DA89E0092}"/>
              </a:ext>
            </a:extLst>
          </p:cNvPr>
          <p:cNvSpPr>
            <a:spLocks noGrp="1"/>
          </p:cNvSpPr>
          <p:nvPr>
            <p:ph type="title"/>
          </p:nvPr>
        </p:nvSpPr>
        <p:spPr/>
        <p:txBody>
          <a:bodyPr/>
          <a:lstStyle/>
          <a:p>
            <a:r>
              <a:rPr lang="pt-PT" dirty="0">
                <a:solidFill>
                  <a:srgbClr val="0EA6A2"/>
                </a:solidFill>
                <a:latin typeface="Harlow Solid Italic" panose="04030604020F02020D02" pitchFamily="82" charset="0"/>
                <a:cs typeface="Courier New" panose="02070309020205020404" pitchFamily="49" charset="0"/>
              </a:rPr>
              <a:t>Aquaculture in Ria Formosa</a:t>
            </a:r>
          </a:p>
        </p:txBody>
      </p:sp>
      <p:pic>
        <p:nvPicPr>
          <p:cNvPr id="4" name="Imagem 3">
            <a:extLst>
              <a:ext uri="{FF2B5EF4-FFF2-40B4-BE49-F238E27FC236}">
                <a16:creationId xmlns:a16="http://schemas.microsoft.com/office/drawing/2014/main" id="{3E75E047-FF2D-4229-98F8-3D29EA885CF8}"/>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l="13936" t="3616" r="14020" b="2316"/>
          <a:stretch/>
        </p:blipFill>
        <p:spPr>
          <a:xfrm>
            <a:off x="3154199" y="1981200"/>
            <a:ext cx="5883602" cy="43019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aixaDeTexto 8">
            <a:extLst>
              <a:ext uri="{FF2B5EF4-FFF2-40B4-BE49-F238E27FC236}">
                <a16:creationId xmlns:a16="http://schemas.microsoft.com/office/drawing/2014/main" id="{87646FEF-7BCA-4162-8995-1EE45033F79E}"/>
              </a:ext>
            </a:extLst>
          </p:cNvPr>
          <p:cNvSpPr txBox="1"/>
          <p:nvPr/>
        </p:nvSpPr>
        <p:spPr>
          <a:xfrm>
            <a:off x="3154199" y="6389044"/>
            <a:ext cx="4084801" cy="369332"/>
          </a:xfrm>
          <a:prstGeom prst="rect">
            <a:avLst/>
          </a:prstGeom>
          <a:noFill/>
        </p:spPr>
        <p:txBody>
          <a:bodyPr wrap="square" rtlCol="0">
            <a:spAutoFit/>
          </a:bodyPr>
          <a:lstStyle/>
          <a:p>
            <a:r>
              <a:rPr lang="pt-PT" dirty="0">
                <a:solidFill>
                  <a:srgbClr val="0EA6A2"/>
                </a:solidFill>
                <a:latin typeface="Harlow Solid Italic" panose="04030604020F02020D02" pitchFamily="82" charset="0"/>
                <a:cs typeface="Courier New" panose="02070309020205020404" pitchFamily="49" charset="0"/>
                <a:hlinkClick r:id="rId4">
                  <a:extLst>
                    <a:ext uri="{A12FA001-AC4F-418D-AE19-62706E023703}">
                      <ahyp:hlinkClr xmlns:ahyp="http://schemas.microsoft.com/office/drawing/2018/hyperlinkcolor" val="tx"/>
                    </a:ext>
                  </a:extLst>
                </a:hlinkClick>
              </a:rPr>
              <a:t>https://youtu.be/Hdu58mSC67M</a:t>
            </a:r>
            <a:endParaRPr lang="pt-PT" dirty="0">
              <a:solidFill>
                <a:srgbClr val="0EA6A2"/>
              </a:solidFill>
              <a:latin typeface="Harlow Solid Italic" panose="04030604020F02020D02" pitchFamily="82" charset="0"/>
              <a:cs typeface="Courier New" panose="02070309020205020404" pitchFamily="49" charset="0"/>
            </a:endParaRPr>
          </a:p>
        </p:txBody>
      </p:sp>
    </p:spTree>
    <p:extLst>
      <p:ext uri="{BB962C8B-B14F-4D97-AF65-F5344CB8AC3E}">
        <p14:creationId xmlns:p14="http://schemas.microsoft.com/office/powerpoint/2010/main" val="2963755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E7D214-D0A2-487E-ADE4-1AB6B1704DB1}"/>
              </a:ext>
            </a:extLst>
          </p:cNvPr>
          <p:cNvSpPr>
            <a:spLocks noGrp="1"/>
          </p:cNvSpPr>
          <p:nvPr>
            <p:ph type="title"/>
          </p:nvPr>
        </p:nvSpPr>
        <p:spPr/>
        <p:txBody>
          <a:bodyPr/>
          <a:lstStyle/>
          <a:p>
            <a:r>
              <a:rPr lang="en-US" dirty="0">
                <a:solidFill>
                  <a:srgbClr val="0EA6A2"/>
                </a:solidFill>
                <a:latin typeface="Harlow Solid Italic" panose="04030604020F02020D02" pitchFamily="82" charset="0"/>
              </a:rPr>
              <a:t>So is it a solution or a problem?</a:t>
            </a:r>
            <a:endParaRPr lang="pt-PT" dirty="0">
              <a:solidFill>
                <a:srgbClr val="0EA6A2"/>
              </a:solidFill>
              <a:latin typeface="Harlow Solid Italic" panose="04030604020F02020D02" pitchFamily="82" charset="0"/>
            </a:endParaRPr>
          </a:p>
        </p:txBody>
      </p:sp>
      <p:pic>
        <p:nvPicPr>
          <p:cNvPr id="4" name="Imagem 3" descr="Tesouro">
            <a:extLst>
              <a:ext uri="{FF2B5EF4-FFF2-40B4-BE49-F238E27FC236}">
                <a16:creationId xmlns:a16="http://schemas.microsoft.com/office/drawing/2014/main" id="{CC0A6E61-3D53-4E5C-94E3-0BAAC2E7D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0905" y="4140679"/>
            <a:ext cx="2414969" cy="2173857"/>
          </a:xfrm>
          <a:prstGeom prst="rect">
            <a:avLst/>
          </a:prstGeom>
        </p:spPr>
      </p:pic>
      <p:pic>
        <p:nvPicPr>
          <p:cNvPr id="5" name="Imagem 4" descr="Feminino, pirata">
            <a:extLst>
              <a:ext uri="{FF2B5EF4-FFF2-40B4-BE49-F238E27FC236}">
                <a16:creationId xmlns:a16="http://schemas.microsoft.com/office/drawing/2014/main" id="{7B10A59E-DD5C-47A0-998E-D10D3E9F4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06126" y="2755606"/>
            <a:ext cx="2190424" cy="3409338"/>
          </a:xfrm>
          <a:prstGeom prst="rect">
            <a:avLst/>
          </a:prstGeom>
        </p:spPr>
      </p:pic>
      <p:sp>
        <p:nvSpPr>
          <p:cNvPr id="9" name="Rectangle 2">
            <a:extLst>
              <a:ext uri="{FF2B5EF4-FFF2-40B4-BE49-F238E27FC236}">
                <a16:creationId xmlns:a16="http://schemas.microsoft.com/office/drawing/2014/main" id="{FC8EF8D7-F0E9-4AB7-8685-91CE60804A02}"/>
              </a:ext>
            </a:extLst>
          </p:cNvPr>
          <p:cNvSpPr>
            <a:spLocks noChangeArrowheads="1"/>
          </p:cNvSpPr>
          <p:nvPr/>
        </p:nvSpPr>
        <p:spPr bwMode="auto">
          <a:xfrm>
            <a:off x="838200" y="2027633"/>
            <a:ext cx="11174534" cy="2436573"/>
          </a:xfrm>
          <a:prstGeom prst="rect">
            <a:avLst/>
          </a:prstGeom>
          <a:noFill/>
          <a:ln>
            <a:noFill/>
          </a:ln>
          <a:effec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pt-PT" altLang="pt-PT" sz="3200" dirty="0">
                <a:solidFill>
                  <a:srgbClr val="096D6B"/>
                </a:solidFill>
                <a:latin typeface="Bahnschrift SemiLight Condensed" panose="020B0502040204020203" pitchFamily="34" charset="0"/>
              </a:rPr>
              <a:t>So w</a:t>
            </a:r>
            <a:r>
              <a:rPr kumimoji="0" lang="pt-PT" altLang="pt-PT" sz="3200" b="0" i="0" u="none" strike="noStrike" cap="none" normalizeH="0" baseline="0" dirty="0">
                <a:ln>
                  <a:noFill/>
                </a:ln>
                <a:solidFill>
                  <a:srgbClr val="096D6B"/>
                </a:solidFill>
                <a:effectLst/>
                <a:latin typeface="Bahnschrift SemiLight Condensed" panose="020B0502040204020203" pitchFamily="34" charset="0"/>
              </a:rPr>
              <a:t>e can conclude that.... it's all opinions. It is true </a:t>
            </a:r>
            <a:r>
              <a:rPr lang="pt-PT" altLang="pt-PT" sz="3200" dirty="0">
                <a:solidFill>
                  <a:srgbClr val="096D6B"/>
                </a:solidFill>
                <a:latin typeface="Bahnschrift SemiLight Condensed" panose="020B0502040204020203" pitchFamily="34" charset="0"/>
              </a:rPr>
              <a:t>that Aquaculture </a:t>
            </a:r>
            <a:r>
              <a:rPr kumimoji="0" lang="pt-PT" altLang="pt-PT" sz="3200" b="0" i="0" u="none" strike="noStrike" cap="none" normalizeH="0" baseline="0" dirty="0">
                <a:ln>
                  <a:noFill/>
                </a:ln>
                <a:solidFill>
                  <a:srgbClr val="096D6B"/>
                </a:solidFill>
                <a:effectLst/>
                <a:latin typeface="Bahnschrift SemiLight Condensed" panose="020B0502040204020203" pitchFamily="34" charset="0"/>
              </a:rPr>
              <a:t>has</a:t>
            </a:r>
          </a:p>
          <a:p>
            <a:pPr marL="0" marR="0" lvl="0" indent="0" algn="l" defTabSz="914400" rtl="0" eaLnBrk="0" fontAlgn="base" latinLnBrk="0" hangingPunct="0">
              <a:lnSpc>
                <a:spcPct val="100000"/>
              </a:lnSpc>
              <a:spcBef>
                <a:spcPct val="0"/>
              </a:spcBef>
              <a:spcAft>
                <a:spcPct val="0"/>
              </a:spcAft>
              <a:buClrTx/>
              <a:buSzTx/>
              <a:buFontTx/>
              <a:buNone/>
              <a:tabLst/>
            </a:pPr>
            <a:r>
              <a:rPr kumimoji="0" lang="pt-PT" altLang="pt-PT" sz="3200" b="0" i="0" u="none" strike="noStrike" cap="none" normalizeH="0" baseline="0" dirty="0">
                <a:ln>
                  <a:noFill/>
                </a:ln>
                <a:solidFill>
                  <a:srgbClr val="096D6B"/>
                </a:solidFill>
                <a:effectLst/>
                <a:latin typeface="Bahnschrift SemiLight Condensed" panose="020B0502040204020203" pitchFamily="34" charset="0"/>
              </a:rPr>
              <a:t>              very good principles, and many people consider it the future of fishing</a:t>
            </a:r>
            <a:r>
              <a:rPr lang="pt-PT" altLang="pt-PT" sz="3200" dirty="0">
                <a:solidFill>
                  <a:srgbClr val="096D6B"/>
                </a:solidFill>
                <a:latin typeface="Bahnschrift SemiLight Condensed" panose="020B0502040204020203"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pt-PT" altLang="pt-PT" sz="3200" b="0" i="0" u="none" strike="noStrike" cap="none" normalizeH="0" baseline="0" dirty="0">
                <a:ln>
                  <a:noFill/>
                </a:ln>
                <a:solidFill>
                  <a:srgbClr val="096D6B"/>
                </a:solidFill>
                <a:effectLst/>
                <a:latin typeface="Bahnschrift SemiLight Condensed" panose="020B0502040204020203" pitchFamily="34" charset="0"/>
              </a:rPr>
              <a:t>                but everything has impacts. So we </a:t>
            </a:r>
            <a:r>
              <a:rPr kumimoji="0" lang="pt-PT" altLang="pt-PT" sz="3200" b="1" i="0" u="none" strike="noStrike" cap="none" normalizeH="0" baseline="0" dirty="0">
                <a:ln>
                  <a:noFill/>
                </a:ln>
                <a:solidFill>
                  <a:srgbClr val="096D6B"/>
                </a:solidFill>
                <a:effectLst/>
                <a:latin typeface="Bahnschrift SemiLight Condensed" panose="020B0502040204020203" pitchFamily="34" charset="0"/>
              </a:rPr>
              <a:t>won't</a:t>
            </a:r>
            <a:r>
              <a:rPr kumimoji="0" lang="pt-PT" altLang="pt-PT" sz="3200" b="0" i="0" u="none" strike="noStrike" cap="none" normalizeH="0" baseline="0" dirty="0">
                <a:ln>
                  <a:noFill/>
                </a:ln>
                <a:solidFill>
                  <a:srgbClr val="096D6B"/>
                </a:solidFill>
                <a:effectLst/>
                <a:latin typeface="Bahnschrift SemiLight Condensed" panose="020B0502040204020203" pitchFamily="34" charset="0"/>
              </a:rPr>
              <a:t> say it's a </a:t>
            </a:r>
            <a:r>
              <a:rPr kumimoji="0" lang="pt-PT" altLang="pt-PT" sz="3200" b="1" i="0" u="none" strike="noStrike" cap="none" normalizeH="0" baseline="0" dirty="0">
                <a:ln>
                  <a:noFill/>
                </a:ln>
                <a:solidFill>
                  <a:srgbClr val="096D6B"/>
                </a:solidFill>
                <a:effectLst/>
                <a:latin typeface="Bahnschrift SemiLight Condensed" panose="020B0502040204020203" pitchFamily="34" charset="0"/>
              </a:rPr>
              <a:t>solution</a:t>
            </a:r>
            <a:r>
              <a:rPr kumimoji="0" lang="pt-PT" altLang="pt-PT" sz="3200" b="0" i="0" u="none" strike="noStrike" cap="none" normalizeH="0" baseline="0" dirty="0">
                <a:ln>
                  <a:noFill/>
                </a:ln>
                <a:solidFill>
                  <a:srgbClr val="096D6B"/>
                </a:solidFill>
                <a:effectLst/>
                <a:latin typeface="Bahnschrift SemiLight Condensed" panose="020B0502040204020203" pitchFamily="34" charset="0"/>
              </a:rPr>
              <a:t> or a </a:t>
            </a:r>
            <a:r>
              <a:rPr kumimoji="0" lang="pt-PT" altLang="pt-PT" sz="3200" b="1" i="0" u="none" strike="noStrike" cap="none" normalizeH="0" baseline="0" dirty="0">
                <a:ln>
                  <a:noFill/>
                </a:ln>
                <a:solidFill>
                  <a:srgbClr val="096D6B"/>
                </a:solidFill>
                <a:effectLst/>
                <a:latin typeface="Bahnschrift SemiLight Condensed" panose="020B0502040204020203" pitchFamily="34" charset="0"/>
              </a:rPr>
              <a:t>problem</a:t>
            </a:r>
            <a:r>
              <a:rPr kumimoji="0" lang="pt-PT" altLang="pt-PT" sz="3200" b="0" i="0" u="none" strike="noStrike" cap="none" normalizeH="0" baseline="0" dirty="0">
                <a:ln>
                  <a:noFill/>
                </a:ln>
                <a:solidFill>
                  <a:srgbClr val="096D6B"/>
                </a:solidFill>
                <a:effectLst/>
                <a:latin typeface="Bahnschrift SemiLight Condensed" panose="020B0502040204020203"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pt-PT" altLang="pt-PT" sz="3200" b="0" i="0" u="none" strike="noStrike" cap="none" normalizeH="0" baseline="0" dirty="0">
                <a:ln>
                  <a:noFill/>
                </a:ln>
                <a:solidFill>
                  <a:srgbClr val="096D6B"/>
                </a:solidFill>
                <a:effectLst/>
                <a:latin typeface="Bahnschrift SemiLight Condensed" panose="020B0502040204020203" pitchFamily="34" charset="0"/>
              </a:rPr>
              <a:t>              because Aquaculture can be perfected over time and become the main </a:t>
            </a:r>
          </a:p>
          <a:p>
            <a:pPr marL="0" marR="0" lvl="0" indent="0" algn="l" defTabSz="914400" rtl="0" eaLnBrk="0" fontAlgn="base" latinLnBrk="0" hangingPunct="0">
              <a:lnSpc>
                <a:spcPct val="100000"/>
              </a:lnSpc>
              <a:spcBef>
                <a:spcPct val="0"/>
              </a:spcBef>
              <a:spcAft>
                <a:spcPct val="0"/>
              </a:spcAft>
              <a:buClrTx/>
              <a:buSzTx/>
              <a:buFontTx/>
              <a:buNone/>
              <a:tabLst/>
            </a:pPr>
            <a:r>
              <a:rPr kumimoji="0" lang="pt-PT" altLang="pt-PT" sz="3200" b="0" i="0" u="none" strike="noStrike" cap="none" normalizeH="0" baseline="0" dirty="0">
                <a:ln>
                  <a:noFill/>
                </a:ln>
                <a:solidFill>
                  <a:srgbClr val="096D6B"/>
                </a:solidFill>
                <a:effectLst/>
                <a:latin typeface="Bahnschrift SemiLight Condensed" panose="020B0502040204020203" pitchFamily="34" charset="0"/>
              </a:rPr>
              <a:t>                    </a:t>
            </a:r>
            <a:r>
              <a:rPr lang="pt-PT" altLang="pt-PT" sz="3200" dirty="0">
                <a:solidFill>
                  <a:srgbClr val="096D6B"/>
                </a:solidFill>
                <a:latin typeface="Bahnschrift SemiLight Condensed" panose="020B0502040204020203" pitchFamily="34" charset="0"/>
              </a:rPr>
              <a:t>m</a:t>
            </a:r>
            <a:r>
              <a:rPr kumimoji="0" lang="pt-PT" altLang="pt-PT" sz="3200" b="0" i="0" u="none" strike="noStrike" cap="none" normalizeH="0" baseline="0" dirty="0">
                <a:ln>
                  <a:noFill/>
                </a:ln>
                <a:solidFill>
                  <a:srgbClr val="096D6B"/>
                </a:solidFill>
                <a:effectLst/>
                <a:latin typeface="Bahnschrift SemiLight Condensed" panose="020B0502040204020203" pitchFamily="34" charset="0"/>
              </a:rPr>
              <a:t>ethod</a:t>
            </a:r>
            <a:r>
              <a:rPr lang="pt-PT" altLang="pt-PT" sz="3200" dirty="0">
                <a:solidFill>
                  <a:srgbClr val="096D6B"/>
                </a:solidFill>
                <a:latin typeface="Bahnschrift SemiLight Condensed" panose="020B0502040204020203" pitchFamily="34" charset="0"/>
              </a:rPr>
              <a:t> </a:t>
            </a:r>
            <a:r>
              <a:rPr kumimoji="0" lang="pt-PT" altLang="pt-PT" sz="3200" b="0" i="0" u="none" strike="noStrike" cap="none" normalizeH="0" baseline="0" dirty="0">
                <a:ln>
                  <a:noFill/>
                </a:ln>
                <a:solidFill>
                  <a:srgbClr val="096D6B"/>
                </a:solidFill>
                <a:effectLst/>
                <a:latin typeface="Bahnschrift SemiLight Condensed" panose="020B0502040204020203" pitchFamily="34" charset="0"/>
              </a:rPr>
              <a:t>of farming fish and other marine species. </a:t>
            </a:r>
          </a:p>
        </p:txBody>
      </p:sp>
    </p:spTree>
    <p:extLst>
      <p:ext uri="{BB962C8B-B14F-4D97-AF65-F5344CB8AC3E}">
        <p14:creationId xmlns:p14="http://schemas.microsoft.com/office/powerpoint/2010/main" val="3865077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20E8E5-4BFA-425F-B124-A29B79DAC293}"/>
              </a:ext>
            </a:extLst>
          </p:cNvPr>
          <p:cNvSpPr>
            <a:spLocks noGrp="1"/>
          </p:cNvSpPr>
          <p:nvPr>
            <p:ph type="title"/>
          </p:nvPr>
        </p:nvSpPr>
        <p:spPr>
          <a:xfrm>
            <a:off x="3475996" y="2688580"/>
            <a:ext cx="5240008" cy="1325563"/>
          </a:xfrm>
        </p:spPr>
        <p:txBody>
          <a:bodyPr/>
          <a:lstStyle/>
          <a:p>
            <a:r>
              <a:rPr lang="pt-PT" spc="300" dirty="0">
                <a:solidFill>
                  <a:srgbClr val="0EA6A2"/>
                </a:solidFill>
                <a:latin typeface="Jokerman" panose="04090605060D06020702" pitchFamily="82" charset="0"/>
                <a:cs typeface="Courier New" panose="02070309020205020404" pitchFamily="49" charset="0"/>
              </a:rPr>
              <a:t>THANK  YOU!!</a:t>
            </a:r>
          </a:p>
        </p:txBody>
      </p:sp>
      <p:pic>
        <p:nvPicPr>
          <p:cNvPr id="6" name="Imagem 5" descr="Masculino pirata com macaco">
            <a:extLst>
              <a:ext uri="{FF2B5EF4-FFF2-40B4-BE49-F238E27FC236}">
                <a16:creationId xmlns:a16="http://schemas.microsoft.com/office/drawing/2014/main" id="{82D5D938-ABB5-4106-8817-444C360718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8964" y="2688580"/>
            <a:ext cx="2441772" cy="3429000"/>
          </a:xfrm>
          <a:prstGeom prst="rect">
            <a:avLst/>
          </a:prstGeom>
        </p:spPr>
      </p:pic>
    </p:spTree>
    <p:extLst>
      <p:ext uri="{BB962C8B-B14F-4D97-AF65-F5344CB8AC3E}">
        <p14:creationId xmlns:p14="http://schemas.microsoft.com/office/powerpoint/2010/main" val="408573623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2737</TotalTime>
  <Words>450</Words>
  <Application>Microsoft Office PowerPoint</Application>
  <PresentationFormat>Ecrã Panorâmico</PresentationFormat>
  <Paragraphs>45</Paragraphs>
  <Slides>8</Slides>
  <Notes>0</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8</vt:i4>
      </vt:variant>
    </vt:vector>
  </HeadingPairs>
  <TitlesOfParts>
    <vt:vector size="15" baseType="lpstr">
      <vt:lpstr>Arial</vt:lpstr>
      <vt:lpstr>Bahnschrift SemiLight Condensed</vt:lpstr>
      <vt:lpstr>Calibri</vt:lpstr>
      <vt:lpstr>Calibri Light</vt:lpstr>
      <vt:lpstr>Harlow Solid Italic</vt:lpstr>
      <vt:lpstr>Jokerman</vt:lpstr>
      <vt:lpstr>Tema do Office</vt:lpstr>
      <vt:lpstr>Aquaculture</vt:lpstr>
      <vt:lpstr>What is Aquaculture?</vt:lpstr>
      <vt:lpstr>Here´s some types of Aquaculture</vt:lpstr>
      <vt:lpstr>Sustainable Aquaculture</vt:lpstr>
      <vt:lpstr>Yes or No?</vt:lpstr>
      <vt:lpstr>Aquaculture in Ria Formosa</vt:lpstr>
      <vt:lpstr>So is it a solution or a problem?</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Aquaculture</dc:title>
  <dc:creator>José Paulo Jesus</dc:creator>
  <cp:lastModifiedBy>f559</cp:lastModifiedBy>
  <cp:revision>2</cp:revision>
  <dcterms:created xsi:type="dcterms:W3CDTF">2022-04-03T22:25:31Z</dcterms:created>
  <dcterms:modified xsi:type="dcterms:W3CDTF">2022-04-27T09:35:33Z</dcterms:modified>
</cp:coreProperties>
</file>