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Roboto"/>
      <p:regular r:id="rId12"/>
      <p:bold r:id="rId13"/>
      <p:italic r:id="rId14"/>
      <p:boldItalic r:id="rId15"/>
    </p:embeddedFont>
    <p:embeddedFont>
      <p:font typeface="Fira Sans Extra Condensed Medium"/>
      <p:regular r:id="rId16"/>
      <p:bold r:id="rId17"/>
      <p:italic r:id="rId18"/>
      <p:boldItalic r:id="rId19"/>
    </p:embeddedFont>
    <p:embeddedFont>
      <p:font typeface="Fira Sans Extra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regular.fntdata"/><Relationship Id="rId11" Type="http://schemas.openxmlformats.org/officeDocument/2006/relationships/slide" Target="slides/slide7.xml"/><Relationship Id="rId22" Type="http://schemas.openxmlformats.org/officeDocument/2006/relationships/font" Target="fonts/FiraSansExtraCondensed-italic.fntdata"/><Relationship Id="rId10" Type="http://schemas.openxmlformats.org/officeDocument/2006/relationships/slide" Target="slides/slide6.xml"/><Relationship Id="rId21" Type="http://schemas.openxmlformats.org/officeDocument/2006/relationships/font" Target="fonts/FiraSansExtraCondensed-bold.fntdata"/><Relationship Id="rId13" Type="http://schemas.openxmlformats.org/officeDocument/2006/relationships/font" Target="fonts/Roboto-bold.fntdata"/><Relationship Id="rId12" Type="http://schemas.openxmlformats.org/officeDocument/2006/relationships/font" Target="fonts/Roboto-regular.fntdata"/><Relationship Id="rId23" Type="http://schemas.openxmlformats.org/officeDocument/2006/relationships/font" Target="fonts/FiraSansExtraCondense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FiraSansExtraCondensedMedium-bold.fntdata"/><Relationship Id="rId16" Type="http://schemas.openxmlformats.org/officeDocument/2006/relationships/font" Target="fonts/FiraSansExtraCondensedMedium-regular.fntdata"/><Relationship Id="rId5" Type="http://schemas.openxmlformats.org/officeDocument/2006/relationships/slide" Target="slides/slide1.xml"/><Relationship Id="rId19" Type="http://schemas.openxmlformats.org/officeDocument/2006/relationships/font" Target="fonts/FiraSansExtraCondensedMedium-boldItalic.fntdata"/><Relationship Id="rId6" Type="http://schemas.openxmlformats.org/officeDocument/2006/relationships/slide" Target="slides/slide2.xml"/><Relationship Id="rId18" Type="http://schemas.openxmlformats.org/officeDocument/2006/relationships/font" Target="fonts/FiraSansExtraCondensedMedium-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697ec0491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697ec0491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9575b591f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9575b591f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9697ec0491_0_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9697ec0491_0_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9697ec0491_0_1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9697ec0491_0_1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9697ec0491_0_1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9697ec0491_0_1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9b58f913ea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9b58f913ea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9697ec0491_0_1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9697ec0491_0_1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65025" y="1246975"/>
            <a:ext cx="3629100" cy="16209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5200">
                <a:solidFill>
                  <a:schemeClr val="dk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865025" y="2901125"/>
            <a:ext cx="3629100" cy="9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a:lvl1pPr>
            <a:lvl2pPr indent="-304800" lvl="1" marL="914400" rtl="0" algn="ctr">
              <a:spcBef>
                <a:spcPts val="1600"/>
              </a:spcBef>
              <a:spcAft>
                <a:spcPts val="0"/>
              </a:spcAft>
              <a:buSzPts val="1200"/>
              <a:buChar char="○"/>
              <a:defRPr/>
            </a:lvl2pPr>
            <a:lvl3pPr indent="-304800" lvl="2" marL="1371600" rtl="0" algn="ctr">
              <a:spcBef>
                <a:spcPts val="1600"/>
              </a:spcBef>
              <a:spcAft>
                <a:spcPts val="0"/>
              </a:spcAft>
              <a:buSzPts val="1200"/>
              <a:buChar char="■"/>
              <a:defRPr/>
            </a:lvl3pPr>
            <a:lvl4pPr indent="-304800" lvl="3" marL="1828800" rtl="0" algn="ctr">
              <a:spcBef>
                <a:spcPts val="1600"/>
              </a:spcBef>
              <a:spcAft>
                <a:spcPts val="0"/>
              </a:spcAft>
              <a:buSzPts val="1200"/>
              <a:buChar char="●"/>
              <a:defRPr/>
            </a:lvl4pPr>
            <a:lvl5pPr indent="-304800" lvl="4" marL="2286000" rtl="0" algn="ctr">
              <a:spcBef>
                <a:spcPts val="1600"/>
              </a:spcBef>
              <a:spcAft>
                <a:spcPts val="0"/>
              </a:spcAft>
              <a:buSzPts val="1200"/>
              <a:buChar char="○"/>
              <a:defRPr/>
            </a:lvl5pPr>
            <a:lvl6pPr indent="-304800" lvl="5" marL="2743200" rtl="0" algn="ctr">
              <a:spcBef>
                <a:spcPts val="1600"/>
              </a:spcBef>
              <a:spcAft>
                <a:spcPts val="0"/>
              </a:spcAft>
              <a:buSzPts val="1200"/>
              <a:buChar char="■"/>
              <a:defRPr/>
            </a:lvl6pPr>
            <a:lvl7pPr indent="-304800" lvl="6" marL="3200400" rtl="0" algn="ctr">
              <a:spcBef>
                <a:spcPts val="1600"/>
              </a:spcBef>
              <a:spcAft>
                <a:spcPts val="0"/>
              </a:spcAft>
              <a:buSzPts val="1200"/>
              <a:buChar char="●"/>
              <a:defRPr/>
            </a:lvl7pPr>
            <a:lvl8pPr indent="-304800" lvl="7" marL="3657600" rtl="0" algn="ctr">
              <a:spcBef>
                <a:spcPts val="1600"/>
              </a:spcBef>
              <a:spcAft>
                <a:spcPts val="0"/>
              </a:spcAft>
              <a:buSzPts val="1200"/>
              <a:buChar char="○"/>
              <a:defRPr/>
            </a:lvl8pPr>
            <a:lvl9pPr indent="-304800" lvl="8" marL="4114800" rtl="0" algn="ctr">
              <a:spcBef>
                <a:spcPts val="1600"/>
              </a:spcBef>
              <a:spcAft>
                <a:spcPts val="1600"/>
              </a:spcAft>
              <a:buSzPts val="12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57200" y="23757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solidFill>
                  <a:schemeClr val="dk2"/>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2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500"/>
              <a:buFont typeface="Fira Sans Extra Condensed Medium"/>
              <a:buNone/>
              <a:defRPr sz="2500">
                <a:solidFill>
                  <a:schemeClr val="dk2"/>
                </a:solidFill>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indent="-304800" lvl="1" marL="914400" rtl="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indent="-304800" lvl="2" marL="1371600" rtl="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indent="-304800" lvl="3" marL="1828800" rtl="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indent="-304800" lvl="4" marL="2286000" rtl="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indent="-304800" lvl="5" marL="2743200" rtl="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indent="-304800" lvl="6" marL="3200400" rtl="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indent="-304800" lvl="7" marL="3657600" rtl="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indent="-304800" lvl="8" marL="4114800" rtl="0">
              <a:lnSpc>
                <a:spcPct val="115000"/>
              </a:lnSpc>
              <a:spcBef>
                <a:spcPts val="1600"/>
              </a:spcBef>
              <a:spcAft>
                <a:spcPts val="1600"/>
              </a:spcAft>
              <a:buClr>
                <a:schemeClr val="dk2"/>
              </a:buClr>
              <a:buSzPts val="1200"/>
              <a:buFont typeface="Roboto"/>
              <a:buChar char="■"/>
              <a:defRPr sz="12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5598575" y="100275"/>
            <a:ext cx="2012954" cy="4526777"/>
          </a:xfrm>
          <a:custGeom>
            <a:rect b="b" l="l" r="r" t="t"/>
            <a:pathLst>
              <a:path extrusionOk="0" h="13355" w="6572">
                <a:moveTo>
                  <a:pt x="2470" y="1"/>
                </a:moveTo>
                <a:cubicBezTo>
                  <a:pt x="2403" y="1"/>
                  <a:pt x="2346" y="50"/>
                  <a:pt x="2272" y="135"/>
                </a:cubicBezTo>
                <a:cubicBezTo>
                  <a:pt x="2224" y="186"/>
                  <a:pt x="2189" y="200"/>
                  <a:pt x="2156" y="200"/>
                </a:cubicBezTo>
                <a:cubicBezTo>
                  <a:pt x="2111" y="200"/>
                  <a:pt x="2070" y="173"/>
                  <a:pt x="2002" y="173"/>
                </a:cubicBezTo>
                <a:cubicBezTo>
                  <a:pt x="1993" y="173"/>
                  <a:pt x="1982" y="173"/>
                  <a:pt x="1971" y="175"/>
                </a:cubicBezTo>
                <a:cubicBezTo>
                  <a:pt x="1824" y="192"/>
                  <a:pt x="1597" y="561"/>
                  <a:pt x="1392" y="805"/>
                </a:cubicBezTo>
                <a:cubicBezTo>
                  <a:pt x="1188" y="1043"/>
                  <a:pt x="1171" y="1015"/>
                  <a:pt x="1387" y="1191"/>
                </a:cubicBezTo>
                <a:cubicBezTo>
                  <a:pt x="1602" y="1362"/>
                  <a:pt x="1443" y="1367"/>
                  <a:pt x="1392" y="1634"/>
                </a:cubicBezTo>
                <a:cubicBezTo>
                  <a:pt x="1341" y="1901"/>
                  <a:pt x="1580" y="2344"/>
                  <a:pt x="1659" y="2605"/>
                </a:cubicBezTo>
                <a:cubicBezTo>
                  <a:pt x="1739" y="2872"/>
                  <a:pt x="1739" y="3116"/>
                  <a:pt x="1659" y="3258"/>
                </a:cubicBezTo>
                <a:cubicBezTo>
                  <a:pt x="1585" y="3406"/>
                  <a:pt x="1591" y="3474"/>
                  <a:pt x="1563" y="3718"/>
                </a:cubicBezTo>
                <a:cubicBezTo>
                  <a:pt x="1540" y="3957"/>
                  <a:pt x="1460" y="3889"/>
                  <a:pt x="1381" y="4195"/>
                </a:cubicBezTo>
                <a:cubicBezTo>
                  <a:pt x="1301" y="4508"/>
                  <a:pt x="1324" y="4610"/>
                  <a:pt x="1256" y="4780"/>
                </a:cubicBezTo>
                <a:cubicBezTo>
                  <a:pt x="1210" y="4894"/>
                  <a:pt x="1193" y="5013"/>
                  <a:pt x="1205" y="5138"/>
                </a:cubicBezTo>
                <a:lnTo>
                  <a:pt x="1216" y="5150"/>
                </a:lnTo>
                <a:cubicBezTo>
                  <a:pt x="1222" y="5161"/>
                  <a:pt x="1228" y="5172"/>
                  <a:pt x="1233" y="5189"/>
                </a:cubicBezTo>
                <a:cubicBezTo>
                  <a:pt x="1239" y="5195"/>
                  <a:pt x="1245" y="5206"/>
                  <a:pt x="1245" y="5218"/>
                </a:cubicBezTo>
                <a:cubicBezTo>
                  <a:pt x="1262" y="5286"/>
                  <a:pt x="1250" y="5354"/>
                  <a:pt x="1205" y="5411"/>
                </a:cubicBezTo>
                <a:cubicBezTo>
                  <a:pt x="1091" y="5564"/>
                  <a:pt x="1222" y="5769"/>
                  <a:pt x="1017" y="6064"/>
                </a:cubicBezTo>
                <a:cubicBezTo>
                  <a:pt x="807" y="6365"/>
                  <a:pt x="1023" y="6382"/>
                  <a:pt x="921" y="6535"/>
                </a:cubicBezTo>
                <a:cubicBezTo>
                  <a:pt x="819" y="6689"/>
                  <a:pt x="643" y="6745"/>
                  <a:pt x="552" y="7012"/>
                </a:cubicBezTo>
                <a:cubicBezTo>
                  <a:pt x="506" y="7140"/>
                  <a:pt x="455" y="7169"/>
                  <a:pt x="401" y="7169"/>
                </a:cubicBezTo>
                <a:cubicBezTo>
                  <a:pt x="356" y="7169"/>
                  <a:pt x="309" y="7148"/>
                  <a:pt x="263" y="7148"/>
                </a:cubicBezTo>
                <a:cubicBezTo>
                  <a:pt x="250" y="7148"/>
                  <a:pt x="236" y="7150"/>
                  <a:pt x="222" y="7154"/>
                </a:cubicBezTo>
                <a:cubicBezTo>
                  <a:pt x="109" y="7188"/>
                  <a:pt x="166" y="7359"/>
                  <a:pt x="285" y="7489"/>
                </a:cubicBezTo>
                <a:cubicBezTo>
                  <a:pt x="381" y="7592"/>
                  <a:pt x="302" y="7660"/>
                  <a:pt x="205" y="7796"/>
                </a:cubicBezTo>
                <a:cubicBezTo>
                  <a:pt x="183" y="7830"/>
                  <a:pt x="160" y="7870"/>
                  <a:pt x="137" y="7910"/>
                </a:cubicBezTo>
                <a:cubicBezTo>
                  <a:pt x="24" y="8120"/>
                  <a:pt x="92" y="8353"/>
                  <a:pt x="86" y="8478"/>
                </a:cubicBezTo>
                <a:cubicBezTo>
                  <a:pt x="75" y="8597"/>
                  <a:pt x="1" y="8676"/>
                  <a:pt x="6" y="8852"/>
                </a:cubicBezTo>
                <a:cubicBezTo>
                  <a:pt x="11" y="8927"/>
                  <a:pt x="74" y="8951"/>
                  <a:pt x="161" y="8951"/>
                </a:cubicBezTo>
                <a:cubicBezTo>
                  <a:pt x="286" y="8951"/>
                  <a:pt x="462" y="8901"/>
                  <a:pt x="586" y="8881"/>
                </a:cubicBezTo>
                <a:cubicBezTo>
                  <a:pt x="783" y="8848"/>
                  <a:pt x="795" y="8334"/>
                  <a:pt x="1005" y="8334"/>
                </a:cubicBezTo>
                <a:cubicBezTo>
                  <a:pt x="1013" y="8334"/>
                  <a:pt x="1021" y="8334"/>
                  <a:pt x="1029" y="8336"/>
                </a:cubicBezTo>
                <a:cubicBezTo>
                  <a:pt x="1267" y="8381"/>
                  <a:pt x="995" y="8767"/>
                  <a:pt x="915" y="8886"/>
                </a:cubicBezTo>
                <a:cubicBezTo>
                  <a:pt x="866" y="8960"/>
                  <a:pt x="747" y="8980"/>
                  <a:pt x="643" y="8980"/>
                </a:cubicBezTo>
                <a:cubicBezTo>
                  <a:pt x="579" y="8980"/>
                  <a:pt x="522" y="8972"/>
                  <a:pt x="489" y="8966"/>
                </a:cubicBezTo>
                <a:cubicBezTo>
                  <a:pt x="487" y="8965"/>
                  <a:pt x="484" y="8965"/>
                  <a:pt x="482" y="8965"/>
                </a:cubicBezTo>
                <a:cubicBezTo>
                  <a:pt x="409" y="8965"/>
                  <a:pt x="489" y="9233"/>
                  <a:pt x="489" y="9233"/>
                </a:cubicBezTo>
                <a:cubicBezTo>
                  <a:pt x="489" y="9233"/>
                  <a:pt x="501" y="9432"/>
                  <a:pt x="489" y="9574"/>
                </a:cubicBezTo>
                <a:cubicBezTo>
                  <a:pt x="485" y="9624"/>
                  <a:pt x="513" y="9644"/>
                  <a:pt x="561" y="9644"/>
                </a:cubicBezTo>
                <a:cubicBezTo>
                  <a:pt x="653" y="9644"/>
                  <a:pt x="820" y="9567"/>
                  <a:pt x="966" y="9488"/>
                </a:cubicBezTo>
                <a:cubicBezTo>
                  <a:pt x="1001" y="9475"/>
                  <a:pt x="1032" y="9469"/>
                  <a:pt x="1061" y="9469"/>
                </a:cubicBezTo>
                <a:cubicBezTo>
                  <a:pt x="1419" y="9469"/>
                  <a:pt x="1375" y="10431"/>
                  <a:pt x="1375" y="10431"/>
                </a:cubicBezTo>
                <a:cubicBezTo>
                  <a:pt x="1375" y="10431"/>
                  <a:pt x="1171" y="10727"/>
                  <a:pt x="1267" y="10931"/>
                </a:cubicBezTo>
                <a:cubicBezTo>
                  <a:pt x="1358" y="11141"/>
                  <a:pt x="1313" y="11232"/>
                  <a:pt x="1358" y="11459"/>
                </a:cubicBezTo>
                <a:cubicBezTo>
                  <a:pt x="1404" y="11686"/>
                  <a:pt x="1358" y="11783"/>
                  <a:pt x="1358" y="12078"/>
                </a:cubicBezTo>
                <a:cubicBezTo>
                  <a:pt x="1358" y="12374"/>
                  <a:pt x="1199" y="12652"/>
                  <a:pt x="898" y="13044"/>
                </a:cubicBezTo>
                <a:cubicBezTo>
                  <a:pt x="712" y="13287"/>
                  <a:pt x="796" y="13332"/>
                  <a:pt x="884" y="13332"/>
                </a:cubicBezTo>
                <a:cubicBezTo>
                  <a:pt x="936" y="13332"/>
                  <a:pt x="989" y="13316"/>
                  <a:pt x="989" y="13316"/>
                </a:cubicBezTo>
                <a:cubicBezTo>
                  <a:pt x="1120" y="13299"/>
                  <a:pt x="1074" y="13203"/>
                  <a:pt x="1239" y="13123"/>
                </a:cubicBezTo>
                <a:cubicBezTo>
                  <a:pt x="1288" y="13100"/>
                  <a:pt x="1324" y="13093"/>
                  <a:pt x="1354" y="13093"/>
                </a:cubicBezTo>
                <a:cubicBezTo>
                  <a:pt x="1416" y="13093"/>
                  <a:pt x="1456" y="13124"/>
                  <a:pt x="1545" y="13124"/>
                </a:cubicBezTo>
                <a:cubicBezTo>
                  <a:pt x="1554" y="13124"/>
                  <a:pt x="1564" y="13124"/>
                  <a:pt x="1574" y="13123"/>
                </a:cubicBezTo>
                <a:cubicBezTo>
                  <a:pt x="1711" y="13118"/>
                  <a:pt x="1767" y="12999"/>
                  <a:pt x="1863" y="12999"/>
                </a:cubicBezTo>
                <a:cubicBezTo>
                  <a:pt x="1874" y="12999"/>
                  <a:pt x="1885" y="13000"/>
                  <a:pt x="1898" y="13004"/>
                </a:cubicBezTo>
                <a:cubicBezTo>
                  <a:pt x="2004" y="13033"/>
                  <a:pt x="2061" y="13095"/>
                  <a:pt x="2220" y="13095"/>
                </a:cubicBezTo>
                <a:cubicBezTo>
                  <a:pt x="2248" y="13095"/>
                  <a:pt x="2278" y="13093"/>
                  <a:pt x="2312" y="13089"/>
                </a:cubicBezTo>
                <a:cubicBezTo>
                  <a:pt x="2346" y="13086"/>
                  <a:pt x="2379" y="13084"/>
                  <a:pt x="2413" y="13084"/>
                </a:cubicBezTo>
                <a:cubicBezTo>
                  <a:pt x="2557" y="13084"/>
                  <a:pt x="2701" y="13113"/>
                  <a:pt x="2835" y="13169"/>
                </a:cubicBezTo>
                <a:cubicBezTo>
                  <a:pt x="2886" y="13186"/>
                  <a:pt x="2931" y="13220"/>
                  <a:pt x="2971" y="13254"/>
                </a:cubicBezTo>
                <a:cubicBezTo>
                  <a:pt x="3034" y="13311"/>
                  <a:pt x="3078" y="13355"/>
                  <a:pt x="3150" y="13355"/>
                </a:cubicBezTo>
                <a:cubicBezTo>
                  <a:pt x="3230" y="13355"/>
                  <a:pt x="3343" y="13302"/>
                  <a:pt x="3550" y="13157"/>
                </a:cubicBezTo>
                <a:cubicBezTo>
                  <a:pt x="3886" y="12924"/>
                  <a:pt x="3997" y="12907"/>
                  <a:pt x="4104" y="12907"/>
                </a:cubicBezTo>
                <a:cubicBezTo>
                  <a:pt x="4122" y="12907"/>
                  <a:pt x="4139" y="12907"/>
                  <a:pt x="4158" y="12907"/>
                </a:cubicBezTo>
                <a:cubicBezTo>
                  <a:pt x="4283" y="12907"/>
                  <a:pt x="4323" y="12555"/>
                  <a:pt x="4113" y="12084"/>
                </a:cubicBezTo>
                <a:cubicBezTo>
                  <a:pt x="3908" y="11613"/>
                  <a:pt x="4078" y="11431"/>
                  <a:pt x="4238" y="11283"/>
                </a:cubicBezTo>
                <a:cubicBezTo>
                  <a:pt x="4391" y="11141"/>
                  <a:pt x="4408" y="11181"/>
                  <a:pt x="4431" y="10925"/>
                </a:cubicBezTo>
                <a:cubicBezTo>
                  <a:pt x="4459" y="10670"/>
                  <a:pt x="4680" y="10664"/>
                  <a:pt x="4822" y="10613"/>
                </a:cubicBezTo>
                <a:cubicBezTo>
                  <a:pt x="4959" y="10562"/>
                  <a:pt x="4993" y="10562"/>
                  <a:pt x="5067" y="10369"/>
                </a:cubicBezTo>
                <a:cubicBezTo>
                  <a:pt x="5116" y="10245"/>
                  <a:pt x="5058" y="10198"/>
                  <a:pt x="4980" y="10198"/>
                </a:cubicBezTo>
                <a:cubicBezTo>
                  <a:pt x="4932" y="10198"/>
                  <a:pt x="4877" y="10216"/>
                  <a:pt x="4834" y="10244"/>
                </a:cubicBezTo>
                <a:cubicBezTo>
                  <a:pt x="4820" y="10254"/>
                  <a:pt x="4806" y="10258"/>
                  <a:pt x="4791" y="10258"/>
                </a:cubicBezTo>
                <a:cubicBezTo>
                  <a:pt x="4688" y="10258"/>
                  <a:pt x="4554" y="10027"/>
                  <a:pt x="4425" y="9738"/>
                </a:cubicBezTo>
                <a:cubicBezTo>
                  <a:pt x="4277" y="9415"/>
                  <a:pt x="4340" y="9352"/>
                  <a:pt x="4414" y="9250"/>
                </a:cubicBezTo>
                <a:cubicBezTo>
                  <a:pt x="4430" y="9227"/>
                  <a:pt x="4458" y="9218"/>
                  <a:pt x="4493" y="9218"/>
                </a:cubicBezTo>
                <a:cubicBezTo>
                  <a:pt x="4624" y="9218"/>
                  <a:pt x="4853" y="9353"/>
                  <a:pt x="4947" y="9420"/>
                </a:cubicBezTo>
                <a:cubicBezTo>
                  <a:pt x="4991" y="9451"/>
                  <a:pt x="5020" y="9470"/>
                  <a:pt x="5040" y="9470"/>
                </a:cubicBezTo>
                <a:cubicBezTo>
                  <a:pt x="5076" y="9470"/>
                  <a:pt x="5084" y="9411"/>
                  <a:pt x="5095" y="9256"/>
                </a:cubicBezTo>
                <a:cubicBezTo>
                  <a:pt x="5112" y="9017"/>
                  <a:pt x="4891" y="8966"/>
                  <a:pt x="4737" y="8762"/>
                </a:cubicBezTo>
                <a:cubicBezTo>
                  <a:pt x="4654" y="8647"/>
                  <a:pt x="4699" y="8625"/>
                  <a:pt x="4769" y="8625"/>
                </a:cubicBezTo>
                <a:cubicBezTo>
                  <a:pt x="4812" y="8625"/>
                  <a:pt x="4866" y="8633"/>
                  <a:pt x="4906" y="8633"/>
                </a:cubicBezTo>
                <a:cubicBezTo>
                  <a:pt x="4917" y="8633"/>
                  <a:pt x="4927" y="8633"/>
                  <a:pt x="4936" y="8631"/>
                </a:cubicBezTo>
                <a:cubicBezTo>
                  <a:pt x="5033" y="8614"/>
                  <a:pt x="4970" y="8495"/>
                  <a:pt x="4862" y="8421"/>
                </a:cubicBezTo>
                <a:cubicBezTo>
                  <a:pt x="4749" y="8341"/>
                  <a:pt x="4862" y="8307"/>
                  <a:pt x="5004" y="8154"/>
                </a:cubicBezTo>
                <a:cubicBezTo>
                  <a:pt x="5146" y="7995"/>
                  <a:pt x="4976" y="7955"/>
                  <a:pt x="4686" y="7876"/>
                </a:cubicBezTo>
                <a:cubicBezTo>
                  <a:pt x="4391" y="7802"/>
                  <a:pt x="4351" y="7484"/>
                  <a:pt x="4351" y="7046"/>
                </a:cubicBezTo>
                <a:cubicBezTo>
                  <a:pt x="4351" y="6603"/>
                  <a:pt x="3971" y="6547"/>
                  <a:pt x="3937" y="6405"/>
                </a:cubicBezTo>
                <a:cubicBezTo>
                  <a:pt x="3923" y="6349"/>
                  <a:pt x="4011" y="6330"/>
                  <a:pt x="4132" y="6330"/>
                </a:cubicBezTo>
                <a:cubicBezTo>
                  <a:pt x="4320" y="6330"/>
                  <a:pt x="4589" y="6375"/>
                  <a:pt x="4692" y="6399"/>
                </a:cubicBezTo>
                <a:cubicBezTo>
                  <a:pt x="4703" y="6401"/>
                  <a:pt x="4715" y="6402"/>
                  <a:pt x="4726" y="6402"/>
                </a:cubicBezTo>
                <a:cubicBezTo>
                  <a:pt x="4887" y="6402"/>
                  <a:pt x="5056" y="6188"/>
                  <a:pt x="5061" y="6018"/>
                </a:cubicBezTo>
                <a:cubicBezTo>
                  <a:pt x="5072" y="5837"/>
                  <a:pt x="5158" y="5905"/>
                  <a:pt x="5271" y="5683"/>
                </a:cubicBezTo>
                <a:cubicBezTo>
                  <a:pt x="5379" y="5462"/>
                  <a:pt x="5158" y="5428"/>
                  <a:pt x="4976" y="5252"/>
                </a:cubicBezTo>
                <a:cubicBezTo>
                  <a:pt x="4794" y="5081"/>
                  <a:pt x="5095" y="4894"/>
                  <a:pt x="5334" y="4780"/>
                </a:cubicBezTo>
                <a:cubicBezTo>
                  <a:pt x="5566" y="4667"/>
                  <a:pt x="5521" y="4661"/>
                  <a:pt x="5390" y="4593"/>
                </a:cubicBezTo>
                <a:cubicBezTo>
                  <a:pt x="5265" y="4525"/>
                  <a:pt x="5231" y="4491"/>
                  <a:pt x="5300" y="4258"/>
                </a:cubicBezTo>
                <a:cubicBezTo>
                  <a:pt x="5339" y="4133"/>
                  <a:pt x="5317" y="3991"/>
                  <a:pt x="5237" y="3889"/>
                </a:cubicBezTo>
                <a:cubicBezTo>
                  <a:pt x="5317" y="3752"/>
                  <a:pt x="5356" y="3599"/>
                  <a:pt x="5356" y="3440"/>
                </a:cubicBezTo>
                <a:cubicBezTo>
                  <a:pt x="5356" y="3185"/>
                  <a:pt x="5123" y="3150"/>
                  <a:pt x="5067" y="3116"/>
                </a:cubicBezTo>
                <a:cubicBezTo>
                  <a:pt x="5004" y="3082"/>
                  <a:pt x="5004" y="2889"/>
                  <a:pt x="5175" y="2889"/>
                </a:cubicBezTo>
                <a:cubicBezTo>
                  <a:pt x="5351" y="2889"/>
                  <a:pt x="5385" y="2503"/>
                  <a:pt x="5623" y="2355"/>
                </a:cubicBezTo>
                <a:cubicBezTo>
                  <a:pt x="5862" y="2213"/>
                  <a:pt x="6276" y="2015"/>
                  <a:pt x="6288" y="1827"/>
                </a:cubicBezTo>
                <a:cubicBezTo>
                  <a:pt x="6293" y="1634"/>
                  <a:pt x="6413" y="1634"/>
                  <a:pt x="6492" y="1469"/>
                </a:cubicBezTo>
                <a:cubicBezTo>
                  <a:pt x="6572" y="1305"/>
                  <a:pt x="6259" y="1305"/>
                  <a:pt x="5964" y="1265"/>
                </a:cubicBezTo>
                <a:cubicBezTo>
                  <a:pt x="5674" y="1231"/>
                  <a:pt x="5828" y="725"/>
                  <a:pt x="5828" y="725"/>
                </a:cubicBezTo>
                <a:cubicBezTo>
                  <a:pt x="5828" y="725"/>
                  <a:pt x="5837" y="521"/>
                  <a:pt x="5660" y="521"/>
                </a:cubicBezTo>
                <a:cubicBezTo>
                  <a:pt x="5644" y="521"/>
                  <a:pt x="5626" y="523"/>
                  <a:pt x="5606" y="527"/>
                </a:cubicBezTo>
                <a:cubicBezTo>
                  <a:pt x="5554" y="537"/>
                  <a:pt x="5494" y="541"/>
                  <a:pt x="5430" y="541"/>
                </a:cubicBezTo>
                <a:cubicBezTo>
                  <a:pt x="5206" y="541"/>
                  <a:pt x="4939" y="493"/>
                  <a:pt x="4851" y="493"/>
                </a:cubicBezTo>
                <a:cubicBezTo>
                  <a:pt x="4823" y="493"/>
                  <a:pt x="4795" y="490"/>
                  <a:pt x="4766" y="490"/>
                </a:cubicBezTo>
                <a:cubicBezTo>
                  <a:pt x="4680" y="490"/>
                  <a:pt x="4593" y="513"/>
                  <a:pt x="4516" y="697"/>
                </a:cubicBezTo>
                <a:cubicBezTo>
                  <a:pt x="4463" y="825"/>
                  <a:pt x="4301" y="879"/>
                  <a:pt x="4134" y="879"/>
                </a:cubicBezTo>
                <a:cubicBezTo>
                  <a:pt x="3977" y="879"/>
                  <a:pt x="3815" y="831"/>
                  <a:pt x="3738" y="754"/>
                </a:cubicBezTo>
                <a:cubicBezTo>
                  <a:pt x="3667" y="678"/>
                  <a:pt x="3609" y="656"/>
                  <a:pt x="3552" y="656"/>
                </a:cubicBezTo>
                <a:cubicBezTo>
                  <a:pt x="3485" y="656"/>
                  <a:pt x="3417" y="685"/>
                  <a:pt x="3329" y="691"/>
                </a:cubicBezTo>
                <a:cubicBezTo>
                  <a:pt x="3322" y="692"/>
                  <a:pt x="3315" y="692"/>
                  <a:pt x="3309" y="692"/>
                </a:cubicBezTo>
                <a:cubicBezTo>
                  <a:pt x="3217" y="692"/>
                  <a:pt x="3185" y="646"/>
                  <a:pt x="3132" y="646"/>
                </a:cubicBezTo>
                <a:cubicBezTo>
                  <a:pt x="3102" y="646"/>
                  <a:pt x="3064" y="661"/>
                  <a:pt x="3005" y="708"/>
                </a:cubicBezTo>
                <a:cubicBezTo>
                  <a:pt x="2943" y="760"/>
                  <a:pt x="2892" y="811"/>
                  <a:pt x="2840" y="867"/>
                </a:cubicBezTo>
                <a:cubicBezTo>
                  <a:pt x="2816" y="889"/>
                  <a:pt x="2795" y="902"/>
                  <a:pt x="2770" y="902"/>
                </a:cubicBezTo>
                <a:cubicBezTo>
                  <a:pt x="2748" y="902"/>
                  <a:pt x="2722" y="891"/>
                  <a:pt x="2687" y="867"/>
                </a:cubicBezTo>
                <a:cubicBezTo>
                  <a:pt x="2539" y="782"/>
                  <a:pt x="2647" y="748"/>
                  <a:pt x="2545" y="629"/>
                </a:cubicBezTo>
                <a:cubicBezTo>
                  <a:pt x="2443" y="510"/>
                  <a:pt x="2687" y="447"/>
                  <a:pt x="2761" y="322"/>
                </a:cubicBezTo>
                <a:cubicBezTo>
                  <a:pt x="2835" y="192"/>
                  <a:pt x="2761" y="175"/>
                  <a:pt x="2613" y="61"/>
                </a:cubicBezTo>
                <a:cubicBezTo>
                  <a:pt x="2557" y="20"/>
                  <a:pt x="2511" y="1"/>
                  <a:pt x="24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865025" y="1246975"/>
            <a:ext cx="4244400" cy="16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Portugal</a:t>
            </a:r>
            <a:r>
              <a:rPr lang="en"/>
              <a:t> </a:t>
            </a:r>
            <a:endParaRPr/>
          </a:p>
        </p:txBody>
      </p:sp>
      <p:sp>
        <p:nvSpPr>
          <p:cNvPr id="56" name="Google Shape;56;p13"/>
          <p:cNvSpPr txBox="1"/>
          <p:nvPr>
            <p:ph idx="1" type="subTitle"/>
          </p:nvPr>
        </p:nvSpPr>
        <p:spPr>
          <a:xfrm>
            <a:off x="865025" y="2901125"/>
            <a:ext cx="3918000" cy="12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Agrupamento de Escolas Dr. Alberto Iria</a:t>
            </a:r>
            <a:endParaRPr/>
          </a:p>
        </p:txBody>
      </p:sp>
      <p:grpSp>
        <p:nvGrpSpPr>
          <p:cNvPr id="57" name="Google Shape;57;p13"/>
          <p:cNvGrpSpPr/>
          <p:nvPr/>
        </p:nvGrpSpPr>
        <p:grpSpPr>
          <a:xfrm>
            <a:off x="5669173" y="35568"/>
            <a:ext cx="1748416" cy="4656189"/>
            <a:chOff x="2528180" y="238125"/>
            <a:chExt cx="2762984" cy="5234025"/>
          </a:xfrm>
        </p:grpSpPr>
        <p:sp>
          <p:nvSpPr>
            <p:cNvPr id="58" name="Google Shape;58;p13"/>
            <p:cNvSpPr/>
            <p:nvPr/>
          </p:nvSpPr>
          <p:spPr>
            <a:xfrm>
              <a:off x="4147675" y="3920150"/>
              <a:ext cx="342375" cy="476550"/>
            </a:xfrm>
            <a:custGeom>
              <a:rect b="b" l="l" r="r" t="t"/>
              <a:pathLst>
                <a:path extrusionOk="0" h="19062" w="13695">
                  <a:moveTo>
                    <a:pt x="3528" y="1"/>
                  </a:moveTo>
                  <a:lnTo>
                    <a:pt x="3528" y="1"/>
                  </a:lnTo>
                  <a:cubicBezTo>
                    <a:pt x="2908" y="204"/>
                    <a:pt x="2341" y="549"/>
                    <a:pt x="1873" y="1013"/>
                  </a:cubicBezTo>
                  <a:cubicBezTo>
                    <a:pt x="199" y="2691"/>
                    <a:pt x="199" y="5415"/>
                    <a:pt x="1873" y="7094"/>
                  </a:cubicBezTo>
                  <a:cubicBezTo>
                    <a:pt x="1887" y="7108"/>
                    <a:pt x="1901" y="7118"/>
                    <a:pt x="1915" y="7132"/>
                  </a:cubicBezTo>
                  <a:lnTo>
                    <a:pt x="81" y="8962"/>
                  </a:lnTo>
                  <a:cubicBezTo>
                    <a:pt x="0" y="9042"/>
                    <a:pt x="0" y="9175"/>
                    <a:pt x="81" y="9255"/>
                  </a:cubicBezTo>
                  <a:lnTo>
                    <a:pt x="1915" y="11085"/>
                  </a:lnTo>
                  <a:cubicBezTo>
                    <a:pt x="1901" y="11099"/>
                    <a:pt x="1887" y="11109"/>
                    <a:pt x="1873" y="11123"/>
                  </a:cubicBezTo>
                  <a:cubicBezTo>
                    <a:pt x="208" y="12806"/>
                    <a:pt x="218" y="15516"/>
                    <a:pt x="1892" y="17190"/>
                  </a:cubicBezTo>
                  <a:cubicBezTo>
                    <a:pt x="2732" y="18030"/>
                    <a:pt x="3832" y="18451"/>
                    <a:pt x="4933" y="18451"/>
                  </a:cubicBezTo>
                  <a:cubicBezTo>
                    <a:pt x="6026" y="18451"/>
                    <a:pt x="7120" y="18036"/>
                    <a:pt x="7959" y="17204"/>
                  </a:cubicBezTo>
                  <a:cubicBezTo>
                    <a:pt x="7973" y="17195"/>
                    <a:pt x="7982" y="17180"/>
                    <a:pt x="7997" y="17166"/>
                  </a:cubicBezTo>
                  <a:lnTo>
                    <a:pt x="9827" y="19001"/>
                  </a:lnTo>
                  <a:cubicBezTo>
                    <a:pt x="9867" y="19041"/>
                    <a:pt x="9920" y="19061"/>
                    <a:pt x="9973" y="19061"/>
                  </a:cubicBezTo>
                  <a:cubicBezTo>
                    <a:pt x="10026" y="19061"/>
                    <a:pt x="10080" y="19041"/>
                    <a:pt x="10120" y="19001"/>
                  </a:cubicBezTo>
                  <a:lnTo>
                    <a:pt x="11950" y="17166"/>
                  </a:lnTo>
                  <a:cubicBezTo>
                    <a:pt x="11964" y="17180"/>
                    <a:pt x="11973" y="17195"/>
                    <a:pt x="11988" y="17204"/>
                  </a:cubicBezTo>
                  <a:cubicBezTo>
                    <a:pt x="12380" y="17596"/>
                    <a:pt x="12848" y="17909"/>
                    <a:pt x="13359" y="18121"/>
                  </a:cubicBezTo>
                  <a:cubicBezTo>
                    <a:pt x="13477" y="18027"/>
                    <a:pt x="13591" y="17923"/>
                    <a:pt x="13695" y="17809"/>
                  </a:cubicBezTo>
                  <a:cubicBezTo>
                    <a:pt x="13160" y="17620"/>
                    <a:pt x="12678" y="17313"/>
                    <a:pt x="12276" y="16916"/>
                  </a:cubicBezTo>
                  <a:cubicBezTo>
                    <a:pt x="12200" y="16845"/>
                    <a:pt x="12144" y="16783"/>
                    <a:pt x="12087" y="16722"/>
                  </a:cubicBezTo>
                  <a:lnTo>
                    <a:pt x="12082" y="16722"/>
                  </a:lnTo>
                  <a:cubicBezTo>
                    <a:pt x="12082" y="16722"/>
                    <a:pt x="12082" y="16717"/>
                    <a:pt x="12082" y="16717"/>
                  </a:cubicBezTo>
                  <a:cubicBezTo>
                    <a:pt x="12063" y="16698"/>
                    <a:pt x="12040" y="16698"/>
                    <a:pt x="12016" y="16689"/>
                  </a:cubicBezTo>
                  <a:cubicBezTo>
                    <a:pt x="11997" y="16674"/>
                    <a:pt x="11969" y="16665"/>
                    <a:pt x="11945" y="16660"/>
                  </a:cubicBezTo>
                  <a:cubicBezTo>
                    <a:pt x="11917" y="16660"/>
                    <a:pt x="11893" y="16670"/>
                    <a:pt x="11874" y="16684"/>
                  </a:cubicBezTo>
                  <a:cubicBezTo>
                    <a:pt x="11850" y="16693"/>
                    <a:pt x="11822" y="16689"/>
                    <a:pt x="11803" y="16707"/>
                  </a:cubicBezTo>
                  <a:lnTo>
                    <a:pt x="11803" y="16712"/>
                  </a:lnTo>
                  <a:cubicBezTo>
                    <a:pt x="11803" y="16714"/>
                    <a:pt x="11803" y="16714"/>
                    <a:pt x="11802" y="16714"/>
                  </a:cubicBezTo>
                  <a:cubicBezTo>
                    <a:pt x="11800" y="16714"/>
                    <a:pt x="11797" y="16712"/>
                    <a:pt x="11794" y="16712"/>
                  </a:cubicBezTo>
                  <a:lnTo>
                    <a:pt x="9964" y="18547"/>
                  </a:lnTo>
                  <a:lnTo>
                    <a:pt x="8129" y="16712"/>
                  </a:lnTo>
                  <a:lnTo>
                    <a:pt x="8124" y="16712"/>
                  </a:lnTo>
                  <a:cubicBezTo>
                    <a:pt x="8124" y="16712"/>
                    <a:pt x="8124" y="16707"/>
                    <a:pt x="8124" y="16707"/>
                  </a:cubicBezTo>
                  <a:cubicBezTo>
                    <a:pt x="8105" y="16689"/>
                    <a:pt x="8077" y="16693"/>
                    <a:pt x="8053" y="16684"/>
                  </a:cubicBezTo>
                  <a:cubicBezTo>
                    <a:pt x="8034" y="16670"/>
                    <a:pt x="8006" y="16660"/>
                    <a:pt x="7982" y="16660"/>
                  </a:cubicBezTo>
                  <a:cubicBezTo>
                    <a:pt x="7954" y="16665"/>
                    <a:pt x="7930" y="16674"/>
                    <a:pt x="7907" y="16689"/>
                  </a:cubicBezTo>
                  <a:cubicBezTo>
                    <a:pt x="7888" y="16698"/>
                    <a:pt x="7859" y="16698"/>
                    <a:pt x="7845" y="16717"/>
                  </a:cubicBezTo>
                  <a:lnTo>
                    <a:pt x="7845" y="16722"/>
                  </a:lnTo>
                  <a:lnTo>
                    <a:pt x="7836" y="16722"/>
                  </a:lnTo>
                  <a:cubicBezTo>
                    <a:pt x="7784" y="16783"/>
                    <a:pt x="7727" y="16840"/>
                    <a:pt x="7670" y="16901"/>
                  </a:cubicBezTo>
                  <a:cubicBezTo>
                    <a:pt x="6908" y="17670"/>
                    <a:pt x="5905" y="18056"/>
                    <a:pt x="4901" y="18056"/>
                  </a:cubicBezTo>
                  <a:cubicBezTo>
                    <a:pt x="3904" y="18056"/>
                    <a:pt x="2908" y="17676"/>
                    <a:pt x="2147" y="16916"/>
                  </a:cubicBezTo>
                  <a:cubicBezTo>
                    <a:pt x="620" y="15388"/>
                    <a:pt x="629" y="12910"/>
                    <a:pt x="2166" y="11397"/>
                  </a:cubicBezTo>
                  <a:cubicBezTo>
                    <a:pt x="2223" y="11336"/>
                    <a:pt x="2284" y="11279"/>
                    <a:pt x="2341" y="11227"/>
                  </a:cubicBezTo>
                  <a:cubicBezTo>
                    <a:pt x="2341" y="11227"/>
                    <a:pt x="2341" y="11222"/>
                    <a:pt x="2346" y="11222"/>
                  </a:cubicBezTo>
                  <a:cubicBezTo>
                    <a:pt x="2347" y="11221"/>
                    <a:pt x="2348" y="11220"/>
                    <a:pt x="2349" y="11220"/>
                  </a:cubicBezTo>
                  <a:cubicBezTo>
                    <a:pt x="2350" y="11220"/>
                    <a:pt x="2350" y="11222"/>
                    <a:pt x="2350" y="11222"/>
                  </a:cubicBezTo>
                  <a:cubicBezTo>
                    <a:pt x="2369" y="11203"/>
                    <a:pt x="2369" y="11175"/>
                    <a:pt x="2379" y="11156"/>
                  </a:cubicBezTo>
                  <a:cubicBezTo>
                    <a:pt x="2393" y="11132"/>
                    <a:pt x="2402" y="11109"/>
                    <a:pt x="2407" y="11080"/>
                  </a:cubicBezTo>
                  <a:cubicBezTo>
                    <a:pt x="2407" y="11057"/>
                    <a:pt x="2398" y="11033"/>
                    <a:pt x="2383" y="11009"/>
                  </a:cubicBezTo>
                  <a:cubicBezTo>
                    <a:pt x="2374" y="10986"/>
                    <a:pt x="2379" y="10957"/>
                    <a:pt x="2360" y="10938"/>
                  </a:cubicBezTo>
                  <a:lnTo>
                    <a:pt x="2355" y="10938"/>
                  </a:lnTo>
                  <a:cubicBezTo>
                    <a:pt x="2350" y="10938"/>
                    <a:pt x="2355" y="10934"/>
                    <a:pt x="2355" y="10934"/>
                  </a:cubicBezTo>
                  <a:lnTo>
                    <a:pt x="520" y="9104"/>
                  </a:lnTo>
                  <a:lnTo>
                    <a:pt x="2355" y="7269"/>
                  </a:lnTo>
                  <a:lnTo>
                    <a:pt x="2355" y="7264"/>
                  </a:lnTo>
                  <a:cubicBezTo>
                    <a:pt x="2355" y="7262"/>
                    <a:pt x="2356" y="7262"/>
                    <a:pt x="2357" y="7262"/>
                  </a:cubicBezTo>
                  <a:cubicBezTo>
                    <a:pt x="2359" y="7262"/>
                    <a:pt x="2360" y="7262"/>
                    <a:pt x="2360" y="7259"/>
                  </a:cubicBezTo>
                  <a:cubicBezTo>
                    <a:pt x="2379" y="7240"/>
                    <a:pt x="2374" y="7212"/>
                    <a:pt x="2383" y="7188"/>
                  </a:cubicBezTo>
                  <a:cubicBezTo>
                    <a:pt x="2398" y="7170"/>
                    <a:pt x="2407" y="7146"/>
                    <a:pt x="2407" y="7118"/>
                  </a:cubicBezTo>
                  <a:cubicBezTo>
                    <a:pt x="2402" y="7094"/>
                    <a:pt x="2393" y="7066"/>
                    <a:pt x="2379" y="7047"/>
                  </a:cubicBezTo>
                  <a:cubicBezTo>
                    <a:pt x="2369" y="7023"/>
                    <a:pt x="2369" y="6999"/>
                    <a:pt x="2350" y="6980"/>
                  </a:cubicBezTo>
                  <a:lnTo>
                    <a:pt x="2346" y="6980"/>
                  </a:lnTo>
                  <a:cubicBezTo>
                    <a:pt x="2346" y="6980"/>
                    <a:pt x="2346" y="6976"/>
                    <a:pt x="2341" y="6976"/>
                  </a:cubicBezTo>
                  <a:cubicBezTo>
                    <a:pt x="2284" y="6919"/>
                    <a:pt x="2223" y="6862"/>
                    <a:pt x="2166" y="6805"/>
                  </a:cubicBezTo>
                  <a:cubicBezTo>
                    <a:pt x="648" y="5283"/>
                    <a:pt x="648" y="2824"/>
                    <a:pt x="2166" y="1301"/>
                  </a:cubicBezTo>
                  <a:cubicBezTo>
                    <a:pt x="2544" y="923"/>
                    <a:pt x="2998" y="630"/>
                    <a:pt x="3499" y="436"/>
                  </a:cubicBezTo>
                  <a:cubicBezTo>
                    <a:pt x="3499" y="289"/>
                    <a:pt x="3509" y="143"/>
                    <a:pt x="352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377250" y="3847100"/>
              <a:ext cx="40325" cy="36800"/>
            </a:xfrm>
            <a:custGeom>
              <a:rect b="b" l="l" r="r" t="t"/>
              <a:pathLst>
                <a:path extrusionOk="0" h="1472" w="1613">
                  <a:moveTo>
                    <a:pt x="768" y="410"/>
                  </a:moveTo>
                  <a:cubicBezTo>
                    <a:pt x="955" y="410"/>
                    <a:pt x="1135" y="555"/>
                    <a:pt x="1135" y="776"/>
                  </a:cubicBezTo>
                  <a:cubicBezTo>
                    <a:pt x="1135" y="975"/>
                    <a:pt x="975" y="1140"/>
                    <a:pt x="771" y="1140"/>
                  </a:cubicBezTo>
                  <a:cubicBezTo>
                    <a:pt x="445" y="1140"/>
                    <a:pt x="284" y="748"/>
                    <a:pt x="516" y="516"/>
                  </a:cubicBezTo>
                  <a:cubicBezTo>
                    <a:pt x="589" y="443"/>
                    <a:pt x="679" y="410"/>
                    <a:pt x="768" y="410"/>
                  </a:cubicBezTo>
                  <a:close/>
                  <a:moveTo>
                    <a:pt x="781" y="0"/>
                  </a:moveTo>
                  <a:cubicBezTo>
                    <a:pt x="778" y="0"/>
                    <a:pt x="775" y="0"/>
                    <a:pt x="771" y="0"/>
                  </a:cubicBezTo>
                  <a:cubicBezTo>
                    <a:pt x="346" y="0"/>
                    <a:pt x="0" y="350"/>
                    <a:pt x="0" y="776"/>
                  </a:cubicBezTo>
                  <a:cubicBezTo>
                    <a:pt x="0" y="837"/>
                    <a:pt x="15" y="899"/>
                    <a:pt x="34" y="956"/>
                  </a:cubicBezTo>
                  <a:cubicBezTo>
                    <a:pt x="393" y="1121"/>
                    <a:pt x="748" y="1291"/>
                    <a:pt x="1097" y="1471"/>
                  </a:cubicBezTo>
                  <a:cubicBezTo>
                    <a:pt x="1429" y="1324"/>
                    <a:pt x="1613" y="960"/>
                    <a:pt x="1537" y="606"/>
                  </a:cubicBezTo>
                  <a:cubicBezTo>
                    <a:pt x="1458" y="250"/>
                    <a:pt x="1146" y="0"/>
                    <a:pt x="78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453850" y="1334975"/>
              <a:ext cx="78050" cy="97625"/>
            </a:xfrm>
            <a:custGeom>
              <a:rect b="b" l="l" r="r" t="t"/>
              <a:pathLst>
                <a:path extrusionOk="0" h="3905" w="3122">
                  <a:moveTo>
                    <a:pt x="1973" y="1"/>
                  </a:moveTo>
                  <a:cubicBezTo>
                    <a:pt x="1919" y="1"/>
                    <a:pt x="1866" y="21"/>
                    <a:pt x="1826" y="61"/>
                  </a:cubicBezTo>
                  <a:lnTo>
                    <a:pt x="81" y="1810"/>
                  </a:lnTo>
                  <a:cubicBezTo>
                    <a:pt x="1" y="1886"/>
                    <a:pt x="1" y="2019"/>
                    <a:pt x="81" y="2099"/>
                  </a:cubicBezTo>
                  <a:lnTo>
                    <a:pt x="1826" y="3844"/>
                  </a:lnTo>
                  <a:cubicBezTo>
                    <a:pt x="1866" y="3884"/>
                    <a:pt x="1919" y="3904"/>
                    <a:pt x="1973" y="3904"/>
                  </a:cubicBezTo>
                  <a:cubicBezTo>
                    <a:pt x="2026" y="3904"/>
                    <a:pt x="2079" y="3884"/>
                    <a:pt x="2119" y="3844"/>
                  </a:cubicBezTo>
                  <a:lnTo>
                    <a:pt x="2356" y="3607"/>
                  </a:lnTo>
                  <a:cubicBezTo>
                    <a:pt x="2299" y="3456"/>
                    <a:pt x="2256" y="3300"/>
                    <a:pt x="2237" y="3139"/>
                  </a:cubicBezTo>
                  <a:lnTo>
                    <a:pt x="1968" y="3409"/>
                  </a:lnTo>
                  <a:lnTo>
                    <a:pt x="511" y="1952"/>
                  </a:lnTo>
                  <a:lnTo>
                    <a:pt x="1968" y="496"/>
                  </a:lnTo>
                  <a:lnTo>
                    <a:pt x="2805" y="1333"/>
                  </a:lnTo>
                  <a:cubicBezTo>
                    <a:pt x="2904" y="1234"/>
                    <a:pt x="3008" y="1144"/>
                    <a:pt x="3122" y="1068"/>
                  </a:cubicBezTo>
                  <a:lnTo>
                    <a:pt x="2119" y="61"/>
                  </a:lnTo>
                  <a:cubicBezTo>
                    <a:pt x="2079" y="21"/>
                    <a:pt x="2026" y="1"/>
                    <a:pt x="197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4556475" y="1686400"/>
              <a:ext cx="38900" cy="33350"/>
            </a:xfrm>
            <a:custGeom>
              <a:rect b="b" l="l" r="r" t="t"/>
              <a:pathLst>
                <a:path extrusionOk="0" h="1334" w="1556">
                  <a:moveTo>
                    <a:pt x="886" y="409"/>
                  </a:moveTo>
                  <a:cubicBezTo>
                    <a:pt x="1017" y="409"/>
                    <a:pt x="1145" y="513"/>
                    <a:pt x="1145" y="668"/>
                  </a:cubicBezTo>
                  <a:cubicBezTo>
                    <a:pt x="1145" y="805"/>
                    <a:pt x="1031" y="918"/>
                    <a:pt x="889" y="918"/>
                  </a:cubicBezTo>
                  <a:cubicBezTo>
                    <a:pt x="662" y="918"/>
                    <a:pt x="549" y="644"/>
                    <a:pt x="710" y="483"/>
                  </a:cubicBezTo>
                  <a:cubicBezTo>
                    <a:pt x="761" y="432"/>
                    <a:pt x="824" y="409"/>
                    <a:pt x="886" y="409"/>
                  </a:cubicBezTo>
                  <a:close/>
                  <a:moveTo>
                    <a:pt x="889" y="1"/>
                  </a:moveTo>
                  <a:cubicBezTo>
                    <a:pt x="298" y="1"/>
                    <a:pt x="0" y="715"/>
                    <a:pt x="416" y="1136"/>
                  </a:cubicBezTo>
                  <a:cubicBezTo>
                    <a:pt x="553" y="1272"/>
                    <a:pt x="720" y="1333"/>
                    <a:pt x="884" y="1333"/>
                  </a:cubicBezTo>
                  <a:cubicBezTo>
                    <a:pt x="1227" y="1333"/>
                    <a:pt x="1556" y="1067"/>
                    <a:pt x="1556" y="668"/>
                  </a:cubicBezTo>
                  <a:cubicBezTo>
                    <a:pt x="1551" y="299"/>
                    <a:pt x="1253"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592525" y="1291675"/>
              <a:ext cx="33000" cy="33375"/>
            </a:xfrm>
            <a:custGeom>
              <a:rect b="b" l="l" r="r" t="t"/>
              <a:pathLst>
                <a:path extrusionOk="0" h="1335" w="1320">
                  <a:moveTo>
                    <a:pt x="686" y="412"/>
                  </a:moveTo>
                  <a:cubicBezTo>
                    <a:pt x="913" y="412"/>
                    <a:pt x="1027" y="686"/>
                    <a:pt x="866" y="847"/>
                  </a:cubicBezTo>
                  <a:cubicBezTo>
                    <a:pt x="814" y="899"/>
                    <a:pt x="750" y="922"/>
                    <a:pt x="687" y="922"/>
                  </a:cubicBezTo>
                  <a:cubicBezTo>
                    <a:pt x="556" y="922"/>
                    <a:pt x="431" y="821"/>
                    <a:pt x="431" y="667"/>
                  </a:cubicBezTo>
                  <a:cubicBezTo>
                    <a:pt x="431" y="526"/>
                    <a:pt x="544" y="412"/>
                    <a:pt x="686" y="412"/>
                  </a:cubicBezTo>
                  <a:close/>
                  <a:moveTo>
                    <a:pt x="669" y="0"/>
                  </a:moveTo>
                  <a:cubicBezTo>
                    <a:pt x="298" y="0"/>
                    <a:pt x="0" y="295"/>
                    <a:pt x="0" y="663"/>
                  </a:cubicBezTo>
                  <a:cubicBezTo>
                    <a:pt x="0" y="1035"/>
                    <a:pt x="298" y="1330"/>
                    <a:pt x="669" y="1330"/>
                  </a:cubicBezTo>
                  <a:cubicBezTo>
                    <a:pt x="674" y="1330"/>
                    <a:pt x="680" y="1330"/>
                    <a:pt x="686" y="1329"/>
                  </a:cubicBezTo>
                  <a:lnTo>
                    <a:pt x="686" y="1334"/>
                  </a:lnTo>
                  <a:cubicBezTo>
                    <a:pt x="724" y="1329"/>
                    <a:pt x="762" y="1320"/>
                    <a:pt x="800" y="1311"/>
                  </a:cubicBezTo>
                  <a:cubicBezTo>
                    <a:pt x="989" y="1060"/>
                    <a:pt x="1159" y="800"/>
                    <a:pt x="1320" y="530"/>
                  </a:cubicBezTo>
                  <a:cubicBezTo>
                    <a:pt x="1263" y="228"/>
                    <a:pt x="994" y="5"/>
                    <a:pt x="686" y="1"/>
                  </a:cubicBezTo>
                  <a:cubicBezTo>
                    <a:pt x="680" y="1"/>
                    <a:pt x="674"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3948950" y="1229850"/>
              <a:ext cx="38900" cy="33325"/>
            </a:xfrm>
            <a:custGeom>
              <a:rect b="b" l="l" r="r" t="t"/>
              <a:pathLst>
                <a:path extrusionOk="0" h="1333" w="1556">
                  <a:moveTo>
                    <a:pt x="888" y="412"/>
                  </a:moveTo>
                  <a:cubicBezTo>
                    <a:pt x="1019" y="412"/>
                    <a:pt x="1145" y="514"/>
                    <a:pt x="1145" y="667"/>
                  </a:cubicBezTo>
                  <a:cubicBezTo>
                    <a:pt x="1145" y="809"/>
                    <a:pt x="1031" y="923"/>
                    <a:pt x="889" y="923"/>
                  </a:cubicBezTo>
                  <a:cubicBezTo>
                    <a:pt x="662" y="923"/>
                    <a:pt x="549" y="648"/>
                    <a:pt x="709" y="488"/>
                  </a:cubicBezTo>
                  <a:cubicBezTo>
                    <a:pt x="762" y="436"/>
                    <a:pt x="826" y="412"/>
                    <a:pt x="888" y="412"/>
                  </a:cubicBezTo>
                  <a:close/>
                  <a:moveTo>
                    <a:pt x="889" y="1"/>
                  </a:moveTo>
                  <a:cubicBezTo>
                    <a:pt x="298" y="1"/>
                    <a:pt x="0" y="719"/>
                    <a:pt x="421" y="1135"/>
                  </a:cubicBezTo>
                  <a:cubicBezTo>
                    <a:pt x="556" y="1272"/>
                    <a:pt x="722" y="1333"/>
                    <a:pt x="886" y="1333"/>
                  </a:cubicBezTo>
                  <a:cubicBezTo>
                    <a:pt x="1227" y="1333"/>
                    <a:pt x="1556" y="1067"/>
                    <a:pt x="1556" y="667"/>
                  </a:cubicBezTo>
                  <a:cubicBezTo>
                    <a:pt x="1556" y="298"/>
                    <a:pt x="1258" y="5"/>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3346850" y="2325175"/>
              <a:ext cx="38925" cy="33325"/>
            </a:xfrm>
            <a:custGeom>
              <a:rect b="b" l="l" r="r" t="t"/>
              <a:pathLst>
                <a:path extrusionOk="0" h="1333" w="1557">
                  <a:moveTo>
                    <a:pt x="667" y="411"/>
                  </a:moveTo>
                  <a:cubicBezTo>
                    <a:pt x="894" y="411"/>
                    <a:pt x="1008" y="685"/>
                    <a:pt x="847" y="846"/>
                  </a:cubicBezTo>
                  <a:cubicBezTo>
                    <a:pt x="795" y="898"/>
                    <a:pt x="731" y="921"/>
                    <a:pt x="668" y="921"/>
                  </a:cubicBezTo>
                  <a:cubicBezTo>
                    <a:pt x="537" y="921"/>
                    <a:pt x="412" y="820"/>
                    <a:pt x="412" y="666"/>
                  </a:cubicBezTo>
                  <a:cubicBezTo>
                    <a:pt x="412" y="524"/>
                    <a:pt x="526" y="411"/>
                    <a:pt x="667" y="411"/>
                  </a:cubicBezTo>
                  <a:close/>
                  <a:moveTo>
                    <a:pt x="671" y="1"/>
                  </a:moveTo>
                  <a:cubicBezTo>
                    <a:pt x="329" y="1"/>
                    <a:pt x="1" y="266"/>
                    <a:pt x="1" y="666"/>
                  </a:cubicBezTo>
                  <a:cubicBezTo>
                    <a:pt x="1" y="1035"/>
                    <a:pt x="299" y="1333"/>
                    <a:pt x="667" y="1333"/>
                  </a:cubicBezTo>
                  <a:cubicBezTo>
                    <a:pt x="1258" y="1333"/>
                    <a:pt x="1556" y="614"/>
                    <a:pt x="1136" y="198"/>
                  </a:cubicBezTo>
                  <a:cubicBezTo>
                    <a:pt x="1001" y="62"/>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4593000" y="1504500"/>
              <a:ext cx="38925" cy="33325"/>
            </a:xfrm>
            <a:custGeom>
              <a:rect b="b" l="l" r="r" t="t"/>
              <a:pathLst>
                <a:path extrusionOk="0" h="1333" w="1557">
                  <a:moveTo>
                    <a:pt x="667" y="411"/>
                  </a:moveTo>
                  <a:cubicBezTo>
                    <a:pt x="894" y="411"/>
                    <a:pt x="1008" y="685"/>
                    <a:pt x="847" y="846"/>
                  </a:cubicBezTo>
                  <a:cubicBezTo>
                    <a:pt x="795" y="898"/>
                    <a:pt x="731" y="921"/>
                    <a:pt x="668" y="921"/>
                  </a:cubicBezTo>
                  <a:cubicBezTo>
                    <a:pt x="537" y="921"/>
                    <a:pt x="412" y="820"/>
                    <a:pt x="412" y="666"/>
                  </a:cubicBezTo>
                  <a:cubicBezTo>
                    <a:pt x="412" y="524"/>
                    <a:pt x="525" y="411"/>
                    <a:pt x="667" y="411"/>
                  </a:cubicBezTo>
                  <a:close/>
                  <a:moveTo>
                    <a:pt x="668" y="1"/>
                  </a:moveTo>
                  <a:cubicBezTo>
                    <a:pt x="327" y="1"/>
                    <a:pt x="0" y="266"/>
                    <a:pt x="0" y="666"/>
                  </a:cubicBezTo>
                  <a:cubicBezTo>
                    <a:pt x="0" y="1035"/>
                    <a:pt x="298" y="1333"/>
                    <a:pt x="667" y="1333"/>
                  </a:cubicBezTo>
                  <a:cubicBezTo>
                    <a:pt x="1258" y="1333"/>
                    <a:pt x="1556" y="614"/>
                    <a:pt x="1135" y="198"/>
                  </a:cubicBezTo>
                  <a:cubicBezTo>
                    <a:pt x="999" y="62"/>
                    <a:pt x="832" y="1"/>
                    <a:pt x="66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4162600" y="5119475"/>
              <a:ext cx="36400" cy="33250"/>
            </a:xfrm>
            <a:custGeom>
              <a:rect b="b" l="l" r="r" t="t"/>
              <a:pathLst>
                <a:path extrusionOk="0" h="1330" w="1456">
                  <a:moveTo>
                    <a:pt x="845" y="408"/>
                  </a:moveTo>
                  <a:cubicBezTo>
                    <a:pt x="975" y="408"/>
                    <a:pt x="1101" y="510"/>
                    <a:pt x="1101" y="663"/>
                  </a:cubicBezTo>
                  <a:cubicBezTo>
                    <a:pt x="1101" y="805"/>
                    <a:pt x="987" y="918"/>
                    <a:pt x="845" y="918"/>
                  </a:cubicBezTo>
                  <a:cubicBezTo>
                    <a:pt x="618" y="918"/>
                    <a:pt x="505" y="644"/>
                    <a:pt x="666" y="483"/>
                  </a:cubicBezTo>
                  <a:cubicBezTo>
                    <a:pt x="718" y="431"/>
                    <a:pt x="782" y="408"/>
                    <a:pt x="845" y="408"/>
                  </a:cubicBezTo>
                  <a:close/>
                  <a:moveTo>
                    <a:pt x="839" y="1"/>
                  </a:moveTo>
                  <a:cubicBezTo>
                    <a:pt x="313" y="1"/>
                    <a:pt x="0" y="589"/>
                    <a:pt x="287" y="1027"/>
                  </a:cubicBezTo>
                  <a:cubicBezTo>
                    <a:pt x="420" y="1231"/>
                    <a:pt x="631" y="1329"/>
                    <a:pt x="842" y="1329"/>
                  </a:cubicBezTo>
                  <a:cubicBezTo>
                    <a:pt x="1092" y="1329"/>
                    <a:pt x="1340" y="1192"/>
                    <a:pt x="1455" y="928"/>
                  </a:cubicBezTo>
                  <a:cubicBezTo>
                    <a:pt x="1413" y="687"/>
                    <a:pt x="1366" y="441"/>
                    <a:pt x="1314" y="190"/>
                  </a:cubicBezTo>
                  <a:cubicBezTo>
                    <a:pt x="1186" y="67"/>
                    <a:pt x="1020" y="1"/>
                    <a:pt x="845" y="1"/>
                  </a:cubicBezTo>
                  <a:cubicBezTo>
                    <a:pt x="843" y="1"/>
                    <a:pt x="841" y="1"/>
                    <a:pt x="83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3705300" y="1048025"/>
              <a:ext cx="38800" cy="33325"/>
            </a:xfrm>
            <a:custGeom>
              <a:rect b="b" l="l" r="r" t="t"/>
              <a:pathLst>
                <a:path extrusionOk="0" h="1333" w="1552">
                  <a:moveTo>
                    <a:pt x="888" y="408"/>
                  </a:moveTo>
                  <a:cubicBezTo>
                    <a:pt x="1019" y="408"/>
                    <a:pt x="1145" y="509"/>
                    <a:pt x="1145" y="663"/>
                  </a:cubicBezTo>
                  <a:cubicBezTo>
                    <a:pt x="1145" y="805"/>
                    <a:pt x="1031" y="918"/>
                    <a:pt x="889" y="918"/>
                  </a:cubicBezTo>
                  <a:cubicBezTo>
                    <a:pt x="662" y="918"/>
                    <a:pt x="549" y="644"/>
                    <a:pt x="710" y="483"/>
                  </a:cubicBezTo>
                  <a:cubicBezTo>
                    <a:pt x="762" y="431"/>
                    <a:pt x="826" y="408"/>
                    <a:pt x="888" y="408"/>
                  </a:cubicBezTo>
                  <a:close/>
                  <a:moveTo>
                    <a:pt x="889" y="1"/>
                  </a:moveTo>
                  <a:cubicBezTo>
                    <a:pt x="293" y="1"/>
                    <a:pt x="0" y="715"/>
                    <a:pt x="416" y="1136"/>
                  </a:cubicBezTo>
                  <a:cubicBezTo>
                    <a:pt x="552" y="1272"/>
                    <a:pt x="719" y="1333"/>
                    <a:pt x="883" y="1333"/>
                  </a:cubicBezTo>
                  <a:cubicBezTo>
                    <a:pt x="1224" y="1333"/>
                    <a:pt x="1551" y="1066"/>
                    <a:pt x="1551" y="663"/>
                  </a:cubicBezTo>
                  <a:cubicBezTo>
                    <a:pt x="1551" y="299"/>
                    <a:pt x="1253"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3315875" y="3993550"/>
              <a:ext cx="38925" cy="33275"/>
            </a:xfrm>
            <a:custGeom>
              <a:rect b="b" l="l" r="r" t="t"/>
              <a:pathLst>
                <a:path extrusionOk="0" h="1331" w="1557">
                  <a:moveTo>
                    <a:pt x="667" y="413"/>
                  </a:moveTo>
                  <a:cubicBezTo>
                    <a:pt x="894" y="413"/>
                    <a:pt x="1008" y="687"/>
                    <a:pt x="847" y="848"/>
                  </a:cubicBezTo>
                  <a:cubicBezTo>
                    <a:pt x="795" y="900"/>
                    <a:pt x="731" y="923"/>
                    <a:pt x="668" y="923"/>
                  </a:cubicBezTo>
                  <a:cubicBezTo>
                    <a:pt x="537" y="923"/>
                    <a:pt x="412" y="822"/>
                    <a:pt x="412" y="668"/>
                  </a:cubicBezTo>
                  <a:cubicBezTo>
                    <a:pt x="412" y="526"/>
                    <a:pt x="526" y="413"/>
                    <a:pt x="667" y="413"/>
                  </a:cubicBezTo>
                  <a:close/>
                  <a:moveTo>
                    <a:pt x="672" y="0"/>
                  </a:moveTo>
                  <a:cubicBezTo>
                    <a:pt x="330" y="0"/>
                    <a:pt x="1" y="265"/>
                    <a:pt x="1" y="668"/>
                  </a:cubicBezTo>
                  <a:cubicBezTo>
                    <a:pt x="5" y="1032"/>
                    <a:pt x="299" y="1330"/>
                    <a:pt x="667" y="1330"/>
                  </a:cubicBezTo>
                  <a:cubicBezTo>
                    <a:pt x="1259" y="1330"/>
                    <a:pt x="1556" y="616"/>
                    <a:pt x="1136" y="195"/>
                  </a:cubicBezTo>
                  <a:cubicBezTo>
                    <a:pt x="1001" y="61"/>
                    <a:pt x="835" y="0"/>
                    <a:pt x="6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3097525" y="2143300"/>
              <a:ext cx="38925" cy="33275"/>
            </a:xfrm>
            <a:custGeom>
              <a:rect b="b" l="l" r="r" t="t"/>
              <a:pathLst>
                <a:path extrusionOk="0" h="1331" w="1557">
                  <a:moveTo>
                    <a:pt x="894" y="412"/>
                  </a:moveTo>
                  <a:cubicBezTo>
                    <a:pt x="955" y="412"/>
                    <a:pt x="1018" y="434"/>
                    <a:pt x="1069" y="484"/>
                  </a:cubicBezTo>
                  <a:cubicBezTo>
                    <a:pt x="1230" y="645"/>
                    <a:pt x="1117" y="919"/>
                    <a:pt x="890" y="919"/>
                  </a:cubicBezTo>
                  <a:cubicBezTo>
                    <a:pt x="748" y="919"/>
                    <a:pt x="634" y="805"/>
                    <a:pt x="634" y="668"/>
                  </a:cubicBezTo>
                  <a:cubicBezTo>
                    <a:pt x="634" y="514"/>
                    <a:pt x="762" y="412"/>
                    <a:pt x="894" y="412"/>
                  </a:cubicBezTo>
                  <a:close/>
                  <a:moveTo>
                    <a:pt x="884" y="1"/>
                  </a:moveTo>
                  <a:cubicBezTo>
                    <a:pt x="720" y="1"/>
                    <a:pt x="553" y="61"/>
                    <a:pt x="417" y="195"/>
                  </a:cubicBezTo>
                  <a:cubicBezTo>
                    <a:pt x="1" y="616"/>
                    <a:pt x="299" y="1330"/>
                    <a:pt x="890" y="1330"/>
                  </a:cubicBezTo>
                  <a:cubicBezTo>
                    <a:pt x="1254" y="1330"/>
                    <a:pt x="1552" y="1032"/>
                    <a:pt x="1556" y="668"/>
                  </a:cubicBezTo>
                  <a:cubicBezTo>
                    <a:pt x="1556" y="265"/>
                    <a:pt x="1227" y="1"/>
                    <a:pt x="8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3772675" y="1047950"/>
              <a:ext cx="38925" cy="33325"/>
            </a:xfrm>
            <a:custGeom>
              <a:rect b="b" l="l" r="r" t="t"/>
              <a:pathLst>
                <a:path extrusionOk="0" h="1333" w="1557">
                  <a:moveTo>
                    <a:pt x="667" y="415"/>
                  </a:moveTo>
                  <a:cubicBezTo>
                    <a:pt x="894" y="415"/>
                    <a:pt x="1008" y="689"/>
                    <a:pt x="847" y="845"/>
                  </a:cubicBezTo>
                  <a:cubicBezTo>
                    <a:pt x="795" y="897"/>
                    <a:pt x="731" y="921"/>
                    <a:pt x="668" y="921"/>
                  </a:cubicBezTo>
                  <a:cubicBezTo>
                    <a:pt x="537" y="921"/>
                    <a:pt x="412" y="819"/>
                    <a:pt x="412" y="666"/>
                  </a:cubicBezTo>
                  <a:cubicBezTo>
                    <a:pt x="412" y="529"/>
                    <a:pt x="525" y="415"/>
                    <a:pt x="667" y="415"/>
                  </a:cubicBezTo>
                  <a:close/>
                  <a:moveTo>
                    <a:pt x="671" y="0"/>
                  </a:moveTo>
                  <a:cubicBezTo>
                    <a:pt x="329" y="0"/>
                    <a:pt x="1" y="266"/>
                    <a:pt x="1" y="666"/>
                  </a:cubicBezTo>
                  <a:cubicBezTo>
                    <a:pt x="1" y="1035"/>
                    <a:pt x="298" y="1332"/>
                    <a:pt x="667" y="1332"/>
                  </a:cubicBezTo>
                  <a:cubicBezTo>
                    <a:pt x="1258" y="1332"/>
                    <a:pt x="1556" y="618"/>
                    <a:pt x="1135" y="198"/>
                  </a:cubicBezTo>
                  <a:cubicBezTo>
                    <a:pt x="1001" y="61"/>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3315875" y="2294225"/>
              <a:ext cx="38925" cy="33300"/>
            </a:xfrm>
            <a:custGeom>
              <a:rect b="b" l="l" r="r" t="t"/>
              <a:pathLst>
                <a:path extrusionOk="0" h="1332" w="1557">
                  <a:moveTo>
                    <a:pt x="667" y="415"/>
                  </a:moveTo>
                  <a:cubicBezTo>
                    <a:pt x="894" y="415"/>
                    <a:pt x="1008" y="689"/>
                    <a:pt x="847" y="850"/>
                  </a:cubicBezTo>
                  <a:cubicBezTo>
                    <a:pt x="795" y="902"/>
                    <a:pt x="731" y="925"/>
                    <a:pt x="668" y="925"/>
                  </a:cubicBezTo>
                  <a:cubicBezTo>
                    <a:pt x="537" y="925"/>
                    <a:pt x="412" y="823"/>
                    <a:pt x="412" y="670"/>
                  </a:cubicBezTo>
                  <a:cubicBezTo>
                    <a:pt x="412" y="528"/>
                    <a:pt x="526" y="415"/>
                    <a:pt x="667" y="415"/>
                  </a:cubicBezTo>
                  <a:close/>
                  <a:moveTo>
                    <a:pt x="671" y="0"/>
                  </a:moveTo>
                  <a:cubicBezTo>
                    <a:pt x="330" y="0"/>
                    <a:pt x="1" y="267"/>
                    <a:pt x="1" y="670"/>
                  </a:cubicBezTo>
                  <a:cubicBezTo>
                    <a:pt x="5" y="1034"/>
                    <a:pt x="299" y="1332"/>
                    <a:pt x="667" y="1332"/>
                  </a:cubicBezTo>
                  <a:cubicBezTo>
                    <a:pt x="1259" y="1332"/>
                    <a:pt x="1556" y="618"/>
                    <a:pt x="1136" y="197"/>
                  </a:cubicBezTo>
                  <a:cubicBezTo>
                    <a:pt x="1001" y="61"/>
                    <a:pt x="835"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3736150" y="1079000"/>
              <a:ext cx="38925" cy="33250"/>
            </a:xfrm>
            <a:custGeom>
              <a:rect b="b" l="l" r="r" t="t"/>
              <a:pathLst>
                <a:path extrusionOk="0" h="1330" w="1557">
                  <a:moveTo>
                    <a:pt x="888" y="408"/>
                  </a:moveTo>
                  <a:cubicBezTo>
                    <a:pt x="1019" y="408"/>
                    <a:pt x="1145" y="509"/>
                    <a:pt x="1145" y="663"/>
                  </a:cubicBezTo>
                  <a:cubicBezTo>
                    <a:pt x="1145" y="805"/>
                    <a:pt x="1031" y="918"/>
                    <a:pt x="889" y="918"/>
                  </a:cubicBezTo>
                  <a:cubicBezTo>
                    <a:pt x="662" y="918"/>
                    <a:pt x="549" y="644"/>
                    <a:pt x="710" y="483"/>
                  </a:cubicBezTo>
                  <a:cubicBezTo>
                    <a:pt x="762" y="431"/>
                    <a:pt x="826" y="408"/>
                    <a:pt x="888" y="408"/>
                  </a:cubicBezTo>
                  <a:close/>
                  <a:moveTo>
                    <a:pt x="889" y="1"/>
                  </a:moveTo>
                  <a:cubicBezTo>
                    <a:pt x="298" y="1"/>
                    <a:pt x="0" y="715"/>
                    <a:pt x="421" y="1136"/>
                  </a:cubicBezTo>
                  <a:cubicBezTo>
                    <a:pt x="557" y="1269"/>
                    <a:pt x="723" y="1329"/>
                    <a:pt x="885" y="1329"/>
                  </a:cubicBezTo>
                  <a:cubicBezTo>
                    <a:pt x="1228" y="1329"/>
                    <a:pt x="1556" y="1063"/>
                    <a:pt x="1556" y="663"/>
                  </a:cubicBezTo>
                  <a:cubicBezTo>
                    <a:pt x="1556" y="294"/>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3279350" y="2325275"/>
              <a:ext cx="38925" cy="33225"/>
            </a:xfrm>
            <a:custGeom>
              <a:rect b="b" l="l" r="r" t="t"/>
              <a:pathLst>
                <a:path extrusionOk="0" h="1329" w="1557">
                  <a:moveTo>
                    <a:pt x="889" y="407"/>
                  </a:moveTo>
                  <a:cubicBezTo>
                    <a:pt x="1019" y="407"/>
                    <a:pt x="1145" y="509"/>
                    <a:pt x="1145" y="662"/>
                  </a:cubicBezTo>
                  <a:cubicBezTo>
                    <a:pt x="1145" y="804"/>
                    <a:pt x="1031" y="918"/>
                    <a:pt x="890" y="918"/>
                  </a:cubicBezTo>
                  <a:cubicBezTo>
                    <a:pt x="663" y="918"/>
                    <a:pt x="549" y="643"/>
                    <a:pt x="710" y="482"/>
                  </a:cubicBezTo>
                  <a:cubicBezTo>
                    <a:pt x="762" y="430"/>
                    <a:pt x="826" y="407"/>
                    <a:pt x="889" y="407"/>
                  </a:cubicBezTo>
                  <a:close/>
                  <a:moveTo>
                    <a:pt x="890" y="0"/>
                  </a:moveTo>
                  <a:cubicBezTo>
                    <a:pt x="298" y="0"/>
                    <a:pt x="1" y="714"/>
                    <a:pt x="421" y="1135"/>
                  </a:cubicBezTo>
                  <a:cubicBezTo>
                    <a:pt x="557" y="1269"/>
                    <a:pt x="723" y="1329"/>
                    <a:pt x="885" y="1329"/>
                  </a:cubicBezTo>
                  <a:cubicBezTo>
                    <a:pt x="1228" y="1329"/>
                    <a:pt x="1556" y="1063"/>
                    <a:pt x="1556" y="662"/>
                  </a:cubicBezTo>
                  <a:cubicBezTo>
                    <a:pt x="1556" y="293"/>
                    <a:pt x="1258"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556475" y="1473625"/>
              <a:ext cx="38900" cy="33325"/>
            </a:xfrm>
            <a:custGeom>
              <a:rect b="b" l="l" r="r" t="t"/>
              <a:pathLst>
                <a:path extrusionOk="0" h="1333" w="1556">
                  <a:moveTo>
                    <a:pt x="888" y="407"/>
                  </a:moveTo>
                  <a:cubicBezTo>
                    <a:pt x="1019" y="407"/>
                    <a:pt x="1145" y="510"/>
                    <a:pt x="1145" y="667"/>
                  </a:cubicBezTo>
                  <a:cubicBezTo>
                    <a:pt x="1145" y="804"/>
                    <a:pt x="1031" y="918"/>
                    <a:pt x="889" y="918"/>
                  </a:cubicBezTo>
                  <a:cubicBezTo>
                    <a:pt x="662" y="918"/>
                    <a:pt x="549" y="643"/>
                    <a:pt x="710" y="483"/>
                  </a:cubicBezTo>
                  <a:cubicBezTo>
                    <a:pt x="761" y="431"/>
                    <a:pt x="825" y="407"/>
                    <a:pt x="888" y="407"/>
                  </a:cubicBezTo>
                  <a:close/>
                  <a:moveTo>
                    <a:pt x="889" y="0"/>
                  </a:moveTo>
                  <a:cubicBezTo>
                    <a:pt x="298" y="0"/>
                    <a:pt x="0" y="714"/>
                    <a:pt x="416" y="1135"/>
                  </a:cubicBezTo>
                  <a:cubicBezTo>
                    <a:pt x="553" y="1271"/>
                    <a:pt x="720" y="1332"/>
                    <a:pt x="884" y="1332"/>
                  </a:cubicBezTo>
                  <a:cubicBezTo>
                    <a:pt x="1227" y="1332"/>
                    <a:pt x="1556" y="1067"/>
                    <a:pt x="1556" y="667"/>
                  </a:cubicBezTo>
                  <a:cubicBezTo>
                    <a:pt x="1551" y="298"/>
                    <a:pt x="1253"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3948950" y="653300"/>
              <a:ext cx="38900" cy="33350"/>
            </a:xfrm>
            <a:custGeom>
              <a:rect b="b" l="l" r="r" t="t"/>
              <a:pathLst>
                <a:path extrusionOk="0" h="1334" w="1556">
                  <a:moveTo>
                    <a:pt x="893" y="412"/>
                  </a:moveTo>
                  <a:cubicBezTo>
                    <a:pt x="955" y="412"/>
                    <a:pt x="1018" y="435"/>
                    <a:pt x="1069" y="487"/>
                  </a:cubicBezTo>
                  <a:cubicBezTo>
                    <a:pt x="1230" y="648"/>
                    <a:pt x="1116" y="922"/>
                    <a:pt x="889" y="922"/>
                  </a:cubicBezTo>
                  <a:cubicBezTo>
                    <a:pt x="752" y="922"/>
                    <a:pt x="639" y="809"/>
                    <a:pt x="639" y="667"/>
                  </a:cubicBezTo>
                  <a:cubicBezTo>
                    <a:pt x="639" y="514"/>
                    <a:pt x="764" y="412"/>
                    <a:pt x="893" y="412"/>
                  </a:cubicBezTo>
                  <a:close/>
                  <a:moveTo>
                    <a:pt x="883" y="0"/>
                  </a:moveTo>
                  <a:cubicBezTo>
                    <a:pt x="720" y="0"/>
                    <a:pt x="555" y="60"/>
                    <a:pt x="421" y="194"/>
                  </a:cubicBezTo>
                  <a:cubicBezTo>
                    <a:pt x="0" y="615"/>
                    <a:pt x="298" y="1334"/>
                    <a:pt x="889" y="1334"/>
                  </a:cubicBezTo>
                  <a:cubicBezTo>
                    <a:pt x="1258" y="1329"/>
                    <a:pt x="1556" y="1031"/>
                    <a:pt x="1556" y="667"/>
                  </a:cubicBezTo>
                  <a:cubicBezTo>
                    <a:pt x="1556" y="266"/>
                    <a:pt x="1225" y="0"/>
                    <a:pt x="88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3310325" y="4055400"/>
              <a:ext cx="38800" cy="33325"/>
            </a:xfrm>
            <a:custGeom>
              <a:rect b="b" l="l" r="r" t="t"/>
              <a:pathLst>
                <a:path extrusionOk="0" h="1333" w="1552">
                  <a:moveTo>
                    <a:pt x="888" y="412"/>
                  </a:moveTo>
                  <a:cubicBezTo>
                    <a:pt x="1019" y="412"/>
                    <a:pt x="1145" y="514"/>
                    <a:pt x="1145" y="667"/>
                  </a:cubicBezTo>
                  <a:cubicBezTo>
                    <a:pt x="1145" y="809"/>
                    <a:pt x="1031" y="923"/>
                    <a:pt x="889" y="923"/>
                  </a:cubicBezTo>
                  <a:cubicBezTo>
                    <a:pt x="662" y="923"/>
                    <a:pt x="549" y="648"/>
                    <a:pt x="710" y="488"/>
                  </a:cubicBezTo>
                  <a:cubicBezTo>
                    <a:pt x="762" y="435"/>
                    <a:pt x="826" y="412"/>
                    <a:pt x="888" y="412"/>
                  </a:cubicBezTo>
                  <a:close/>
                  <a:moveTo>
                    <a:pt x="889" y="0"/>
                  </a:moveTo>
                  <a:cubicBezTo>
                    <a:pt x="298" y="0"/>
                    <a:pt x="0" y="719"/>
                    <a:pt x="417" y="1135"/>
                  </a:cubicBezTo>
                  <a:cubicBezTo>
                    <a:pt x="553" y="1272"/>
                    <a:pt x="720" y="1333"/>
                    <a:pt x="883" y="1333"/>
                  </a:cubicBezTo>
                  <a:cubicBezTo>
                    <a:pt x="1225" y="1333"/>
                    <a:pt x="1551" y="1067"/>
                    <a:pt x="1551" y="667"/>
                  </a:cubicBezTo>
                  <a:cubicBezTo>
                    <a:pt x="1551" y="298"/>
                    <a:pt x="1258"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4370625" y="1935000"/>
              <a:ext cx="45300" cy="38700"/>
            </a:xfrm>
            <a:custGeom>
              <a:rect b="b" l="l" r="r" t="t"/>
              <a:pathLst>
                <a:path extrusionOk="0" h="1548" w="1812">
                  <a:moveTo>
                    <a:pt x="1041" y="411"/>
                  </a:moveTo>
                  <a:cubicBezTo>
                    <a:pt x="1130" y="411"/>
                    <a:pt x="1222" y="444"/>
                    <a:pt x="1296" y="517"/>
                  </a:cubicBezTo>
                  <a:cubicBezTo>
                    <a:pt x="1523" y="749"/>
                    <a:pt x="1362" y="1141"/>
                    <a:pt x="1036" y="1141"/>
                  </a:cubicBezTo>
                  <a:cubicBezTo>
                    <a:pt x="838" y="1141"/>
                    <a:pt x="672" y="976"/>
                    <a:pt x="672" y="777"/>
                  </a:cubicBezTo>
                  <a:cubicBezTo>
                    <a:pt x="672" y="556"/>
                    <a:pt x="852" y="411"/>
                    <a:pt x="1041" y="411"/>
                  </a:cubicBezTo>
                  <a:close/>
                  <a:moveTo>
                    <a:pt x="1029" y="1"/>
                  </a:moveTo>
                  <a:cubicBezTo>
                    <a:pt x="839" y="1"/>
                    <a:pt x="645" y="71"/>
                    <a:pt x="488" y="229"/>
                  </a:cubicBezTo>
                  <a:cubicBezTo>
                    <a:pt x="1" y="716"/>
                    <a:pt x="346" y="1548"/>
                    <a:pt x="1036" y="1548"/>
                  </a:cubicBezTo>
                  <a:cubicBezTo>
                    <a:pt x="1467" y="1548"/>
                    <a:pt x="1812" y="1203"/>
                    <a:pt x="1812" y="777"/>
                  </a:cubicBezTo>
                  <a:cubicBezTo>
                    <a:pt x="1812" y="310"/>
                    <a:pt x="1428" y="1"/>
                    <a:pt x="102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2884725" y="3842600"/>
              <a:ext cx="38925" cy="33325"/>
            </a:xfrm>
            <a:custGeom>
              <a:rect b="b" l="l" r="r" t="t"/>
              <a:pathLst>
                <a:path extrusionOk="0" h="1333" w="1557">
                  <a:moveTo>
                    <a:pt x="889" y="412"/>
                  </a:moveTo>
                  <a:cubicBezTo>
                    <a:pt x="1020" y="412"/>
                    <a:pt x="1145" y="514"/>
                    <a:pt x="1145" y="667"/>
                  </a:cubicBezTo>
                  <a:cubicBezTo>
                    <a:pt x="1145" y="809"/>
                    <a:pt x="1032" y="923"/>
                    <a:pt x="890" y="923"/>
                  </a:cubicBezTo>
                  <a:cubicBezTo>
                    <a:pt x="663" y="923"/>
                    <a:pt x="549" y="649"/>
                    <a:pt x="710" y="488"/>
                  </a:cubicBezTo>
                  <a:cubicBezTo>
                    <a:pt x="762" y="436"/>
                    <a:pt x="826" y="412"/>
                    <a:pt x="889" y="412"/>
                  </a:cubicBezTo>
                  <a:close/>
                  <a:moveTo>
                    <a:pt x="890" y="1"/>
                  </a:moveTo>
                  <a:cubicBezTo>
                    <a:pt x="299" y="1"/>
                    <a:pt x="1" y="719"/>
                    <a:pt x="417" y="1136"/>
                  </a:cubicBezTo>
                  <a:cubicBezTo>
                    <a:pt x="553" y="1272"/>
                    <a:pt x="721" y="1333"/>
                    <a:pt x="885" y="1333"/>
                  </a:cubicBezTo>
                  <a:cubicBezTo>
                    <a:pt x="1228" y="1333"/>
                    <a:pt x="1557" y="1067"/>
                    <a:pt x="1557" y="667"/>
                  </a:cubicBezTo>
                  <a:cubicBezTo>
                    <a:pt x="1552" y="299"/>
                    <a:pt x="1254"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343450" y="3602050"/>
              <a:ext cx="38675" cy="33225"/>
            </a:xfrm>
            <a:custGeom>
              <a:rect b="b" l="l" r="r" t="t"/>
              <a:pathLst>
                <a:path extrusionOk="0" h="1329" w="1547">
                  <a:moveTo>
                    <a:pt x="883" y="407"/>
                  </a:moveTo>
                  <a:cubicBezTo>
                    <a:pt x="1014" y="407"/>
                    <a:pt x="1140" y="508"/>
                    <a:pt x="1140" y="662"/>
                  </a:cubicBezTo>
                  <a:cubicBezTo>
                    <a:pt x="1140" y="804"/>
                    <a:pt x="1026" y="917"/>
                    <a:pt x="889" y="917"/>
                  </a:cubicBezTo>
                  <a:cubicBezTo>
                    <a:pt x="662" y="917"/>
                    <a:pt x="544" y="643"/>
                    <a:pt x="705" y="482"/>
                  </a:cubicBezTo>
                  <a:cubicBezTo>
                    <a:pt x="757" y="430"/>
                    <a:pt x="821" y="407"/>
                    <a:pt x="883" y="407"/>
                  </a:cubicBezTo>
                  <a:close/>
                  <a:moveTo>
                    <a:pt x="880" y="1"/>
                  </a:moveTo>
                  <a:cubicBezTo>
                    <a:pt x="715" y="1"/>
                    <a:pt x="546" y="64"/>
                    <a:pt x="411" y="203"/>
                  </a:cubicBezTo>
                  <a:cubicBezTo>
                    <a:pt x="0" y="624"/>
                    <a:pt x="303" y="1328"/>
                    <a:pt x="889" y="1328"/>
                  </a:cubicBezTo>
                  <a:cubicBezTo>
                    <a:pt x="1073" y="1328"/>
                    <a:pt x="1248" y="1248"/>
                    <a:pt x="1371" y="1116"/>
                  </a:cubicBezTo>
                  <a:cubicBezTo>
                    <a:pt x="1357" y="903"/>
                    <a:pt x="1423" y="752"/>
                    <a:pt x="1546" y="648"/>
                  </a:cubicBezTo>
                  <a:cubicBezTo>
                    <a:pt x="1537" y="256"/>
                    <a:pt x="1215" y="1"/>
                    <a:pt x="88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4410825" y="3389150"/>
              <a:ext cx="38925" cy="33325"/>
            </a:xfrm>
            <a:custGeom>
              <a:rect b="b" l="l" r="r" t="t"/>
              <a:pathLst>
                <a:path extrusionOk="0" h="1333" w="1557">
                  <a:moveTo>
                    <a:pt x="667" y="415"/>
                  </a:moveTo>
                  <a:cubicBezTo>
                    <a:pt x="894" y="415"/>
                    <a:pt x="1008" y="690"/>
                    <a:pt x="847" y="846"/>
                  </a:cubicBezTo>
                  <a:cubicBezTo>
                    <a:pt x="795" y="898"/>
                    <a:pt x="731" y="921"/>
                    <a:pt x="668" y="921"/>
                  </a:cubicBezTo>
                  <a:cubicBezTo>
                    <a:pt x="537" y="921"/>
                    <a:pt x="412" y="819"/>
                    <a:pt x="412" y="666"/>
                  </a:cubicBezTo>
                  <a:cubicBezTo>
                    <a:pt x="412" y="529"/>
                    <a:pt x="525" y="415"/>
                    <a:pt x="667" y="415"/>
                  </a:cubicBezTo>
                  <a:close/>
                  <a:moveTo>
                    <a:pt x="671" y="1"/>
                  </a:moveTo>
                  <a:cubicBezTo>
                    <a:pt x="329" y="1"/>
                    <a:pt x="0" y="266"/>
                    <a:pt x="0" y="666"/>
                  </a:cubicBezTo>
                  <a:cubicBezTo>
                    <a:pt x="0" y="1035"/>
                    <a:pt x="298" y="1333"/>
                    <a:pt x="667" y="1333"/>
                  </a:cubicBezTo>
                  <a:cubicBezTo>
                    <a:pt x="1258" y="1333"/>
                    <a:pt x="1556" y="619"/>
                    <a:pt x="1135" y="198"/>
                  </a:cubicBezTo>
                  <a:cubicBezTo>
                    <a:pt x="1001" y="62"/>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3066600" y="2325275"/>
              <a:ext cx="38875" cy="33225"/>
            </a:xfrm>
            <a:custGeom>
              <a:rect b="b" l="l" r="r" t="t"/>
              <a:pathLst>
                <a:path extrusionOk="0" h="1329" w="1555">
                  <a:moveTo>
                    <a:pt x="887" y="407"/>
                  </a:moveTo>
                  <a:cubicBezTo>
                    <a:pt x="1018" y="407"/>
                    <a:pt x="1143" y="509"/>
                    <a:pt x="1143" y="662"/>
                  </a:cubicBezTo>
                  <a:cubicBezTo>
                    <a:pt x="1143" y="804"/>
                    <a:pt x="1030" y="918"/>
                    <a:pt x="888" y="918"/>
                  </a:cubicBezTo>
                  <a:cubicBezTo>
                    <a:pt x="661" y="918"/>
                    <a:pt x="547" y="643"/>
                    <a:pt x="708" y="482"/>
                  </a:cubicBezTo>
                  <a:cubicBezTo>
                    <a:pt x="760" y="430"/>
                    <a:pt x="824" y="407"/>
                    <a:pt x="887" y="407"/>
                  </a:cubicBezTo>
                  <a:close/>
                  <a:moveTo>
                    <a:pt x="882" y="0"/>
                  </a:moveTo>
                  <a:cubicBezTo>
                    <a:pt x="295" y="0"/>
                    <a:pt x="0" y="716"/>
                    <a:pt x="420" y="1135"/>
                  </a:cubicBezTo>
                  <a:cubicBezTo>
                    <a:pt x="554" y="1269"/>
                    <a:pt x="719" y="1329"/>
                    <a:pt x="882" y="1329"/>
                  </a:cubicBezTo>
                  <a:cubicBezTo>
                    <a:pt x="1224" y="1329"/>
                    <a:pt x="1555" y="1063"/>
                    <a:pt x="1555" y="662"/>
                  </a:cubicBezTo>
                  <a:cubicBezTo>
                    <a:pt x="1555" y="298"/>
                    <a:pt x="1257" y="0"/>
                    <a:pt x="888" y="0"/>
                  </a:cubicBezTo>
                  <a:cubicBezTo>
                    <a:pt x="886" y="0"/>
                    <a:pt x="884" y="0"/>
                    <a:pt x="88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3176850" y="4311525"/>
              <a:ext cx="98625" cy="97600"/>
            </a:xfrm>
            <a:custGeom>
              <a:rect b="b" l="l" r="r" t="t"/>
              <a:pathLst>
                <a:path extrusionOk="0" h="3904" w="3945">
                  <a:moveTo>
                    <a:pt x="1973" y="499"/>
                  </a:moveTo>
                  <a:lnTo>
                    <a:pt x="3434" y="1956"/>
                  </a:lnTo>
                  <a:lnTo>
                    <a:pt x="1973" y="3412"/>
                  </a:lnTo>
                  <a:lnTo>
                    <a:pt x="516" y="1956"/>
                  </a:lnTo>
                  <a:lnTo>
                    <a:pt x="1973" y="499"/>
                  </a:lnTo>
                  <a:close/>
                  <a:moveTo>
                    <a:pt x="1973" y="0"/>
                  </a:moveTo>
                  <a:cubicBezTo>
                    <a:pt x="1919" y="0"/>
                    <a:pt x="1866" y="22"/>
                    <a:pt x="1826" y="64"/>
                  </a:cubicBezTo>
                  <a:lnTo>
                    <a:pt x="81" y="1809"/>
                  </a:lnTo>
                  <a:cubicBezTo>
                    <a:pt x="1" y="1889"/>
                    <a:pt x="1" y="2017"/>
                    <a:pt x="81" y="2098"/>
                  </a:cubicBezTo>
                  <a:lnTo>
                    <a:pt x="1826" y="3847"/>
                  </a:lnTo>
                  <a:cubicBezTo>
                    <a:pt x="1866" y="3885"/>
                    <a:pt x="1919" y="3904"/>
                    <a:pt x="1973" y="3904"/>
                  </a:cubicBezTo>
                  <a:cubicBezTo>
                    <a:pt x="2026" y="3904"/>
                    <a:pt x="2079" y="3885"/>
                    <a:pt x="2119" y="3847"/>
                  </a:cubicBezTo>
                  <a:lnTo>
                    <a:pt x="3864" y="2098"/>
                  </a:lnTo>
                  <a:cubicBezTo>
                    <a:pt x="3944" y="2017"/>
                    <a:pt x="3944" y="1889"/>
                    <a:pt x="3864" y="1809"/>
                  </a:cubicBezTo>
                  <a:lnTo>
                    <a:pt x="2119" y="64"/>
                  </a:lnTo>
                  <a:cubicBezTo>
                    <a:pt x="2079" y="22"/>
                    <a:pt x="2026" y="0"/>
                    <a:pt x="197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4376650" y="3642925"/>
              <a:ext cx="18225" cy="22975"/>
            </a:xfrm>
            <a:custGeom>
              <a:rect b="b" l="l" r="r" t="t"/>
              <a:pathLst>
                <a:path extrusionOk="0" h="919" w="729">
                  <a:moveTo>
                    <a:pt x="190" y="1"/>
                  </a:moveTo>
                  <a:lnTo>
                    <a:pt x="190" y="1"/>
                  </a:lnTo>
                  <a:cubicBezTo>
                    <a:pt x="1" y="412"/>
                    <a:pt x="280" y="880"/>
                    <a:pt x="729" y="918"/>
                  </a:cubicBezTo>
                  <a:cubicBezTo>
                    <a:pt x="516" y="630"/>
                    <a:pt x="337" y="322"/>
                    <a:pt x="1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3279350" y="4024550"/>
              <a:ext cx="38925" cy="33325"/>
            </a:xfrm>
            <a:custGeom>
              <a:rect b="b" l="l" r="r" t="t"/>
              <a:pathLst>
                <a:path extrusionOk="0" h="1333" w="1557">
                  <a:moveTo>
                    <a:pt x="889" y="407"/>
                  </a:moveTo>
                  <a:cubicBezTo>
                    <a:pt x="1019" y="407"/>
                    <a:pt x="1145" y="509"/>
                    <a:pt x="1145" y="662"/>
                  </a:cubicBezTo>
                  <a:cubicBezTo>
                    <a:pt x="1145" y="804"/>
                    <a:pt x="1031" y="918"/>
                    <a:pt x="890" y="918"/>
                  </a:cubicBezTo>
                  <a:cubicBezTo>
                    <a:pt x="663" y="918"/>
                    <a:pt x="549" y="643"/>
                    <a:pt x="710" y="483"/>
                  </a:cubicBezTo>
                  <a:cubicBezTo>
                    <a:pt x="762" y="431"/>
                    <a:pt x="826" y="407"/>
                    <a:pt x="889" y="407"/>
                  </a:cubicBezTo>
                  <a:close/>
                  <a:moveTo>
                    <a:pt x="890" y="0"/>
                  </a:moveTo>
                  <a:cubicBezTo>
                    <a:pt x="298" y="0"/>
                    <a:pt x="1" y="714"/>
                    <a:pt x="421" y="1135"/>
                  </a:cubicBezTo>
                  <a:cubicBezTo>
                    <a:pt x="557" y="1271"/>
                    <a:pt x="724" y="1332"/>
                    <a:pt x="888" y="1332"/>
                  </a:cubicBezTo>
                  <a:cubicBezTo>
                    <a:pt x="1229" y="1332"/>
                    <a:pt x="1556" y="1065"/>
                    <a:pt x="1556" y="662"/>
                  </a:cubicBezTo>
                  <a:cubicBezTo>
                    <a:pt x="1556" y="298"/>
                    <a:pt x="1258"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4379975" y="3358300"/>
              <a:ext cx="38800" cy="33325"/>
            </a:xfrm>
            <a:custGeom>
              <a:rect b="b" l="l" r="r" t="t"/>
              <a:pathLst>
                <a:path extrusionOk="0" h="1333" w="1552">
                  <a:moveTo>
                    <a:pt x="662" y="410"/>
                  </a:moveTo>
                  <a:lnTo>
                    <a:pt x="662" y="415"/>
                  </a:lnTo>
                  <a:cubicBezTo>
                    <a:pt x="664" y="415"/>
                    <a:pt x="666" y="415"/>
                    <a:pt x="668" y="415"/>
                  </a:cubicBezTo>
                  <a:cubicBezTo>
                    <a:pt x="891" y="415"/>
                    <a:pt x="1001" y="686"/>
                    <a:pt x="842" y="845"/>
                  </a:cubicBezTo>
                  <a:cubicBezTo>
                    <a:pt x="790" y="898"/>
                    <a:pt x="726" y="921"/>
                    <a:pt x="663" y="921"/>
                  </a:cubicBezTo>
                  <a:cubicBezTo>
                    <a:pt x="532" y="921"/>
                    <a:pt x="407" y="819"/>
                    <a:pt x="407" y="666"/>
                  </a:cubicBezTo>
                  <a:cubicBezTo>
                    <a:pt x="407" y="524"/>
                    <a:pt x="520" y="410"/>
                    <a:pt x="662" y="410"/>
                  </a:cubicBezTo>
                  <a:close/>
                  <a:moveTo>
                    <a:pt x="668" y="0"/>
                  </a:moveTo>
                  <a:cubicBezTo>
                    <a:pt x="327" y="0"/>
                    <a:pt x="0" y="266"/>
                    <a:pt x="0" y="666"/>
                  </a:cubicBezTo>
                  <a:cubicBezTo>
                    <a:pt x="0" y="1035"/>
                    <a:pt x="298" y="1333"/>
                    <a:pt x="662" y="1333"/>
                  </a:cubicBezTo>
                  <a:cubicBezTo>
                    <a:pt x="1253" y="1333"/>
                    <a:pt x="1551" y="618"/>
                    <a:pt x="1135" y="198"/>
                  </a:cubicBezTo>
                  <a:cubicBezTo>
                    <a:pt x="999" y="61"/>
                    <a:pt x="832"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3523350" y="1229850"/>
              <a:ext cx="38925" cy="33325"/>
            </a:xfrm>
            <a:custGeom>
              <a:rect b="b" l="l" r="r" t="t"/>
              <a:pathLst>
                <a:path extrusionOk="0" h="1333" w="1557">
                  <a:moveTo>
                    <a:pt x="889" y="412"/>
                  </a:moveTo>
                  <a:cubicBezTo>
                    <a:pt x="1020" y="412"/>
                    <a:pt x="1145" y="514"/>
                    <a:pt x="1145" y="667"/>
                  </a:cubicBezTo>
                  <a:cubicBezTo>
                    <a:pt x="1145" y="809"/>
                    <a:pt x="1032" y="923"/>
                    <a:pt x="890" y="923"/>
                  </a:cubicBezTo>
                  <a:cubicBezTo>
                    <a:pt x="663" y="923"/>
                    <a:pt x="549" y="648"/>
                    <a:pt x="710" y="488"/>
                  </a:cubicBezTo>
                  <a:cubicBezTo>
                    <a:pt x="762" y="436"/>
                    <a:pt x="826" y="412"/>
                    <a:pt x="889" y="412"/>
                  </a:cubicBezTo>
                  <a:close/>
                  <a:moveTo>
                    <a:pt x="890" y="1"/>
                  </a:moveTo>
                  <a:cubicBezTo>
                    <a:pt x="299" y="1"/>
                    <a:pt x="1" y="719"/>
                    <a:pt x="422" y="1135"/>
                  </a:cubicBezTo>
                  <a:cubicBezTo>
                    <a:pt x="556" y="1272"/>
                    <a:pt x="723" y="1333"/>
                    <a:pt x="886" y="1333"/>
                  </a:cubicBezTo>
                  <a:cubicBezTo>
                    <a:pt x="1228" y="1333"/>
                    <a:pt x="1556" y="1067"/>
                    <a:pt x="1556" y="667"/>
                  </a:cubicBezTo>
                  <a:cubicBezTo>
                    <a:pt x="1556" y="298"/>
                    <a:pt x="1258" y="5"/>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4379975" y="3420100"/>
              <a:ext cx="38800" cy="33350"/>
            </a:xfrm>
            <a:custGeom>
              <a:rect b="b" l="l" r="r" t="t"/>
              <a:pathLst>
                <a:path extrusionOk="0" h="1334" w="1552">
                  <a:moveTo>
                    <a:pt x="662" y="412"/>
                  </a:moveTo>
                  <a:cubicBezTo>
                    <a:pt x="889" y="412"/>
                    <a:pt x="1003" y="686"/>
                    <a:pt x="842" y="847"/>
                  </a:cubicBezTo>
                  <a:cubicBezTo>
                    <a:pt x="790" y="899"/>
                    <a:pt x="726" y="922"/>
                    <a:pt x="663" y="922"/>
                  </a:cubicBezTo>
                  <a:cubicBezTo>
                    <a:pt x="532" y="922"/>
                    <a:pt x="407" y="820"/>
                    <a:pt x="407" y="667"/>
                  </a:cubicBezTo>
                  <a:cubicBezTo>
                    <a:pt x="407" y="525"/>
                    <a:pt x="520" y="412"/>
                    <a:pt x="662" y="412"/>
                  </a:cubicBezTo>
                  <a:close/>
                  <a:moveTo>
                    <a:pt x="671" y="0"/>
                  </a:moveTo>
                  <a:cubicBezTo>
                    <a:pt x="328" y="0"/>
                    <a:pt x="0" y="266"/>
                    <a:pt x="0" y="667"/>
                  </a:cubicBezTo>
                  <a:cubicBezTo>
                    <a:pt x="0" y="1036"/>
                    <a:pt x="298" y="1329"/>
                    <a:pt x="662" y="1334"/>
                  </a:cubicBezTo>
                  <a:cubicBezTo>
                    <a:pt x="1253" y="1334"/>
                    <a:pt x="1551" y="615"/>
                    <a:pt x="1135" y="194"/>
                  </a:cubicBezTo>
                  <a:cubicBezTo>
                    <a:pt x="1000" y="60"/>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3103075" y="2294225"/>
              <a:ext cx="38925" cy="33300"/>
            </a:xfrm>
            <a:custGeom>
              <a:rect b="b" l="l" r="r" t="t"/>
              <a:pathLst>
                <a:path extrusionOk="0" h="1332" w="1557">
                  <a:moveTo>
                    <a:pt x="668" y="415"/>
                  </a:moveTo>
                  <a:cubicBezTo>
                    <a:pt x="895" y="415"/>
                    <a:pt x="1008" y="689"/>
                    <a:pt x="847" y="850"/>
                  </a:cubicBezTo>
                  <a:cubicBezTo>
                    <a:pt x="795" y="902"/>
                    <a:pt x="731" y="925"/>
                    <a:pt x="669" y="925"/>
                  </a:cubicBezTo>
                  <a:cubicBezTo>
                    <a:pt x="538" y="925"/>
                    <a:pt x="412" y="823"/>
                    <a:pt x="412" y="670"/>
                  </a:cubicBezTo>
                  <a:cubicBezTo>
                    <a:pt x="412" y="528"/>
                    <a:pt x="526" y="415"/>
                    <a:pt x="668" y="415"/>
                  </a:cubicBezTo>
                  <a:close/>
                  <a:moveTo>
                    <a:pt x="672" y="0"/>
                  </a:moveTo>
                  <a:cubicBezTo>
                    <a:pt x="330" y="0"/>
                    <a:pt x="1" y="267"/>
                    <a:pt x="1" y="670"/>
                  </a:cubicBezTo>
                  <a:cubicBezTo>
                    <a:pt x="6" y="1034"/>
                    <a:pt x="299" y="1332"/>
                    <a:pt x="668" y="1332"/>
                  </a:cubicBezTo>
                  <a:cubicBezTo>
                    <a:pt x="1259" y="1332"/>
                    <a:pt x="1557" y="618"/>
                    <a:pt x="1136" y="197"/>
                  </a:cubicBezTo>
                  <a:cubicBezTo>
                    <a:pt x="1001" y="61"/>
                    <a:pt x="835" y="0"/>
                    <a:pt x="6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4343325" y="3389225"/>
              <a:ext cx="38925" cy="33275"/>
            </a:xfrm>
            <a:custGeom>
              <a:rect b="b" l="l" r="r" t="t"/>
              <a:pathLst>
                <a:path extrusionOk="0" h="1331" w="1557">
                  <a:moveTo>
                    <a:pt x="888" y="408"/>
                  </a:moveTo>
                  <a:cubicBezTo>
                    <a:pt x="1019" y="408"/>
                    <a:pt x="1145" y="509"/>
                    <a:pt x="1145" y="663"/>
                  </a:cubicBezTo>
                  <a:cubicBezTo>
                    <a:pt x="1145" y="805"/>
                    <a:pt x="1031" y="918"/>
                    <a:pt x="894" y="918"/>
                  </a:cubicBezTo>
                  <a:cubicBezTo>
                    <a:pt x="667" y="918"/>
                    <a:pt x="549" y="644"/>
                    <a:pt x="710" y="483"/>
                  </a:cubicBezTo>
                  <a:cubicBezTo>
                    <a:pt x="762" y="431"/>
                    <a:pt x="826" y="408"/>
                    <a:pt x="888" y="408"/>
                  </a:cubicBezTo>
                  <a:close/>
                  <a:moveTo>
                    <a:pt x="894" y="1"/>
                  </a:moveTo>
                  <a:cubicBezTo>
                    <a:pt x="298" y="1"/>
                    <a:pt x="0" y="715"/>
                    <a:pt x="421" y="1136"/>
                  </a:cubicBezTo>
                  <a:cubicBezTo>
                    <a:pt x="557" y="1270"/>
                    <a:pt x="724" y="1331"/>
                    <a:pt x="887" y="1331"/>
                  </a:cubicBezTo>
                  <a:cubicBezTo>
                    <a:pt x="1229" y="1331"/>
                    <a:pt x="1556" y="1066"/>
                    <a:pt x="1556" y="663"/>
                  </a:cubicBezTo>
                  <a:cubicBezTo>
                    <a:pt x="1556" y="299"/>
                    <a:pt x="1258" y="1"/>
                    <a:pt x="89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4147200" y="1986800"/>
              <a:ext cx="482475" cy="497475"/>
            </a:xfrm>
            <a:custGeom>
              <a:rect b="b" l="l" r="r" t="t"/>
              <a:pathLst>
                <a:path extrusionOk="0" h="19899" w="19299">
                  <a:moveTo>
                    <a:pt x="9971" y="1"/>
                  </a:moveTo>
                  <a:cubicBezTo>
                    <a:pt x="9919" y="1"/>
                    <a:pt x="9867" y="20"/>
                    <a:pt x="9827" y="57"/>
                  </a:cubicBezTo>
                  <a:lnTo>
                    <a:pt x="7992" y="1892"/>
                  </a:lnTo>
                  <a:cubicBezTo>
                    <a:pt x="7982" y="1878"/>
                    <a:pt x="7968" y="1864"/>
                    <a:pt x="7954" y="1850"/>
                  </a:cubicBezTo>
                  <a:cubicBezTo>
                    <a:pt x="7115" y="1010"/>
                    <a:pt x="6014" y="591"/>
                    <a:pt x="4913" y="591"/>
                  </a:cubicBezTo>
                  <a:cubicBezTo>
                    <a:pt x="3813" y="591"/>
                    <a:pt x="2712" y="1010"/>
                    <a:pt x="1873" y="1850"/>
                  </a:cubicBezTo>
                  <a:cubicBezTo>
                    <a:pt x="194" y="3528"/>
                    <a:pt x="194" y="6252"/>
                    <a:pt x="1873" y="7936"/>
                  </a:cubicBezTo>
                  <a:cubicBezTo>
                    <a:pt x="1887" y="7945"/>
                    <a:pt x="1901" y="7959"/>
                    <a:pt x="1911" y="7973"/>
                  </a:cubicBezTo>
                  <a:lnTo>
                    <a:pt x="81" y="9803"/>
                  </a:lnTo>
                  <a:cubicBezTo>
                    <a:pt x="0" y="9884"/>
                    <a:pt x="0" y="10012"/>
                    <a:pt x="81" y="10092"/>
                  </a:cubicBezTo>
                  <a:lnTo>
                    <a:pt x="1911" y="11927"/>
                  </a:lnTo>
                  <a:cubicBezTo>
                    <a:pt x="1901" y="11941"/>
                    <a:pt x="1887" y="11950"/>
                    <a:pt x="1873" y="11964"/>
                  </a:cubicBezTo>
                  <a:cubicBezTo>
                    <a:pt x="227" y="13648"/>
                    <a:pt x="241" y="16343"/>
                    <a:pt x="1906" y="18013"/>
                  </a:cubicBezTo>
                  <a:cubicBezTo>
                    <a:pt x="2747" y="18851"/>
                    <a:pt x="3849" y="19272"/>
                    <a:pt x="4950" y="19272"/>
                  </a:cubicBezTo>
                  <a:cubicBezTo>
                    <a:pt x="6035" y="19272"/>
                    <a:pt x="7119" y="18864"/>
                    <a:pt x="7954" y="18046"/>
                  </a:cubicBezTo>
                  <a:cubicBezTo>
                    <a:pt x="7968" y="18031"/>
                    <a:pt x="7982" y="18022"/>
                    <a:pt x="7992" y="18008"/>
                  </a:cubicBezTo>
                  <a:lnTo>
                    <a:pt x="9827" y="19838"/>
                  </a:lnTo>
                  <a:cubicBezTo>
                    <a:pt x="9867" y="19878"/>
                    <a:pt x="9919" y="19898"/>
                    <a:pt x="9971" y="19898"/>
                  </a:cubicBezTo>
                  <a:cubicBezTo>
                    <a:pt x="10023" y="19898"/>
                    <a:pt x="10075" y="19878"/>
                    <a:pt x="10115" y="19838"/>
                  </a:cubicBezTo>
                  <a:lnTo>
                    <a:pt x="11950" y="18008"/>
                  </a:lnTo>
                  <a:cubicBezTo>
                    <a:pt x="11964" y="18022"/>
                    <a:pt x="11973" y="18031"/>
                    <a:pt x="11983" y="18046"/>
                  </a:cubicBezTo>
                  <a:cubicBezTo>
                    <a:pt x="12825" y="18885"/>
                    <a:pt x="13926" y="19305"/>
                    <a:pt x="15028" y="19305"/>
                  </a:cubicBezTo>
                  <a:cubicBezTo>
                    <a:pt x="16129" y="19305"/>
                    <a:pt x="17229" y="18885"/>
                    <a:pt x="18069" y="18046"/>
                  </a:cubicBezTo>
                  <a:cubicBezTo>
                    <a:pt x="18353" y="17752"/>
                    <a:pt x="18594" y="17421"/>
                    <a:pt x="18783" y="17062"/>
                  </a:cubicBezTo>
                  <a:cubicBezTo>
                    <a:pt x="18792" y="16802"/>
                    <a:pt x="18759" y="16547"/>
                    <a:pt x="18684" y="16305"/>
                  </a:cubicBezTo>
                  <a:cubicBezTo>
                    <a:pt x="18244" y="17568"/>
                    <a:pt x="17185" y="18514"/>
                    <a:pt x="15884" y="18812"/>
                  </a:cubicBezTo>
                  <a:cubicBezTo>
                    <a:pt x="15601" y="18875"/>
                    <a:pt x="15315" y="18906"/>
                    <a:pt x="15031" y="18906"/>
                  </a:cubicBezTo>
                  <a:cubicBezTo>
                    <a:pt x="14008" y="18906"/>
                    <a:pt x="13013" y="18501"/>
                    <a:pt x="12276" y="17757"/>
                  </a:cubicBezTo>
                  <a:cubicBezTo>
                    <a:pt x="12215" y="17696"/>
                    <a:pt x="12163" y="17639"/>
                    <a:pt x="12106" y="17578"/>
                  </a:cubicBezTo>
                  <a:lnTo>
                    <a:pt x="12101" y="17578"/>
                  </a:lnTo>
                  <a:cubicBezTo>
                    <a:pt x="12101" y="17578"/>
                    <a:pt x="12101" y="17573"/>
                    <a:pt x="12101" y="17573"/>
                  </a:cubicBezTo>
                  <a:cubicBezTo>
                    <a:pt x="12082" y="17554"/>
                    <a:pt x="12059" y="17554"/>
                    <a:pt x="12035" y="17544"/>
                  </a:cubicBezTo>
                  <a:cubicBezTo>
                    <a:pt x="12011" y="17530"/>
                    <a:pt x="11988" y="17521"/>
                    <a:pt x="11964" y="17516"/>
                  </a:cubicBezTo>
                  <a:cubicBezTo>
                    <a:pt x="11936" y="17521"/>
                    <a:pt x="11917" y="17525"/>
                    <a:pt x="11893" y="17540"/>
                  </a:cubicBezTo>
                  <a:cubicBezTo>
                    <a:pt x="11869" y="17549"/>
                    <a:pt x="11841" y="17544"/>
                    <a:pt x="11822" y="17563"/>
                  </a:cubicBezTo>
                  <a:lnTo>
                    <a:pt x="11822" y="17573"/>
                  </a:lnTo>
                  <a:lnTo>
                    <a:pt x="11813" y="17573"/>
                  </a:lnTo>
                  <a:lnTo>
                    <a:pt x="9983" y="19403"/>
                  </a:lnTo>
                  <a:lnTo>
                    <a:pt x="8148" y="17573"/>
                  </a:lnTo>
                  <a:lnTo>
                    <a:pt x="8143" y="17573"/>
                  </a:lnTo>
                  <a:cubicBezTo>
                    <a:pt x="8143" y="17573"/>
                    <a:pt x="8143" y="17568"/>
                    <a:pt x="8143" y="17563"/>
                  </a:cubicBezTo>
                  <a:cubicBezTo>
                    <a:pt x="8124" y="17549"/>
                    <a:pt x="8096" y="17549"/>
                    <a:pt x="8072" y="17540"/>
                  </a:cubicBezTo>
                  <a:cubicBezTo>
                    <a:pt x="8049" y="17525"/>
                    <a:pt x="8025" y="17521"/>
                    <a:pt x="8001" y="17516"/>
                  </a:cubicBezTo>
                  <a:cubicBezTo>
                    <a:pt x="7973" y="17521"/>
                    <a:pt x="7949" y="17530"/>
                    <a:pt x="7926" y="17549"/>
                  </a:cubicBezTo>
                  <a:cubicBezTo>
                    <a:pt x="7907" y="17559"/>
                    <a:pt x="7878" y="17554"/>
                    <a:pt x="7864" y="17573"/>
                  </a:cubicBezTo>
                  <a:lnTo>
                    <a:pt x="7864" y="17578"/>
                  </a:lnTo>
                  <a:cubicBezTo>
                    <a:pt x="7864" y="17579"/>
                    <a:pt x="7864" y="17580"/>
                    <a:pt x="7863" y="17580"/>
                  </a:cubicBezTo>
                  <a:cubicBezTo>
                    <a:pt x="7861" y="17580"/>
                    <a:pt x="7858" y="17578"/>
                    <a:pt x="7855" y="17578"/>
                  </a:cubicBezTo>
                  <a:cubicBezTo>
                    <a:pt x="7803" y="17639"/>
                    <a:pt x="7746" y="17696"/>
                    <a:pt x="7689" y="17757"/>
                  </a:cubicBezTo>
                  <a:cubicBezTo>
                    <a:pt x="6928" y="18516"/>
                    <a:pt x="5931" y="18896"/>
                    <a:pt x="4935" y="18896"/>
                  </a:cubicBezTo>
                  <a:cubicBezTo>
                    <a:pt x="3939" y="18896"/>
                    <a:pt x="2944" y="18516"/>
                    <a:pt x="2185" y="17757"/>
                  </a:cubicBezTo>
                  <a:cubicBezTo>
                    <a:pt x="662" y="16235"/>
                    <a:pt x="662" y="13771"/>
                    <a:pt x="2185" y="12253"/>
                  </a:cubicBezTo>
                  <a:cubicBezTo>
                    <a:pt x="2242" y="12191"/>
                    <a:pt x="2303" y="12139"/>
                    <a:pt x="2360" y="12083"/>
                  </a:cubicBezTo>
                  <a:cubicBezTo>
                    <a:pt x="2360" y="12083"/>
                    <a:pt x="2360" y="12078"/>
                    <a:pt x="2365" y="12078"/>
                  </a:cubicBezTo>
                  <a:lnTo>
                    <a:pt x="2369" y="12078"/>
                  </a:lnTo>
                  <a:cubicBezTo>
                    <a:pt x="2388" y="12059"/>
                    <a:pt x="2388" y="12035"/>
                    <a:pt x="2398" y="12012"/>
                  </a:cubicBezTo>
                  <a:cubicBezTo>
                    <a:pt x="2412" y="11988"/>
                    <a:pt x="2421" y="11964"/>
                    <a:pt x="2426" y="11941"/>
                  </a:cubicBezTo>
                  <a:cubicBezTo>
                    <a:pt x="2426" y="11912"/>
                    <a:pt x="2417" y="11889"/>
                    <a:pt x="2402" y="11865"/>
                  </a:cubicBezTo>
                  <a:cubicBezTo>
                    <a:pt x="2393" y="11842"/>
                    <a:pt x="2398" y="11818"/>
                    <a:pt x="2379" y="11799"/>
                  </a:cubicBezTo>
                  <a:lnTo>
                    <a:pt x="2374" y="11799"/>
                  </a:lnTo>
                  <a:cubicBezTo>
                    <a:pt x="2369" y="11799"/>
                    <a:pt x="2374" y="11794"/>
                    <a:pt x="2374" y="11790"/>
                  </a:cubicBezTo>
                  <a:lnTo>
                    <a:pt x="539" y="9959"/>
                  </a:lnTo>
                  <a:lnTo>
                    <a:pt x="2374" y="8125"/>
                  </a:lnTo>
                  <a:lnTo>
                    <a:pt x="2374" y="8120"/>
                  </a:lnTo>
                  <a:lnTo>
                    <a:pt x="2379" y="8120"/>
                  </a:lnTo>
                  <a:cubicBezTo>
                    <a:pt x="2398" y="8101"/>
                    <a:pt x="2393" y="8073"/>
                    <a:pt x="2402" y="8049"/>
                  </a:cubicBezTo>
                  <a:cubicBezTo>
                    <a:pt x="2417" y="8025"/>
                    <a:pt x="2426" y="8002"/>
                    <a:pt x="2426" y="7978"/>
                  </a:cubicBezTo>
                  <a:cubicBezTo>
                    <a:pt x="2421" y="7950"/>
                    <a:pt x="2412" y="7926"/>
                    <a:pt x="2398" y="7902"/>
                  </a:cubicBezTo>
                  <a:cubicBezTo>
                    <a:pt x="2388" y="7884"/>
                    <a:pt x="2388" y="7855"/>
                    <a:pt x="2369" y="7836"/>
                  </a:cubicBezTo>
                  <a:lnTo>
                    <a:pt x="2365" y="7836"/>
                  </a:lnTo>
                  <a:cubicBezTo>
                    <a:pt x="2365" y="7836"/>
                    <a:pt x="2365" y="7836"/>
                    <a:pt x="2360" y="7832"/>
                  </a:cubicBezTo>
                  <a:cubicBezTo>
                    <a:pt x="2303" y="7780"/>
                    <a:pt x="2242" y="7723"/>
                    <a:pt x="2185" y="7661"/>
                  </a:cubicBezTo>
                  <a:cubicBezTo>
                    <a:pt x="681" y="6139"/>
                    <a:pt x="686" y="3689"/>
                    <a:pt x="2199" y="2176"/>
                  </a:cubicBezTo>
                  <a:cubicBezTo>
                    <a:pt x="2958" y="1417"/>
                    <a:pt x="3954" y="1037"/>
                    <a:pt x="4950" y="1037"/>
                  </a:cubicBezTo>
                  <a:cubicBezTo>
                    <a:pt x="5940" y="1037"/>
                    <a:pt x="6930" y="1412"/>
                    <a:pt x="7689" y="2162"/>
                  </a:cubicBezTo>
                  <a:cubicBezTo>
                    <a:pt x="7746" y="2219"/>
                    <a:pt x="7803" y="2280"/>
                    <a:pt x="7855" y="2337"/>
                  </a:cubicBezTo>
                  <a:lnTo>
                    <a:pt x="7864" y="2337"/>
                  </a:lnTo>
                  <a:cubicBezTo>
                    <a:pt x="7864" y="2337"/>
                    <a:pt x="7864" y="2341"/>
                    <a:pt x="7864" y="2341"/>
                  </a:cubicBezTo>
                  <a:cubicBezTo>
                    <a:pt x="7883" y="2360"/>
                    <a:pt x="7907" y="2360"/>
                    <a:pt x="7930" y="2370"/>
                  </a:cubicBezTo>
                  <a:cubicBezTo>
                    <a:pt x="7949" y="2384"/>
                    <a:pt x="7973" y="2393"/>
                    <a:pt x="8001" y="2398"/>
                  </a:cubicBezTo>
                  <a:cubicBezTo>
                    <a:pt x="8030" y="2398"/>
                    <a:pt x="8053" y="2389"/>
                    <a:pt x="8077" y="2375"/>
                  </a:cubicBezTo>
                  <a:cubicBezTo>
                    <a:pt x="8101" y="2365"/>
                    <a:pt x="8124" y="2370"/>
                    <a:pt x="8143" y="2351"/>
                  </a:cubicBezTo>
                  <a:lnTo>
                    <a:pt x="8143" y="2346"/>
                  </a:lnTo>
                  <a:lnTo>
                    <a:pt x="8148" y="2346"/>
                  </a:lnTo>
                  <a:lnTo>
                    <a:pt x="9983" y="511"/>
                  </a:lnTo>
                  <a:lnTo>
                    <a:pt x="11813" y="2346"/>
                  </a:lnTo>
                  <a:lnTo>
                    <a:pt x="11822" y="2346"/>
                  </a:lnTo>
                  <a:cubicBezTo>
                    <a:pt x="11822" y="2346"/>
                    <a:pt x="11822" y="2351"/>
                    <a:pt x="11822" y="2351"/>
                  </a:cubicBezTo>
                  <a:cubicBezTo>
                    <a:pt x="11841" y="2370"/>
                    <a:pt x="11865" y="2365"/>
                    <a:pt x="11888" y="2375"/>
                  </a:cubicBezTo>
                  <a:cubicBezTo>
                    <a:pt x="11912" y="2384"/>
                    <a:pt x="11931" y="2403"/>
                    <a:pt x="11955" y="2403"/>
                  </a:cubicBezTo>
                  <a:lnTo>
                    <a:pt x="11964" y="2403"/>
                  </a:lnTo>
                  <a:cubicBezTo>
                    <a:pt x="11988" y="2398"/>
                    <a:pt x="12011" y="2389"/>
                    <a:pt x="12035" y="2375"/>
                  </a:cubicBezTo>
                  <a:cubicBezTo>
                    <a:pt x="12054" y="2365"/>
                    <a:pt x="12082" y="2365"/>
                    <a:pt x="12101" y="2346"/>
                  </a:cubicBezTo>
                  <a:lnTo>
                    <a:pt x="12101" y="2341"/>
                  </a:lnTo>
                  <a:cubicBezTo>
                    <a:pt x="12101" y="2340"/>
                    <a:pt x="12102" y="2339"/>
                    <a:pt x="12102" y="2339"/>
                  </a:cubicBezTo>
                  <a:cubicBezTo>
                    <a:pt x="12104" y="2339"/>
                    <a:pt x="12106" y="2341"/>
                    <a:pt x="12106" y="2341"/>
                  </a:cubicBezTo>
                  <a:cubicBezTo>
                    <a:pt x="12163" y="2280"/>
                    <a:pt x="12219" y="2219"/>
                    <a:pt x="12276" y="2162"/>
                  </a:cubicBezTo>
                  <a:cubicBezTo>
                    <a:pt x="13037" y="1403"/>
                    <a:pt x="14033" y="1023"/>
                    <a:pt x="15028" y="1023"/>
                  </a:cubicBezTo>
                  <a:cubicBezTo>
                    <a:pt x="16024" y="1023"/>
                    <a:pt x="17019" y="1403"/>
                    <a:pt x="17780" y="2162"/>
                  </a:cubicBezTo>
                  <a:cubicBezTo>
                    <a:pt x="18433" y="2824"/>
                    <a:pt x="18830" y="3699"/>
                    <a:pt x="18892" y="4625"/>
                  </a:cubicBezTo>
                  <a:cubicBezTo>
                    <a:pt x="19019" y="4559"/>
                    <a:pt x="19147" y="4498"/>
                    <a:pt x="19275" y="4436"/>
                  </a:cubicBezTo>
                  <a:lnTo>
                    <a:pt x="19298" y="4427"/>
                  </a:lnTo>
                  <a:cubicBezTo>
                    <a:pt x="19114" y="2786"/>
                    <a:pt x="18003" y="1396"/>
                    <a:pt x="16442" y="852"/>
                  </a:cubicBezTo>
                  <a:cubicBezTo>
                    <a:pt x="15980" y="690"/>
                    <a:pt x="15502" y="612"/>
                    <a:pt x="15028" y="612"/>
                  </a:cubicBezTo>
                  <a:cubicBezTo>
                    <a:pt x="13906" y="612"/>
                    <a:pt x="12806" y="1052"/>
                    <a:pt x="11988" y="1873"/>
                  </a:cubicBezTo>
                  <a:lnTo>
                    <a:pt x="11983" y="1850"/>
                  </a:lnTo>
                  <a:cubicBezTo>
                    <a:pt x="11973" y="1864"/>
                    <a:pt x="11959" y="1878"/>
                    <a:pt x="11950" y="1892"/>
                  </a:cubicBezTo>
                  <a:lnTo>
                    <a:pt x="10115" y="57"/>
                  </a:lnTo>
                  <a:cubicBezTo>
                    <a:pt x="10075" y="20"/>
                    <a:pt x="10023" y="1"/>
                    <a:pt x="99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3134050" y="2325175"/>
              <a:ext cx="38925" cy="33325"/>
            </a:xfrm>
            <a:custGeom>
              <a:rect b="b" l="l" r="r" t="t"/>
              <a:pathLst>
                <a:path extrusionOk="0" h="1333" w="1557">
                  <a:moveTo>
                    <a:pt x="668" y="411"/>
                  </a:moveTo>
                  <a:cubicBezTo>
                    <a:pt x="895" y="411"/>
                    <a:pt x="1008" y="685"/>
                    <a:pt x="847" y="846"/>
                  </a:cubicBezTo>
                  <a:cubicBezTo>
                    <a:pt x="795" y="898"/>
                    <a:pt x="731" y="921"/>
                    <a:pt x="669" y="921"/>
                  </a:cubicBezTo>
                  <a:cubicBezTo>
                    <a:pt x="538" y="921"/>
                    <a:pt x="412" y="820"/>
                    <a:pt x="412" y="666"/>
                  </a:cubicBezTo>
                  <a:cubicBezTo>
                    <a:pt x="412" y="524"/>
                    <a:pt x="526" y="411"/>
                    <a:pt x="668" y="411"/>
                  </a:cubicBezTo>
                  <a:close/>
                  <a:moveTo>
                    <a:pt x="671" y="1"/>
                  </a:moveTo>
                  <a:cubicBezTo>
                    <a:pt x="330" y="1"/>
                    <a:pt x="1" y="266"/>
                    <a:pt x="1" y="666"/>
                  </a:cubicBezTo>
                  <a:cubicBezTo>
                    <a:pt x="1" y="1035"/>
                    <a:pt x="299" y="1333"/>
                    <a:pt x="668" y="1333"/>
                  </a:cubicBezTo>
                  <a:cubicBezTo>
                    <a:pt x="1259" y="1333"/>
                    <a:pt x="1557" y="614"/>
                    <a:pt x="1136" y="198"/>
                  </a:cubicBezTo>
                  <a:cubicBezTo>
                    <a:pt x="1001" y="62"/>
                    <a:pt x="835"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4377125" y="2497150"/>
              <a:ext cx="45300" cy="38800"/>
            </a:xfrm>
            <a:custGeom>
              <a:rect b="b" l="l" r="r" t="t"/>
              <a:pathLst>
                <a:path extrusionOk="0" h="1552" w="1812">
                  <a:moveTo>
                    <a:pt x="776" y="412"/>
                  </a:moveTo>
                  <a:cubicBezTo>
                    <a:pt x="980" y="412"/>
                    <a:pt x="1140" y="573"/>
                    <a:pt x="1140" y="776"/>
                  </a:cubicBezTo>
                  <a:cubicBezTo>
                    <a:pt x="1140" y="994"/>
                    <a:pt x="961" y="1140"/>
                    <a:pt x="774" y="1140"/>
                  </a:cubicBezTo>
                  <a:cubicBezTo>
                    <a:pt x="685" y="1140"/>
                    <a:pt x="594" y="1107"/>
                    <a:pt x="521" y="1032"/>
                  </a:cubicBezTo>
                  <a:cubicBezTo>
                    <a:pt x="289" y="805"/>
                    <a:pt x="455" y="412"/>
                    <a:pt x="776" y="412"/>
                  </a:cubicBezTo>
                  <a:close/>
                  <a:moveTo>
                    <a:pt x="776" y="1"/>
                  </a:moveTo>
                  <a:cubicBezTo>
                    <a:pt x="351" y="1"/>
                    <a:pt x="1" y="346"/>
                    <a:pt x="5" y="776"/>
                  </a:cubicBezTo>
                  <a:cubicBezTo>
                    <a:pt x="5" y="1242"/>
                    <a:pt x="385" y="1551"/>
                    <a:pt x="781" y="1551"/>
                  </a:cubicBezTo>
                  <a:cubicBezTo>
                    <a:pt x="972" y="1551"/>
                    <a:pt x="1167" y="1480"/>
                    <a:pt x="1325" y="1320"/>
                  </a:cubicBezTo>
                  <a:cubicBezTo>
                    <a:pt x="1812" y="833"/>
                    <a:pt x="1467" y="1"/>
                    <a:pt x="77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4588375" y="1655500"/>
              <a:ext cx="36575" cy="33300"/>
            </a:xfrm>
            <a:custGeom>
              <a:rect b="b" l="l" r="r" t="t"/>
              <a:pathLst>
                <a:path extrusionOk="0" h="1332" w="1463">
                  <a:moveTo>
                    <a:pt x="853" y="410"/>
                  </a:moveTo>
                  <a:cubicBezTo>
                    <a:pt x="916" y="410"/>
                    <a:pt x="980" y="433"/>
                    <a:pt x="1032" y="485"/>
                  </a:cubicBezTo>
                  <a:cubicBezTo>
                    <a:pt x="1193" y="646"/>
                    <a:pt x="1079" y="920"/>
                    <a:pt x="852" y="920"/>
                  </a:cubicBezTo>
                  <a:cubicBezTo>
                    <a:pt x="710" y="920"/>
                    <a:pt x="597" y="807"/>
                    <a:pt x="597" y="665"/>
                  </a:cubicBezTo>
                  <a:cubicBezTo>
                    <a:pt x="597" y="511"/>
                    <a:pt x="722" y="410"/>
                    <a:pt x="853" y="410"/>
                  </a:cubicBezTo>
                  <a:close/>
                  <a:moveTo>
                    <a:pt x="847" y="1"/>
                  </a:moveTo>
                  <a:cubicBezTo>
                    <a:pt x="641" y="1"/>
                    <a:pt x="433" y="96"/>
                    <a:pt x="299" y="296"/>
                  </a:cubicBezTo>
                  <a:cubicBezTo>
                    <a:pt x="1" y="736"/>
                    <a:pt x="318" y="1332"/>
                    <a:pt x="852" y="1332"/>
                  </a:cubicBezTo>
                  <a:cubicBezTo>
                    <a:pt x="980" y="1327"/>
                    <a:pt x="1108" y="1284"/>
                    <a:pt x="1212" y="1209"/>
                  </a:cubicBezTo>
                  <a:cubicBezTo>
                    <a:pt x="1297" y="958"/>
                    <a:pt x="1382" y="698"/>
                    <a:pt x="1462" y="419"/>
                  </a:cubicBezTo>
                  <a:cubicBezTo>
                    <a:pt x="1353" y="145"/>
                    <a:pt x="1101" y="1"/>
                    <a:pt x="84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4590400" y="1718225"/>
              <a:ext cx="15275" cy="22125"/>
            </a:xfrm>
            <a:custGeom>
              <a:rect b="b" l="l" r="r" t="t"/>
              <a:pathLst>
                <a:path extrusionOk="0" h="885" w="611">
                  <a:moveTo>
                    <a:pt x="610" y="0"/>
                  </a:moveTo>
                  <a:lnTo>
                    <a:pt x="610" y="0"/>
                  </a:lnTo>
                  <a:cubicBezTo>
                    <a:pt x="213" y="90"/>
                    <a:pt x="0" y="511"/>
                    <a:pt x="156" y="884"/>
                  </a:cubicBezTo>
                  <a:cubicBezTo>
                    <a:pt x="256" y="714"/>
                    <a:pt x="416" y="411"/>
                    <a:pt x="61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4412000" y="3601825"/>
              <a:ext cx="31475" cy="13475"/>
            </a:xfrm>
            <a:custGeom>
              <a:rect b="b" l="l" r="r" t="t"/>
              <a:pathLst>
                <a:path extrusionOk="0" h="539" w="1259">
                  <a:moveTo>
                    <a:pt x="613" y="1"/>
                  </a:moveTo>
                  <a:cubicBezTo>
                    <a:pt x="358" y="1"/>
                    <a:pt x="102" y="143"/>
                    <a:pt x="1" y="439"/>
                  </a:cubicBezTo>
                  <a:cubicBezTo>
                    <a:pt x="157" y="444"/>
                    <a:pt x="313" y="453"/>
                    <a:pt x="474" y="467"/>
                  </a:cubicBezTo>
                  <a:cubicBezTo>
                    <a:pt x="516" y="439"/>
                    <a:pt x="568" y="420"/>
                    <a:pt x="620" y="420"/>
                  </a:cubicBezTo>
                  <a:cubicBezTo>
                    <a:pt x="686" y="420"/>
                    <a:pt x="757" y="448"/>
                    <a:pt x="805" y="496"/>
                  </a:cubicBezTo>
                  <a:cubicBezTo>
                    <a:pt x="956" y="515"/>
                    <a:pt x="1107" y="524"/>
                    <a:pt x="1259" y="538"/>
                  </a:cubicBezTo>
                  <a:cubicBezTo>
                    <a:pt x="1196" y="186"/>
                    <a:pt x="904" y="1"/>
                    <a:pt x="61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3103075" y="4419150"/>
              <a:ext cx="38925" cy="33325"/>
            </a:xfrm>
            <a:custGeom>
              <a:rect b="b" l="l" r="r" t="t"/>
              <a:pathLst>
                <a:path extrusionOk="0" h="1333" w="1557">
                  <a:moveTo>
                    <a:pt x="668" y="412"/>
                  </a:moveTo>
                  <a:cubicBezTo>
                    <a:pt x="810" y="412"/>
                    <a:pt x="923" y="526"/>
                    <a:pt x="923" y="668"/>
                  </a:cubicBezTo>
                  <a:cubicBezTo>
                    <a:pt x="923" y="821"/>
                    <a:pt x="798" y="923"/>
                    <a:pt x="667" y="923"/>
                  </a:cubicBezTo>
                  <a:cubicBezTo>
                    <a:pt x="604" y="923"/>
                    <a:pt x="540" y="899"/>
                    <a:pt x="488" y="847"/>
                  </a:cubicBezTo>
                  <a:cubicBezTo>
                    <a:pt x="327" y="687"/>
                    <a:pt x="441" y="412"/>
                    <a:pt x="668" y="412"/>
                  </a:cubicBezTo>
                  <a:close/>
                  <a:moveTo>
                    <a:pt x="668" y="1"/>
                  </a:moveTo>
                  <a:cubicBezTo>
                    <a:pt x="299" y="6"/>
                    <a:pt x="1" y="299"/>
                    <a:pt x="1" y="668"/>
                  </a:cubicBezTo>
                  <a:cubicBezTo>
                    <a:pt x="1" y="1067"/>
                    <a:pt x="330" y="1333"/>
                    <a:pt x="671" y="1333"/>
                  </a:cubicBezTo>
                  <a:cubicBezTo>
                    <a:pt x="835" y="1333"/>
                    <a:pt x="1001" y="1272"/>
                    <a:pt x="1136" y="1136"/>
                  </a:cubicBezTo>
                  <a:cubicBezTo>
                    <a:pt x="1557" y="720"/>
                    <a:pt x="1259" y="1"/>
                    <a:pt x="66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3736150" y="1229850"/>
              <a:ext cx="38925" cy="33325"/>
            </a:xfrm>
            <a:custGeom>
              <a:rect b="b" l="l" r="r" t="t"/>
              <a:pathLst>
                <a:path extrusionOk="0" h="1333" w="1557">
                  <a:moveTo>
                    <a:pt x="888" y="412"/>
                  </a:moveTo>
                  <a:cubicBezTo>
                    <a:pt x="1019" y="412"/>
                    <a:pt x="1145" y="514"/>
                    <a:pt x="1145" y="667"/>
                  </a:cubicBezTo>
                  <a:cubicBezTo>
                    <a:pt x="1145" y="809"/>
                    <a:pt x="1031" y="923"/>
                    <a:pt x="889" y="923"/>
                  </a:cubicBezTo>
                  <a:cubicBezTo>
                    <a:pt x="662" y="923"/>
                    <a:pt x="549" y="648"/>
                    <a:pt x="710" y="488"/>
                  </a:cubicBezTo>
                  <a:cubicBezTo>
                    <a:pt x="762" y="436"/>
                    <a:pt x="826" y="412"/>
                    <a:pt x="888" y="412"/>
                  </a:cubicBezTo>
                  <a:close/>
                  <a:moveTo>
                    <a:pt x="889" y="1"/>
                  </a:moveTo>
                  <a:cubicBezTo>
                    <a:pt x="298" y="1"/>
                    <a:pt x="0" y="719"/>
                    <a:pt x="421" y="1135"/>
                  </a:cubicBezTo>
                  <a:cubicBezTo>
                    <a:pt x="558" y="1272"/>
                    <a:pt x="725" y="1333"/>
                    <a:pt x="888" y="1333"/>
                  </a:cubicBezTo>
                  <a:cubicBezTo>
                    <a:pt x="1230" y="1333"/>
                    <a:pt x="1556" y="1067"/>
                    <a:pt x="1556" y="667"/>
                  </a:cubicBezTo>
                  <a:cubicBezTo>
                    <a:pt x="1556" y="298"/>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4374300" y="3571050"/>
              <a:ext cx="38900" cy="33250"/>
            </a:xfrm>
            <a:custGeom>
              <a:rect b="b" l="l" r="r" t="t"/>
              <a:pathLst>
                <a:path extrusionOk="0" h="1330" w="1556">
                  <a:moveTo>
                    <a:pt x="890" y="412"/>
                  </a:moveTo>
                  <a:cubicBezTo>
                    <a:pt x="953" y="412"/>
                    <a:pt x="1017" y="436"/>
                    <a:pt x="1069" y="488"/>
                  </a:cubicBezTo>
                  <a:cubicBezTo>
                    <a:pt x="1230" y="649"/>
                    <a:pt x="1116" y="923"/>
                    <a:pt x="889" y="923"/>
                  </a:cubicBezTo>
                  <a:cubicBezTo>
                    <a:pt x="747" y="923"/>
                    <a:pt x="634" y="809"/>
                    <a:pt x="634" y="668"/>
                  </a:cubicBezTo>
                  <a:cubicBezTo>
                    <a:pt x="634" y="514"/>
                    <a:pt x="759" y="412"/>
                    <a:pt x="890" y="412"/>
                  </a:cubicBezTo>
                  <a:close/>
                  <a:moveTo>
                    <a:pt x="883" y="1"/>
                  </a:moveTo>
                  <a:cubicBezTo>
                    <a:pt x="720" y="1"/>
                    <a:pt x="555" y="61"/>
                    <a:pt x="421" y="195"/>
                  </a:cubicBezTo>
                  <a:cubicBezTo>
                    <a:pt x="0" y="616"/>
                    <a:pt x="298" y="1330"/>
                    <a:pt x="889" y="1330"/>
                  </a:cubicBezTo>
                  <a:cubicBezTo>
                    <a:pt x="1258" y="1330"/>
                    <a:pt x="1556" y="1032"/>
                    <a:pt x="1556" y="668"/>
                  </a:cubicBezTo>
                  <a:cubicBezTo>
                    <a:pt x="1556" y="267"/>
                    <a:pt x="1225" y="1"/>
                    <a:pt x="88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3310325" y="1930450"/>
              <a:ext cx="38875" cy="33325"/>
            </a:xfrm>
            <a:custGeom>
              <a:rect b="b" l="l" r="r" t="t"/>
              <a:pathLst>
                <a:path extrusionOk="0" h="1333" w="1555">
                  <a:moveTo>
                    <a:pt x="890" y="416"/>
                  </a:moveTo>
                  <a:cubicBezTo>
                    <a:pt x="953" y="416"/>
                    <a:pt x="1017" y="439"/>
                    <a:pt x="1069" y="491"/>
                  </a:cubicBezTo>
                  <a:cubicBezTo>
                    <a:pt x="1229" y="650"/>
                    <a:pt x="1118" y="921"/>
                    <a:pt x="895" y="921"/>
                  </a:cubicBezTo>
                  <a:cubicBezTo>
                    <a:pt x="893" y="921"/>
                    <a:pt x="891" y="921"/>
                    <a:pt x="889" y="921"/>
                  </a:cubicBezTo>
                  <a:cubicBezTo>
                    <a:pt x="748" y="921"/>
                    <a:pt x="634" y="808"/>
                    <a:pt x="634" y="671"/>
                  </a:cubicBezTo>
                  <a:cubicBezTo>
                    <a:pt x="634" y="517"/>
                    <a:pt x="759" y="416"/>
                    <a:pt x="890" y="416"/>
                  </a:cubicBezTo>
                  <a:close/>
                  <a:moveTo>
                    <a:pt x="884" y="1"/>
                  </a:moveTo>
                  <a:cubicBezTo>
                    <a:pt x="720" y="1"/>
                    <a:pt x="553" y="62"/>
                    <a:pt x="417" y="198"/>
                  </a:cubicBezTo>
                  <a:cubicBezTo>
                    <a:pt x="0" y="619"/>
                    <a:pt x="298" y="1333"/>
                    <a:pt x="889" y="1333"/>
                  </a:cubicBezTo>
                  <a:cubicBezTo>
                    <a:pt x="1254" y="1333"/>
                    <a:pt x="1551" y="1035"/>
                    <a:pt x="1551" y="671"/>
                  </a:cubicBezTo>
                  <a:cubicBezTo>
                    <a:pt x="1555" y="267"/>
                    <a:pt x="1227" y="1"/>
                    <a:pt x="8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3103075" y="2507075"/>
              <a:ext cx="38925" cy="33350"/>
            </a:xfrm>
            <a:custGeom>
              <a:rect b="b" l="l" r="r" t="t"/>
              <a:pathLst>
                <a:path extrusionOk="0" h="1334" w="1557">
                  <a:moveTo>
                    <a:pt x="668" y="412"/>
                  </a:moveTo>
                  <a:cubicBezTo>
                    <a:pt x="810" y="412"/>
                    <a:pt x="923" y="526"/>
                    <a:pt x="923" y="668"/>
                  </a:cubicBezTo>
                  <a:cubicBezTo>
                    <a:pt x="923" y="821"/>
                    <a:pt x="798" y="923"/>
                    <a:pt x="667" y="923"/>
                  </a:cubicBezTo>
                  <a:cubicBezTo>
                    <a:pt x="604" y="923"/>
                    <a:pt x="540" y="899"/>
                    <a:pt x="488" y="847"/>
                  </a:cubicBezTo>
                  <a:cubicBezTo>
                    <a:pt x="327" y="687"/>
                    <a:pt x="441" y="412"/>
                    <a:pt x="668" y="412"/>
                  </a:cubicBezTo>
                  <a:close/>
                  <a:moveTo>
                    <a:pt x="668" y="1"/>
                  </a:moveTo>
                  <a:cubicBezTo>
                    <a:pt x="299" y="1"/>
                    <a:pt x="1" y="299"/>
                    <a:pt x="1" y="668"/>
                  </a:cubicBezTo>
                  <a:cubicBezTo>
                    <a:pt x="1" y="1067"/>
                    <a:pt x="330" y="1333"/>
                    <a:pt x="671" y="1333"/>
                  </a:cubicBezTo>
                  <a:cubicBezTo>
                    <a:pt x="835" y="1333"/>
                    <a:pt x="1001" y="1272"/>
                    <a:pt x="1136" y="1136"/>
                  </a:cubicBezTo>
                  <a:cubicBezTo>
                    <a:pt x="1557" y="715"/>
                    <a:pt x="1259" y="1"/>
                    <a:pt x="66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3315875" y="4419150"/>
              <a:ext cx="38925" cy="33325"/>
            </a:xfrm>
            <a:custGeom>
              <a:rect b="b" l="l" r="r" t="t"/>
              <a:pathLst>
                <a:path extrusionOk="0" h="1333" w="1557">
                  <a:moveTo>
                    <a:pt x="667" y="412"/>
                  </a:moveTo>
                  <a:cubicBezTo>
                    <a:pt x="809" y="412"/>
                    <a:pt x="923" y="526"/>
                    <a:pt x="923" y="668"/>
                  </a:cubicBezTo>
                  <a:cubicBezTo>
                    <a:pt x="923" y="821"/>
                    <a:pt x="797" y="923"/>
                    <a:pt x="666" y="923"/>
                  </a:cubicBezTo>
                  <a:cubicBezTo>
                    <a:pt x="604" y="923"/>
                    <a:pt x="540" y="899"/>
                    <a:pt x="488" y="847"/>
                  </a:cubicBezTo>
                  <a:cubicBezTo>
                    <a:pt x="327" y="687"/>
                    <a:pt x="440" y="412"/>
                    <a:pt x="667" y="412"/>
                  </a:cubicBezTo>
                  <a:close/>
                  <a:moveTo>
                    <a:pt x="667" y="1"/>
                  </a:moveTo>
                  <a:cubicBezTo>
                    <a:pt x="299" y="6"/>
                    <a:pt x="1" y="299"/>
                    <a:pt x="1" y="668"/>
                  </a:cubicBezTo>
                  <a:cubicBezTo>
                    <a:pt x="1" y="1067"/>
                    <a:pt x="329" y="1333"/>
                    <a:pt x="671" y="1333"/>
                  </a:cubicBezTo>
                  <a:cubicBezTo>
                    <a:pt x="834" y="1333"/>
                    <a:pt x="1001" y="1272"/>
                    <a:pt x="1136" y="1136"/>
                  </a:cubicBezTo>
                  <a:cubicBezTo>
                    <a:pt x="1556" y="720"/>
                    <a:pt x="1259" y="1"/>
                    <a:pt x="66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4167175" y="5270450"/>
              <a:ext cx="28625" cy="30300"/>
            </a:xfrm>
            <a:custGeom>
              <a:rect b="b" l="l" r="r" t="t"/>
              <a:pathLst>
                <a:path extrusionOk="0" h="1212" w="1145">
                  <a:moveTo>
                    <a:pt x="662" y="1"/>
                  </a:moveTo>
                  <a:cubicBezTo>
                    <a:pt x="298" y="1"/>
                    <a:pt x="0" y="299"/>
                    <a:pt x="0" y="663"/>
                  </a:cubicBezTo>
                  <a:cubicBezTo>
                    <a:pt x="0" y="885"/>
                    <a:pt x="119" y="1093"/>
                    <a:pt x="308" y="1211"/>
                  </a:cubicBezTo>
                  <a:cubicBezTo>
                    <a:pt x="464" y="1140"/>
                    <a:pt x="601" y="1036"/>
                    <a:pt x="714" y="909"/>
                  </a:cubicBezTo>
                  <a:lnTo>
                    <a:pt x="714" y="909"/>
                  </a:lnTo>
                  <a:cubicBezTo>
                    <a:pt x="700" y="913"/>
                    <a:pt x="681" y="918"/>
                    <a:pt x="662" y="918"/>
                  </a:cubicBezTo>
                  <a:cubicBezTo>
                    <a:pt x="435" y="918"/>
                    <a:pt x="322" y="648"/>
                    <a:pt x="478" y="488"/>
                  </a:cubicBezTo>
                  <a:cubicBezTo>
                    <a:pt x="530" y="432"/>
                    <a:pt x="595" y="408"/>
                    <a:pt x="659" y="408"/>
                  </a:cubicBezTo>
                  <a:cubicBezTo>
                    <a:pt x="788" y="408"/>
                    <a:pt x="912" y="507"/>
                    <a:pt x="918" y="658"/>
                  </a:cubicBezTo>
                  <a:cubicBezTo>
                    <a:pt x="1008" y="516"/>
                    <a:pt x="1083" y="365"/>
                    <a:pt x="1145" y="213"/>
                  </a:cubicBezTo>
                  <a:cubicBezTo>
                    <a:pt x="1022" y="76"/>
                    <a:pt x="847" y="1"/>
                    <a:pt x="66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3285025" y="4237250"/>
              <a:ext cx="38925" cy="33325"/>
            </a:xfrm>
            <a:custGeom>
              <a:rect b="b" l="l" r="r" t="t"/>
              <a:pathLst>
                <a:path extrusionOk="0" h="1333" w="1557">
                  <a:moveTo>
                    <a:pt x="663" y="415"/>
                  </a:moveTo>
                  <a:cubicBezTo>
                    <a:pt x="889" y="415"/>
                    <a:pt x="1003" y="685"/>
                    <a:pt x="847" y="846"/>
                  </a:cubicBezTo>
                  <a:cubicBezTo>
                    <a:pt x="795" y="898"/>
                    <a:pt x="730" y="921"/>
                    <a:pt x="668" y="921"/>
                  </a:cubicBezTo>
                  <a:cubicBezTo>
                    <a:pt x="537" y="921"/>
                    <a:pt x="412" y="821"/>
                    <a:pt x="412" y="671"/>
                  </a:cubicBezTo>
                  <a:cubicBezTo>
                    <a:pt x="407" y="529"/>
                    <a:pt x="525" y="415"/>
                    <a:pt x="663" y="415"/>
                  </a:cubicBezTo>
                  <a:close/>
                  <a:moveTo>
                    <a:pt x="669" y="1"/>
                  </a:moveTo>
                  <a:cubicBezTo>
                    <a:pt x="327" y="1"/>
                    <a:pt x="0" y="268"/>
                    <a:pt x="0" y="671"/>
                  </a:cubicBezTo>
                  <a:cubicBezTo>
                    <a:pt x="0" y="1035"/>
                    <a:pt x="298" y="1333"/>
                    <a:pt x="663" y="1333"/>
                  </a:cubicBezTo>
                  <a:cubicBezTo>
                    <a:pt x="1258" y="1333"/>
                    <a:pt x="1556" y="619"/>
                    <a:pt x="1135" y="198"/>
                  </a:cubicBezTo>
                  <a:cubicBezTo>
                    <a:pt x="999" y="62"/>
                    <a:pt x="833" y="1"/>
                    <a:pt x="66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4281375" y="4150200"/>
              <a:ext cx="97325" cy="112350"/>
            </a:xfrm>
            <a:custGeom>
              <a:rect b="b" l="l" r="r" t="t"/>
              <a:pathLst>
                <a:path extrusionOk="0" h="4494" w="3893">
                  <a:moveTo>
                    <a:pt x="1443" y="1"/>
                  </a:moveTo>
                  <a:lnTo>
                    <a:pt x="52" y="1845"/>
                  </a:lnTo>
                  <a:cubicBezTo>
                    <a:pt x="5" y="1907"/>
                    <a:pt x="0" y="1987"/>
                    <a:pt x="34" y="2058"/>
                  </a:cubicBezTo>
                  <a:cubicBezTo>
                    <a:pt x="67" y="2124"/>
                    <a:pt x="138" y="2171"/>
                    <a:pt x="213" y="2171"/>
                  </a:cubicBezTo>
                  <a:lnTo>
                    <a:pt x="2332" y="2171"/>
                  </a:lnTo>
                  <a:lnTo>
                    <a:pt x="2332" y="4285"/>
                  </a:lnTo>
                  <a:cubicBezTo>
                    <a:pt x="2332" y="4366"/>
                    <a:pt x="2374" y="4437"/>
                    <a:pt x="2445" y="4470"/>
                  </a:cubicBezTo>
                  <a:cubicBezTo>
                    <a:pt x="2474" y="4484"/>
                    <a:pt x="2507" y="4493"/>
                    <a:pt x="2535" y="4493"/>
                  </a:cubicBezTo>
                  <a:cubicBezTo>
                    <a:pt x="2582" y="4493"/>
                    <a:pt x="2625" y="4479"/>
                    <a:pt x="2658" y="4451"/>
                  </a:cubicBezTo>
                  <a:lnTo>
                    <a:pt x="3892" y="3529"/>
                  </a:lnTo>
                  <a:cubicBezTo>
                    <a:pt x="3798" y="3434"/>
                    <a:pt x="3698" y="3335"/>
                    <a:pt x="3604" y="3231"/>
                  </a:cubicBezTo>
                  <a:lnTo>
                    <a:pt x="2743" y="3883"/>
                  </a:lnTo>
                  <a:lnTo>
                    <a:pt x="2743" y="2134"/>
                  </a:lnTo>
                  <a:cubicBezTo>
                    <a:pt x="2658" y="2015"/>
                    <a:pt x="2573" y="1892"/>
                    <a:pt x="2492" y="1765"/>
                  </a:cubicBezTo>
                  <a:lnTo>
                    <a:pt x="629" y="1765"/>
                  </a:lnTo>
                  <a:lnTo>
                    <a:pt x="1660" y="393"/>
                  </a:lnTo>
                  <a:cubicBezTo>
                    <a:pt x="1589" y="266"/>
                    <a:pt x="1514" y="133"/>
                    <a:pt x="144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183500" y="4057875"/>
              <a:ext cx="96350" cy="180550"/>
            </a:xfrm>
            <a:custGeom>
              <a:rect b="b" l="l" r="r" t="t"/>
              <a:pathLst>
                <a:path extrusionOk="0" h="7222" w="3854">
                  <a:moveTo>
                    <a:pt x="3447" y="658"/>
                  </a:moveTo>
                  <a:lnTo>
                    <a:pt x="3447" y="6517"/>
                  </a:lnTo>
                  <a:lnTo>
                    <a:pt x="515" y="3585"/>
                  </a:lnTo>
                  <a:lnTo>
                    <a:pt x="3447" y="658"/>
                  </a:lnTo>
                  <a:close/>
                  <a:moveTo>
                    <a:pt x="3542" y="1"/>
                  </a:moveTo>
                  <a:cubicBezTo>
                    <a:pt x="3528" y="10"/>
                    <a:pt x="3513" y="10"/>
                    <a:pt x="3504" y="20"/>
                  </a:cubicBezTo>
                  <a:lnTo>
                    <a:pt x="80" y="3443"/>
                  </a:lnTo>
                  <a:cubicBezTo>
                    <a:pt x="0" y="3524"/>
                    <a:pt x="0" y="3651"/>
                    <a:pt x="80" y="3732"/>
                  </a:cubicBezTo>
                  <a:lnTo>
                    <a:pt x="3504" y="7160"/>
                  </a:lnTo>
                  <a:cubicBezTo>
                    <a:pt x="3542" y="7198"/>
                    <a:pt x="3594" y="7222"/>
                    <a:pt x="3651" y="7222"/>
                  </a:cubicBezTo>
                  <a:cubicBezTo>
                    <a:pt x="3740" y="7217"/>
                    <a:pt x="3811" y="7151"/>
                    <a:pt x="3835" y="7066"/>
                  </a:cubicBezTo>
                  <a:cubicBezTo>
                    <a:pt x="3840" y="7047"/>
                    <a:pt x="3854" y="7032"/>
                    <a:pt x="3854" y="7014"/>
                  </a:cubicBezTo>
                  <a:lnTo>
                    <a:pt x="3854" y="691"/>
                  </a:lnTo>
                  <a:cubicBezTo>
                    <a:pt x="3750" y="464"/>
                    <a:pt x="3646" y="232"/>
                    <a:pt x="354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4280075" y="4090625"/>
              <a:ext cx="28150" cy="42225"/>
            </a:xfrm>
            <a:custGeom>
              <a:rect b="b" l="l" r="r" t="t"/>
              <a:pathLst>
                <a:path extrusionOk="0" h="1689" w="1126">
                  <a:moveTo>
                    <a:pt x="265" y="1"/>
                  </a:moveTo>
                  <a:cubicBezTo>
                    <a:pt x="95" y="1"/>
                    <a:pt x="0" y="195"/>
                    <a:pt x="100" y="332"/>
                  </a:cubicBezTo>
                  <a:lnTo>
                    <a:pt x="1126" y="1689"/>
                  </a:lnTo>
                  <a:cubicBezTo>
                    <a:pt x="847" y="1150"/>
                    <a:pt x="568" y="587"/>
                    <a:pt x="2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4432800" y="4241350"/>
              <a:ext cx="20725" cy="21200"/>
            </a:xfrm>
            <a:custGeom>
              <a:rect b="b" l="l" r="r" t="t"/>
              <a:pathLst>
                <a:path extrusionOk="0" h="848" w="829">
                  <a:moveTo>
                    <a:pt x="828" y="1"/>
                  </a:moveTo>
                  <a:cubicBezTo>
                    <a:pt x="687" y="53"/>
                    <a:pt x="549" y="114"/>
                    <a:pt x="417" y="185"/>
                  </a:cubicBezTo>
                  <a:lnTo>
                    <a:pt x="417" y="233"/>
                  </a:lnTo>
                  <a:lnTo>
                    <a:pt x="379" y="204"/>
                  </a:lnTo>
                  <a:cubicBezTo>
                    <a:pt x="252" y="270"/>
                    <a:pt x="124" y="351"/>
                    <a:pt x="1" y="431"/>
                  </a:cubicBezTo>
                  <a:lnTo>
                    <a:pt x="497" y="805"/>
                  </a:lnTo>
                  <a:cubicBezTo>
                    <a:pt x="534" y="833"/>
                    <a:pt x="580" y="848"/>
                    <a:pt x="626" y="848"/>
                  </a:cubicBezTo>
                  <a:cubicBezTo>
                    <a:pt x="656" y="848"/>
                    <a:pt x="687" y="841"/>
                    <a:pt x="715" y="828"/>
                  </a:cubicBezTo>
                  <a:cubicBezTo>
                    <a:pt x="781" y="791"/>
                    <a:pt x="828" y="720"/>
                    <a:pt x="828" y="644"/>
                  </a:cubicBezTo>
                  <a:lnTo>
                    <a:pt x="828"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3315875" y="2081425"/>
              <a:ext cx="38925" cy="33325"/>
            </a:xfrm>
            <a:custGeom>
              <a:rect b="b" l="l" r="r" t="t"/>
              <a:pathLst>
                <a:path extrusionOk="0" h="1333" w="1557">
                  <a:moveTo>
                    <a:pt x="667" y="415"/>
                  </a:moveTo>
                  <a:cubicBezTo>
                    <a:pt x="894" y="415"/>
                    <a:pt x="1008" y="689"/>
                    <a:pt x="847" y="850"/>
                  </a:cubicBezTo>
                  <a:cubicBezTo>
                    <a:pt x="795" y="902"/>
                    <a:pt x="731" y="925"/>
                    <a:pt x="668" y="925"/>
                  </a:cubicBezTo>
                  <a:cubicBezTo>
                    <a:pt x="537" y="925"/>
                    <a:pt x="412" y="824"/>
                    <a:pt x="412" y="670"/>
                  </a:cubicBezTo>
                  <a:cubicBezTo>
                    <a:pt x="412" y="528"/>
                    <a:pt x="526" y="415"/>
                    <a:pt x="667" y="415"/>
                  </a:cubicBezTo>
                  <a:close/>
                  <a:moveTo>
                    <a:pt x="671" y="0"/>
                  </a:moveTo>
                  <a:cubicBezTo>
                    <a:pt x="330" y="0"/>
                    <a:pt x="1" y="267"/>
                    <a:pt x="1" y="670"/>
                  </a:cubicBezTo>
                  <a:cubicBezTo>
                    <a:pt x="5" y="1034"/>
                    <a:pt x="299" y="1332"/>
                    <a:pt x="667" y="1332"/>
                  </a:cubicBezTo>
                  <a:cubicBezTo>
                    <a:pt x="1259" y="1332"/>
                    <a:pt x="1556" y="618"/>
                    <a:pt x="1136" y="197"/>
                  </a:cubicBezTo>
                  <a:cubicBezTo>
                    <a:pt x="1001" y="61"/>
                    <a:pt x="835"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4305725" y="4264300"/>
              <a:ext cx="183350" cy="95875"/>
            </a:xfrm>
            <a:custGeom>
              <a:rect b="b" l="l" r="r" t="t"/>
              <a:pathLst>
                <a:path extrusionOk="0" h="3835" w="7334">
                  <a:moveTo>
                    <a:pt x="6564" y="407"/>
                  </a:moveTo>
                  <a:lnTo>
                    <a:pt x="3632" y="3339"/>
                  </a:lnTo>
                  <a:lnTo>
                    <a:pt x="705" y="407"/>
                  </a:lnTo>
                  <a:close/>
                  <a:moveTo>
                    <a:pt x="7061" y="0"/>
                  </a:moveTo>
                  <a:cubicBezTo>
                    <a:pt x="7060" y="0"/>
                    <a:pt x="7058" y="0"/>
                    <a:pt x="7056" y="0"/>
                  </a:cubicBezTo>
                  <a:lnTo>
                    <a:pt x="209" y="0"/>
                  </a:lnTo>
                  <a:cubicBezTo>
                    <a:pt x="95" y="0"/>
                    <a:pt x="1" y="90"/>
                    <a:pt x="5" y="204"/>
                  </a:cubicBezTo>
                  <a:cubicBezTo>
                    <a:pt x="1" y="260"/>
                    <a:pt x="24" y="312"/>
                    <a:pt x="62" y="350"/>
                  </a:cubicBezTo>
                  <a:lnTo>
                    <a:pt x="3486" y="3774"/>
                  </a:lnTo>
                  <a:cubicBezTo>
                    <a:pt x="3526" y="3814"/>
                    <a:pt x="3579" y="3834"/>
                    <a:pt x="3632" y="3834"/>
                  </a:cubicBezTo>
                  <a:cubicBezTo>
                    <a:pt x="3685" y="3834"/>
                    <a:pt x="3739" y="3814"/>
                    <a:pt x="3779" y="3774"/>
                  </a:cubicBezTo>
                  <a:lnTo>
                    <a:pt x="7202" y="350"/>
                  </a:lnTo>
                  <a:cubicBezTo>
                    <a:pt x="7333" y="224"/>
                    <a:pt x="7242" y="0"/>
                    <a:pt x="706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2671975" y="3420100"/>
              <a:ext cx="38775" cy="33225"/>
            </a:xfrm>
            <a:custGeom>
              <a:rect b="b" l="l" r="r" t="t"/>
              <a:pathLst>
                <a:path extrusionOk="0" h="1329" w="1551">
                  <a:moveTo>
                    <a:pt x="889" y="412"/>
                  </a:moveTo>
                  <a:cubicBezTo>
                    <a:pt x="952" y="412"/>
                    <a:pt x="1016" y="435"/>
                    <a:pt x="1068" y="487"/>
                  </a:cubicBezTo>
                  <a:cubicBezTo>
                    <a:pt x="1229" y="648"/>
                    <a:pt x="1115" y="922"/>
                    <a:pt x="888" y="922"/>
                  </a:cubicBezTo>
                  <a:cubicBezTo>
                    <a:pt x="746" y="922"/>
                    <a:pt x="633" y="809"/>
                    <a:pt x="633" y="667"/>
                  </a:cubicBezTo>
                  <a:cubicBezTo>
                    <a:pt x="633" y="513"/>
                    <a:pt x="758" y="412"/>
                    <a:pt x="889" y="412"/>
                  </a:cubicBezTo>
                  <a:close/>
                  <a:moveTo>
                    <a:pt x="879" y="0"/>
                  </a:moveTo>
                  <a:cubicBezTo>
                    <a:pt x="717" y="0"/>
                    <a:pt x="551" y="60"/>
                    <a:pt x="415" y="194"/>
                  </a:cubicBezTo>
                  <a:cubicBezTo>
                    <a:pt x="1" y="614"/>
                    <a:pt x="295" y="1329"/>
                    <a:pt x="882" y="1329"/>
                  </a:cubicBezTo>
                  <a:cubicBezTo>
                    <a:pt x="884" y="1329"/>
                    <a:pt x="886" y="1329"/>
                    <a:pt x="888" y="1329"/>
                  </a:cubicBezTo>
                  <a:cubicBezTo>
                    <a:pt x="1252" y="1329"/>
                    <a:pt x="1550" y="1036"/>
                    <a:pt x="1550" y="667"/>
                  </a:cubicBezTo>
                  <a:cubicBezTo>
                    <a:pt x="1550" y="266"/>
                    <a:pt x="1222" y="0"/>
                    <a:pt x="87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2640975" y="3602025"/>
              <a:ext cx="38900" cy="33325"/>
            </a:xfrm>
            <a:custGeom>
              <a:rect b="b" l="l" r="r" t="t"/>
              <a:pathLst>
                <a:path extrusionOk="0" h="1333" w="1556">
                  <a:moveTo>
                    <a:pt x="888" y="408"/>
                  </a:moveTo>
                  <a:cubicBezTo>
                    <a:pt x="1019" y="408"/>
                    <a:pt x="1145" y="509"/>
                    <a:pt x="1145" y="663"/>
                  </a:cubicBezTo>
                  <a:cubicBezTo>
                    <a:pt x="1145" y="805"/>
                    <a:pt x="1031" y="918"/>
                    <a:pt x="889" y="918"/>
                  </a:cubicBezTo>
                  <a:cubicBezTo>
                    <a:pt x="662" y="918"/>
                    <a:pt x="549" y="644"/>
                    <a:pt x="710" y="483"/>
                  </a:cubicBezTo>
                  <a:cubicBezTo>
                    <a:pt x="762" y="431"/>
                    <a:pt x="826" y="408"/>
                    <a:pt x="888" y="408"/>
                  </a:cubicBezTo>
                  <a:close/>
                  <a:moveTo>
                    <a:pt x="889" y="1"/>
                  </a:moveTo>
                  <a:cubicBezTo>
                    <a:pt x="298" y="1"/>
                    <a:pt x="0" y="715"/>
                    <a:pt x="421" y="1136"/>
                  </a:cubicBezTo>
                  <a:cubicBezTo>
                    <a:pt x="557" y="1272"/>
                    <a:pt x="724" y="1333"/>
                    <a:pt x="887" y="1333"/>
                  </a:cubicBezTo>
                  <a:cubicBezTo>
                    <a:pt x="1229" y="1333"/>
                    <a:pt x="1556" y="1066"/>
                    <a:pt x="1556" y="663"/>
                  </a:cubicBezTo>
                  <a:cubicBezTo>
                    <a:pt x="1556" y="299"/>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3176850" y="1973825"/>
              <a:ext cx="98625" cy="97625"/>
            </a:xfrm>
            <a:custGeom>
              <a:rect b="b" l="l" r="r" t="t"/>
              <a:pathLst>
                <a:path extrusionOk="0" h="3905" w="3945">
                  <a:moveTo>
                    <a:pt x="1973" y="501"/>
                  </a:moveTo>
                  <a:lnTo>
                    <a:pt x="3434" y="1953"/>
                  </a:lnTo>
                  <a:lnTo>
                    <a:pt x="1977" y="3409"/>
                  </a:lnTo>
                  <a:lnTo>
                    <a:pt x="516" y="1953"/>
                  </a:lnTo>
                  <a:lnTo>
                    <a:pt x="1973" y="501"/>
                  </a:lnTo>
                  <a:close/>
                  <a:moveTo>
                    <a:pt x="1973" y="1"/>
                  </a:moveTo>
                  <a:cubicBezTo>
                    <a:pt x="1919" y="1"/>
                    <a:pt x="1866" y="21"/>
                    <a:pt x="1826" y="61"/>
                  </a:cubicBezTo>
                  <a:lnTo>
                    <a:pt x="81" y="1806"/>
                  </a:lnTo>
                  <a:cubicBezTo>
                    <a:pt x="1" y="1886"/>
                    <a:pt x="1" y="2019"/>
                    <a:pt x="81" y="2099"/>
                  </a:cubicBezTo>
                  <a:lnTo>
                    <a:pt x="1826" y="3844"/>
                  </a:lnTo>
                  <a:cubicBezTo>
                    <a:pt x="1866" y="3884"/>
                    <a:pt x="1919" y="3904"/>
                    <a:pt x="1973" y="3904"/>
                  </a:cubicBezTo>
                  <a:cubicBezTo>
                    <a:pt x="2026" y="3904"/>
                    <a:pt x="2079" y="3884"/>
                    <a:pt x="2119" y="3844"/>
                  </a:cubicBezTo>
                  <a:lnTo>
                    <a:pt x="3864" y="2099"/>
                  </a:lnTo>
                  <a:cubicBezTo>
                    <a:pt x="3944" y="2019"/>
                    <a:pt x="3944" y="1886"/>
                    <a:pt x="3864" y="1806"/>
                  </a:cubicBezTo>
                  <a:lnTo>
                    <a:pt x="2119" y="61"/>
                  </a:lnTo>
                  <a:cubicBezTo>
                    <a:pt x="2079" y="21"/>
                    <a:pt x="2026" y="1"/>
                    <a:pt x="197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3177100" y="483800"/>
              <a:ext cx="98600" cy="97625"/>
            </a:xfrm>
            <a:custGeom>
              <a:rect b="b" l="l" r="r" t="t"/>
              <a:pathLst>
                <a:path extrusionOk="0" h="3905" w="3944">
                  <a:moveTo>
                    <a:pt x="1972" y="496"/>
                  </a:moveTo>
                  <a:lnTo>
                    <a:pt x="3428" y="1952"/>
                  </a:lnTo>
                  <a:lnTo>
                    <a:pt x="1972" y="3409"/>
                  </a:lnTo>
                  <a:lnTo>
                    <a:pt x="516" y="1952"/>
                  </a:lnTo>
                  <a:lnTo>
                    <a:pt x="1972" y="496"/>
                  </a:lnTo>
                  <a:close/>
                  <a:moveTo>
                    <a:pt x="1973" y="1"/>
                  </a:moveTo>
                  <a:cubicBezTo>
                    <a:pt x="1920" y="1"/>
                    <a:pt x="1868" y="21"/>
                    <a:pt x="1830" y="61"/>
                  </a:cubicBezTo>
                  <a:lnTo>
                    <a:pt x="81" y="1810"/>
                  </a:lnTo>
                  <a:cubicBezTo>
                    <a:pt x="0" y="1891"/>
                    <a:pt x="0" y="2019"/>
                    <a:pt x="81" y="2099"/>
                  </a:cubicBezTo>
                  <a:lnTo>
                    <a:pt x="1825" y="3844"/>
                  </a:lnTo>
                  <a:cubicBezTo>
                    <a:pt x="1866" y="3884"/>
                    <a:pt x="1918" y="3904"/>
                    <a:pt x="1970" y="3904"/>
                  </a:cubicBezTo>
                  <a:cubicBezTo>
                    <a:pt x="2022" y="3904"/>
                    <a:pt x="2074" y="3884"/>
                    <a:pt x="2114" y="3844"/>
                  </a:cubicBezTo>
                  <a:lnTo>
                    <a:pt x="3864" y="2099"/>
                  </a:lnTo>
                  <a:cubicBezTo>
                    <a:pt x="3944" y="2019"/>
                    <a:pt x="3944" y="1891"/>
                    <a:pt x="3864" y="1810"/>
                  </a:cubicBezTo>
                  <a:lnTo>
                    <a:pt x="2119" y="61"/>
                  </a:lnTo>
                  <a:cubicBezTo>
                    <a:pt x="2078" y="21"/>
                    <a:pt x="2025" y="1"/>
                    <a:pt x="197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4219200" y="4268550"/>
              <a:ext cx="56400" cy="56300"/>
            </a:xfrm>
            <a:custGeom>
              <a:rect b="b" l="l" r="r" t="t"/>
              <a:pathLst>
                <a:path extrusionOk="0" h="2252" w="2256">
                  <a:moveTo>
                    <a:pt x="1844" y="412"/>
                  </a:moveTo>
                  <a:lnTo>
                    <a:pt x="1844" y="1845"/>
                  </a:lnTo>
                  <a:lnTo>
                    <a:pt x="411" y="1845"/>
                  </a:lnTo>
                  <a:lnTo>
                    <a:pt x="411" y="412"/>
                  </a:lnTo>
                  <a:close/>
                  <a:moveTo>
                    <a:pt x="208" y="0"/>
                  </a:moveTo>
                  <a:cubicBezTo>
                    <a:pt x="95" y="0"/>
                    <a:pt x="0" y="95"/>
                    <a:pt x="0" y="204"/>
                  </a:cubicBezTo>
                  <a:lnTo>
                    <a:pt x="0" y="2048"/>
                  </a:lnTo>
                  <a:cubicBezTo>
                    <a:pt x="0" y="2161"/>
                    <a:pt x="95" y="2251"/>
                    <a:pt x="208" y="2251"/>
                  </a:cubicBezTo>
                  <a:lnTo>
                    <a:pt x="2052" y="2251"/>
                  </a:lnTo>
                  <a:cubicBezTo>
                    <a:pt x="2161" y="2251"/>
                    <a:pt x="2256" y="2161"/>
                    <a:pt x="2256" y="2048"/>
                  </a:cubicBezTo>
                  <a:lnTo>
                    <a:pt x="2256" y="204"/>
                  </a:lnTo>
                  <a:cubicBezTo>
                    <a:pt x="2256" y="95"/>
                    <a:pt x="2161" y="0"/>
                    <a:pt x="205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4219200" y="3970275"/>
              <a:ext cx="39500" cy="56300"/>
            </a:xfrm>
            <a:custGeom>
              <a:rect b="b" l="l" r="r" t="t"/>
              <a:pathLst>
                <a:path extrusionOk="0" h="2252" w="1580">
                  <a:moveTo>
                    <a:pt x="200" y="1"/>
                  </a:moveTo>
                  <a:cubicBezTo>
                    <a:pt x="90" y="1"/>
                    <a:pt x="0" y="93"/>
                    <a:pt x="0" y="204"/>
                  </a:cubicBezTo>
                  <a:lnTo>
                    <a:pt x="0" y="2044"/>
                  </a:lnTo>
                  <a:cubicBezTo>
                    <a:pt x="0" y="2157"/>
                    <a:pt x="95" y="2252"/>
                    <a:pt x="208" y="2252"/>
                  </a:cubicBezTo>
                  <a:lnTo>
                    <a:pt x="1579" y="2252"/>
                  </a:lnTo>
                  <a:cubicBezTo>
                    <a:pt x="1518" y="2110"/>
                    <a:pt x="1471" y="1973"/>
                    <a:pt x="1419" y="1840"/>
                  </a:cubicBezTo>
                  <a:lnTo>
                    <a:pt x="411" y="1840"/>
                  </a:lnTo>
                  <a:lnTo>
                    <a:pt x="411" y="407"/>
                  </a:lnTo>
                  <a:lnTo>
                    <a:pt x="932" y="407"/>
                  </a:lnTo>
                  <a:cubicBezTo>
                    <a:pt x="894" y="270"/>
                    <a:pt x="856" y="128"/>
                    <a:pt x="823" y="1"/>
                  </a:cubicBezTo>
                  <a:lnTo>
                    <a:pt x="208" y="1"/>
                  </a:lnTo>
                  <a:cubicBezTo>
                    <a:pt x="205" y="1"/>
                    <a:pt x="203" y="1"/>
                    <a:pt x="20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3310325" y="3842600"/>
              <a:ext cx="38875" cy="33325"/>
            </a:xfrm>
            <a:custGeom>
              <a:rect b="b" l="l" r="r" t="t"/>
              <a:pathLst>
                <a:path extrusionOk="0" h="1333" w="1555">
                  <a:moveTo>
                    <a:pt x="888" y="412"/>
                  </a:moveTo>
                  <a:cubicBezTo>
                    <a:pt x="1019" y="412"/>
                    <a:pt x="1145" y="514"/>
                    <a:pt x="1145" y="667"/>
                  </a:cubicBezTo>
                  <a:cubicBezTo>
                    <a:pt x="1145" y="809"/>
                    <a:pt x="1031" y="923"/>
                    <a:pt x="889" y="923"/>
                  </a:cubicBezTo>
                  <a:cubicBezTo>
                    <a:pt x="662" y="923"/>
                    <a:pt x="549" y="649"/>
                    <a:pt x="710" y="488"/>
                  </a:cubicBezTo>
                  <a:cubicBezTo>
                    <a:pt x="762" y="436"/>
                    <a:pt x="826" y="412"/>
                    <a:pt x="888" y="412"/>
                  </a:cubicBezTo>
                  <a:close/>
                  <a:moveTo>
                    <a:pt x="889" y="1"/>
                  </a:moveTo>
                  <a:cubicBezTo>
                    <a:pt x="298" y="1"/>
                    <a:pt x="0" y="719"/>
                    <a:pt x="417" y="1136"/>
                  </a:cubicBezTo>
                  <a:cubicBezTo>
                    <a:pt x="553" y="1272"/>
                    <a:pt x="720" y="1333"/>
                    <a:pt x="884" y="1333"/>
                  </a:cubicBezTo>
                  <a:cubicBezTo>
                    <a:pt x="1227" y="1333"/>
                    <a:pt x="1555" y="1067"/>
                    <a:pt x="1551" y="667"/>
                  </a:cubicBezTo>
                  <a:cubicBezTo>
                    <a:pt x="1551" y="299"/>
                    <a:pt x="1254"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3315875" y="4206400"/>
              <a:ext cx="38925" cy="33200"/>
            </a:xfrm>
            <a:custGeom>
              <a:rect b="b" l="l" r="r" t="t"/>
              <a:pathLst>
                <a:path extrusionOk="0" h="1328" w="1557">
                  <a:moveTo>
                    <a:pt x="667" y="410"/>
                  </a:moveTo>
                  <a:cubicBezTo>
                    <a:pt x="894" y="410"/>
                    <a:pt x="1008" y="685"/>
                    <a:pt x="847" y="846"/>
                  </a:cubicBezTo>
                  <a:cubicBezTo>
                    <a:pt x="795" y="898"/>
                    <a:pt x="731" y="921"/>
                    <a:pt x="668" y="921"/>
                  </a:cubicBezTo>
                  <a:cubicBezTo>
                    <a:pt x="537" y="921"/>
                    <a:pt x="412" y="819"/>
                    <a:pt x="412" y="666"/>
                  </a:cubicBezTo>
                  <a:cubicBezTo>
                    <a:pt x="412" y="524"/>
                    <a:pt x="526" y="410"/>
                    <a:pt x="667" y="410"/>
                  </a:cubicBezTo>
                  <a:close/>
                  <a:moveTo>
                    <a:pt x="671" y="1"/>
                  </a:moveTo>
                  <a:cubicBezTo>
                    <a:pt x="329" y="1"/>
                    <a:pt x="1" y="266"/>
                    <a:pt x="1" y="666"/>
                  </a:cubicBezTo>
                  <a:cubicBezTo>
                    <a:pt x="5" y="1030"/>
                    <a:pt x="299" y="1328"/>
                    <a:pt x="667" y="1328"/>
                  </a:cubicBezTo>
                  <a:cubicBezTo>
                    <a:pt x="1259" y="1328"/>
                    <a:pt x="1556" y="614"/>
                    <a:pt x="1136" y="198"/>
                  </a:cubicBezTo>
                  <a:cubicBezTo>
                    <a:pt x="1001" y="61"/>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3103450" y="591475"/>
              <a:ext cx="38800" cy="33325"/>
            </a:xfrm>
            <a:custGeom>
              <a:rect b="b" l="l" r="r" t="t"/>
              <a:pathLst>
                <a:path extrusionOk="0" h="1333" w="1552">
                  <a:moveTo>
                    <a:pt x="662" y="412"/>
                  </a:moveTo>
                  <a:cubicBezTo>
                    <a:pt x="804" y="412"/>
                    <a:pt x="917" y="525"/>
                    <a:pt x="917" y="667"/>
                  </a:cubicBezTo>
                  <a:cubicBezTo>
                    <a:pt x="917" y="820"/>
                    <a:pt x="792" y="922"/>
                    <a:pt x="661" y="922"/>
                  </a:cubicBezTo>
                  <a:cubicBezTo>
                    <a:pt x="598" y="922"/>
                    <a:pt x="535" y="899"/>
                    <a:pt x="482" y="847"/>
                  </a:cubicBezTo>
                  <a:cubicBezTo>
                    <a:pt x="322" y="686"/>
                    <a:pt x="435" y="412"/>
                    <a:pt x="662" y="412"/>
                  </a:cubicBezTo>
                  <a:close/>
                  <a:moveTo>
                    <a:pt x="662" y="0"/>
                  </a:moveTo>
                  <a:cubicBezTo>
                    <a:pt x="298" y="0"/>
                    <a:pt x="0" y="298"/>
                    <a:pt x="0" y="667"/>
                  </a:cubicBezTo>
                  <a:cubicBezTo>
                    <a:pt x="0" y="1067"/>
                    <a:pt x="327" y="1332"/>
                    <a:pt x="668" y="1332"/>
                  </a:cubicBezTo>
                  <a:cubicBezTo>
                    <a:pt x="832" y="1332"/>
                    <a:pt x="999" y="1271"/>
                    <a:pt x="1135" y="1135"/>
                  </a:cubicBezTo>
                  <a:cubicBezTo>
                    <a:pt x="1551" y="719"/>
                    <a:pt x="1253" y="0"/>
                    <a:pt x="66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2677500" y="3358300"/>
              <a:ext cx="38925" cy="33325"/>
            </a:xfrm>
            <a:custGeom>
              <a:rect b="b" l="l" r="r" t="t"/>
              <a:pathLst>
                <a:path extrusionOk="0" h="1333" w="1557">
                  <a:moveTo>
                    <a:pt x="667" y="410"/>
                  </a:moveTo>
                  <a:lnTo>
                    <a:pt x="667" y="415"/>
                  </a:lnTo>
                  <a:cubicBezTo>
                    <a:pt x="894" y="415"/>
                    <a:pt x="1008" y="689"/>
                    <a:pt x="847" y="845"/>
                  </a:cubicBezTo>
                  <a:cubicBezTo>
                    <a:pt x="795" y="898"/>
                    <a:pt x="731" y="921"/>
                    <a:pt x="668" y="921"/>
                  </a:cubicBezTo>
                  <a:cubicBezTo>
                    <a:pt x="537" y="921"/>
                    <a:pt x="412" y="819"/>
                    <a:pt x="412" y="666"/>
                  </a:cubicBezTo>
                  <a:cubicBezTo>
                    <a:pt x="412" y="524"/>
                    <a:pt x="525" y="410"/>
                    <a:pt x="667" y="410"/>
                  </a:cubicBezTo>
                  <a:close/>
                  <a:moveTo>
                    <a:pt x="671" y="0"/>
                  </a:moveTo>
                  <a:cubicBezTo>
                    <a:pt x="329" y="0"/>
                    <a:pt x="0" y="266"/>
                    <a:pt x="0" y="666"/>
                  </a:cubicBezTo>
                  <a:cubicBezTo>
                    <a:pt x="0" y="1035"/>
                    <a:pt x="298" y="1333"/>
                    <a:pt x="667" y="1333"/>
                  </a:cubicBezTo>
                  <a:cubicBezTo>
                    <a:pt x="1258" y="1333"/>
                    <a:pt x="1556" y="618"/>
                    <a:pt x="1135" y="198"/>
                  </a:cubicBezTo>
                  <a:cubicBezTo>
                    <a:pt x="1001" y="61"/>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2708475" y="3389150"/>
              <a:ext cx="38925" cy="33325"/>
            </a:xfrm>
            <a:custGeom>
              <a:rect b="b" l="l" r="r" t="t"/>
              <a:pathLst>
                <a:path extrusionOk="0" h="1333" w="1557">
                  <a:moveTo>
                    <a:pt x="662" y="415"/>
                  </a:moveTo>
                  <a:cubicBezTo>
                    <a:pt x="889" y="415"/>
                    <a:pt x="1003" y="690"/>
                    <a:pt x="842" y="846"/>
                  </a:cubicBezTo>
                  <a:cubicBezTo>
                    <a:pt x="792" y="898"/>
                    <a:pt x="728" y="921"/>
                    <a:pt x="665" y="921"/>
                  </a:cubicBezTo>
                  <a:cubicBezTo>
                    <a:pt x="535" y="921"/>
                    <a:pt x="407" y="819"/>
                    <a:pt x="407" y="666"/>
                  </a:cubicBezTo>
                  <a:cubicBezTo>
                    <a:pt x="412" y="529"/>
                    <a:pt x="525" y="415"/>
                    <a:pt x="662" y="415"/>
                  </a:cubicBezTo>
                  <a:close/>
                  <a:moveTo>
                    <a:pt x="671" y="1"/>
                  </a:moveTo>
                  <a:cubicBezTo>
                    <a:pt x="329" y="1"/>
                    <a:pt x="0" y="266"/>
                    <a:pt x="0" y="666"/>
                  </a:cubicBezTo>
                  <a:cubicBezTo>
                    <a:pt x="0" y="1035"/>
                    <a:pt x="298" y="1333"/>
                    <a:pt x="662" y="1333"/>
                  </a:cubicBezTo>
                  <a:cubicBezTo>
                    <a:pt x="1258" y="1333"/>
                    <a:pt x="1556" y="619"/>
                    <a:pt x="1135" y="198"/>
                  </a:cubicBezTo>
                  <a:cubicBezTo>
                    <a:pt x="1001" y="62"/>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3341175" y="2112350"/>
              <a:ext cx="38925" cy="33375"/>
            </a:xfrm>
            <a:custGeom>
              <a:rect b="b" l="l" r="r" t="t"/>
              <a:pathLst>
                <a:path extrusionOk="0" h="1335" w="1557">
                  <a:moveTo>
                    <a:pt x="889" y="412"/>
                  </a:moveTo>
                  <a:cubicBezTo>
                    <a:pt x="1020" y="412"/>
                    <a:pt x="1145" y="514"/>
                    <a:pt x="1145" y="667"/>
                  </a:cubicBezTo>
                  <a:cubicBezTo>
                    <a:pt x="1145" y="809"/>
                    <a:pt x="1032" y="923"/>
                    <a:pt x="894" y="923"/>
                  </a:cubicBezTo>
                  <a:cubicBezTo>
                    <a:pt x="663" y="923"/>
                    <a:pt x="549" y="649"/>
                    <a:pt x="710" y="488"/>
                  </a:cubicBezTo>
                  <a:cubicBezTo>
                    <a:pt x="762" y="436"/>
                    <a:pt x="826" y="412"/>
                    <a:pt x="889" y="412"/>
                  </a:cubicBezTo>
                  <a:close/>
                  <a:moveTo>
                    <a:pt x="894" y="1"/>
                  </a:moveTo>
                  <a:cubicBezTo>
                    <a:pt x="299" y="1"/>
                    <a:pt x="1" y="719"/>
                    <a:pt x="421" y="1140"/>
                  </a:cubicBezTo>
                  <a:cubicBezTo>
                    <a:pt x="557" y="1274"/>
                    <a:pt x="723" y="1334"/>
                    <a:pt x="886" y="1334"/>
                  </a:cubicBezTo>
                  <a:cubicBezTo>
                    <a:pt x="1228" y="1334"/>
                    <a:pt x="1556" y="1068"/>
                    <a:pt x="1556" y="667"/>
                  </a:cubicBezTo>
                  <a:cubicBezTo>
                    <a:pt x="1556" y="303"/>
                    <a:pt x="1258" y="5"/>
                    <a:pt x="89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4517575" y="4268550"/>
              <a:ext cx="12900" cy="47075"/>
            </a:xfrm>
            <a:custGeom>
              <a:rect b="b" l="l" r="r" t="t"/>
              <a:pathLst>
                <a:path extrusionOk="0" h="1883" w="516">
                  <a:moveTo>
                    <a:pt x="204" y="0"/>
                  </a:moveTo>
                  <a:cubicBezTo>
                    <a:pt x="90" y="0"/>
                    <a:pt x="0" y="95"/>
                    <a:pt x="0" y="208"/>
                  </a:cubicBezTo>
                  <a:lnTo>
                    <a:pt x="0" y="1882"/>
                  </a:lnTo>
                  <a:cubicBezTo>
                    <a:pt x="81" y="1684"/>
                    <a:pt x="166" y="1481"/>
                    <a:pt x="256" y="1254"/>
                  </a:cubicBezTo>
                  <a:cubicBezTo>
                    <a:pt x="313" y="1097"/>
                    <a:pt x="365" y="937"/>
                    <a:pt x="412" y="771"/>
                  </a:cubicBezTo>
                  <a:lnTo>
                    <a:pt x="412" y="412"/>
                  </a:lnTo>
                  <a:lnTo>
                    <a:pt x="483" y="412"/>
                  </a:lnTo>
                  <a:cubicBezTo>
                    <a:pt x="506" y="275"/>
                    <a:pt x="516" y="138"/>
                    <a:pt x="51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3316225" y="378650"/>
              <a:ext cx="38800" cy="33275"/>
            </a:xfrm>
            <a:custGeom>
              <a:rect b="b" l="l" r="r" t="t"/>
              <a:pathLst>
                <a:path extrusionOk="0" h="1331" w="1552">
                  <a:moveTo>
                    <a:pt x="663" y="413"/>
                  </a:moveTo>
                  <a:cubicBezTo>
                    <a:pt x="890" y="413"/>
                    <a:pt x="1003" y="687"/>
                    <a:pt x="843" y="848"/>
                  </a:cubicBezTo>
                  <a:cubicBezTo>
                    <a:pt x="791" y="900"/>
                    <a:pt x="727" y="923"/>
                    <a:pt x="664" y="923"/>
                  </a:cubicBezTo>
                  <a:cubicBezTo>
                    <a:pt x="533" y="923"/>
                    <a:pt x="408" y="822"/>
                    <a:pt x="408" y="668"/>
                  </a:cubicBezTo>
                  <a:cubicBezTo>
                    <a:pt x="408" y="526"/>
                    <a:pt x="521" y="413"/>
                    <a:pt x="663" y="413"/>
                  </a:cubicBezTo>
                  <a:close/>
                  <a:moveTo>
                    <a:pt x="670" y="0"/>
                  </a:moveTo>
                  <a:cubicBezTo>
                    <a:pt x="328" y="0"/>
                    <a:pt x="1" y="265"/>
                    <a:pt x="1" y="668"/>
                  </a:cubicBezTo>
                  <a:cubicBezTo>
                    <a:pt x="1" y="1032"/>
                    <a:pt x="299" y="1330"/>
                    <a:pt x="663" y="1330"/>
                  </a:cubicBezTo>
                  <a:cubicBezTo>
                    <a:pt x="1254" y="1330"/>
                    <a:pt x="1552" y="616"/>
                    <a:pt x="1136" y="195"/>
                  </a:cubicBezTo>
                  <a:cubicBezTo>
                    <a:pt x="1000" y="61"/>
                    <a:pt x="833" y="0"/>
                    <a:pt x="67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3347100" y="409575"/>
              <a:ext cx="38900" cy="33325"/>
            </a:xfrm>
            <a:custGeom>
              <a:rect b="b" l="l" r="r" t="t"/>
              <a:pathLst>
                <a:path extrusionOk="0" h="1333" w="1556">
                  <a:moveTo>
                    <a:pt x="667" y="410"/>
                  </a:moveTo>
                  <a:cubicBezTo>
                    <a:pt x="894" y="410"/>
                    <a:pt x="1007" y="684"/>
                    <a:pt x="847" y="845"/>
                  </a:cubicBezTo>
                  <a:cubicBezTo>
                    <a:pt x="794" y="897"/>
                    <a:pt x="730" y="921"/>
                    <a:pt x="668" y="921"/>
                  </a:cubicBezTo>
                  <a:cubicBezTo>
                    <a:pt x="537" y="921"/>
                    <a:pt x="411" y="819"/>
                    <a:pt x="411" y="665"/>
                  </a:cubicBezTo>
                  <a:cubicBezTo>
                    <a:pt x="411" y="528"/>
                    <a:pt x="525" y="415"/>
                    <a:pt x="667" y="415"/>
                  </a:cubicBezTo>
                  <a:lnTo>
                    <a:pt x="667" y="410"/>
                  </a:lnTo>
                  <a:close/>
                  <a:moveTo>
                    <a:pt x="670" y="0"/>
                  </a:moveTo>
                  <a:cubicBezTo>
                    <a:pt x="329" y="0"/>
                    <a:pt x="0" y="266"/>
                    <a:pt x="0" y="665"/>
                  </a:cubicBezTo>
                  <a:cubicBezTo>
                    <a:pt x="0" y="1034"/>
                    <a:pt x="298" y="1332"/>
                    <a:pt x="667" y="1332"/>
                  </a:cubicBezTo>
                  <a:cubicBezTo>
                    <a:pt x="1258" y="1332"/>
                    <a:pt x="1556" y="613"/>
                    <a:pt x="1135" y="197"/>
                  </a:cubicBezTo>
                  <a:cubicBezTo>
                    <a:pt x="1000" y="61"/>
                    <a:pt x="834" y="0"/>
                    <a:pt x="67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3310325" y="2143325"/>
              <a:ext cx="38925" cy="33325"/>
            </a:xfrm>
            <a:custGeom>
              <a:rect b="b" l="l" r="r" t="t"/>
              <a:pathLst>
                <a:path extrusionOk="0" h="1333" w="1557">
                  <a:moveTo>
                    <a:pt x="886" y="411"/>
                  </a:moveTo>
                  <a:cubicBezTo>
                    <a:pt x="1018" y="411"/>
                    <a:pt x="1145" y="513"/>
                    <a:pt x="1145" y="667"/>
                  </a:cubicBezTo>
                  <a:cubicBezTo>
                    <a:pt x="1145" y="802"/>
                    <a:pt x="1036" y="918"/>
                    <a:pt x="898" y="918"/>
                  </a:cubicBezTo>
                  <a:cubicBezTo>
                    <a:pt x="895" y="918"/>
                    <a:pt x="892" y="918"/>
                    <a:pt x="889" y="918"/>
                  </a:cubicBezTo>
                  <a:cubicBezTo>
                    <a:pt x="662" y="918"/>
                    <a:pt x="549" y="644"/>
                    <a:pt x="710" y="483"/>
                  </a:cubicBezTo>
                  <a:cubicBezTo>
                    <a:pt x="761" y="433"/>
                    <a:pt x="824" y="411"/>
                    <a:pt x="886" y="411"/>
                  </a:cubicBezTo>
                  <a:close/>
                  <a:moveTo>
                    <a:pt x="889" y="1"/>
                  </a:moveTo>
                  <a:cubicBezTo>
                    <a:pt x="298" y="1"/>
                    <a:pt x="0" y="715"/>
                    <a:pt x="417" y="1136"/>
                  </a:cubicBezTo>
                  <a:cubicBezTo>
                    <a:pt x="553" y="1272"/>
                    <a:pt x="720" y="1333"/>
                    <a:pt x="883" y="1333"/>
                  </a:cubicBezTo>
                  <a:cubicBezTo>
                    <a:pt x="1225" y="1333"/>
                    <a:pt x="1551" y="1067"/>
                    <a:pt x="1551" y="667"/>
                  </a:cubicBezTo>
                  <a:cubicBezTo>
                    <a:pt x="1556" y="299"/>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3279700" y="409650"/>
              <a:ext cx="38800" cy="33275"/>
            </a:xfrm>
            <a:custGeom>
              <a:rect b="b" l="l" r="r" t="t"/>
              <a:pathLst>
                <a:path extrusionOk="0" h="1331" w="1552">
                  <a:moveTo>
                    <a:pt x="887" y="407"/>
                  </a:moveTo>
                  <a:cubicBezTo>
                    <a:pt x="1017" y="407"/>
                    <a:pt x="1145" y="509"/>
                    <a:pt x="1145" y="662"/>
                  </a:cubicBezTo>
                  <a:cubicBezTo>
                    <a:pt x="1145" y="804"/>
                    <a:pt x="1027" y="918"/>
                    <a:pt x="890" y="918"/>
                  </a:cubicBezTo>
                  <a:cubicBezTo>
                    <a:pt x="663" y="918"/>
                    <a:pt x="549" y="644"/>
                    <a:pt x="710" y="483"/>
                  </a:cubicBezTo>
                  <a:cubicBezTo>
                    <a:pt x="761" y="431"/>
                    <a:pt x="824" y="407"/>
                    <a:pt x="887" y="407"/>
                  </a:cubicBezTo>
                  <a:close/>
                  <a:moveTo>
                    <a:pt x="890" y="0"/>
                  </a:moveTo>
                  <a:cubicBezTo>
                    <a:pt x="294" y="0"/>
                    <a:pt x="1" y="714"/>
                    <a:pt x="417" y="1135"/>
                  </a:cubicBezTo>
                  <a:cubicBezTo>
                    <a:pt x="553" y="1270"/>
                    <a:pt x="720" y="1330"/>
                    <a:pt x="883" y="1330"/>
                  </a:cubicBezTo>
                  <a:cubicBezTo>
                    <a:pt x="1225" y="1330"/>
                    <a:pt x="1552" y="1066"/>
                    <a:pt x="1552" y="662"/>
                  </a:cubicBezTo>
                  <a:cubicBezTo>
                    <a:pt x="1552" y="298"/>
                    <a:pt x="1254"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4474550" y="3914150"/>
              <a:ext cx="54875" cy="18200"/>
            </a:xfrm>
            <a:custGeom>
              <a:rect b="b" l="l" r="r" t="t"/>
              <a:pathLst>
                <a:path extrusionOk="0" h="728" w="2195">
                  <a:moveTo>
                    <a:pt x="1928" y="1"/>
                  </a:moveTo>
                  <a:cubicBezTo>
                    <a:pt x="1257" y="1"/>
                    <a:pt x="597" y="158"/>
                    <a:pt x="0" y="463"/>
                  </a:cubicBezTo>
                  <a:cubicBezTo>
                    <a:pt x="24" y="482"/>
                    <a:pt x="52" y="501"/>
                    <a:pt x="76" y="520"/>
                  </a:cubicBezTo>
                  <a:cubicBezTo>
                    <a:pt x="185" y="595"/>
                    <a:pt x="279" y="662"/>
                    <a:pt x="374" y="728"/>
                  </a:cubicBezTo>
                  <a:cubicBezTo>
                    <a:pt x="858" y="515"/>
                    <a:pt x="1383" y="405"/>
                    <a:pt x="1912" y="405"/>
                  </a:cubicBezTo>
                  <a:cubicBezTo>
                    <a:pt x="1983" y="405"/>
                    <a:pt x="2053" y="407"/>
                    <a:pt x="2123" y="411"/>
                  </a:cubicBezTo>
                  <a:cubicBezTo>
                    <a:pt x="2147" y="293"/>
                    <a:pt x="2171" y="156"/>
                    <a:pt x="2194" y="9"/>
                  </a:cubicBezTo>
                  <a:cubicBezTo>
                    <a:pt x="2105" y="4"/>
                    <a:pt x="2017" y="1"/>
                    <a:pt x="192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2640975" y="3389225"/>
              <a:ext cx="38900" cy="33275"/>
            </a:xfrm>
            <a:custGeom>
              <a:rect b="b" l="l" r="r" t="t"/>
              <a:pathLst>
                <a:path extrusionOk="0" h="1331" w="1556">
                  <a:moveTo>
                    <a:pt x="888" y="408"/>
                  </a:moveTo>
                  <a:cubicBezTo>
                    <a:pt x="1019" y="408"/>
                    <a:pt x="1145" y="509"/>
                    <a:pt x="1145" y="663"/>
                  </a:cubicBezTo>
                  <a:cubicBezTo>
                    <a:pt x="1145" y="805"/>
                    <a:pt x="1031" y="918"/>
                    <a:pt x="889" y="918"/>
                  </a:cubicBezTo>
                  <a:cubicBezTo>
                    <a:pt x="662" y="918"/>
                    <a:pt x="549" y="644"/>
                    <a:pt x="710" y="483"/>
                  </a:cubicBezTo>
                  <a:cubicBezTo>
                    <a:pt x="762" y="431"/>
                    <a:pt x="826" y="408"/>
                    <a:pt x="888" y="408"/>
                  </a:cubicBezTo>
                  <a:close/>
                  <a:moveTo>
                    <a:pt x="889" y="1"/>
                  </a:moveTo>
                  <a:cubicBezTo>
                    <a:pt x="298" y="1"/>
                    <a:pt x="0" y="715"/>
                    <a:pt x="421" y="1136"/>
                  </a:cubicBezTo>
                  <a:cubicBezTo>
                    <a:pt x="556" y="1270"/>
                    <a:pt x="722" y="1331"/>
                    <a:pt x="885" y="1331"/>
                  </a:cubicBezTo>
                  <a:cubicBezTo>
                    <a:pt x="1227" y="1331"/>
                    <a:pt x="1556" y="1066"/>
                    <a:pt x="1556" y="663"/>
                  </a:cubicBezTo>
                  <a:cubicBezTo>
                    <a:pt x="1556" y="299"/>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3097525" y="2356100"/>
              <a:ext cx="38925" cy="33275"/>
            </a:xfrm>
            <a:custGeom>
              <a:rect b="b" l="l" r="r" t="t"/>
              <a:pathLst>
                <a:path extrusionOk="0" h="1331" w="1557">
                  <a:moveTo>
                    <a:pt x="891" y="413"/>
                  </a:moveTo>
                  <a:cubicBezTo>
                    <a:pt x="953" y="413"/>
                    <a:pt x="1017" y="436"/>
                    <a:pt x="1069" y="488"/>
                  </a:cubicBezTo>
                  <a:cubicBezTo>
                    <a:pt x="1230" y="649"/>
                    <a:pt x="1117" y="923"/>
                    <a:pt x="890" y="923"/>
                  </a:cubicBezTo>
                  <a:cubicBezTo>
                    <a:pt x="748" y="923"/>
                    <a:pt x="634" y="810"/>
                    <a:pt x="634" y="668"/>
                  </a:cubicBezTo>
                  <a:cubicBezTo>
                    <a:pt x="634" y="515"/>
                    <a:pt x="760" y="413"/>
                    <a:pt x="891" y="413"/>
                  </a:cubicBezTo>
                  <a:close/>
                  <a:moveTo>
                    <a:pt x="884" y="0"/>
                  </a:moveTo>
                  <a:cubicBezTo>
                    <a:pt x="720" y="0"/>
                    <a:pt x="553" y="61"/>
                    <a:pt x="417" y="195"/>
                  </a:cubicBezTo>
                  <a:cubicBezTo>
                    <a:pt x="1" y="616"/>
                    <a:pt x="299" y="1330"/>
                    <a:pt x="890" y="1330"/>
                  </a:cubicBezTo>
                  <a:cubicBezTo>
                    <a:pt x="1254" y="1330"/>
                    <a:pt x="1552" y="1032"/>
                    <a:pt x="1556" y="668"/>
                  </a:cubicBezTo>
                  <a:cubicBezTo>
                    <a:pt x="1556" y="265"/>
                    <a:pt x="1227" y="0"/>
                    <a:pt x="88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4146375" y="5301300"/>
              <a:ext cx="13375" cy="1575"/>
            </a:xfrm>
            <a:custGeom>
              <a:rect b="b" l="l" r="r" t="t"/>
              <a:pathLst>
                <a:path extrusionOk="0" h="63" w="535">
                  <a:moveTo>
                    <a:pt x="260" y="1"/>
                  </a:moveTo>
                  <a:cubicBezTo>
                    <a:pt x="170" y="1"/>
                    <a:pt x="81" y="20"/>
                    <a:pt x="0" y="58"/>
                  </a:cubicBezTo>
                  <a:lnTo>
                    <a:pt x="535" y="62"/>
                  </a:lnTo>
                  <a:cubicBezTo>
                    <a:pt x="449" y="24"/>
                    <a:pt x="355" y="1"/>
                    <a:pt x="26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3279350" y="2112350"/>
              <a:ext cx="38925" cy="33375"/>
            </a:xfrm>
            <a:custGeom>
              <a:rect b="b" l="l" r="r" t="t"/>
              <a:pathLst>
                <a:path extrusionOk="0" h="1335" w="1557">
                  <a:moveTo>
                    <a:pt x="889" y="412"/>
                  </a:moveTo>
                  <a:cubicBezTo>
                    <a:pt x="1019" y="412"/>
                    <a:pt x="1145" y="514"/>
                    <a:pt x="1145" y="667"/>
                  </a:cubicBezTo>
                  <a:cubicBezTo>
                    <a:pt x="1145" y="809"/>
                    <a:pt x="1031" y="923"/>
                    <a:pt x="890" y="923"/>
                  </a:cubicBezTo>
                  <a:cubicBezTo>
                    <a:pt x="663" y="923"/>
                    <a:pt x="549" y="649"/>
                    <a:pt x="710" y="488"/>
                  </a:cubicBezTo>
                  <a:cubicBezTo>
                    <a:pt x="762" y="436"/>
                    <a:pt x="826" y="412"/>
                    <a:pt x="889" y="412"/>
                  </a:cubicBezTo>
                  <a:close/>
                  <a:moveTo>
                    <a:pt x="890" y="1"/>
                  </a:moveTo>
                  <a:cubicBezTo>
                    <a:pt x="298" y="1"/>
                    <a:pt x="1" y="719"/>
                    <a:pt x="421" y="1140"/>
                  </a:cubicBezTo>
                  <a:cubicBezTo>
                    <a:pt x="557" y="1274"/>
                    <a:pt x="723" y="1334"/>
                    <a:pt x="885" y="1334"/>
                  </a:cubicBezTo>
                  <a:cubicBezTo>
                    <a:pt x="1228" y="1334"/>
                    <a:pt x="1556" y="1068"/>
                    <a:pt x="1556" y="667"/>
                  </a:cubicBezTo>
                  <a:cubicBezTo>
                    <a:pt x="1556" y="299"/>
                    <a:pt x="1258" y="5"/>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3310550" y="440500"/>
              <a:ext cx="38925" cy="33250"/>
            </a:xfrm>
            <a:custGeom>
              <a:rect b="b" l="l" r="r" t="t"/>
              <a:pathLst>
                <a:path extrusionOk="0" h="1330" w="1557">
                  <a:moveTo>
                    <a:pt x="891" y="412"/>
                  </a:moveTo>
                  <a:cubicBezTo>
                    <a:pt x="954" y="412"/>
                    <a:pt x="1018" y="436"/>
                    <a:pt x="1070" y="488"/>
                  </a:cubicBezTo>
                  <a:cubicBezTo>
                    <a:pt x="1230" y="648"/>
                    <a:pt x="1117" y="923"/>
                    <a:pt x="890" y="923"/>
                  </a:cubicBezTo>
                  <a:cubicBezTo>
                    <a:pt x="748" y="923"/>
                    <a:pt x="635" y="809"/>
                    <a:pt x="635" y="667"/>
                  </a:cubicBezTo>
                  <a:cubicBezTo>
                    <a:pt x="635" y="514"/>
                    <a:pt x="760" y="412"/>
                    <a:pt x="891" y="412"/>
                  </a:cubicBezTo>
                  <a:close/>
                  <a:moveTo>
                    <a:pt x="884" y="1"/>
                  </a:moveTo>
                  <a:cubicBezTo>
                    <a:pt x="721" y="1"/>
                    <a:pt x="556" y="61"/>
                    <a:pt x="422" y="195"/>
                  </a:cubicBezTo>
                  <a:cubicBezTo>
                    <a:pt x="1" y="615"/>
                    <a:pt x="299" y="1329"/>
                    <a:pt x="890" y="1329"/>
                  </a:cubicBezTo>
                  <a:cubicBezTo>
                    <a:pt x="1259" y="1329"/>
                    <a:pt x="1557" y="1036"/>
                    <a:pt x="1557" y="667"/>
                  </a:cubicBezTo>
                  <a:cubicBezTo>
                    <a:pt x="1557" y="267"/>
                    <a:pt x="1226" y="1"/>
                    <a:pt x="8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4466025" y="3739050"/>
              <a:ext cx="36325" cy="34550"/>
            </a:xfrm>
            <a:custGeom>
              <a:rect b="b" l="l" r="r" t="t"/>
              <a:pathLst>
                <a:path extrusionOk="0" h="1382" w="1453">
                  <a:moveTo>
                    <a:pt x="1" y="0"/>
                  </a:moveTo>
                  <a:lnTo>
                    <a:pt x="1334" y="1329"/>
                  </a:lnTo>
                  <a:cubicBezTo>
                    <a:pt x="1367" y="1362"/>
                    <a:pt x="1405" y="1376"/>
                    <a:pt x="1452" y="1381"/>
                  </a:cubicBezTo>
                  <a:cubicBezTo>
                    <a:pt x="1027" y="908"/>
                    <a:pt x="530" y="464"/>
                    <a:pt x="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3310325" y="4268300"/>
              <a:ext cx="38875" cy="33250"/>
            </a:xfrm>
            <a:custGeom>
              <a:rect b="b" l="l" r="r" t="t"/>
              <a:pathLst>
                <a:path extrusionOk="0" h="1330" w="1555">
                  <a:moveTo>
                    <a:pt x="888" y="408"/>
                  </a:moveTo>
                  <a:cubicBezTo>
                    <a:pt x="1019" y="408"/>
                    <a:pt x="1145" y="510"/>
                    <a:pt x="1145" y="663"/>
                  </a:cubicBezTo>
                  <a:cubicBezTo>
                    <a:pt x="1145" y="805"/>
                    <a:pt x="1031" y="918"/>
                    <a:pt x="889" y="918"/>
                  </a:cubicBezTo>
                  <a:cubicBezTo>
                    <a:pt x="662" y="918"/>
                    <a:pt x="549" y="644"/>
                    <a:pt x="710" y="483"/>
                  </a:cubicBezTo>
                  <a:cubicBezTo>
                    <a:pt x="762" y="431"/>
                    <a:pt x="826" y="408"/>
                    <a:pt x="888" y="408"/>
                  </a:cubicBezTo>
                  <a:close/>
                  <a:moveTo>
                    <a:pt x="898" y="1"/>
                  </a:moveTo>
                  <a:cubicBezTo>
                    <a:pt x="895" y="1"/>
                    <a:pt x="892" y="1"/>
                    <a:pt x="889" y="1"/>
                  </a:cubicBezTo>
                  <a:cubicBezTo>
                    <a:pt x="298" y="1"/>
                    <a:pt x="0" y="715"/>
                    <a:pt x="417" y="1136"/>
                  </a:cubicBezTo>
                  <a:cubicBezTo>
                    <a:pt x="552" y="1270"/>
                    <a:pt x="718" y="1330"/>
                    <a:pt x="882" y="1330"/>
                  </a:cubicBezTo>
                  <a:cubicBezTo>
                    <a:pt x="1225" y="1330"/>
                    <a:pt x="1555" y="1064"/>
                    <a:pt x="1551" y="663"/>
                  </a:cubicBezTo>
                  <a:cubicBezTo>
                    <a:pt x="1551" y="297"/>
                    <a:pt x="1258" y="1"/>
                    <a:pt x="89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4305725" y="2022900"/>
              <a:ext cx="181600" cy="95975"/>
            </a:xfrm>
            <a:custGeom>
              <a:rect b="b" l="l" r="r" t="t"/>
              <a:pathLst>
                <a:path extrusionOk="0" h="3839" w="7264">
                  <a:moveTo>
                    <a:pt x="3632" y="496"/>
                  </a:moveTo>
                  <a:lnTo>
                    <a:pt x="6564" y="3427"/>
                  </a:lnTo>
                  <a:lnTo>
                    <a:pt x="705" y="3427"/>
                  </a:lnTo>
                  <a:lnTo>
                    <a:pt x="3632" y="496"/>
                  </a:lnTo>
                  <a:close/>
                  <a:moveTo>
                    <a:pt x="3630" y="0"/>
                  </a:moveTo>
                  <a:cubicBezTo>
                    <a:pt x="3578" y="0"/>
                    <a:pt x="3526" y="20"/>
                    <a:pt x="3486" y="60"/>
                  </a:cubicBezTo>
                  <a:lnTo>
                    <a:pt x="62" y="3484"/>
                  </a:lnTo>
                  <a:cubicBezTo>
                    <a:pt x="38" y="3512"/>
                    <a:pt x="24" y="3550"/>
                    <a:pt x="19" y="3588"/>
                  </a:cubicBezTo>
                  <a:cubicBezTo>
                    <a:pt x="15" y="3602"/>
                    <a:pt x="1" y="3616"/>
                    <a:pt x="1" y="3631"/>
                  </a:cubicBezTo>
                  <a:cubicBezTo>
                    <a:pt x="1" y="3692"/>
                    <a:pt x="29" y="3749"/>
                    <a:pt x="76" y="3782"/>
                  </a:cubicBezTo>
                  <a:cubicBezTo>
                    <a:pt x="114" y="3815"/>
                    <a:pt x="161" y="3834"/>
                    <a:pt x="209" y="3839"/>
                  </a:cubicBezTo>
                  <a:lnTo>
                    <a:pt x="7061" y="3839"/>
                  </a:lnTo>
                  <a:cubicBezTo>
                    <a:pt x="7174" y="3834"/>
                    <a:pt x="7264" y="3744"/>
                    <a:pt x="7264" y="3631"/>
                  </a:cubicBezTo>
                  <a:cubicBezTo>
                    <a:pt x="7264" y="3616"/>
                    <a:pt x="7250" y="3602"/>
                    <a:pt x="7245" y="3588"/>
                  </a:cubicBezTo>
                  <a:cubicBezTo>
                    <a:pt x="7240" y="3550"/>
                    <a:pt x="7226" y="3517"/>
                    <a:pt x="7202" y="3484"/>
                  </a:cubicBezTo>
                  <a:lnTo>
                    <a:pt x="3774" y="60"/>
                  </a:lnTo>
                  <a:cubicBezTo>
                    <a:pt x="3734" y="20"/>
                    <a:pt x="3682" y="0"/>
                    <a:pt x="363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305725" y="2352100"/>
              <a:ext cx="181600" cy="96000"/>
            </a:xfrm>
            <a:custGeom>
              <a:rect b="b" l="l" r="r" t="t"/>
              <a:pathLst>
                <a:path extrusionOk="0" h="3840" w="7264">
                  <a:moveTo>
                    <a:pt x="6564" y="412"/>
                  </a:moveTo>
                  <a:lnTo>
                    <a:pt x="3632" y="3339"/>
                  </a:lnTo>
                  <a:lnTo>
                    <a:pt x="705" y="412"/>
                  </a:lnTo>
                  <a:close/>
                  <a:moveTo>
                    <a:pt x="209" y="1"/>
                  </a:moveTo>
                  <a:cubicBezTo>
                    <a:pt x="95" y="1"/>
                    <a:pt x="5" y="90"/>
                    <a:pt x="5" y="204"/>
                  </a:cubicBezTo>
                  <a:cubicBezTo>
                    <a:pt x="1" y="261"/>
                    <a:pt x="24" y="313"/>
                    <a:pt x="62" y="351"/>
                  </a:cubicBezTo>
                  <a:lnTo>
                    <a:pt x="3486" y="3779"/>
                  </a:lnTo>
                  <a:cubicBezTo>
                    <a:pt x="3526" y="3819"/>
                    <a:pt x="3579" y="3839"/>
                    <a:pt x="3632" y="3839"/>
                  </a:cubicBezTo>
                  <a:cubicBezTo>
                    <a:pt x="3685" y="3839"/>
                    <a:pt x="3739" y="3819"/>
                    <a:pt x="3779" y="3779"/>
                  </a:cubicBezTo>
                  <a:lnTo>
                    <a:pt x="7207" y="351"/>
                  </a:lnTo>
                  <a:cubicBezTo>
                    <a:pt x="7245" y="313"/>
                    <a:pt x="7264" y="261"/>
                    <a:pt x="7264" y="204"/>
                  </a:cubicBezTo>
                  <a:cubicBezTo>
                    <a:pt x="7264" y="90"/>
                    <a:pt x="7174" y="1"/>
                    <a:pt x="706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4517575" y="2058100"/>
              <a:ext cx="56300" cy="56300"/>
            </a:xfrm>
            <a:custGeom>
              <a:rect b="b" l="l" r="r" t="t"/>
              <a:pathLst>
                <a:path extrusionOk="0" h="2252" w="2252">
                  <a:moveTo>
                    <a:pt x="1840" y="412"/>
                  </a:moveTo>
                  <a:lnTo>
                    <a:pt x="1840" y="1844"/>
                  </a:lnTo>
                  <a:lnTo>
                    <a:pt x="412" y="1844"/>
                  </a:lnTo>
                  <a:lnTo>
                    <a:pt x="412" y="412"/>
                  </a:lnTo>
                  <a:close/>
                  <a:moveTo>
                    <a:pt x="204" y="0"/>
                  </a:moveTo>
                  <a:cubicBezTo>
                    <a:pt x="90" y="0"/>
                    <a:pt x="0" y="95"/>
                    <a:pt x="0" y="208"/>
                  </a:cubicBezTo>
                  <a:lnTo>
                    <a:pt x="0" y="2048"/>
                  </a:lnTo>
                  <a:cubicBezTo>
                    <a:pt x="0" y="2161"/>
                    <a:pt x="90" y="2251"/>
                    <a:pt x="204" y="2251"/>
                  </a:cubicBezTo>
                  <a:lnTo>
                    <a:pt x="2048" y="2251"/>
                  </a:lnTo>
                  <a:cubicBezTo>
                    <a:pt x="2161" y="2251"/>
                    <a:pt x="2251" y="2161"/>
                    <a:pt x="2251" y="2048"/>
                  </a:cubicBezTo>
                  <a:lnTo>
                    <a:pt x="2251" y="208"/>
                  </a:lnTo>
                  <a:cubicBezTo>
                    <a:pt x="2251" y="95"/>
                    <a:pt x="2161"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4513200" y="2144750"/>
              <a:ext cx="17175" cy="23300"/>
            </a:xfrm>
            <a:custGeom>
              <a:rect b="b" l="l" r="r" t="t"/>
              <a:pathLst>
                <a:path extrusionOk="0" h="932" w="687">
                  <a:moveTo>
                    <a:pt x="204" y="0"/>
                  </a:moveTo>
                  <a:cubicBezTo>
                    <a:pt x="194" y="0"/>
                    <a:pt x="185" y="10"/>
                    <a:pt x="175" y="10"/>
                  </a:cubicBezTo>
                  <a:cubicBezTo>
                    <a:pt x="133" y="15"/>
                    <a:pt x="90" y="29"/>
                    <a:pt x="62" y="57"/>
                  </a:cubicBezTo>
                  <a:cubicBezTo>
                    <a:pt x="53" y="67"/>
                    <a:pt x="57" y="76"/>
                    <a:pt x="48" y="85"/>
                  </a:cubicBezTo>
                  <a:cubicBezTo>
                    <a:pt x="19" y="119"/>
                    <a:pt x="0" y="156"/>
                    <a:pt x="0" y="204"/>
                  </a:cubicBezTo>
                  <a:lnTo>
                    <a:pt x="0" y="932"/>
                  </a:lnTo>
                  <a:cubicBezTo>
                    <a:pt x="213" y="747"/>
                    <a:pt x="445" y="568"/>
                    <a:pt x="686" y="393"/>
                  </a:cubicBezTo>
                  <a:lnTo>
                    <a:pt x="350" y="57"/>
                  </a:lnTo>
                  <a:cubicBezTo>
                    <a:pt x="313" y="19"/>
                    <a:pt x="261" y="0"/>
                    <a:pt x="20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3176850" y="3885900"/>
              <a:ext cx="98625" cy="97625"/>
            </a:xfrm>
            <a:custGeom>
              <a:rect b="b" l="l" r="r" t="t"/>
              <a:pathLst>
                <a:path extrusionOk="0" h="3905" w="3945">
                  <a:moveTo>
                    <a:pt x="1973" y="496"/>
                  </a:moveTo>
                  <a:lnTo>
                    <a:pt x="3434" y="1952"/>
                  </a:lnTo>
                  <a:lnTo>
                    <a:pt x="1977" y="3409"/>
                  </a:lnTo>
                  <a:lnTo>
                    <a:pt x="516" y="1952"/>
                  </a:lnTo>
                  <a:lnTo>
                    <a:pt x="1973" y="496"/>
                  </a:lnTo>
                  <a:close/>
                  <a:moveTo>
                    <a:pt x="1973" y="1"/>
                  </a:moveTo>
                  <a:cubicBezTo>
                    <a:pt x="1919" y="1"/>
                    <a:pt x="1866" y="21"/>
                    <a:pt x="1826" y="61"/>
                  </a:cubicBezTo>
                  <a:lnTo>
                    <a:pt x="81" y="1811"/>
                  </a:lnTo>
                  <a:cubicBezTo>
                    <a:pt x="1" y="1891"/>
                    <a:pt x="1" y="2019"/>
                    <a:pt x="81" y="2099"/>
                  </a:cubicBezTo>
                  <a:lnTo>
                    <a:pt x="1826" y="3844"/>
                  </a:lnTo>
                  <a:cubicBezTo>
                    <a:pt x="1866" y="3884"/>
                    <a:pt x="1919" y="3904"/>
                    <a:pt x="1973" y="3904"/>
                  </a:cubicBezTo>
                  <a:cubicBezTo>
                    <a:pt x="2026" y="3904"/>
                    <a:pt x="2079" y="3884"/>
                    <a:pt x="2119" y="3844"/>
                  </a:cubicBezTo>
                  <a:lnTo>
                    <a:pt x="3864" y="2099"/>
                  </a:lnTo>
                  <a:cubicBezTo>
                    <a:pt x="3944" y="2019"/>
                    <a:pt x="3944" y="1891"/>
                    <a:pt x="3864" y="1811"/>
                  </a:cubicBezTo>
                  <a:lnTo>
                    <a:pt x="2119" y="61"/>
                  </a:lnTo>
                  <a:cubicBezTo>
                    <a:pt x="2079" y="21"/>
                    <a:pt x="2026" y="1"/>
                    <a:pt x="197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3103075" y="2081425"/>
              <a:ext cx="38925" cy="33325"/>
            </a:xfrm>
            <a:custGeom>
              <a:rect b="b" l="l" r="r" t="t"/>
              <a:pathLst>
                <a:path extrusionOk="0" h="1333" w="1557">
                  <a:moveTo>
                    <a:pt x="668" y="415"/>
                  </a:moveTo>
                  <a:cubicBezTo>
                    <a:pt x="895" y="415"/>
                    <a:pt x="1008" y="689"/>
                    <a:pt x="847" y="850"/>
                  </a:cubicBezTo>
                  <a:cubicBezTo>
                    <a:pt x="795" y="902"/>
                    <a:pt x="731" y="925"/>
                    <a:pt x="669" y="925"/>
                  </a:cubicBezTo>
                  <a:cubicBezTo>
                    <a:pt x="538" y="925"/>
                    <a:pt x="412" y="824"/>
                    <a:pt x="412" y="670"/>
                  </a:cubicBezTo>
                  <a:cubicBezTo>
                    <a:pt x="412" y="528"/>
                    <a:pt x="526" y="415"/>
                    <a:pt x="668" y="415"/>
                  </a:cubicBezTo>
                  <a:close/>
                  <a:moveTo>
                    <a:pt x="672" y="0"/>
                  </a:moveTo>
                  <a:cubicBezTo>
                    <a:pt x="330" y="0"/>
                    <a:pt x="1" y="267"/>
                    <a:pt x="1" y="670"/>
                  </a:cubicBezTo>
                  <a:cubicBezTo>
                    <a:pt x="6" y="1034"/>
                    <a:pt x="299" y="1332"/>
                    <a:pt x="668" y="1332"/>
                  </a:cubicBezTo>
                  <a:cubicBezTo>
                    <a:pt x="1259" y="1332"/>
                    <a:pt x="1557" y="618"/>
                    <a:pt x="1136" y="197"/>
                  </a:cubicBezTo>
                  <a:cubicBezTo>
                    <a:pt x="1001" y="61"/>
                    <a:pt x="835" y="0"/>
                    <a:pt x="6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3310325" y="2356100"/>
              <a:ext cx="38875" cy="33275"/>
            </a:xfrm>
            <a:custGeom>
              <a:rect b="b" l="l" r="r" t="t"/>
              <a:pathLst>
                <a:path extrusionOk="0" h="1331" w="1555">
                  <a:moveTo>
                    <a:pt x="890" y="413"/>
                  </a:moveTo>
                  <a:cubicBezTo>
                    <a:pt x="953" y="413"/>
                    <a:pt x="1017" y="436"/>
                    <a:pt x="1069" y="488"/>
                  </a:cubicBezTo>
                  <a:cubicBezTo>
                    <a:pt x="1230" y="649"/>
                    <a:pt x="1116" y="923"/>
                    <a:pt x="889" y="923"/>
                  </a:cubicBezTo>
                  <a:cubicBezTo>
                    <a:pt x="748" y="923"/>
                    <a:pt x="634" y="810"/>
                    <a:pt x="634" y="668"/>
                  </a:cubicBezTo>
                  <a:cubicBezTo>
                    <a:pt x="634" y="515"/>
                    <a:pt x="759" y="413"/>
                    <a:pt x="890" y="413"/>
                  </a:cubicBezTo>
                  <a:close/>
                  <a:moveTo>
                    <a:pt x="884" y="0"/>
                  </a:moveTo>
                  <a:cubicBezTo>
                    <a:pt x="720" y="0"/>
                    <a:pt x="553" y="61"/>
                    <a:pt x="417" y="195"/>
                  </a:cubicBezTo>
                  <a:cubicBezTo>
                    <a:pt x="0" y="616"/>
                    <a:pt x="298" y="1330"/>
                    <a:pt x="889" y="1330"/>
                  </a:cubicBezTo>
                  <a:cubicBezTo>
                    <a:pt x="1254" y="1330"/>
                    <a:pt x="1551" y="1032"/>
                    <a:pt x="1551" y="668"/>
                  </a:cubicBezTo>
                  <a:cubicBezTo>
                    <a:pt x="1555" y="265"/>
                    <a:pt x="1227" y="0"/>
                    <a:pt x="88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3066550" y="2112350"/>
              <a:ext cx="38925" cy="33375"/>
            </a:xfrm>
            <a:custGeom>
              <a:rect b="b" l="l" r="r" t="t"/>
              <a:pathLst>
                <a:path extrusionOk="0" h="1335" w="1557">
                  <a:moveTo>
                    <a:pt x="889" y="412"/>
                  </a:moveTo>
                  <a:cubicBezTo>
                    <a:pt x="1020" y="412"/>
                    <a:pt x="1145" y="514"/>
                    <a:pt x="1145" y="667"/>
                  </a:cubicBezTo>
                  <a:cubicBezTo>
                    <a:pt x="1145" y="809"/>
                    <a:pt x="1032" y="923"/>
                    <a:pt x="890" y="923"/>
                  </a:cubicBezTo>
                  <a:cubicBezTo>
                    <a:pt x="663" y="923"/>
                    <a:pt x="549" y="649"/>
                    <a:pt x="710" y="488"/>
                  </a:cubicBezTo>
                  <a:cubicBezTo>
                    <a:pt x="762" y="436"/>
                    <a:pt x="826" y="412"/>
                    <a:pt x="889" y="412"/>
                  </a:cubicBezTo>
                  <a:close/>
                  <a:moveTo>
                    <a:pt x="890" y="1"/>
                  </a:moveTo>
                  <a:cubicBezTo>
                    <a:pt x="299" y="1"/>
                    <a:pt x="1" y="719"/>
                    <a:pt x="422" y="1140"/>
                  </a:cubicBezTo>
                  <a:cubicBezTo>
                    <a:pt x="556" y="1274"/>
                    <a:pt x="721" y="1334"/>
                    <a:pt x="884" y="1334"/>
                  </a:cubicBezTo>
                  <a:cubicBezTo>
                    <a:pt x="1226" y="1334"/>
                    <a:pt x="1557" y="1068"/>
                    <a:pt x="1557" y="667"/>
                  </a:cubicBezTo>
                  <a:cubicBezTo>
                    <a:pt x="1557" y="303"/>
                    <a:pt x="1259" y="5"/>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280075" y="2120500"/>
              <a:ext cx="221575" cy="229975"/>
            </a:xfrm>
            <a:custGeom>
              <a:rect b="b" l="l" r="r" t="t"/>
              <a:pathLst>
                <a:path extrusionOk="0" h="9199" w="8863">
                  <a:moveTo>
                    <a:pt x="2584" y="0"/>
                  </a:moveTo>
                  <a:cubicBezTo>
                    <a:pt x="2477" y="0"/>
                    <a:pt x="2379" y="83"/>
                    <a:pt x="2379" y="204"/>
                  </a:cubicBezTo>
                  <a:lnTo>
                    <a:pt x="2379" y="2323"/>
                  </a:lnTo>
                  <a:lnTo>
                    <a:pt x="265" y="2323"/>
                  </a:lnTo>
                  <a:cubicBezTo>
                    <a:pt x="95" y="2323"/>
                    <a:pt x="0" y="2517"/>
                    <a:pt x="100" y="2649"/>
                  </a:cubicBezTo>
                  <a:lnTo>
                    <a:pt x="1566" y="4597"/>
                  </a:lnTo>
                  <a:lnTo>
                    <a:pt x="100" y="6550"/>
                  </a:lnTo>
                  <a:cubicBezTo>
                    <a:pt x="0" y="6683"/>
                    <a:pt x="95" y="6877"/>
                    <a:pt x="265" y="6877"/>
                  </a:cubicBezTo>
                  <a:lnTo>
                    <a:pt x="2384" y="6877"/>
                  </a:lnTo>
                  <a:lnTo>
                    <a:pt x="2384" y="8990"/>
                  </a:lnTo>
                  <a:cubicBezTo>
                    <a:pt x="2384" y="9071"/>
                    <a:pt x="2426" y="9142"/>
                    <a:pt x="2497" y="9175"/>
                  </a:cubicBezTo>
                  <a:cubicBezTo>
                    <a:pt x="2526" y="9189"/>
                    <a:pt x="2554" y="9198"/>
                    <a:pt x="2587" y="9198"/>
                  </a:cubicBezTo>
                  <a:cubicBezTo>
                    <a:pt x="2630" y="9198"/>
                    <a:pt x="2672" y="9184"/>
                    <a:pt x="2710" y="9156"/>
                  </a:cubicBezTo>
                  <a:lnTo>
                    <a:pt x="4658" y="7690"/>
                  </a:lnTo>
                  <a:lnTo>
                    <a:pt x="6606" y="9156"/>
                  </a:lnTo>
                  <a:cubicBezTo>
                    <a:pt x="6645" y="9185"/>
                    <a:pt x="6688" y="9198"/>
                    <a:pt x="6730" y="9198"/>
                  </a:cubicBezTo>
                  <a:cubicBezTo>
                    <a:pt x="6837" y="9198"/>
                    <a:pt x="6937" y="9113"/>
                    <a:pt x="6937" y="8990"/>
                  </a:cubicBezTo>
                  <a:lnTo>
                    <a:pt x="6937" y="6877"/>
                  </a:lnTo>
                  <a:lnTo>
                    <a:pt x="8786" y="6877"/>
                  </a:lnTo>
                  <a:cubicBezTo>
                    <a:pt x="8654" y="6763"/>
                    <a:pt x="8526" y="6650"/>
                    <a:pt x="8399" y="6531"/>
                  </a:cubicBezTo>
                  <a:cubicBezTo>
                    <a:pt x="8375" y="6508"/>
                    <a:pt x="8356" y="6489"/>
                    <a:pt x="8342" y="6465"/>
                  </a:cubicBezTo>
                  <a:lnTo>
                    <a:pt x="6734" y="6465"/>
                  </a:lnTo>
                  <a:cubicBezTo>
                    <a:pt x="6621" y="6465"/>
                    <a:pt x="6526" y="6560"/>
                    <a:pt x="6526" y="6673"/>
                  </a:cubicBezTo>
                  <a:lnTo>
                    <a:pt x="6526" y="8584"/>
                  </a:lnTo>
                  <a:lnTo>
                    <a:pt x="4786" y="7269"/>
                  </a:lnTo>
                  <a:cubicBezTo>
                    <a:pt x="4748" y="7243"/>
                    <a:pt x="4704" y="7230"/>
                    <a:pt x="4661" y="7230"/>
                  </a:cubicBezTo>
                  <a:cubicBezTo>
                    <a:pt x="4618" y="7230"/>
                    <a:pt x="4575" y="7243"/>
                    <a:pt x="4540" y="7269"/>
                  </a:cubicBezTo>
                  <a:lnTo>
                    <a:pt x="2795" y="8584"/>
                  </a:lnTo>
                  <a:lnTo>
                    <a:pt x="2795" y="6673"/>
                  </a:lnTo>
                  <a:cubicBezTo>
                    <a:pt x="2795" y="6560"/>
                    <a:pt x="2705" y="6465"/>
                    <a:pt x="2592" y="6465"/>
                  </a:cubicBezTo>
                  <a:lnTo>
                    <a:pt x="681" y="6465"/>
                  </a:lnTo>
                  <a:lnTo>
                    <a:pt x="1991" y="4725"/>
                  </a:lnTo>
                  <a:cubicBezTo>
                    <a:pt x="2043" y="4649"/>
                    <a:pt x="2043" y="4550"/>
                    <a:pt x="1991" y="4474"/>
                  </a:cubicBezTo>
                  <a:lnTo>
                    <a:pt x="681" y="2729"/>
                  </a:lnTo>
                  <a:lnTo>
                    <a:pt x="2592" y="2729"/>
                  </a:lnTo>
                  <a:cubicBezTo>
                    <a:pt x="2701" y="2729"/>
                    <a:pt x="2795" y="2640"/>
                    <a:pt x="2795" y="2526"/>
                  </a:cubicBezTo>
                  <a:lnTo>
                    <a:pt x="2795" y="616"/>
                  </a:lnTo>
                  <a:lnTo>
                    <a:pt x="4535" y="1926"/>
                  </a:lnTo>
                  <a:cubicBezTo>
                    <a:pt x="4573" y="1954"/>
                    <a:pt x="4617" y="1968"/>
                    <a:pt x="4661" y="1968"/>
                  </a:cubicBezTo>
                  <a:cubicBezTo>
                    <a:pt x="4704" y="1968"/>
                    <a:pt x="4748" y="1954"/>
                    <a:pt x="4786" y="1926"/>
                  </a:cubicBezTo>
                  <a:lnTo>
                    <a:pt x="6526" y="616"/>
                  </a:lnTo>
                  <a:lnTo>
                    <a:pt x="6526" y="2526"/>
                  </a:lnTo>
                  <a:cubicBezTo>
                    <a:pt x="6526" y="2640"/>
                    <a:pt x="6616" y="2729"/>
                    <a:pt x="6729" y="2729"/>
                  </a:cubicBezTo>
                  <a:lnTo>
                    <a:pt x="8470" y="2729"/>
                  </a:lnTo>
                  <a:cubicBezTo>
                    <a:pt x="8593" y="2592"/>
                    <a:pt x="8720" y="2460"/>
                    <a:pt x="8862" y="2323"/>
                  </a:cubicBezTo>
                  <a:lnTo>
                    <a:pt x="6937" y="2323"/>
                  </a:lnTo>
                  <a:lnTo>
                    <a:pt x="6937" y="204"/>
                  </a:lnTo>
                  <a:cubicBezTo>
                    <a:pt x="6937" y="83"/>
                    <a:pt x="6839" y="0"/>
                    <a:pt x="6733" y="0"/>
                  </a:cubicBezTo>
                  <a:cubicBezTo>
                    <a:pt x="6690" y="0"/>
                    <a:pt x="6646" y="14"/>
                    <a:pt x="6606" y="44"/>
                  </a:cubicBezTo>
                  <a:lnTo>
                    <a:pt x="4658" y="1509"/>
                  </a:lnTo>
                  <a:lnTo>
                    <a:pt x="2710" y="44"/>
                  </a:lnTo>
                  <a:cubicBezTo>
                    <a:pt x="2671" y="14"/>
                    <a:pt x="2626" y="0"/>
                    <a:pt x="258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4517575" y="2356475"/>
              <a:ext cx="56300" cy="56300"/>
            </a:xfrm>
            <a:custGeom>
              <a:rect b="b" l="l" r="r" t="t"/>
              <a:pathLst>
                <a:path extrusionOk="0" h="2252" w="2252">
                  <a:moveTo>
                    <a:pt x="1840" y="412"/>
                  </a:moveTo>
                  <a:lnTo>
                    <a:pt x="1840" y="1840"/>
                  </a:lnTo>
                  <a:lnTo>
                    <a:pt x="412" y="1840"/>
                  </a:lnTo>
                  <a:lnTo>
                    <a:pt x="412" y="412"/>
                  </a:lnTo>
                  <a:close/>
                  <a:moveTo>
                    <a:pt x="204" y="1"/>
                  </a:moveTo>
                  <a:cubicBezTo>
                    <a:pt x="90" y="1"/>
                    <a:pt x="0" y="95"/>
                    <a:pt x="0" y="209"/>
                  </a:cubicBezTo>
                  <a:lnTo>
                    <a:pt x="0" y="2048"/>
                  </a:lnTo>
                  <a:cubicBezTo>
                    <a:pt x="0" y="2162"/>
                    <a:pt x="90" y="2251"/>
                    <a:pt x="204" y="2251"/>
                  </a:cubicBezTo>
                  <a:lnTo>
                    <a:pt x="2048" y="2251"/>
                  </a:lnTo>
                  <a:cubicBezTo>
                    <a:pt x="2161" y="2251"/>
                    <a:pt x="2251" y="2162"/>
                    <a:pt x="2251" y="2048"/>
                  </a:cubicBezTo>
                  <a:lnTo>
                    <a:pt x="2251" y="209"/>
                  </a:lnTo>
                  <a:cubicBezTo>
                    <a:pt x="2251" y="95"/>
                    <a:pt x="2161" y="1"/>
                    <a:pt x="204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3341175" y="4024550"/>
              <a:ext cx="38925" cy="33325"/>
            </a:xfrm>
            <a:custGeom>
              <a:rect b="b" l="l" r="r" t="t"/>
              <a:pathLst>
                <a:path extrusionOk="0" h="1333" w="1557">
                  <a:moveTo>
                    <a:pt x="889" y="407"/>
                  </a:moveTo>
                  <a:cubicBezTo>
                    <a:pt x="1020" y="407"/>
                    <a:pt x="1145" y="509"/>
                    <a:pt x="1145" y="662"/>
                  </a:cubicBezTo>
                  <a:cubicBezTo>
                    <a:pt x="1145" y="804"/>
                    <a:pt x="1032" y="918"/>
                    <a:pt x="894" y="918"/>
                  </a:cubicBezTo>
                  <a:cubicBezTo>
                    <a:pt x="663" y="918"/>
                    <a:pt x="549" y="643"/>
                    <a:pt x="710" y="483"/>
                  </a:cubicBezTo>
                  <a:cubicBezTo>
                    <a:pt x="762" y="431"/>
                    <a:pt x="826" y="407"/>
                    <a:pt x="889" y="407"/>
                  </a:cubicBezTo>
                  <a:close/>
                  <a:moveTo>
                    <a:pt x="894" y="0"/>
                  </a:moveTo>
                  <a:cubicBezTo>
                    <a:pt x="299" y="0"/>
                    <a:pt x="1" y="714"/>
                    <a:pt x="421" y="1135"/>
                  </a:cubicBezTo>
                  <a:cubicBezTo>
                    <a:pt x="558" y="1271"/>
                    <a:pt x="724" y="1332"/>
                    <a:pt x="888" y="1332"/>
                  </a:cubicBezTo>
                  <a:cubicBezTo>
                    <a:pt x="1229" y="1332"/>
                    <a:pt x="1556" y="1065"/>
                    <a:pt x="1556" y="662"/>
                  </a:cubicBezTo>
                  <a:cubicBezTo>
                    <a:pt x="1556" y="298"/>
                    <a:pt x="1258" y="0"/>
                    <a:pt x="89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4513200" y="2303625"/>
              <a:ext cx="17050" cy="22600"/>
            </a:xfrm>
            <a:custGeom>
              <a:rect b="b" l="l" r="r" t="t"/>
              <a:pathLst>
                <a:path extrusionOk="0" h="904" w="682">
                  <a:moveTo>
                    <a:pt x="0" y="1"/>
                  </a:moveTo>
                  <a:lnTo>
                    <a:pt x="0" y="701"/>
                  </a:lnTo>
                  <a:cubicBezTo>
                    <a:pt x="0" y="809"/>
                    <a:pt x="90" y="904"/>
                    <a:pt x="204" y="904"/>
                  </a:cubicBezTo>
                  <a:cubicBezTo>
                    <a:pt x="261" y="904"/>
                    <a:pt x="313" y="880"/>
                    <a:pt x="350" y="843"/>
                  </a:cubicBezTo>
                  <a:lnTo>
                    <a:pt x="681" y="511"/>
                  </a:lnTo>
                  <a:cubicBezTo>
                    <a:pt x="454" y="351"/>
                    <a:pt x="227" y="180"/>
                    <a:pt x="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3176850" y="2399425"/>
              <a:ext cx="98625" cy="97600"/>
            </a:xfrm>
            <a:custGeom>
              <a:rect b="b" l="l" r="r" t="t"/>
              <a:pathLst>
                <a:path extrusionOk="0" h="3904" w="3945">
                  <a:moveTo>
                    <a:pt x="1973" y="500"/>
                  </a:moveTo>
                  <a:lnTo>
                    <a:pt x="3434" y="1952"/>
                  </a:lnTo>
                  <a:lnTo>
                    <a:pt x="1973" y="3409"/>
                  </a:lnTo>
                  <a:lnTo>
                    <a:pt x="516" y="1952"/>
                  </a:lnTo>
                  <a:lnTo>
                    <a:pt x="1973" y="500"/>
                  </a:lnTo>
                  <a:close/>
                  <a:moveTo>
                    <a:pt x="1973" y="0"/>
                  </a:moveTo>
                  <a:cubicBezTo>
                    <a:pt x="1919" y="0"/>
                    <a:pt x="1866" y="20"/>
                    <a:pt x="1826" y="61"/>
                  </a:cubicBezTo>
                  <a:lnTo>
                    <a:pt x="81" y="1810"/>
                  </a:lnTo>
                  <a:cubicBezTo>
                    <a:pt x="1" y="1886"/>
                    <a:pt x="1" y="2018"/>
                    <a:pt x="81" y="2099"/>
                  </a:cubicBezTo>
                  <a:lnTo>
                    <a:pt x="1826" y="3844"/>
                  </a:lnTo>
                  <a:cubicBezTo>
                    <a:pt x="1866" y="3884"/>
                    <a:pt x="1919" y="3904"/>
                    <a:pt x="1973" y="3904"/>
                  </a:cubicBezTo>
                  <a:cubicBezTo>
                    <a:pt x="2026" y="3904"/>
                    <a:pt x="2079" y="3884"/>
                    <a:pt x="2119" y="3844"/>
                  </a:cubicBezTo>
                  <a:lnTo>
                    <a:pt x="3864" y="2099"/>
                  </a:lnTo>
                  <a:cubicBezTo>
                    <a:pt x="3944" y="2018"/>
                    <a:pt x="3944" y="1886"/>
                    <a:pt x="3864" y="1810"/>
                  </a:cubicBezTo>
                  <a:lnTo>
                    <a:pt x="2119" y="61"/>
                  </a:lnTo>
                  <a:cubicBezTo>
                    <a:pt x="2079" y="20"/>
                    <a:pt x="2026" y="0"/>
                    <a:pt x="197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3134050" y="2112400"/>
              <a:ext cx="38925" cy="33325"/>
            </a:xfrm>
            <a:custGeom>
              <a:rect b="b" l="l" r="r" t="t"/>
              <a:pathLst>
                <a:path extrusionOk="0" h="1333" w="1557">
                  <a:moveTo>
                    <a:pt x="668" y="410"/>
                  </a:moveTo>
                  <a:cubicBezTo>
                    <a:pt x="895" y="410"/>
                    <a:pt x="1008" y="684"/>
                    <a:pt x="847" y="845"/>
                  </a:cubicBezTo>
                  <a:cubicBezTo>
                    <a:pt x="795" y="897"/>
                    <a:pt x="731" y="920"/>
                    <a:pt x="669" y="920"/>
                  </a:cubicBezTo>
                  <a:cubicBezTo>
                    <a:pt x="538" y="920"/>
                    <a:pt x="412" y="819"/>
                    <a:pt x="412" y="665"/>
                  </a:cubicBezTo>
                  <a:cubicBezTo>
                    <a:pt x="412" y="524"/>
                    <a:pt x="526" y="410"/>
                    <a:pt x="668" y="410"/>
                  </a:cubicBezTo>
                  <a:close/>
                  <a:moveTo>
                    <a:pt x="671" y="0"/>
                  </a:moveTo>
                  <a:cubicBezTo>
                    <a:pt x="330" y="0"/>
                    <a:pt x="1" y="266"/>
                    <a:pt x="1" y="665"/>
                  </a:cubicBezTo>
                  <a:cubicBezTo>
                    <a:pt x="1" y="1034"/>
                    <a:pt x="299" y="1332"/>
                    <a:pt x="668" y="1332"/>
                  </a:cubicBezTo>
                  <a:cubicBezTo>
                    <a:pt x="1259" y="1332"/>
                    <a:pt x="1557" y="613"/>
                    <a:pt x="1136" y="197"/>
                  </a:cubicBezTo>
                  <a:cubicBezTo>
                    <a:pt x="1001" y="61"/>
                    <a:pt x="835"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4219200" y="2058100"/>
              <a:ext cx="56400" cy="56300"/>
            </a:xfrm>
            <a:custGeom>
              <a:rect b="b" l="l" r="r" t="t"/>
              <a:pathLst>
                <a:path extrusionOk="0" h="2252" w="2256">
                  <a:moveTo>
                    <a:pt x="1844" y="412"/>
                  </a:moveTo>
                  <a:lnTo>
                    <a:pt x="1844" y="1844"/>
                  </a:lnTo>
                  <a:lnTo>
                    <a:pt x="411" y="1844"/>
                  </a:lnTo>
                  <a:lnTo>
                    <a:pt x="411" y="412"/>
                  </a:lnTo>
                  <a:close/>
                  <a:moveTo>
                    <a:pt x="208" y="0"/>
                  </a:moveTo>
                  <a:cubicBezTo>
                    <a:pt x="95" y="0"/>
                    <a:pt x="0" y="95"/>
                    <a:pt x="0" y="208"/>
                  </a:cubicBezTo>
                  <a:lnTo>
                    <a:pt x="0" y="2048"/>
                  </a:lnTo>
                  <a:cubicBezTo>
                    <a:pt x="0" y="2161"/>
                    <a:pt x="95" y="2251"/>
                    <a:pt x="208" y="2251"/>
                  </a:cubicBezTo>
                  <a:lnTo>
                    <a:pt x="2052" y="2251"/>
                  </a:lnTo>
                  <a:cubicBezTo>
                    <a:pt x="2161" y="2251"/>
                    <a:pt x="2256" y="2161"/>
                    <a:pt x="2256" y="2048"/>
                  </a:cubicBezTo>
                  <a:lnTo>
                    <a:pt x="2256" y="208"/>
                  </a:lnTo>
                  <a:cubicBezTo>
                    <a:pt x="2256" y="95"/>
                    <a:pt x="2161" y="0"/>
                    <a:pt x="205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3315875" y="2507075"/>
              <a:ext cx="38925" cy="33350"/>
            </a:xfrm>
            <a:custGeom>
              <a:rect b="b" l="l" r="r" t="t"/>
              <a:pathLst>
                <a:path extrusionOk="0" h="1334" w="1557">
                  <a:moveTo>
                    <a:pt x="667" y="412"/>
                  </a:moveTo>
                  <a:cubicBezTo>
                    <a:pt x="809" y="412"/>
                    <a:pt x="923" y="526"/>
                    <a:pt x="923" y="668"/>
                  </a:cubicBezTo>
                  <a:cubicBezTo>
                    <a:pt x="923" y="821"/>
                    <a:pt x="797" y="923"/>
                    <a:pt x="666" y="923"/>
                  </a:cubicBezTo>
                  <a:cubicBezTo>
                    <a:pt x="604" y="923"/>
                    <a:pt x="540" y="899"/>
                    <a:pt x="488" y="847"/>
                  </a:cubicBezTo>
                  <a:cubicBezTo>
                    <a:pt x="327" y="687"/>
                    <a:pt x="440" y="412"/>
                    <a:pt x="667" y="412"/>
                  </a:cubicBezTo>
                  <a:close/>
                  <a:moveTo>
                    <a:pt x="667" y="1"/>
                  </a:moveTo>
                  <a:cubicBezTo>
                    <a:pt x="299" y="1"/>
                    <a:pt x="1" y="299"/>
                    <a:pt x="1" y="668"/>
                  </a:cubicBezTo>
                  <a:cubicBezTo>
                    <a:pt x="1" y="1067"/>
                    <a:pt x="329" y="1333"/>
                    <a:pt x="671" y="1333"/>
                  </a:cubicBezTo>
                  <a:cubicBezTo>
                    <a:pt x="834" y="1333"/>
                    <a:pt x="1001" y="1272"/>
                    <a:pt x="1136" y="1136"/>
                  </a:cubicBezTo>
                  <a:cubicBezTo>
                    <a:pt x="1556" y="715"/>
                    <a:pt x="1259" y="1"/>
                    <a:pt x="66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3346850" y="4237250"/>
              <a:ext cx="38925" cy="33325"/>
            </a:xfrm>
            <a:custGeom>
              <a:rect b="b" l="l" r="r" t="t"/>
              <a:pathLst>
                <a:path extrusionOk="0" h="1333" w="1557">
                  <a:moveTo>
                    <a:pt x="667" y="415"/>
                  </a:moveTo>
                  <a:cubicBezTo>
                    <a:pt x="890" y="415"/>
                    <a:pt x="1008" y="685"/>
                    <a:pt x="847" y="846"/>
                  </a:cubicBezTo>
                  <a:cubicBezTo>
                    <a:pt x="795" y="898"/>
                    <a:pt x="731" y="921"/>
                    <a:pt x="668" y="921"/>
                  </a:cubicBezTo>
                  <a:cubicBezTo>
                    <a:pt x="537" y="921"/>
                    <a:pt x="412" y="821"/>
                    <a:pt x="412" y="671"/>
                  </a:cubicBezTo>
                  <a:cubicBezTo>
                    <a:pt x="412" y="529"/>
                    <a:pt x="526" y="415"/>
                    <a:pt x="667" y="415"/>
                  </a:cubicBezTo>
                  <a:close/>
                  <a:moveTo>
                    <a:pt x="669" y="1"/>
                  </a:moveTo>
                  <a:cubicBezTo>
                    <a:pt x="328" y="1"/>
                    <a:pt x="1" y="268"/>
                    <a:pt x="1" y="671"/>
                  </a:cubicBezTo>
                  <a:cubicBezTo>
                    <a:pt x="1" y="1035"/>
                    <a:pt x="299" y="1333"/>
                    <a:pt x="667" y="1333"/>
                  </a:cubicBezTo>
                  <a:cubicBezTo>
                    <a:pt x="1258" y="1333"/>
                    <a:pt x="1556" y="619"/>
                    <a:pt x="1136" y="198"/>
                  </a:cubicBezTo>
                  <a:cubicBezTo>
                    <a:pt x="999" y="62"/>
                    <a:pt x="833" y="1"/>
                    <a:pt x="66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4195300" y="2861750"/>
              <a:ext cx="34900" cy="49075"/>
            </a:xfrm>
            <a:custGeom>
              <a:rect b="b" l="l" r="r" t="t"/>
              <a:pathLst>
                <a:path extrusionOk="0" h="1963" w="1396">
                  <a:moveTo>
                    <a:pt x="403" y="0"/>
                  </a:moveTo>
                  <a:lnTo>
                    <a:pt x="62" y="341"/>
                  </a:lnTo>
                  <a:cubicBezTo>
                    <a:pt x="25" y="379"/>
                    <a:pt x="1" y="431"/>
                    <a:pt x="1" y="483"/>
                  </a:cubicBezTo>
                  <a:cubicBezTo>
                    <a:pt x="1" y="539"/>
                    <a:pt x="25" y="591"/>
                    <a:pt x="62" y="629"/>
                  </a:cubicBezTo>
                  <a:lnTo>
                    <a:pt x="1396" y="1963"/>
                  </a:lnTo>
                  <a:cubicBezTo>
                    <a:pt x="1278" y="1622"/>
                    <a:pt x="1141" y="1291"/>
                    <a:pt x="980" y="974"/>
                  </a:cubicBezTo>
                  <a:lnTo>
                    <a:pt x="493" y="483"/>
                  </a:lnTo>
                  <a:lnTo>
                    <a:pt x="625" y="350"/>
                  </a:lnTo>
                  <a:cubicBezTo>
                    <a:pt x="554" y="232"/>
                    <a:pt x="478" y="114"/>
                    <a:pt x="40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4592525" y="1868350"/>
              <a:ext cx="27450" cy="33250"/>
            </a:xfrm>
            <a:custGeom>
              <a:rect b="b" l="l" r="r" t="t"/>
              <a:pathLst>
                <a:path extrusionOk="0" h="1330" w="1098">
                  <a:moveTo>
                    <a:pt x="680" y="407"/>
                  </a:moveTo>
                  <a:cubicBezTo>
                    <a:pt x="811" y="407"/>
                    <a:pt x="937" y="509"/>
                    <a:pt x="937" y="663"/>
                  </a:cubicBezTo>
                  <a:cubicBezTo>
                    <a:pt x="937" y="804"/>
                    <a:pt x="823" y="918"/>
                    <a:pt x="686" y="918"/>
                  </a:cubicBezTo>
                  <a:cubicBezTo>
                    <a:pt x="454" y="918"/>
                    <a:pt x="341" y="644"/>
                    <a:pt x="502" y="483"/>
                  </a:cubicBezTo>
                  <a:cubicBezTo>
                    <a:pt x="554" y="431"/>
                    <a:pt x="618" y="407"/>
                    <a:pt x="680" y="407"/>
                  </a:cubicBezTo>
                  <a:close/>
                  <a:moveTo>
                    <a:pt x="661" y="0"/>
                  </a:moveTo>
                  <a:cubicBezTo>
                    <a:pt x="294" y="0"/>
                    <a:pt x="0" y="297"/>
                    <a:pt x="0" y="663"/>
                  </a:cubicBezTo>
                  <a:cubicBezTo>
                    <a:pt x="0" y="1030"/>
                    <a:pt x="299" y="1330"/>
                    <a:pt x="669" y="1330"/>
                  </a:cubicBezTo>
                  <a:cubicBezTo>
                    <a:pt x="675" y="1330"/>
                    <a:pt x="680" y="1329"/>
                    <a:pt x="686" y="1329"/>
                  </a:cubicBezTo>
                  <a:cubicBezTo>
                    <a:pt x="724" y="1325"/>
                    <a:pt x="762" y="1315"/>
                    <a:pt x="804" y="1306"/>
                  </a:cubicBezTo>
                  <a:cubicBezTo>
                    <a:pt x="842" y="1169"/>
                    <a:pt x="875" y="1036"/>
                    <a:pt x="923" y="890"/>
                  </a:cubicBezTo>
                  <a:cubicBezTo>
                    <a:pt x="994" y="639"/>
                    <a:pt x="1050" y="393"/>
                    <a:pt x="1098" y="157"/>
                  </a:cubicBezTo>
                  <a:cubicBezTo>
                    <a:pt x="984" y="57"/>
                    <a:pt x="837" y="1"/>
                    <a:pt x="686" y="1"/>
                  </a:cubicBezTo>
                  <a:cubicBezTo>
                    <a:pt x="678" y="0"/>
                    <a:pt x="669" y="0"/>
                    <a:pt x="66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4339650" y="2672625"/>
              <a:ext cx="104525" cy="56850"/>
            </a:xfrm>
            <a:custGeom>
              <a:rect b="b" l="l" r="r" t="t"/>
              <a:pathLst>
                <a:path extrusionOk="0" h="2274" w="4181">
                  <a:moveTo>
                    <a:pt x="2275" y="0"/>
                  </a:moveTo>
                  <a:cubicBezTo>
                    <a:pt x="2222" y="0"/>
                    <a:pt x="2169" y="21"/>
                    <a:pt x="2129" y="61"/>
                  </a:cubicBezTo>
                  <a:lnTo>
                    <a:pt x="1" y="2189"/>
                  </a:lnTo>
                  <a:cubicBezTo>
                    <a:pt x="176" y="2217"/>
                    <a:pt x="341" y="2245"/>
                    <a:pt x="502" y="2274"/>
                  </a:cubicBezTo>
                  <a:lnTo>
                    <a:pt x="2280" y="491"/>
                  </a:lnTo>
                  <a:lnTo>
                    <a:pt x="3817" y="2028"/>
                  </a:lnTo>
                  <a:cubicBezTo>
                    <a:pt x="3940" y="1966"/>
                    <a:pt x="4058" y="1895"/>
                    <a:pt x="4181" y="1820"/>
                  </a:cubicBezTo>
                  <a:lnTo>
                    <a:pt x="2422" y="61"/>
                  </a:lnTo>
                  <a:cubicBezTo>
                    <a:pt x="2382" y="21"/>
                    <a:pt x="2328" y="0"/>
                    <a:pt x="227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4219200" y="2356475"/>
              <a:ext cx="56400" cy="56300"/>
            </a:xfrm>
            <a:custGeom>
              <a:rect b="b" l="l" r="r" t="t"/>
              <a:pathLst>
                <a:path extrusionOk="0" h="2252" w="2256">
                  <a:moveTo>
                    <a:pt x="1844" y="412"/>
                  </a:moveTo>
                  <a:lnTo>
                    <a:pt x="1844" y="1840"/>
                  </a:lnTo>
                  <a:lnTo>
                    <a:pt x="411" y="1840"/>
                  </a:lnTo>
                  <a:lnTo>
                    <a:pt x="411" y="412"/>
                  </a:lnTo>
                  <a:close/>
                  <a:moveTo>
                    <a:pt x="208" y="1"/>
                  </a:moveTo>
                  <a:cubicBezTo>
                    <a:pt x="95" y="1"/>
                    <a:pt x="0" y="90"/>
                    <a:pt x="0" y="204"/>
                  </a:cubicBezTo>
                  <a:lnTo>
                    <a:pt x="0" y="2048"/>
                  </a:lnTo>
                  <a:cubicBezTo>
                    <a:pt x="0" y="2162"/>
                    <a:pt x="95" y="2251"/>
                    <a:pt x="208" y="2251"/>
                  </a:cubicBezTo>
                  <a:lnTo>
                    <a:pt x="2052" y="2251"/>
                  </a:lnTo>
                  <a:cubicBezTo>
                    <a:pt x="2166" y="2251"/>
                    <a:pt x="2256" y="2162"/>
                    <a:pt x="2256" y="2048"/>
                  </a:cubicBezTo>
                  <a:lnTo>
                    <a:pt x="2256" y="209"/>
                  </a:lnTo>
                  <a:cubicBezTo>
                    <a:pt x="2256" y="90"/>
                    <a:pt x="2166" y="1"/>
                    <a:pt x="205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4183500" y="2144650"/>
              <a:ext cx="96475" cy="181725"/>
            </a:xfrm>
            <a:custGeom>
              <a:rect b="b" l="l" r="r" t="t"/>
              <a:pathLst>
                <a:path extrusionOk="0" h="7269" w="3859">
                  <a:moveTo>
                    <a:pt x="3447" y="699"/>
                  </a:moveTo>
                  <a:lnTo>
                    <a:pt x="3447" y="6563"/>
                  </a:lnTo>
                  <a:lnTo>
                    <a:pt x="515" y="3631"/>
                  </a:lnTo>
                  <a:lnTo>
                    <a:pt x="3447" y="699"/>
                  </a:lnTo>
                  <a:close/>
                  <a:moveTo>
                    <a:pt x="3651" y="1"/>
                  </a:moveTo>
                  <a:cubicBezTo>
                    <a:pt x="3599" y="1"/>
                    <a:pt x="3547" y="21"/>
                    <a:pt x="3509" y="61"/>
                  </a:cubicBezTo>
                  <a:lnTo>
                    <a:pt x="80" y="3489"/>
                  </a:lnTo>
                  <a:cubicBezTo>
                    <a:pt x="0" y="3570"/>
                    <a:pt x="0" y="3698"/>
                    <a:pt x="80" y="3778"/>
                  </a:cubicBezTo>
                  <a:lnTo>
                    <a:pt x="3509" y="7206"/>
                  </a:lnTo>
                  <a:cubicBezTo>
                    <a:pt x="3550" y="7249"/>
                    <a:pt x="3602" y="7268"/>
                    <a:pt x="3652" y="7268"/>
                  </a:cubicBezTo>
                  <a:cubicBezTo>
                    <a:pt x="3757" y="7268"/>
                    <a:pt x="3859" y="7186"/>
                    <a:pt x="3859" y="7064"/>
                  </a:cubicBezTo>
                  <a:lnTo>
                    <a:pt x="3859" y="7060"/>
                  </a:lnTo>
                  <a:lnTo>
                    <a:pt x="3859" y="208"/>
                  </a:lnTo>
                  <a:cubicBezTo>
                    <a:pt x="3854" y="160"/>
                    <a:pt x="3835" y="123"/>
                    <a:pt x="3807" y="89"/>
                  </a:cubicBezTo>
                  <a:cubicBezTo>
                    <a:pt x="3802" y="80"/>
                    <a:pt x="3802" y="71"/>
                    <a:pt x="3797" y="61"/>
                  </a:cubicBezTo>
                  <a:cubicBezTo>
                    <a:pt x="3757" y="21"/>
                    <a:pt x="3704" y="1"/>
                    <a:pt x="365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2671950" y="3632875"/>
              <a:ext cx="38800" cy="33325"/>
            </a:xfrm>
            <a:custGeom>
              <a:rect b="b" l="l" r="r" t="t"/>
              <a:pathLst>
                <a:path extrusionOk="0" h="1333" w="1552">
                  <a:moveTo>
                    <a:pt x="888" y="413"/>
                  </a:moveTo>
                  <a:cubicBezTo>
                    <a:pt x="1019" y="413"/>
                    <a:pt x="1145" y="514"/>
                    <a:pt x="1145" y="668"/>
                  </a:cubicBezTo>
                  <a:cubicBezTo>
                    <a:pt x="1145" y="810"/>
                    <a:pt x="1031" y="923"/>
                    <a:pt x="889" y="923"/>
                  </a:cubicBezTo>
                  <a:cubicBezTo>
                    <a:pt x="662" y="923"/>
                    <a:pt x="549" y="649"/>
                    <a:pt x="709" y="488"/>
                  </a:cubicBezTo>
                  <a:cubicBezTo>
                    <a:pt x="762" y="436"/>
                    <a:pt x="826" y="413"/>
                    <a:pt x="888" y="413"/>
                  </a:cubicBezTo>
                  <a:close/>
                  <a:moveTo>
                    <a:pt x="889" y="1"/>
                  </a:moveTo>
                  <a:cubicBezTo>
                    <a:pt x="298" y="1"/>
                    <a:pt x="0" y="720"/>
                    <a:pt x="416" y="1136"/>
                  </a:cubicBezTo>
                  <a:cubicBezTo>
                    <a:pt x="553" y="1272"/>
                    <a:pt x="720" y="1333"/>
                    <a:pt x="883" y="1333"/>
                  </a:cubicBezTo>
                  <a:cubicBezTo>
                    <a:pt x="1225" y="1333"/>
                    <a:pt x="1551" y="1067"/>
                    <a:pt x="1551" y="668"/>
                  </a:cubicBezTo>
                  <a:cubicBezTo>
                    <a:pt x="1551" y="299"/>
                    <a:pt x="1253" y="6"/>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3097525" y="3842600"/>
              <a:ext cx="38925" cy="33325"/>
            </a:xfrm>
            <a:custGeom>
              <a:rect b="b" l="l" r="r" t="t"/>
              <a:pathLst>
                <a:path extrusionOk="0" h="1333" w="1557">
                  <a:moveTo>
                    <a:pt x="889" y="412"/>
                  </a:moveTo>
                  <a:cubicBezTo>
                    <a:pt x="1020" y="412"/>
                    <a:pt x="1145" y="514"/>
                    <a:pt x="1145" y="667"/>
                  </a:cubicBezTo>
                  <a:cubicBezTo>
                    <a:pt x="1145" y="809"/>
                    <a:pt x="1032" y="923"/>
                    <a:pt x="890" y="923"/>
                  </a:cubicBezTo>
                  <a:cubicBezTo>
                    <a:pt x="663" y="923"/>
                    <a:pt x="549" y="649"/>
                    <a:pt x="710" y="488"/>
                  </a:cubicBezTo>
                  <a:cubicBezTo>
                    <a:pt x="762" y="436"/>
                    <a:pt x="826" y="412"/>
                    <a:pt x="889" y="412"/>
                  </a:cubicBezTo>
                  <a:close/>
                  <a:moveTo>
                    <a:pt x="890" y="1"/>
                  </a:moveTo>
                  <a:cubicBezTo>
                    <a:pt x="299" y="1"/>
                    <a:pt x="1" y="719"/>
                    <a:pt x="417" y="1136"/>
                  </a:cubicBezTo>
                  <a:cubicBezTo>
                    <a:pt x="553" y="1272"/>
                    <a:pt x="721" y="1333"/>
                    <a:pt x="885" y="1333"/>
                  </a:cubicBezTo>
                  <a:cubicBezTo>
                    <a:pt x="1228" y="1333"/>
                    <a:pt x="1556" y="1067"/>
                    <a:pt x="1556" y="667"/>
                  </a:cubicBezTo>
                  <a:cubicBezTo>
                    <a:pt x="1552" y="299"/>
                    <a:pt x="1254"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4344975" y="2187650"/>
              <a:ext cx="99450" cy="95625"/>
            </a:xfrm>
            <a:custGeom>
              <a:rect b="b" l="l" r="r" t="t"/>
              <a:pathLst>
                <a:path extrusionOk="0" h="3825" w="3978">
                  <a:moveTo>
                    <a:pt x="2055" y="409"/>
                  </a:moveTo>
                  <a:cubicBezTo>
                    <a:pt x="2827" y="409"/>
                    <a:pt x="3566" y="1006"/>
                    <a:pt x="3566" y="1911"/>
                  </a:cubicBezTo>
                  <a:cubicBezTo>
                    <a:pt x="3566" y="2739"/>
                    <a:pt x="2890" y="3410"/>
                    <a:pt x="2062" y="3415"/>
                  </a:cubicBezTo>
                  <a:cubicBezTo>
                    <a:pt x="724" y="3415"/>
                    <a:pt x="57" y="1798"/>
                    <a:pt x="1003" y="852"/>
                  </a:cubicBezTo>
                  <a:cubicBezTo>
                    <a:pt x="1309" y="546"/>
                    <a:pt x="1686" y="409"/>
                    <a:pt x="2055" y="409"/>
                  </a:cubicBezTo>
                  <a:close/>
                  <a:moveTo>
                    <a:pt x="2062" y="1"/>
                  </a:moveTo>
                  <a:cubicBezTo>
                    <a:pt x="1291" y="1"/>
                    <a:pt x="592" y="464"/>
                    <a:pt x="298" y="1178"/>
                  </a:cubicBezTo>
                  <a:cubicBezTo>
                    <a:pt x="0" y="1897"/>
                    <a:pt x="166" y="2715"/>
                    <a:pt x="710" y="3264"/>
                  </a:cubicBezTo>
                  <a:cubicBezTo>
                    <a:pt x="1077" y="3631"/>
                    <a:pt x="1567" y="3824"/>
                    <a:pt x="2064" y="3824"/>
                  </a:cubicBezTo>
                  <a:cubicBezTo>
                    <a:pt x="2311" y="3824"/>
                    <a:pt x="2559" y="3777"/>
                    <a:pt x="2795" y="3680"/>
                  </a:cubicBezTo>
                  <a:cubicBezTo>
                    <a:pt x="3509" y="3382"/>
                    <a:pt x="3977" y="2687"/>
                    <a:pt x="3973" y="1911"/>
                  </a:cubicBezTo>
                  <a:cubicBezTo>
                    <a:pt x="3973" y="857"/>
                    <a:pt x="3117" y="1"/>
                    <a:pt x="206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2677500" y="3571050"/>
              <a:ext cx="38925" cy="33325"/>
            </a:xfrm>
            <a:custGeom>
              <a:rect b="b" l="l" r="r" t="t"/>
              <a:pathLst>
                <a:path extrusionOk="0" h="1333" w="1557">
                  <a:moveTo>
                    <a:pt x="667" y="412"/>
                  </a:moveTo>
                  <a:cubicBezTo>
                    <a:pt x="809" y="412"/>
                    <a:pt x="923" y="526"/>
                    <a:pt x="923" y="668"/>
                  </a:cubicBezTo>
                  <a:cubicBezTo>
                    <a:pt x="923" y="821"/>
                    <a:pt x="797" y="923"/>
                    <a:pt x="666" y="923"/>
                  </a:cubicBezTo>
                  <a:cubicBezTo>
                    <a:pt x="604" y="923"/>
                    <a:pt x="540" y="899"/>
                    <a:pt x="487" y="847"/>
                  </a:cubicBezTo>
                  <a:cubicBezTo>
                    <a:pt x="327" y="686"/>
                    <a:pt x="440" y="412"/>
                    <a:pt x="667" y="412"/>
                  </a:cubicBezTo>
                  <a:close/>
                  <a:moveTo>
                    <a:pt x="667" y="1"/>
                  </a:moveTo>
                  <a:cubicBezTo>
                    <a:pt x="298" y="1"/>
                    <a:pt x="0" y="299"/>
                    <a:pt x="0" y="668"/>
                  </a:cubicBezTo>
                  <a:cubicBezTo>
                    <a:pt x="0" y="1067"/>
                    <a:pt x="329" y="1333"/>
                    <a:pt x="671" y="1333"/>
                  </a:cubicBezTo>
                  <a:cubicBezTo>
                    <a:pt x="834" y="1333"/>
                    <a:pt x="1001" y="1272"/>
                    <a:pt x="1135" y="1136"/>
                  </a:cubicBezTo>
                  <a:cubicBezTo>
                    <a:pt x="1556" y="720"/>
                    <a:pt x="1258" y="1"/>
                    <a:pt x="66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3316225" y="591475"/>
              <a:ext cx="38800" cy="33325"/>
            </a:xfrm>
            <a:custGeom>
              <a:rect b="b" l="l" r="r" t="t"/>
              <a:pathLst>
                <a:path extrusionOk="0" h="1333" w="1552">
                  <a:moveTo>
                    <a:pt x="663" y="412"/>
                  </a:moveTo>
                  <a:cubicBezTo>
                    <a:pt x="805" y="412"/>
                    <a:pt x="918" y="525"/>
                    <a:pt x="918" y="667"/>
                  </a:cubicBezTo>
                  <a:cubicBezTo>
                    <a:pt x="918" y="820"/>
                    <a:pt x="793" y="922"/>
                    <a:pt x="662" y="922"/>
                  </a:cubicBezTo>
                  <a:cubicBezTo>
                    <a:pt x="599" y="922"/>
                    <a:pt x="535" y="899"/>
                    <a:pt x="483" y="847"/>
                  </a:cubicBezTo>
                  <a:cubicBezTo>
                    <a:pt x="322" y="686"/>
                    <a:pt x="436" y="412"/>
                    <a:pt x="663" y="412"/>
                  </a:cubicBezTo>
                  <a:close/>
                  <a:moveTo>
                    <a:pt x="663" y="0"/>
                  </a:moveTo>
                  <a:cubicBezTo>
                    <a:pt x="299" y="0"/>
                    <a:pt x="1" y="298"/>
                    <a:pt x="1" y="667"/>
                  </a:cubicBezTo>
                  <a:cubicBezTo>
                    <a:pt x="1" y="1067"/>
                    <a:pt x="327" y="1332"/>
                    <a:pt x="669" y="1332"/>
                  </a:cubicBezTo>
                  <a:cubicBezTo>
                    <a:pt x="832" y="1332"/>
                    <a:pt x="999" y="1271"/>
                    <a:pt x="1136" y="1135"/>
                  </a:cubicBezTo>
                  <a:cubicBezTo>
                    <a:pt x="1552" y="714"/>
                    <a:pt x="1254" y="0"/>
                    <a:pt x="66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4461900" y="2221350"/>
              <a:ext cx="9700" cy="24250"/>
            </a:xfrm>
            <a:custGeom>
              <a:rect b="b" l="l" r="r" t="t"/>
              <a:pathLst>
                <a:path extrusionOk="0" h="970" w="388">
                  <a:moveTo>
                    <a:pt x="388" y="1"/>
                  </a:moveTo>
                  <a:lnTo>
                    <a:pt x="57" y="440"/>
                  </a:lnTo>
                  <a:cubicBezTo>
                    <a:pt x="0" y="511"/>
                    <a:pt x="0" y="615"/>
                    <a:pt x="57" y="686"/>
                  </a:cubicBezTo>
                  <a:lnTo>
                    <a:pt x="270" y="970"/>
                  </a:lnTo>
                  <a:cubicBezTo>
                    <a:pt x="232" y="644"/>
                    <a:pt x="274" y="313"/>
                    <a:pt x="38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2708475" y="3601950"/>
              <a:ext cx="38925" cy="33325"/>
            </a:xfrm>
            <a:custGeom>
              <a:rect b="b" l="l" r="r" t="t"/>
              <a:pathLst>
                <a:path extrusionOk="0" h="1333" w="1557">
                  <a:moveTo>
                    <a:pt x="662" y="415"/>
                  </a:moveTo>
                  <a:cubicBezTo>
                    <a:pt x="889" y="415"/>
                    <a:pt x="1003" y="689"/>
                    <a:pt x="842" y="845"/>
                  </a:cubicBezTo>
                  <a:cubicBezTo>
                    <a:pt x="792" y="897"/>
                    <a:pt x="728" y="921"/>
                    <a:pt x="665" y="921"/>
                  </a:cubicBezTo>
                  <a:cubicBezTo>
                    <a:pt x="535" y="921"/>
                    <a:pt x="407" y="819"/>
                    <a:pt x="407" y="666"/>
                  </a:cubicBezTo>
                  <a:cubicBezTo>
                    <a:pt x="412" y="529"/>
                    <a:pt x="525" y="415"/>
                    <a:pt x="662" y="415"/>
                  </a:cubicBezTo>
                  <a:close/>
                  <a:moveTo>
                    <a:pt x="671" y="0"/>
                  </a:moveTo>
                  <a:cubicBezTo>
                    <a:pt x="329" y="0"/>
                    <a:pt x="0" y="266"/>
                    <a:pt x="0" y="666"/>
                  </a:cubicBezTo>
                  <a:cubicBezTo>
                    <a:pt x="0" y="1035"/>
                    <a:pt x="298" y="1332"/>
                    <a:pt x="662" y="1332"/>
                  </a:cubicBezTo>
                  <a:cubicBezTo>
                    <a:pt x="1258" y="1332"/>
                    <a:pt x="1556" y="618"/>
                    <a:pt x="1135" y="198"/>
                  </a:cubicBezTo>
                  <a:cubicBezTo>
                    <a:pt x="1001" y="61"/>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3582700" y="5333575"/>
              <a:ext cx="58900" cy="70725"/>
            </a:xfrm>
            <a:custGeom>
              <a:rect b="b" l="l" r="r" t="t"/>
              <a:pathLst>
                <a:path extrusionOk="0" h="2829" w="2356">
                  <a:moveTo>
                    <a:pt x="2147" y="1"/>
                  </a:moveTo>
                  <a:cubicBezTo>
                    <a:pt x="2095" y="1"/>
                    <a:pt x="2043" y="20"/>
                    <a:pt x="2001" y="62"/>
                  </a:cubicBezTo>
                  <a:lnTo>
                    <a:pt x="0" y="2062"/>
                  </a:lnTo>
                  <a:cubicBezTo>
                    <a:pt x="157" y="2100"/>
                    <a:pt x="317" y="2133"/>
                    <a:pt x="469" y="2176"/>
                  </a:cubicBezTo>
                  <a:lnTo>
                    <a:pt x="1944" y="696"/>
                  </a:lnTo>
                  <a:lnTo>
                    <a:pt x="1944" y="2668"/>
                  </a:lnTo>
                  <a:cubicBezTo>
                    <a:pt x="2081" y="2720"/>
                    <a:pt x="2223" y="2772"/>
                    <a:pt x="2355" y="2829"/>
                  </a:cubicBezTo>
                  <a:lnTo>
                    <a:pt x="2355" y="199"/>
                  </a:lnTo>
                  <a:cubicBezTo>
                    <a:pt x="2355" y="176"/>
                    <a:pt x="2336" y="157"/>
                    <a:pt x="2327" y="133"/>
                  </a:cubicBezTo>
                  <a:cubicBezTo>
                    <a:pt x="2303" y="58"/>
                    <a:pt x="2232" y="1"/>
                    <a:pt x="214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3641700" y="5309400"/>
              <a:ext cx="233025" cy="142900"/>
            </a:xfrm>
            <a:custGeom>
              <a:rect b="b" l="l" r="r" t="t"/>
              <a:pathLst>
                <a:path extrusionOk="0" h="5716" w="9321">
                  <a:moveTo>
                    <a:pt x="2582" y="1"/>
                  </a:moveTo>
                  <a:cubicBezTo>
                    <a:pt x="2475" y="1"/>
                    <a:pt x="2375" y="84"/>
                    <a:pt x="2379" y="206"/>
                  </a:cubicBezTo>
                  <a:lnTo>
                    <a:pt x="2379" y="2320"/>
                  </a:lnTo>
                  <a:lnTo>
                    <a:pt x="265" y="2320"/>
                  </a:lnTo>
                  <a:cubicBezTo>
                    <a:pt x="95" y="2320"/>
                    <a:pt x="0" y="2514"/>
                    <a:pt x="99" y="2651"/>
                  </a:cubicBezTo>
                  <a:lnTo>
                    <a:pt x="1565" y="4599"/>
                  </a:lnTo>
                  <a:lnTo>
                    <a:pt x="1537" y="4637"/>
                  </a:lnTo>
                  <a:cubicBezTo>
                    <a:pt x="1655" y="4718"/>
                    <a:pt x="1764" y="4798"/>
                    <a:pt x="1868" y="4878"/>
                  </a:cubicBezTo>
                  <a:lnTo>
                    <a:pt x="1986" y="4722"/>
                  </a:lnTo>
                  <a:cubicBezTo>
                    <a:pt x="2043" y="4647"/>
                    <a:pt x="2043" y="4547"/>
                    <a:pt x="1986" y="4476"/>
                  </a:cubicBezTo>
                  <a:lnTo>
                    <a:pt x="681" y="2732"/>
                  </a:lnTo>
                  <a:lnTo>
                    <a:pt x="2587" y="2732"/>
                  </a:lnTo>
                  <a:cubicBezTo>
                    <a:pt x="2700" y="2732"/>
                    <a:pt x="2795" y="2642"/>
                    <a:pt x="2795" y="2528"/>
                  </a:cubicBezTo>
                  <a:lnTo>
                    <a:pt x="2795" y="618"/>
                  </a:lnTo>
                  <a:lnTo>
                    <a:pt x="4535" y="1928"/>
                  </a:lnTo>
                  <a:cubicBezTo>
                    <a:pt x="4573" y="1956"/>
                    <a:pt x="4617" y="1970"/>
                    <a:pt x="4660" y="1970"/>
                  </a:cubicBezTo>
                  <a:cubicBezTo>
                    <a:pt x="4704" y="1970"/>
                    <a:pt x="4748" y="1956"/>
                    <a:pt x="4786" y="1928"/>
                  </a:cubicBezTo>
                  <a:lnTo>
                    <a:pt x="6526" y="618"/>
                  </a:lnTo>
                  <a:lnTo>
                    <a:pt x="6526" y="2528"/>
                  </a:lnTo>
                  <a:cubicBezTo>
                    <a:pt x="6526" y="2642"/>
                    <a:pt x="6616" y="2732"/>
                    <a:pt x="6729" y="2732"/>
                  </a:cubicBezTo>
                  <a:lnTo>
                    <a:pt x="8644" y="2732"/>
                  </a:lnTo>
                  <a:lnTo>
                    <a:pt x="7330" y="4476"/>
                  </a:lnTo>
                  <a:cubicBezTo>
                    <a:pt x="7273" y="4547"/>
                    <a:pt x="7273" y="4647"/>
                    <a:pt x="7330" y="4722"/>
                  </a:cubicBezTo>
                  <a:lnTo>
                    <a:pt x="8082" y="5715"/>
                  </a:lnTo>
                  <a:cubicBezTo>
                    <a:pt x="8200" y="5654"/>
                    <a:pt x="8318" y="5588"/>
                    <a:pt x="8441" y="5517"/>
                  </a:cubicBezTo>
                  <a:lnTo>
                    <a:pt x="7751" y="4599"/>
                  </a:lnTo>
                  <a:lnTo>
                    <a:pt x="9216" y="2651"/>
                  </a:lnTo>
                  <a:cubicBezTo>
                    <a:pt x="9320" y="2514"/>
                    <a:pt x="9221" y="2320"/>
                    <a:pt x="9051" y="2320"/>
                  </a:cubicBezTo>
                  <a:lnTo>
                    <a:pt x="6932" y="2320"/>
                  </a:lnTo>
                  <a:lnTo>
                    <a:pt x="6932" y="206"/>
                  </a:lnTo>
                  <a:cubicBezTo>
                    <a:pt x="6932" y="84"/>
                    <a:pt x="6834" y="1"/>
                    <a:pt x="6728" y="1"/>
                  </a:cubicBezTo>
                  <a:cubicBezTo>
                    <a:pt x="6687" y="1"/>
                    <a:pt x="6645" y="13"/>
                    <a:pt x="6606" y="41"/>
                  </a:cubicBezTo>
                  <a:lnTo>
                    <a:pt x="4658" y="1507"/>
                  </a:lnTo>
                  <a:lnTo>
                    <a:pt x="2705" y="41"/>
                  </a:lnTo>
                  <a:cubicBezTo>
                    <a:pt x="2667" y="13"/>
                    <a:pt x="2624" y="1"/>
                    <a:pt x="258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3580800" y="5247050"/>
              <a:ext cx="56425" cy="56300"/>
            </a:xfrm>
            <a:custGeom>
              <a:rect b="b" l="l" r="r" t="t"/>
              <a:pathLst>
                <a:path extrusionOk="0" h="2252" w="2257">
                  <a:moveTo>
                    <a:pt x="1845" y="412"/>
                  </a:moveTo>
                  <a:lnTo>
                    <a:pt x="1845" y="1840"/>
                  </a:lnTo>
                  <a:lnTo>
                    <a:pt x="412" y="1840"/>
                  </a:lnTo>
                  <a:lnTo>
                    <a:pt x="412" y="412"/>
                  </a:lnTo>
                  <a:close/>
                  <a:moveTo>
                    <a:pt x="204" y="0"/>
                  </a:moveTo>
                  <a:cubicBezTo>
                    <a:pt x="91" y="0"/>
                    <a:pt x="1" y="90"/>
                    <a:pt x="1" y="204"/>
                  </a:cubicBezTo>
                  <a:lnTo>
                    <a:pt x="1" y="2048"/>
                  </a:lnTo>
                  <a:cubicBezTo>
                    <a:pt x="1" y="2161"/>
                    <a:pt x="91" y="2251"/>
                    <a:pt x="204" y="2251"/>
                  </a:cubicBezTo>
                  <a:lnTo>
                    <a:pt x="2053" y="2251"/>
                  </a:lnTo>
                  <a:cubicBezTo>
                    <a:pt x="2162" y="2251"/>
                    <a:pt x="2256" y="2161"/>
                    <a:pt x="2256" y="2048"/>
                  </a:cubicBezTo>
                  <a:lnTo>
                    <a:pt x="2256" y="204"/>
                  </a:lnTo>
                  <a:cubicBezTo>
                    <a:pt x="2256" y="90"/>
                    <a:pt x="2162" y="0"/>
                    <a:pt x="205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3665700" y="5211850"/>
              <a:ext cx="185025" cy="95875"/>
            </a:xfrm>
            <a:custGeom>
              <a:rect b="b" l="l" r="r" t="t"/>
              <a:pathLst>
                <a:path extrusionOk="0" h="3835" w="7401">
                  <a:moveTo>
                    <a:pt x="3698" y="496"/>
                  </a:moveTo>
                  <a:lnTo>
                    <a:pt x="6625" y="3423"/>
                  </a:lnTo>
                  <a:lnTo>
                    <a:pt x="766" y="3423"/>
                  </a:lnTo>
                  <a:lnTo>
                    <a:pt x="3698" y="496"/>
                  </a:lnTo>
                  <a:close/>
                  <a:moveTo>
                    <a:pt x="3698" y="0"/>
                  </a:moveTo>
                  <a:cubicBezTo>
                    <a:pt x="3645" y="0"/>
                    <a:pt x="3592" y="20"/>
                    <a:pt x="3551" y="61"/>
                  </a:cubicBezTo>
                  <a:lnTo>
                    <a:pt x="128" y="3484"/>
                  </a:lnTo>
                  <a:cubicBezTo>
                    <a:pt x="0" y="3612"/>
                    <a:pt x="90" y="3834"/>
                    <a:pt x="274" y="3834"/>
                  </a:cubicBezTo>
                  <a:lnTo>
                    <a:pt x="7126" y="3834"/>
                  </a:lnTo>
                  <a:cubicBezTo>
                    <a:pt x="7306" y="3834"/>
                    <a:pt x="7401" y="3612"/>
                    <a:pt x="7268" y="3484"/>
                  </a:cubicBezTo>
                  <a:lnTo>
                    <a:pt x="3845" y="61"/>
                  </a:lnTo>
                  <a:cubicBezTo>
                    <a:pt x="3804" y="20"/>
                    <a:pt x="3751" y="0"/>
                    <a:pt x="369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3732250" y="5123850"/>
              <a:ext cx="45300" cy="38800"/>
            </a:xfrm>
            <a:custGeom>
              <a:rect b="b" l="l" r="r" t="t"/>
              <a:pathLst>
                <a:path extrusionOk="0" h="1552" w="1812">
                  <a:moveTo>
                    <a:pt x="1038" y="413"/>
                  </a:moveTo>
                  <a:cubicBezTo>
                    <a:pt x="1127" y="413"/>
                    <a:pt x="1218" y="446"/>
                    <a:pt x="1291" y="521"/>
                  </a:cubicBezTo>
                  <a:cubicBezTo>
                    <a:pt x="1523" y="748"/>
                    <a:pt x="1362" y="1141"/>
                    <a:pt x="1036" y="1141"/>
                  </a:cubicBezTo>
                  <a:cubicBezTo>
                    <a:pt x="837" y="1141"/>
                    <a:pt x="672" y="980"/>
                    <a:pt x="672" y="776"/>
                  </a:cubicBezTo>
                  <a:cubicBezTo>
                    <a:pt x="672" y="559"/>
                    <a:pt x="852" y="413"/>
                    <a:pt x="1038" y="413"/>
                  </a:cubicBezTo>
                  <a:close/>
                  <a:moveTo>
                    <a:pt x="1029" y="0"/>
                  </a:moveTo>
                  <a:cubicBezTo>
                    <a:pt x="839" y="0"/>
                    <a:pt x="645" y="71"/>
                    <a:pt x="487" y="228"/>
                  </a:cubicBezTo>
                  <a:cubicBezTo>
                    <a:pt x="0" y="715"/>
                    <a:pt x="346" y="1552"/>
                    <a:pt x="1036" y="1552"/>
                  </a:cubicBezTo>
                  <a:cubicBezTo>
                    <a:pt x="1462" y="1552"/>
                    <a:pt x="1811" y="1202"/>
                    <a:pt x="1811" y="776"/>
                  </a:cubicBezTo>
                  <a:cubicBezTo>
                    <a:pt x="1811" y="309"/>
                    <a:pt x="1428" y="0"/>
                    <a:pt x="102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3706600" y="5376500"/>
              <a:ext cx="99325" cy="95650"/>
            </a:xfrm>
            <a:custGeom>
              <a:rect b="b" l="l" r="r" t="t"/>
              <a:pathLst>
                <a:path extrusionOk="0" h="3826" w="3973">
                  <a:moveTo>
                    <a:pt x="2052" y="409"/>
                  </a:moveTo>
                  <a:cubicBezTo>
                    <a:pt x="2825" y="409"/>
                    <a:pt x="3566" y="1010"/>
                    <a:pt x="3566" y="1915"/>
                  </a:cubicBezTo>
                  <a:cubicBezTo>
                    <a:pt x="3566" y="2743"/>
                    <a:pt x="2894" y="3414"/>
                    <a:pt x="2062" y="3419"/>
                  </a:cubicBezTo>
                  <a:lnTo>
                    <a:pt x="2062" y="3414"/>
                  </a:lnTo>
                  <a:cubicBezTo>
                    <a:pt x="724" y="3414"/>
                    <a:pt x="52" y="1797"/>
                    <a:pt x="1003" y="851"/>
                  </a:cubicBezTo>
                  <a:cubicBezTo>
                    <a:pt x="1308" y="546"/>
                    <a:pt x="1684" y="409"/>
                    <a:pt x="2052" y="409"/>
                  </a:cubicBezTo>
                  <a:close/>
                  <a:moveTo>
                    <a:pt x="2062" y="0"/>
                  </a:moveTo>
                  <a:cubicBezTo>
                    <a:pt x="1286" y="0"/>
                    <a:pt x="591" y="468"/>
                    <a:pt x="293" y="1182"/>
                  </a:cubicBezTo>
                  <a:cubicBezTo>
                    <a:pt x="0" y="1897"/>
                    <a:pt x="161" y="2719"/>
                    <a:pt x="710" y="3268"/>
                  </a:cubicBezTo>
                  <a:cubicBezTo>
                    <a:pt x="1076" y="3631"/>
                    <a:pt x="1565" y="3826"/>
                    <a:pt x="2063" y="3826"/>
                  </a:cubicBezTo>
                  <a:cubicBezTo>
                    <a:pt x="2310" y="3826"/>
                    <a:pt x="2558" y="3778"/>
                    <a:pt x="2795" y="3679"/>
                  </a:cubicBezTo>
                  <a:cubicBezTo>
                    <a:pt x="3509" y="3386"/>
                    <a:pt x="3972" y="2686"/>
                    <a:pt x="3972" y="1915"/>
                  </a:cubicBezTo>
                  <a:cubicBezTo>
                    <a:pt x="3972" y="856"/>
                    <a:pt x="3116" y="5"/>
                    <a:pt x="206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3879200" y="5247050"/>
              <a:ext cx="56300" cy="56300"/>
            </a:xfrm>
            <a:custGeom>
              <a:rect b="b" l="l" r="r" t="t"/>
              <a:pathLst>
                <a:path extrusionOk="0" h="2252" w="2252">
                  <a:moveTo>
                    <a:pt x="1840" y="412"/>
                  </a:moveTo>
                  <a:lnTo>
                    <a:pt x="1840" y="1840"/>
                  </a:lnTo>
                  <a:lnTo>
                    <a:pt x="412" y="1840"/>
                  </a:lnTo>
                  <a:lnTo>
                    <a:pt x="412" y="412"/>
                  </a:lnTo>
                  <a:close/>
                  <a:moveTo>
                    <a:pt x="204" y="0"/>
                  </a:moveTo>
                  <a:cubicBezTo>
                    <a:pt x="90" y="0"/>
                    <a:pt x="0" y="90"/>
                    <a:pt x="0" y="204"/>
                  </a:cubicBezTo>
                  <a:lnTo>
                    <a:pt x="0" y="2048"/>
                  </a:lnTo>
                  <a:cubicBezTo>
                    <a:pt x="0" y="2161"/>
                    <a:pt x="90" y="2251"/>
                    <a:pt x="204" y="2251"/>
                  </a:cubicBezTo>
                  <a:lnTo>
                    <a:pt x="2048" y="2251"/>
                  </a:lnTo>
                  <a:cubicBezTo>
                    <a:pt x="2161" y="2251"/>
                    <a:pt x="2251" y="2161"/>
                    <a:pt x="2251" y="2048"/>
                  </a:cubicBezTo>
                  <a:lnTo>
                    <a:pt x="2251" y="204"/>
                  </a:lnTo>
                  <a:cubicBezTo>
                    <a:pt x="2251" y="90"/>
                    <a:pt x="2161"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3874825" y="5333575"/>
              <a:ext cx="64675" cy="100525"/>
            </a:xfrm>
            <a:custGeom>
              <a:rect b="b" l="l" r="r" t="t"/>
              <a:pathLst>
                <a:path extrusionOk="0" h="4021" w="2587">
                  <a:moveTo>
                    <a:pt x="204" y="1"/>
                  </a:moveTo>
                  <a:cubicBezTo>
                    <a:pt x="123" y="5"/>
                    <a:pt x="48" y="62"/>
                    <a:pt x="29" y="138"/>
                  </a:cubicBezTo>
                  <a:cubicBezTo>
                    <a:pt x="19" y="162"/>
                    <a:pt x="0" y="180"/>
                    <a:pt x="0" y="204"/>
                  </a:cubicBezTo>
                  <a:lnTo>
                    <a:pt x="0" y="4020"/>
                  </a:lnTo>
                  <a:cubicBezTo>
                    <a:pt x="133" y="3940"/>
                    <a:pt x="274" y="3845"/>
                    <a:pt x="412" y="3760"/>
                  </a:cubicBezTo>
                  <a:lnTo>
                    <a:pt x="412" y="701"/>
                  </a:lnTo>
                  <a:lnTo>
                    <a:pt x="2242" y="2535"/>
                  </a:lnTo>
                  <a:cubicBezTo>
                    <a:pt x="2360" y="2450"/>
                    <a:pt x="2473" y="2375"/>
                    <a:pt x="2587" y="2299"/>
                  </a:cubicBezTo>
                  <a:lnTo>
                    <a:pt x="350" y="62"/>
                  </a:lnTo>
                  <a:cubicBezTo>
                    <a:pt x="312" y="24"/>
                    <a:pt x="260" y="1"/>
                    <a:pt x="20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4424175" y="933850"/>
              <a:ext cx="56775" cy="48700"/>
            </a:xfrm>
            <a:custGeom>
              <a:rect b="b" l="l" r="r" t="t"/>
              <a:pathLst>
                <a:path extrusionOk="0" h="1948" w="2271">
                  <a:moveTo>
                    <a:pt x="970" y="411"/>
                  </a:moveTo>
                  <a:cubicBezTo>
                    <a:pt x="1471" y="411"/>
                    <a:pt x="1722" y="1016"/>
                    <a:pt x="1367" y="1371"/>
                  </a:cubicBezTo>
                  <a:cubicBezTo>
                    <a:pt x="1253" y="1486"/>
                    <a:pt x="1112" y="1537"/>
                    <a:pt x="973" y="1537"/>
                  </a:cubicBezTo>
                  <a:cubicBezTo>
                    <a:pt x="684" y="1537"/>
                    <a:pt x="407" y="1313"/>
                    <a:pt x="407" y="974"/>
                  </a:cubicBezTo>
                  <a:cubicBezTo>
                    <a:pt x="407" y="662"/>
                    <a:pt x="663" y="411"/>
                    <a:pt x="970" y="411"/>
                  </a:cubicBezTo>
                  <a:close/>
                  <a:moveTo>
                    <a:pt x="978" y="0"/>
                  </a:moveTo>
                  <a:cubicBezTo>
                    <a:pt x="479" y="0"/>
                    <a:pt x="1" y="389"/>
                    <a:pt x="1" y="974"/>
                  </a:cubicBezTo>
                  <a:cubicBezTo>
                    <a:pt x="1" y="1513"/>
                    <a:pt x="436" y="1948"/>
                    <a:pt x="970" y="1948"/>
                  </a:cubicBezTo>
                  <a:cubicBezTo>
                    <a:pt x="1840" y="1948"/>
                    <a:pt x="2271" y="898"/>
                    <a:pt x="1661" y="288"/>
                  </a:cubicBezTo>
                  <a:cubicBezTo>
                    <a:pt x="1462" y="89"/>
                    <a:pt x="1217" y="0"/>
                    <a:pt x="97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2528180" y="238835"/>
              <a:ext cx="2762984" cy="5135675"/>
            </a:xfrm>
            <a:custGeom>
              <a:rect b="b" l="l" r="r" t="t"/>
              <a:pathLst>
                <a:path extrusionOk="0" h="205427" w="91535">
                  <a:moveTo>
                    <a:pt x="36236" y="1991"/>
                  </a:moveTo>
                  <a:lnTo>
                    <a:pt x="36241" y="4493"/>
                  </a:lnTo>
                  <a:lnTo>
                    <a:pt x="34983" y="3240"/>
                  </a:lnTo>
                  <a:lnTo>
                    <a:pt x="36236" y="1991"/>
                  </a:lnTo>
                  <a:close/>
                  <a:moveTo>
                    <a:pt x="32184" y="3533"/>
                  </a:moveTo>
                  <a:lnTo>
                    <a:pt x="36151" y="7495"/>
                  </a:lnTo>
                  <a:lnTo>
                    <a:pt x="32184" y="11463"/>
                  </a:lnTo>
                  <a:lnTo>
                    <a:pt x="28221" y="7495"/>
                  </a:lnTo>
                  <a:lnTo>
                    <a:pt x="32184" y="3533"/>
                  </a:lnTo>
                  <a:close/>
                  <a:moveTo>
                    <a:pt x="87718" y="10503"/>
                  </a:moveTo>
                  <a:lnTo>
                    <a:pt x="88971" y="11751"/>
                  </a:lnTo>
                  <a:lnTo>
                    <a:pt x="87718" y="13004"/>
                  </a:lnTo>
                  <a:lnTo>
                    <a:pt x="87718" y="10503"/>
                  </a:lnTo>
                  <a:close/>
                  <a:moveTo>
                    <a:pt x="36236" y="7992"/>
                  </a:moveTo>
                  <a:lnTo>
                    <a:pt x="36241" y="15515"/>
                  </a:lnTo>
                  <a:lnTo>
                    <a:pt x="32477" y="11751"/>
                  </a:lnTo>
                  <a:lnTo>
                    <a:pt x="36236" y="7992"/>
                  </a:lnTo>
                  <a:close/>
                  <a:moveTo>
                    <a:pt x="27928" y="7784"/>
                  </a:moveTo>
                  <a:lnTo>
                    <a:pt x="31895" y="11751"/>
                  </a:lnTo>
                  <a:lnTo>
                    <a:pt x="27928" y="15719"/>
                  </a:lnTo>
                  <a:lnTo>
                    <a:pt x="23961" y="11751"/>
                  </a:lnTo>
                  <a:lnTo>
                    <a:pt x="27928" y="7784"/>
                  </a:lnTo>
                  <a:close/>
                  <a:moveTo>
                    <a:pt x="22436" y="15754"/>
                  </a:moveTo>
                  <a:cubicBezTo>
                    <a:pt x="22486" y="15754"/>
                    <a:pt x="22537" y="15771"/>
                    <a:pt x="22580" y="15804"/>
                  </a:cubicBezTo>
                  <a:lnTo>
                    <a:pt x="22296" y="15804"/>
                  </a:lnTo>
                  <a:cubicBezTo>
                    <a:pt x="22336" y="15771"/>
                    <a:pt x="22386" y="15754"/>
                    <a:pt x="22436" y="15754"/>
                  </a:cubicBezTo>
                  <a:close/>
                  <a:moveTo>
                    <a:pt x="24909" y="15754"/>
                  </a:moveTo>
                  <a:cubicBezTo>
                    <a:pt x="24960" y="15754"/>
                    <a:pt x="25010" y="15771"/>
                    <a:pt x="25053" y="15804"/>
                  </a:cubicBezTo>
                  <a:lnTo>
                    <a:pt x="24769" y="15804"/>
                  </a:lnTo>
                  <a:cubicBezTo>
                    <a:pt x="24809" y="15771"/>
                    <a:pt x="24859" y="15754"/>
                    <a:pt x="24909" y="15754"/>
                  </a:cubicBezTo>
                  <a:close/>
                  <a:moveTo>
                    <a:pt x="23672" y="12045"/>
                  </a:moveTo>
                  <a:lnTo>
                    <a:pt x="27436" y="15804"/>
                  </a:lnTo>
                  <a:lnTo>
                    <a:pt x="25535" y="15804"/>
                  </a:lnTo>
                  <a:cubicBezTo>
                    <a:pt x="25443" y="15494"/>
                    <a:pt x="25177" y="15339"/>
                    <a:pt x="24911" y="15339"/>
                  </a:cubicBezTo>
                  <a:cubicBezTo>
                    <a:pt x="24645" y="15339"/>
                    <a:pt x="24379" y="15494"/>
                    <a:pt x="24287" y="15804"/>
                  </a:cubicBezTo>
                  <a:lnTo>
                    <a:pt x="23057" y="15804"/>
                  </a:lnTo>
                  <a:cubicBezTo>
                    <a:pt x="22965" y="15494"/>
                    <a:pt x="22700" y="15339"/>
                    <a:pt x="22436" y="15339"/>
                  </a:cubicBezTo>
                  <a:cubicBezTo>
                    <a:pt x="22171" y="15339"/>
                    <a:pt x="21906" y="15494"/>
                    <a:pt x="21814" y="15804"/>
                  </a:cubicBezTo>
                  <a:lnTo>
                    <a:pt x="19913" y="15804"/>
                  </a:lnTo>
                  <a:lnTo>
                    <a:pt x="23672" y="12045"/>
                  </a:lnTo>
                  <a:close/>
                  <a:moveTo>
                    <a:pt x="30948" y="15754"/>
                  </a:moveTo>
                  <a:cubicBezTo>
                    <a:pt x="30998" y="15754"/>
                    <a:pt x="31049" y="15771"/>
                    <a:pt x="31092" y="15804"/>
                  </a:cubicBezTo>
                  <a:lnTo>
                    <a:pt x="30808" y="15804"/>
                  </a:lnTo>
                  <a:cubicBezTo>
                    <a:pt x="30848" y="15771"/>
                    <a:pt x="30898" y="15754"/>
                    <a:pt x="30948" y="15754"/>
                  </a:cubicBezTo>
                  <a:close/>
                  <a:moveTo>
                    <a:pt x="33421" y="15754"/>
                  </a:moveTo>
                  <a:cubicBezTo>
                    <a:pt x="33471" y="15754"/>
                    <a:pt x="33522" y="15771"/>
                    <a:pt x="33565" y="15804"/>
                  </a:cubicBezTo>
                  <a:lnTo>
                    <a:pt x="33281" y="15804"/>
                  </a:lnTo>
                  <a:cubicBezTo>
                    <a:pt x="33321" y="15771"/>
                    <a:pt x="33371" y="15754"/>
                    <a:pt x="33421" y="15754"/>
                  </a:cubicBezTo>
                  <a:close/>
                  <a:moveTo>
                    <a:pt x="32184" y="12045"/>
                  </a:moveTo>
                  <a:lnTo>
                    <a:pt x="35948" y="15804"/>
                  </a:lnTo>
                  <a:lnTo>
                    <a:pt x="34047" y="15804"/>
                  </a:lnTo>
                  <a:cubicBezTo>
                    <a:pt x="33955" y="15494"/>
                    <a:pt x="33689" y="15339"/>
                    <a:pt x="33423" y="15339"/>
                  </a:cubicBezTo>
                  <a:cubicBezTo>
                    <a:pt x="33158" y="15339"/>
                    <a:pt x="32893" y="15494"/>
                    <a:pt x="32803" y="15804"/>
                  </a:cubicBezTo>
                  <a:lnTo>
                    <a:pt x="31569" y="15804"/>
                  </a:lnTo>
                  <a:cubicBezTo>
                    <a:pt x="31477" y="15494"/>
                    <a:pt x="31212" y="15339"/>
                    <a:pt x="30947" y="15339"/>
                  </a:cubicBezTo>
                  <a:cubicBezTo>
                    <a:pt x="30683" y="15339"/>
                    <a:pt x="30418" y="15494"/>
                    <a:pt x="30325" y="15804"/>
                  </a:cubicBezTo>
                  <a:lnTo>
                    <a:pt x="28425" y="15804"/>
                  </a:lnTo>
                  <a:lnTo>
                    <a:pt x="32184" y="12045"/>
                  </a:lnTo>
                  <a:close/>
                  <a:moveTo>
                    <a:pt x="90537" y="15757"/>
                  </a:moveTo>
                  <a:cubicBezTo>
                    <a:pt x="90589" y="15757"/>
                    <a:pt x="90636" y="15775"/>
                    <a:pt x="90679" y="15804"/>
                  </a:cubicBezTo>
                  <a:lnTo>
                    <a:pt x="90395" y="15804"/>
                  </a:lnTo>
                  <a:cubicBezTo>
                    <a:pt x="90433" y="15775"/>
                    <a:pt x="90485" y="15757"/>
                    <a:pt x="90537" y="15757"/>
                  </a:cubicBezTo>
                  <a:close/>
                  <a:moveTo>
                    <a:pt x="39603" y="16215"/>
                  </a:moveTo>
                  <a:cubicBezTo>
                    <a:pt x="39561" y="16248"/>
                    <a:pt x="39510" y="16265"/>
                    <a:pt x="39459" y="16265"/>
                  </a:cubicBezTo>
                  <a:cubicBezTo>
                    <a:pt x="39408" y="16265"/>
                    <a:pt x="39357" y="16248"/>
                    <a:pt x="39315" y="16215"/>
                  </a:cubicBezTo>
                  <a:close/>
                  <a:moveTo>
                    <a:pt x="42076" y="16215"/>
                  </a:moveTo>
                  <a:cubicBezTo>
                    <a:pt x="42034" y="16248"/>
                    <a:pt x="41983" y="16265"/>
                    <a:pt x="41933" y="16265"/>
                  </a:cubicBezTo>
                  <a:cubicBezTo>
                    <a:pt x="41883" y="16265"/>
                    <a:pt x="41833" y="16248"/>
                    <a:pt x="41793" y="16215"/>
                  </a:cubicBezTo>
                  <a:close/>
                  <a:moveTo>
                    <a:pt x="48115" y="16215"/>
                  </a:moveTo>
                  <a:cubicBezTo>
                    <a:pt x="48073" y="16248"/>
                    <a:pt x="48022" y="16265"/>
                    <a:pt x="47971" y="16265"/>
                  </a:cubicBezTo>
                  <a:cubicBezTo>
                    <a:pt x="47921" y="16265"/>
                    <a:pt x="47872" y="16248"/>
                    <a:pt x="47831" y="16215"/>
                  </a:cubicBezTo>
                  <a:close/>
                  <a:moveTo>
                    <a:pt x="50588" y="16215"/>
                  </a:moveTo>
                  <a:cubicBezTo>
                    <a:pt x="50546" y="16248"/>
                    <a:pt x="50495" y="16265"/>
                    <a:pt x="50445" y="16265"/>
                  </a:cubicBezTo>
                  <a:cubicBezTo>
                    <a:pt x="50394" y="16265"/>
                    <a:pt x="50345" y="16248"/>
                    <a:pt x="50304" y="16215"/>
                  </a:cubicBezTo>
                  <a:close/>
                  <a:moveTo>
                    <a:pt x="56632" y="16215"/>
                  </a:moveTo>
                  <a:cubicBezTo>
                    <a:pt x="56589" y="16248"/>
                    <a:pt x="56538" y="16265"/>
                    <a:pt x="56487" y="16265"/>
                  </a:cubicBezTo>
                  <a:cubicBezTo>
                    <a:pt x="56436" y="16265"/>
                    <a:pt x="56386" y="16248"/>
                    <a:pt x="56343" y="16215"/>
                  </a:cubicBezTo>
                  <a:close/>
                  <a:moveTo>
                    <a:pt x="59105" y="16215"/>
                  </a:moveTo>
                  <a:cubicBezTo>
                    <a:pt x="59062" y="16248"/>
                    <a:pt x="59011" y="16265"/>
                    <a:pt x="58960" y="16265"/>
                  </a:cubicBezTo>
                  <a:cubicBezTo>
                    <a:pt x="58910" y="16265"/>
                    <a:pt x="58859" y="16248"/>
                    <a:pt x="58816" y="16215"/>
                  </a:cubicBezTo>
                  <a:close/>
                  <a:moveTo>
                    <a:pt x="44455" y="16215"/>
                  </a:moveTo>
                  <a:lnTo>
                    <a:pt x="40696" y="19975"/>
                  </a:lnTo>
                  <a:lnTo>
                    <a:pt x="36936" y="16215"/>
                  </a:lnTo>
                  <a:lnTo>
                    <a:pt x="38833" y="16215"/>
                  </a:lnTo>
                  <a:cubicBezTo>
                    <a:pt x="38925" y="16523"/>
                    <a:pt x="39191" y="16676"/>
                    <a:pt x="39457" y="16676"/>
                  </a:cubicBezTo>
                  <a:cubicBezTo>
                    <a:pt x="39723" y="16676"/>
                    <a:pt x="39989" y="16523"/>
                    <a:pt x="40081" y="16215"/>
                  </a:cubicBezTo>
                  <a:lnTo>
                    <a:pt x="41310" y="16215"/>
                  </a:lnTo>
                  <a:cubicBezTo>
                    <a:pt x="41403" y="16523"/>
                    <a:pt x="41667" y="16676"/>
                    <a:pt x="41932" y="16676"/>
                  </a:cubicBezTo>
                  <a:cubicBezTo>
                    <a:pt x="42197" y="16676"/>
                    <a:pt x="42462" y="16523"/>
                    <a:pt x="42554" y="16215"/>
                  </a:cubicBezTo>
                  <a:close/>
                  <a:moveTo>
                    <a:pt x="52967" y="16215"/>
                  </a:moveTo>
                  <a:lnTo>
                    <a:pt x="49207" y="19975"/>
                  </a:lnTo>
                  <a:lnTo>
                    <a:pt x="45448" y="16215"/>
                  </a:lnTo>
                  <a:lnTo>
                    <a:pt x="47349" y="16215"/>
                  </a:lnTo>
                  <a:cubicBezTo>
                    <a:pt x="47439" y="16525"/>
                    <a:pt x="47704" y="16680"/>
                    <a:pt x="47969" y="16680"/>
                  </a:cubicBezTo>
                  <a:cubicBezTo>
                    <a:pt x="48234" y="16680"/>
                    <a:pt x="48500" y="16525"/>
                    <a:pt x="48593" y="16215"/>
                  </a:cubicBezTo>
                  <a:lnTo>
                    <a:pt x="49822" y="16215"/>
                  </a:lnTo>
                  <a:cubicBezTo>
                    <a:pt x="49914" y="16525"/>
                    <a:pt x="50179" y="16680"/>
                    <a:pt x="50444" y="16680"/>
                  </a:cubicBezTo>
                  <a:cubicBezTo>
                    <a:pt x="50709" y="16680"/>
                    <a:pt x="50974" y="16525"/>
                    <a:pt x="51066" y="16215"/>
                  </a:cubicBezTo>
                  <a:close/>
                  <a:moveTo>
                    <a:pt x="61483" y="16215"/>
                  </a:moveTo>
                  <a:lnTo>
                    <a:pt x="57719" y="19975"/>
                  </a:lnTo>
                  <a:lnTo>
                    <a:pt x="53960" y="16215"/>
                  </a:lnTo>
                  <a:lnTo>
                    <a:pt x="55861" y="16215"/>
                  </a:lnTo>
                  <a:cubicBezTo>
                    <a:pt x="55953" y="16523"/>
                    <a:pt x="56219" y="16676"/>
                    <a:pt x="56485" y="16676"/>
                  </a:cubicBezTo>
                  <a:cubicBezTo>
                    <a:pt x="56751" y="16676"/>
                    <a:pt x="57017" y="16523"/>
                    <a:pt x="57109" y="16215"/>
                  </a:cubicBezTo>
                  <a:lnTo>
                    <a:pt x="58334" y="16215"/>
                  </a:lnTo>
                  <a:cubicBezTo>
                    <a:pt x="58426" y="16525"/>
                    <a:pt x="58692" y="16680"/>
                    <a:pt x="58958" y="16680"/>
                  </a:cubicBezTo>
                  <a:cubicBezTo>
                    <a:pt x="59224" y="16680"/>
                    <a:pt x="59490" y="16525"/>
                    <a:pt x="59582" y="16215"/>
                  </a:cubicBezTo>
                  <a:close/>
                  <a:moveTo>
                    <a:pt x="87019" y="16215"/>
                  </a:moveTo>
                  <a:lnTo>
                    <a:pt x="82484" y="20750"/>
                  </a:lnTo>
                  <a:lnTo>
                    <a:pt x="78072" y="20750"/>
                  </a:lnTo>
                  <a:lnTo>
                    <a:pt x="74894" y="17572"/>
                  </a:lnTo>
                  <a:cubicBezTo>
                    <a:pt x="74854" y="17532"/>
                    <a:pt x="74801" y="17512"/>
                    <a:pt x="74747" y="17512"/>
                  </a:cubicBezTo>
                  <a:cubicBezTo>
                    <a:pt x="74694" y="17512"/>
                    <a:pt x="74641" y="17532"/>
                    <a:pt x="74601" y="17572"/>
                  </a:cubicBezTo>
                  <a:lnTo>
                    <a:pt x="71423" y="20750"/>
                  </a:lnTo>
                  <a:lnTo>
                    <a:pt x="67011" y="20750"/>
                  </a:lnTo>
                  <a:lnTo>
                    <a:pt x="62472" y="16215"/>
                  </a:lnTo>
                  <a:close/>
                  <a:moveTo>
                    <a:pt x="36648" y="19015"/>
                  </a:moveTo>
                  <a:lnTo>
                    <a:pt x="37901" y="20263"/>
                  </a:lnTo>
                  <a:lnTo>
                    <a:pt x="36648" y="21516"/>
                  </a:lnTo>
                  <a:lnTo>
                    <a:pt x="36648" y="19015"/>
                  </a:lnTo>
                  <a:close/>
                  <a:moveTo>
                    <a:pt x="36648" y="16504"/>
                  </a:moveTo>
                  <a:lnTo>
                    <a:pt x="40407" y="20263"/>
                  </a:lnTo>
                  <a:lnTo>
                    <a:pt x="36648" y="24027"/>
                  </a:lnTo>
                  <a:lnTo>
                    <a:pt x="36648" y="22098"/>
                  </a:lnTo>
                  <a:lnTo>
                    <a:pt x="38336" y="20410"/>
                  </a:lnTo>
                  <a:cubicBezTo>
                    <a:pt x="38416" y="20329"/>
                    <a:pt x="38416" y="20202"/>
                    <a:pt x="38336" y="20121"/>
                  </a:cubicBezTo>
                  <a:lnTo>
                    <a:pt x="36648" y="18433"/>
                  </a:lnTo>
                  <a:lnTo>
                    <a:pt x="36648" y="16504"/>
                  </a:lnTo>
                  <a:close/>
                  <a:moveTo>
                    <a:pt x="61772" y="16504"/>
                  </a:moveTo>
                  <a:lnTo>
                    <a:pt x="61776" y="24027"/>
                  </a:lnTo>
                  <a:lnTo>
                    <a:pt x="58012" y="20268"/>
                  </a:lnTo>
                  <a:lnTo>
                    <a:pt x="61772" y="16504"/>
                  </a:lnTo>
                  <a:close/>
                  <a:moveTo>
                    <a:pt x="44952" y="16300"/>
                  </a:moveTo>
                  <a:lnTo>
                    <a:pt x="48919" y="20263"/>
                  </a:lnTo>
                  <a:lnTo>
                    <a:pt x="44952" y="24231"/>
                  </a:lnTo>
                  <a:lnTo>
                    <a:pt x="40984" y="20263"/>
                  </a:lnTo>
                  <a:lnTo>
                    <a:pt x="44952" y="16300"/>
                  </a:lnTo>
                  <a:close/>
                  <a:moveTo>
                    <a:pt x="53463" y="16300"/>
                  </a:moveTo>
                  <a:lnTo>
                    <a:pt x="57431" y="20263"/>
                  </a:lnTo>
                  <a:lnTo>
                    <a:pt x="53463" y="24231"/>
                  </a:lnTo>
                  <a:lnTo>
                    <a:pt x="49496" y="20263"/>
                  </a:lnTo>
                  <a:lnTo>
                    <a:pt x="53463" y="16300"/>
                  </a:lnTo>
                  <a:close/>
                  <a:moveTo>
                    <a:pt x="40696" y="20556"/>
                  </a:moveTo>
                  <a:lnTo>
                    <a:pt x="44663" y="24519"/>
                  </a:lnTo>
                  <a:lnTo>
                    <a:pt x="40696" y="28486"/>
                  </a:lnTo>
                  <a:lnTo>
                    <a:pt x="36733" y="24519"/>
                  </a:lnTo>
                  <a:lnTo>
                    <a:pt x="40696" y="20556"/>
                  </a:lnTo>
                  <a:close/>
                  <a:moveTo>
                    <a:pt x="49207" y="20556"/>
                  </a:moveTo>
                  <a:lnTo>
                    <a:pt x="53175" y="24519"/>
                  </a:lnTo>
                  <a:lnTo>
                    <a:pt x="49207" y="28486"/>
                  </a:lnTo>
                  <a:lnTo>
                    <a:pt x="45245" y="24519"/>
                  </a:lnTo>
                  <a:lnTo>
                    <a:pt x="49207" y="20556"/>
                  </a:lnTo>
                  <a:close/>
                  <a:moveTo>
                    <a:pt x="57719" y="20556"/>
                  </a:moveTo>
                  <a:lnTo>
                    <a:pt x="61687" y="24519"/>
                  </a:lnTo>
                  <a:lnTo>
                    <a:pt x="57719" y="28486"/>
                  </a:lnTo>
                  <a:lnTo>
                    <a:pt x="53756" y="24519"/>
                  </a:lnTo>
                  <a:lnTo>
                    <a:pt x="57719" y="20556"/>
                  </a:lnTo>
                  <a:close/>
                  <a:moveTo>
                    <a:pt x="61772" y="27526"/>
                  </a:moveTo>
                  <a:lnTo>
                    <a:pt x="61776" y="30028"/>
                  </a:lnTo>
                  <a:lnTo>
                    <a:pt x="60523" y="28780"/>
                  </a:lnTo>
                  <a:lnTo>
                    <a:pt x="61772" y="27526"/>
                  </a:lnTo>
                  <a:close/>
                  <a:moveTo>
                    <a:pt x="36648" y="25015"/>
                  </a:moveTo>
                  <a:lnTo>
                    <a:pt x="40407" y="28775"/>
                  </a:lnTo>
                  <a:lnTo>
                    <a:pt x="36648" y="32539"/>
                  </a:lnTo>
                  <a:lnTo>
                    <a:pt x="36648" y="25015"/>
                  </a:lnTo>
                  <a:close/>
                  <a:moveTo>
                    <a:pt x="61772" y="25015"/>
                  </a:moveTo>
                  <a:lnTo>
                    <a:pt x="61776" y="26945"/>
                  </a:lnTo>
                  <a:lnTo>
                    <a:pt x="60088" y="28633"/>
                  </a:lnTo>
                  <a:cubicBezTo>
                    <a:pt x="60008" y="28713"/>
                    <a:pt x="60008" y="28841"/>
                    <a:pt x="60088" y="28921"/>
                  </a:cubicBezTo>
                  <a:lnTo>
                    <a:pt x="61772" y="30610"/>
                  </a:lnTo>
                  <a:lnTo>
                    <a:pt x="61772" y="32539"/>
                  </a:lnTo>
                  <a:lnTo>
                    <a:pt x="58008" y="28775"/>
                  </a:lnTo>
                  <a:lnTo>
                    <a:pt x="61772" y="25015"/>
                  </a:lnTo>
                  <a:close/>
                  <a:moveTo>
                    <a:pt x="44952" y="24812"/>
                  </a:moveTo>
                  <a:lnTo>
                    <a:pt x="48919" y="28775"/>
                  </a:lnTo>
                  <a:lnTo>
                    <a:pt x="44952" y="32742"/>
                  </a:lnTo>
                  <a:lnTo>
                    <a:pt x="40989" y="28775"/>
                  </a:lnTo>
                  <a:lnTo>
                    <a:pt x="44952" y="24812"/>
                  </a:lnTo>
                  <a:close/>
                  <a:moveTo>
                    <a:pt x="53463" y="24812"/>
                  </a:moveTo>
                  <a:lnTo>
                    <a:pt x="57431" y="28775"/>
                  </a:lnTo>
                  <a:lnTo>
                    <a:pt x="53463" y="32742"/>
                  </a:lnTo>
                  <a:lnTo>
                    <a:pt x="49501" y="28775"/>
                  </a:lnTo>
                  <a:lnTo>
                    <a:pt x="53463" y="24812"/>
                  </a:lnTo>
                  <a:close/>
                  <a:moveTo>
                    <a:pt x="40696" y="29068"/>
                  </a:moveTo>
                  <a:lnTo>
                    <a:pt x="44663" y="33031"/>
                  </a:lnTo>
                  <a:lnTo>
                    <a:pt x="40696" y="36998"/>
                  </a:lnTo>
                  <a:lnTo>
                    <a:pt x="36733" y="33031"/>
                  </a:lnTo>
                  <a:lnTo>
                    <a:pt x="40696" y="29068"/>
                  </a:lnTo>
                  <a:close/>
                  <a:moveTo>
                    <a:pt x="49207" y="29068"/>
                  </a:moveTo>
                  <a:lnTo>
                    <a:pt x="53175" y="33031"/>
                  </a:lnTo>
                  <a:lnTo>
                    <a:pt x="49207" y="36998"/>
                  </a:lnTo>
                  <a:lnTo>
                    <a:pt x="45245" y="33031"/>
                  </a:lnTo>
                  <a:lnTo>
                    <a:pt x="49207" y="29068"/>
                  </a:lnTo>
                  <a:close/>
                  <a:moveTo>
                    <a:pt x="57719" y="29068"/>
                  </a:moveTo>
                  <a:lnTo>
                    <a:pt x="61687" y="33031"/>
                  </a:lnTo>
                  <a:lnTo>
                    <a:pt x="57719" y="36998"/>
                  </a:lnTo>
                  <a:lnTo>
                    <a:pt x="53756" y="33031"/>
                  </a:lnTo>
                  <a:lnTo>
                    <a:pt x="57719" y="29068"/>
                  </a:lnTo>
                  <a:close/>
                  <a:moveTo>
                    <a:pt x="36648" y="36038"/>
                  </a:moveTo>
                  <a:lnTo>
                    <a:pt x="37901" y="37287"/>
                  </a:lnTo>
                  <a:lnTo>
                    <a:pt x="36648" y="38540"/>
                  </a:lnTo>
                  <a:lnTo>
                    <a:pt x="36648" y="36038"/>
                  </a:lnTo>
                  <a:close/>
                  <a:moveTo>
                    <a:pt x="74743" y="18012"/>
                  </a:moveTo>
                  <a:lnTo>
                    <a:pt x="77835" y="21105"/>
                  </a:lnTo>
                  <a:cubicBezTo>
                    <a:pt x="77873" y="21143"/>
                    <a:pt x="77925" y="21166"/>
                    <a:pt x="77982" y="21166"/>
                  </a:cubicBezTo>
                  <a:lnTo>
                    <a:pt x="82356" y="21166"/>
                  </a:lnTo>
                  <a:lnTo>
                    <a:pt x="82356" y="25540"/>
                  </a:lnTo>
                  <a:cubicBezTo>
                    <a:pt x="82356" y="25592"/>
                    <a:pt x="82375" y="25644"/>
                    <a:pt x="82413" y="25687"/>
                  </a:cubicBezTo>
                  <a:lnTo>
                    <a:pt x="85519" y="28780"/>
                  </a:lnTo>
                  <a:lnTo>
                    <a:pt x="82427" y="31872"/>
                  </a:lnTo>
                  <a:cubicBezTo>
                    <a:pt x="82384" y="31910"/>
                    <a:pt x="82365" y="31962"/>
                    <a:pt x="82365" y="32019"/>
                  </a:cubicBezTo>
                  <a:lnTo>
                    <a:pt x="82365" y="36393"/>
                  </a:lnTo>
                  <a:lnTo>
                    <a:pt x="77991" y="36393"/>
                  </a:lnTo>
                  <a:cubicBezTo>
                    <a:pt x="77939" y="36393"/>
                    <a:pt x="77887" y="36412"/>
                    <a:pt x="77845" y="36450"/>
                  </a:cubicBezTo>
                  <a:lnTo>
                    <a:pt x="74752" y="39547"/>
                  </a:lnTo>
                  <a:lnTo>
                    <a:pt x="71660" y="36450"/>
                  </a:lnTo>
                  <a:cubicBezTo>
                    <a:pt x="71617" y="36412"/>
                    <a:pt x="71565" y="36393"/>
                    <a:pt x="71513" y="36393"/>
                  </a:cubicBezTo>
                  <a:lnTo>
                    <a:pt x="67139" y="36393"/>
                  </a:lnTo>
                  <a:lnTo>
                    <a:pt x="67139" y="32019"/>
                  </a:lnTo>
                  <a:cubicBezTo>
                    <a:pt x="67139" y="31962"/>
                    <a:pt x="67120" y="31910"/>
                    <a:pt x="67082" y="31872"/>
                  </a:cubicBezTo>
                  <a:lnTo>
                    <a:pt x="63985" y="28780"/>
                  </a:lnTo>
                  <a:lnTo>
                    <a:pt x="67068" y="25687"/>
                  </a:lnTo>
                  <a:cubicBezTo>
                    <a:pt x="67106" y="25644"/>
                    <a:pt x="67129" y="25592"/>
                    <a:pt x="67129" y="25540"/>
                  </a:cubicBezTo>
                  <a:lnTo>
                    <a:pt x="67129" y="21166"/>
                  </a:lnTo>
                  <a:lnTo>
                    <a:pt x="71503" y="21166"/>
                  </a:lnTo>
                  <a:cubicBezTo>
                    <a:pt x="71555" y="21166"/>
                    <a:pt x="71608" y="21143"/>
                    <a:pt x="71645" y="21105"/>
                  </a:cubicBezTo>
                  <a:lnTo>
                    <a:pt x="74743" y="18012"/>
                  </a:lnTo>
                  <a:close/>
                  <a:moveTo>
                    <a:pt x="61772" y="33527"/>
                  </a:moveTo>
                  <a:lnTo>
                    <a:pt x="61776" y="41051"/>
                  </a:lnTo>
                  <a:lnTo>
                    <a:pt x="58012" y="37291"/>
                  </a:lnTo>
                  <a:lnTo>
                    <a:pt x="61772" y="33527"/>
                  </a:lnTo>
                  <a:close/>
                  <a:moveTo>
                    <a:pt x="36648" y="33527"/>
                  </a:moveTo>
                  <a:lnTo>
                    <a:pt x="40407" y="37291"/>
                  </a:lnTo>
                  <a:lnTo>
                    <a:pt x="36648" y="41055"/>
                  </a:lnTo>
                  <a:lnTo>
                    <a:pt x="36648" y="39121"/>
                  </a:lnTo>
                  <a:lnTo>
                    <a:pt x="38336" y="37433"/>
                  </a:lnTo>
                  <a:cubicBezTo>
                    <a:pt x="38416" y="37353"/>
                    <a:pt x="38416" y="37225"/>
                    <a:pt x="38336" y="37145"/>
                  </a:cubicBezTo>
                  <a:lnTo>
                    <a:pt x="36648" y="35457"/>
                  </a:lnTo>
                  <a:lnTo>
                    <a:pt x="36648" y="33527"/>
                  </a:lnTo>
                  <a:close/>
                  <a:moveTo>
                    <a:pt x="62183" y="16504"/>
                  </a:moveTo>
                  <a:lnTo>
                    <a:pt x="66723" y="21043"/>
                  </a:lnTo>
                  <a:lnTo>
                    <a:pt x="66723" y="25455"/>
                  </a:lnTo>
                  <a:lnTo>
                    <a:pt x="63545" y="28633"/>
                  </a:lnTo>
                  <a:cubicBezTo>
                    <a:pt x="63465" y="28713"/>
                    <a:pt x="63465" y="28841"/>
                    <a:pt x="63545" y="28921"/>
                  </a:cubicBezTo>
                  <a:lnTo>
                    <a:pt x="66723" y="32104"/>
                  </a:lnTo>
                  <a:lnTo>
                    <a:pt x="66723" y="36511"/>
                  </a:lnTo>
                  <a:lnTo>
                    <a:pt x="62183" y="41055"/>
                  </a:lnTo>
                  <a:lnTo>
                    <a:pt x="62183" y="16504"/>
                  </a:lnTo>
                  <a:close/>
                  <a:moveTo>
                    <a:pt x="44952" y="33324"/>
                  </a:moveTo>
                  <a:lnTo>
                    <a:pt x="48919" y="37287"/>
                  </a:lnTo>
                  <a:lnTo>
                    <a:pt x="44952" y="41254"/>
                  </a:lnTo>
                  <a:lnTo>
                    <a:pt x="40989" y="37287"/>
                  </a:lnTo>
                  <a:lnTo>
                    <a:pt x="44952" y="33324"/>
                  </a:lnTo>
                  <a:close/>
                  <a:moveTo>
                    <a:pt x="53463" y="33324"/>
                  </a:moveTo>
                  <a:lnTo>
                    <a:pt x="57431" y="37287"/>
                  </a:lnTo>
                  <a:lnTo>
                    <a:pt x="53463" y="41254"/>
                  </a:lnTo>
                  <a:lnTo>
                    <a:pt x="49501" y="37287"/>
                  </a:lnTo>
                  <a:lnTo>
                    <a:pt x="53463" y="33324"/>
                  </a:lnTo>
                  <a:close/>
                  <a:moveTo>
                    <a:pt x="39459" y="41289"/>
                  </a:moveTo>
                  <a:cubicBezTo>
                    <a:pt x="39510" y="41289"/>
                    <a:pt x="39561" y="41306"/>
                    <a:pt x="39603" y="41339"/>
                  </a:cubicBezTo>
                  <a:lnTo>
                    <a:pt x="39315" y="41339"/>
                  </a:lnTo>
                  <a:cubicBezTo>
                    <a:pt x="39357" y="41306"/>
                    <a:pt x="39408" y="41289"/>
                    <a:pt x="39459" y="41289"/>
                  </a:cubicBezTo>
                  <a:close/>
                  <a:moveTo>
                    <a:pt x="41933" y="41289"/>
                  </a:moveTo>
                  <a:cubicBezTo>
                    <a:pt x="41983" y="41289"/>
                    <a:pt x="42034" y="41306"/>
                    <a:pt x="42076" y="41339"/>
                  </a:cubicBezTo>
                  <a:lnTo>
                    <a:pt x="41793" y="41339"/>
                  </a:lnTo>
                  <a:cubicBezTo>
                    <a:pt x="41833" y="41306"/>
                    <a:pt x="41883" y="41289"/>
                    <a:pt x="41933" y="41289"/>
                  </a:cubicBezTo>
                  <a:close/>
                  <a:moveTo>
                    <a:pt x="40696" y="37580"/>
                  </a:moveTo>
                  <a:lnTo>
                    <a:pt x="44460" y="41339"/>
                  </a:lnTo>
                  <a:lnTo>
                    <a:pt x="42559" y="41339"/>
                  </a:lnTo>
                  <a:cubicBezTo>
                    <a:pt x="42474" y="41065"/>
                    <a:pt x="42218" y="40880"/>
                    <a:pt x="41935" y="40880"/>
                  </a:cubicBezTo>
                  <a:cubicBezTo>
                    <a:pt x="41651" y="40880"/>
                    <a:pt x="41396" y="41070"/>
                    <a:pt x="41310" y="41339"/>
                  </a:cubicBezTo>
                  <a:lnTo>
                    <a:pt x="40081" y="41339"/>
                  </a:lnTo>
                  <a:cubicBezTo>
                    <a:pt x="39989" y="41029"/>
                    <a:pt x="39724" y="40875"/>
                    <a:pt x="39459" y="40875"/>
                  </a:cubicBezTo>
                  <a:cubicBezTo>
                    <a:pt x="39194" y="40875"/>
                    <a:pt x="38929" y="41029"/>
                    <a:pt x="38837" y="41339"/>
                  </a:cubicBezTo>
                  <a:lnTo>
                    <a:pt x="36936" y="41339"/>
                  </a:lnTo>
                  <a:lnTo>
                    <a:pt x="40696" y="37580"/>
                  </a:lnTo>
                  <a:close/>
                  <a:moveTo>
                    <a:pt x="47971" y="41289"/>
                  </a:moveTo>
                  <a:cubicBezTo>
                    <a:pt x="48022" y="41289"/>
                    <a:pt x="48073" y="41306"/>
                    <a:pt x="48115" y="41339"/>
                  </a:cubicBezTo>
                  <a:lnTo>
                    <a:pt x="47831" y="41339"/>
                  </a:lnTo>
                  <a:cubicBezTo>
                    <a:pt x="47872" y="41306"/>
                    <a:pt x="47921" y="41289"/>
                    <a:pt x="47971" y="41289"/>
                  </a:cubicBezTo>
                  <a:close/>
                  <a:moveTo>
                    <a:pt x="50446" y="41292"/>
                  </a:moveTo>
                  <a:cubicBezTo>
                    <a:pt x="50498" y="41292"/>
                    <a:pt x="50546" y="41311"/>
                    <a:pt x="50588" y="41339"/>
                  </a:cubicBezTo>
                  <a:lnTo>
                    <a:pt x="50304" y="41339"/>
                  </a:lnTo>
                  <a:cubicBezTo>
                    <a:pt x="50342" y="41311"/>
                    <a:pt x="50394" y="41292"/>
                    <a:pt x="50446" y="41292"/>
                  </a:cubicBezTo>
                  <a:close/>
                  <a:moveTo>
                    <a:pt x="49207" y="37580"/>
                  </a:moveTo>
                  <a:lnTo>
                    <a:pt x="52971" y="41339"/>
                  </a:lnTo>
                  <a:lnTo>
                    <a:pt x="51071" y="41339"/>
                  </a:lnTo>
                  <a:cubicBezTo>
                    <a:pt x="50985" y="41065"/>
                    <a:pt x="50730" y="40880"/>
                    <a:pt x="50446" y="40880"/>
                  </a:cubicBezTo>
                  <a:cubicBezTo>
                    <a:pt x="50163" y="40880"/>
                    <a:pt x="49907" y="41070"/>
                    <a:pt x="49822" y="41339"/>
                  </a:cubicBezTo>
                  <a:lnTo>
                    <a:pt x="48597" y="41339"/>
                  </a:lnTo>
                  <a:cubicBezTo>
                    <a:pt x="48505" y="41029"/>
                    <a:pt x="48239" y="40875"/>
                    <a:pt x="47973" y="40875"/>
                  </a:cubicBezTo>
                  <a:cubicBezTo>
                    <a:pt x="47707" y="40875"/>
                    <a:pt x="47441" y="41029"/>
                    <a:pt x="47349" y="41339"/>
                  </a:cubicBezTo>
                  <a:lnTo>
                    <a:pt x="45448" y="41339"/>
                  </a:lnTo>
                  <a:lnTo>
                    <a:pt x="49207" y="37580"/>
                  </a:lnTo>
                  <a:close/>
                  <a:moveTo>
                    <a:pt x="56483" y="41289"/>
                  </a:moveTo>
                  <a:cubicBezTo>
                    <a:pt x="56533" y="41289"/>
                    <a:pt x="56584" y="41306"/>
                    <a:pt x="56627" y="41339"/>
                  </a:cubicBezTo>
                  <a:lnTo>
                    <a:pt x="56343" y="41339"/>
                  </a:lnTo>
                  <a:cubicBezTo>
                    <a:pt x="56383" y="41306"/>
                    <a:pt x="56433" y="41289"/>
                    <a:pt x="56483" y="41289"/>
                  </a:cubicBezTo>
                  <a:close/>
                  <a:moveTo>
                    <a:pt x="58956" y="41289"/>
                  </a:moveTo>
                  <a:cubicBezTo>
                    <a:pt x="59007" y="41289"/>
                    <a:pt x="59057" y="41306"/>
                    <a:pt x="59100" y="41339"/>
                  </a:cubicBezTo>
                  <a:lnTo>
                    <a:pt x="58816" y="41339"/>
                  </a:lnTo>
                  <a:cubicBezTo>
                    <a:pt x="58856" y="41306"/>
                    <a:pt x="58906" y="41289"/>
                    <a:pt x="58956" y="41289"/>
                  </a:cubicBezTo>
                  <a:close/>
                  <a:moveTo>
                    <a:pt x="57719" y="37580"/>
                  </a:moveTo>
                  <a:lnTo>
                    <a:pt x="61483" y="41339"/>
                  </a:lnTo>
                  <a:lnTo>
                    <a:pt x="59582" y="41339"/>
                  </a:lnTo>
                  <a:cubicBezTo>
                    <a:pt x="59497" y="41065"/>
                    <a:pt x="59242" y="40880"/>
                    <a:pt x="58958" y="40880"/>
                  </a:cubicBezTo>
                  <a:cubicBezTo>
                    <a:pt x="58674" y="40880"/>
                    <a:pt x="58419" y="41070"/>
                    <a:pt x="58334" y="41339"/>
                  </a:cubicBezTo>
                  <a:lnTo>
                    <a:pt x="57109" y="41339"/>
                  </a:lnTo>
                  <a:cubicBezTo>
                    <a:pt x="57017" y="41029"/>
                    <a:pt x="56751" y="40875"/>
                    <a:pt x="56485" y="40875"/>
                  </a:cubicBezTo>
                  <a:cubicBezTo>
                    <a:pt x="56219" y="40875"/>
                    <a:pt x="55953" y="41029"/>
                    <a:pt x="55861" y="41339"/>
                  </a:cubicBezTo>
                  <a:lnTo>
                    <a:pt x="53960" y="41339"/>
                  </a:lnTo>
                  <a:lnTo>
                    <a:pt x="57719" y="37580"/>
                  </a:lnTo>
                  <a:close/>
                  <a:moveTo>
                    <a:pt x="65143" y="41751"/>
                  </a:moveTo>
                  <a:cubicBezTo>
                    <a:pt x="65101" y="41784"/>
                    <a:pt x="65050" y="41800"/>
                    <a:pt x="65000" y="41800"/>
                  </a:cubicBezTo>
                  <a:cubicBezTo>
                    <a:pt x="64949" y="41800"/>
                    <a:pt x="64900" y="41784"/>
                    <a:pt x="64860" y="41751"/>
                  </a:cubicBezTo>
                  <a:close/>
                  <a:moveTo>
                    <a:pt x="67616" y="41751"/>
                  </a:moveTo>
                  <a:cubicBezTo>
                    <a:pt x="67576" y="41784"/>
                    <a:pt x="67527" y="41800"/>
                    <a:pt x="67476" y="41800"/>
                  </a:cubicBezTo>
                  <a:cubicBezTo>
                    <a:pt x="67426" y="41800"/>
                    <a:pt x="67375" y="41784"/>
                    <a:pt x="67333" y="41751"/>
                  </a:cubicBezTo>
                  <a:close/>
                  <a:moveTo>
                    <a:pt x="73660" y="41751"/>
                  </a:moveTo>
                  <a:cubicBezTo>
                    <a:pt x="73617" y="41784"/>
                    <a:pt x="73566" y="41800"/>
                    <a:pt x="73516" y="41800"/>
                  </a:cubicBezTo>
                  <a:cubicBezTo>
                    <a:pt x="73465" y="41800"/>
                    <a:pt x="73414" y="41784"/>
                    <a:pt x="73371" y="41751"/>
                  </a:cubicBezTo>
                  <a:close/>
                  <a:moveTo>
                    <a:pt x="76133" y="41751"/>
                  </a:moveTo>
                  <a:cubicBezTo>
                    <a:pt x="76090" y="41784"/>
                    <a:pt x="76040" y="41800"/>
                    <a:pt x="75989" y="41800"/>
                  </a:cubicBezTo>
                  <a:cubicBezTo>
                    <a:pt x="75938" y="41800"/>
                    <a:pt x="75887" y="41784"/>
                    <a:pt x="75844" y="41751"/>
                  </a:cubicBezTo>
                  <a:close/>
                  <a:moveTo>
                    <a:pt x="82162" y="41751"/>
                  </a:moveTo>
                  <a:cubicBezTo>
                    <a:pt x="82120" y="41784"/>
                    <a:pt x="82069" y="41800"/>
                    <a:pt x="82018" y="41800"/>
                  </a:cubicBezTo>
                  <a:cubicBezTo>
                    <a:pt x="81968" y="41800"/>
                    <a:pt x="81919" y="41784"/>
                    <a:pt x="81878" y="41751"/>
                  </a:cubicBezTo>
                  <a:close/>
                  <a:moveTo>
                    <a:pt x="69995" y="41751"/>
                  </a:moveTo>
                  <a:lnTo>
                    <a:pt x="66236" y="45510"/>
                  </a:lnTo>
                  <a:lnTo>
                    <a:pt x="62476" y="41751"/>
                  </a:lnTo>
                  <a:lnTo>
                    <a:pt x="64377" y="41751"/>
                  </a:lnTo>
                  <a:cubicBezTo>
                    <a:pt x="64469" y="42060"/>
                    <a:pt x="64734" y="42215"/>
                    <a:pt x="64999" y="42215"/>
                  </a:cubicBezTo>
                  <a:cubicBezTo>
                    <a:pt x="65264" y="42215"/>
                    <a:pt x="65529" y="42060"/>
                    <a:pt x="65621" y="41751"/>
                  </a:cubicBezTo>
                  <a:lnTo>
                    <a:pt x="66850" y="41751"/>
                  </a:lnTo>
                  <a:cubicBezTo>
                    <a:pt x="66943" y="42060"/>
                    <a:pt x="67207" y="42215"/>
                    <a:pt x="67472" y="42215"/>
                  </a:cubicBezTo>
                  <a:cubicBezTo>
                    <a:pt x="67737" y="42215"/>
                    <a:pt x="68002" y="42060"/>
                    <a:pt x="68094" y="41751"/>
                  </a:cubicBezTo>
                  <a:close/>
                  <a:moveTo>
                    <a:pt x="78511" y="41751"/>
                  </a:moveTo>
                  <a:lnTo>
                    <a:pt x="74747" y="45510"/>
                  </a:lnTo>
                  <a:lnTo>
                    <a:pt x="70988" y="41751"/>
                  </a:lnTo>
                  <a:lnTo>
                    <a:pt x="72889" y="41751"/>
                  </a:lnTo>
                  <a:cubicBezTo>
                    <a:pt x="72981" y="42060"/>
                    <a:pt x="73247" y="42215"/>
                    <a:pt x="73513" y="42215"/>
                  </a:cubicBezTo>
                  <a:cubicBezTo>
                    <a:pt x="73779" y="42215"/>
                    <a:pt x="74045" y="42060"/>
                    <a:pt x="74137" y="41751"/>
                  </a:cubicBezTo>
                  <a:lnTo>
                    <a:pt x="75362" y="41751"/>
                  </a:lnTo>
                  <a:cubicBezTo>
                    <a:pt x="75454" y="42060"/>
                    <a:pt x="75720" y="42215"/>
                    <a:pt x="75986" y="42215"/>
                  </a:cubicBezTo>
                  <a:cubicBezTo>
                    <a:pt x="76252" y="42215"/>
                    <a:pt x="76518" y="42060"/>
                    <a:pt x="76611" y="41751"/>
                  </a:cubicBezTo>
                  <a:close/>
                  <a:moveTo>
                    <a:pt x="62183" y="44550"/>
                  </a:moveTo>
                  <a:lnTo>
                    <a:pt x="63436" y="45803"/>
                  </a:lnTo>
                  <a:lnTo>
                    <a:pt x="62183" y="47051"/>
                  </a:lnTo>
                  <a:lnTo>
                    <a:pt x="62183" y="44550"/>
                  </a:lnTo>
                  <a:close/>
                  <a:moveTo>
                    <a:pt x="62183" y="42039"/>
                  </a:moveTo>
                  <a:lnTo>
                    <a:pt x="65947" y="45803"/>
                  </a:lnTo>
                  <a:lnTo>
                    <a:pt x="62183" y="49567"/>
                  </a:lnTo>
                  <a:lnTo>
                    <a:pt x="62183" y="47633"/>
                  </a:lnTo>
                  <a:lnTo>
                    <a:pt x="63871" y="45945"/>
                  </a:lnTo>
                  <a:cubicBezTo>
                    <a:pt x="63952" y="45865"/>
                    <a:pt x="63952" y="45737"/>
                    <a:pt x="63871" y="45656"/>
                  </a:cubicBezTo>
                  <a:lnTo>
                    <a:pt x="62183" y="43968"/>
                  </a:lnTo>
                  <a:lnTo>
                    <a:pt x="62183" y="42039"/>
                  </a:lnTo>
                  <a:close/>
                  <a:moveTo>
                    <a:pt x="70496" y="41836"/>
                  </a:moveTo>
                  <a:lnTo>
                    <a:pt x="74459" y="45803"/>
                  </a:lnTo>
                  <a:lnTo>
                    <a:pt x="70496" y="49766"/>
                  </a:lnTo>
                  <a:lnTo>
                    <a:pt x="66529" y="45803"/>
                  </a:lnTo>
                  <a:lnTo>
                    <a:pt x="70496" y="41836"/>
                  </a:lnTo>
                  <a:close/>
                  <a:moveTo>
                    <a:pt x="66236" y="46092"/>
                  </a:moveTo>
                  <a:lnTo>
                    <a:pt x="70198" y="50059"/>
                  </a:lnTo>
                  <a:lnTo>
                    <a:pt x="66236" y="54022"/>
                  </a:lnTo>
                  <a:lnTo>
                    <a:pt x="62268" y="50059"/>
                  </a:lnTo>
                  <a:lnTo>
                    <a:pt x="66236" y="46092"/>
                  </a:lnTo>
                  <a:close/>
                  <a:moveTo>
                    <a:pt x="74752" y="46092"/>
                  </a:moveTo>
                  <a:lnTo>
                    <a:pt x="78720" y="50059"/>
                  </a:lnTo>
                  <a:lnTo>
                    <a:pt x="74752" y="54022"/>
                  </a:lnTo>
                  <a:lnTo>
                    <a:pt x="70785" y="50059"/>
                  </a:lnTo>
                  <a:lnTo>
                    <a:pt x="74752" y="46092"/>
                  </a:lnTo>
                  <a:close/>
                  <a:moveTo>
                    <a:pt x="62183" y="50551"/>
                  </a:moveTo>
                  <a:lnTo>
                    <a:pt x="65942" y="54315"/>
                  </a:lnTo>
                  <a:lnTo>
                    <a:pt x="62183" y="58079"/>
                  </a:lnTo>
                  <a:lnTo>
                    <a:pt x="62183" y="50551"/>
                  </a:lnTo>
                  <a:close/>
                  <a:moveTo>
                    <a:pt x="70492" y="50347"/>
                  </a:moveTo>
                  <a:lnTo>
                    <a:pt x="74454" y="54315"/>
                  </a:lnTo>
                  <a:lnTo>
                    <a:pt x="70492" y="58278"/>
                  </a:lnTo>
                  <a:lnTo>
                    <a:pt x="66524" y="54315"/>
                  </a:lnTo>
                  <a:lnTo>
                    <a:pt x="70492" y="50347"/>
                  </a:lnTo>
                  <a:close/>
                  <a:moveTo>
                    <a:pt x="79008" y="50347"/>
                  </a:moveTo>
                  <a:lnTo>
                    <a:pt x="82975" y="54315"/>
                  </a:lnTo>
                  <a:lnTo>
                    <a:pt x="79008" y="58278"/>
                  </a:lnTo>
                  <a:lnTo>
                    <a:pt x="75041" y="54315"/>
                  </a:lnTo>
                  <a:lnTo>
                    <a:pt x="79008" y="50347"/>
                  </a:lnTo>
                  <a:close/>
                  <a:moveTo>
                    <a:pt x="66236" y="54603"/>
                  </a:moveTo>
                  <a:lnTo>
                    <a:pt x="70198" y="58571"/>
                  </a:lnTo>
                  <a:lnTo>
                    <a:pt x="66236" y="62533"/>
                  </a:lnTo>
                  <a:lnTo>
                    <a:pt x="62268" y="58571"/>
                  </a:lnTo>
                  <a:lnTo>
                    <a:pt x="66236" y="54603"/>
                  </a:lnTo>
                  <a:close/>
                  <a:moveTo>
                    <a:pt x="74747" y="54603"/>
                  </a:moveTo>
                  <a:lnTo>
                    <a:pt x="78715" y="58571"/>
                  </a:lnTo>
                  <a:lnTo>
                    <a:pt x="74747" y="62533"/>
                  </a:lnTo>
                  <a:lnTo>
                    <a:pt x="70780" y="58571"/>
                  </a:lnTo>
                  <a:lnTo>
                    <a:pt x="74747" y="54603"/>
                  </a:lnTo>
                  <a:close/>
                  <a:moveTo>
                    <a:pt x="62183" y="61573"/>
                  </a:moveTo>
                  <a:lnTo>
                    <a:pt x="63436" y="62827"/>
                  </a:lnTo>
                  <a:lnTo>
                    <a:pt x="62183" y="64075"/>
                  </a:lnTo>
                  <a:lnTo>
                    <a:pt x="62183" y="61573"/>
                  </a:lnTo>
                  <a:close/>
                  <a:moveTo>
                    <a:pt x="36236" y="42039"/>
                  </a:moveTo>
                  <a:lnTo>
                    <a:pt x="36236" y="66591"/>
                  </a:lnTo>
                  <a:lnTo>
                    <a:pt x="31697" y="62051"/>
                  </a:lnTo>
                  <a:lnTo>
                    <a:pt x="31697" y="57639"/>
                  </a:lnTo>
                  <a:lnTo>
                    <a:pt x="34875" y="54457"/>
                  </a:lnTo>
                  <a:cubicBezTo>
                    <a:pt x="34955" y="54376"/>
                    <a:pt x="34955" y="54249"/>
                    <a:pt x="34875" y="54168"/>
                  </a:cubicBezTo>
                  <a:lnTo>
                    <a:pt x="31697" y="50991"/>
                  </a:lnTo>
                  <a:lnTo>
                    <a:pt x="31697" y="46579"/>
                  </a:lnTo>
                  <a:lnTo>
                    <a:pt x="36236" y="42039"/>
                  </a:lnTo>
                  <a:close/>
                  <a:moveTo>
                    <a:pt x="62183" y="59063"/>
                  </a:moveTo>
                  <a:lnTo>
                    <a:pt x="65942" y="62827"/>
                  </a:lnTo>
                  <a:lnTo>
                    <a:pt x="62183" y="66591"/>
                  </a:lnTo>
                  <a:lnTo>
                    <a:pt x="62183" y="64657"/>
                  </a:lnTo>
                  <a:lnTo>
                    <a:pt x="63871" y="62968"/>
                  </a:lnTo>
                  <a:cubicBezTo>
                    <a:pt x="63952" y="62888"/>
                    <a:pt x="63952" y="62760"/>
                    <a:pt x="63871" y="62680"/>
                  </a:cubicBezTo>
                  <a:lnTo>
                    <a:pt x="62183" y="60992"/>
                  </a:lnTo>
                  <a:lnTo>
                    <a:pt x="62183" y="59063"/>
                  </a:lnTo>
                  <a:close/>
                  <a:moveTo>
                    <a:pt x="70492" y="58859"/>
                  </a:moveTo>
                  <a:lnTo>
                    <a:pt x="74459" y="62827"/>
                  </a:lnTo>
                  <a:lnTo>
                    <a:pt x="70492" y="66789"/>
                  </a:lnTo>
                  <a:lnTo>
                    <a:pt x="66529" y="62827"/>
                  </a:lnTo>
                  <a:lnTo>
                    <a:pt x="70492" y="58859"/>
                  </a:lnTo>
                  <a:close/>
                  <a:moveTo>
                    <a:pt x="79008" y="58859"/>
                  </a:moveTo>
                  <a:lnTo>
                    <a:pt x="82975" y="62827"/>
                  </a:lnTo>
                  <a:lnTo>
                    <a:pt x="79008" y="66789"/>
                  </a:lnTo>
                  <a:lnTo>
                    <a:pt x="75041" y="62827"/>
                  </a:lnTo>
                  <a:lnTo>
                    <a:pt x="79008" y="58859"/>
                  </a:lnTo>
                  <a:close/>
                  <a:moveTo>
                    <a:pt x="61772" y="41751"/>
                  </a:moveTo>
                  <a:lnTo>
                    <a:pt x="61776" y="44053"/>
                  </a:lnTo>
                  <a:lnTo>
                    <a:pt x="61776" y="66874"/>
                  </a:lnTo>
                  <a:lnTo>
                    <a:pt x="36648" y="66874"/>
                  </a:lnTo>
                  <a:lnTo>
                    <a:pt x="36648" y="41751"/>
                  </a:lnTo>
                  <a:close/>
                  <a:moveTo>
                    <a:pt x="64998" y="66825"/>
                  </a:moveTo>
                  <a:cubicBezTo>
                    <a:pt x="65049" y="66825"/>
                    <a:pt x="65098" y="66841"/>
                    <a:pt x="65139" y="66874"/>
                  </a:cubicBezTo>
                  <a:lnTo>
                    <a:pt x="64855" y="66874"/>
                  </a:lnTo>
                  <a:cubicBezTo>
                    <a:pt x="64897" y="66841"/>
                    <a:pt x="64948" y="66825"/>
                    <a:pt x="64998" y="66825"/>
                  </a:cubicBezTo>
                  <a:close/>
                  <a:moveTo>
                    <a:pt x="67472" y="66825"/>
                  </a:moveTo>
                  <a:cubicBezTo>
                    <a:pt x="67522" y="66825"/>
                    <a:pt x="67572" y="66841"/>
                    <a:pt x="67612" y="66874"/>
                  </a:cubicBezTo>
                  <a:lnTo>
                    <a:pt x="67328" y="66874"/>
                  </a:lnTo>
                  <a:cubicBezTo>
                    <a:pt x="67371" y="66841"/>
                    <a:pt x="67421" y="66825"/>
                    <a:pt x="67472" y="66825"/>
                  </a:cubicBezTo>
                  <a:close/>
                  <a:moveTo>
                    <a:pt x="66236" y="63115"/>
                  </a:moveTo>
                  <a:lnTo>
                    <a:pt x="70000" y="66874"/>
                  </a:lnTo>
                  <a:lnTo>
                    <a:pt x="68099" y="66874"/>
                  </a:lnTo>
                  <a:cubicBezTo>
                    <a:pt x="68007" y="66565"/>
                    <a:pt x="67741" y="66410"/>
                    <a:pt x="67475" y="66410"/>
                  </a:cubicBezTo>
                  <a:cubicBezTo>
                    <a:pt x="67209" y="66410"/>
                    <a:pt x="66943" y="66565"/>
                    <a:pt x="66850" y="66874"/>
                  </a:cubicBezTo>
                  <a:lnTo>
                    <a:pt x="65626" y="66874"/>
                  </a:lnTo>
                  <a:cubicBezTo>
                    <a:pt x="65531" y="66565"/>
                    <a:pt x="65265" y="66410"/>
                    <a:pt x="65000" y="66410"/>
                  </a:cubicBezTo>
                  <a:cubicBezTo>
                    <a:pt x="64734" y="66410"/>
                    <a:pt x="64469" y="66565"/>
                    <a:pt x="64377" y="66874"/>
                  </a:cubicBezTo>
                  <a:lnTo>
                    <a:pt x="62476" y="66874"/>
                  </a:lnTo>
                  <a:lnTo>
                    <a:pt x="66236" y="63115"/>
                  </a:lnTo>
                  <a:close/>
                  <a:moveTo>
                    <a:pt x="73511" y="66825"/>
                  </a:moveTo>
                  <a:cubicBezTo>
                    <a:pt x="73562" y="66825"/>
                    <a:pt x="73612" y="66841"/>
                    <a:pt x="73655" y="66874"/>
                  </a:cubicBezTo>
                  <a:lnTo>
                    <a:pt x="73371" y="66874"/>
                  </a:lnTo>
                  <a:cubicBezTo>
                    <a:pt x="73412" y="66841"/>
                    <a:pt x="73461" y="66825"/>
                    <a:pt x="73511" y="66825"/>
                  </a:cubicBezTo>
                  <a:close/>
                  <a:moveTo>
                    <a:pt x="75986" y="66825"/>
                  </a:moveTo>
                  <a:cubicBezTo>
                    <a:pt x="76037" y="66825"/>
                    <a:pt x="76088" y="66841"/>
                    <a:pt x="76128" y="66874"/>
                  </a:cubicBezTo>
                  <a:lnTo>
                    <a:pt x="75844" y="66874"/>
                  </a:lnTo>
                  <a:cubicBezTo>
                    <a:pt x="75885" y="66841"/>
                    <a:pt x="75935" y="66825"/>
                    <a:pt x="75986" y="66825"/>
                  </a:cubicBezTo>
                  <a:close/>
                  <a:moveTo>
                    <a:pt x="74752" y="63115"/>
                  </a:moveTo>
                  <a:lnTo>
                    <a:pt x="78511" y="66874"/>
                  </a:lnTo>
                  <a:lnTo>
                    <a:pt x="76611" y="66874"/>
                  </a:lnTo>
                  <a:cubicBezTo>
                    <a:pt x="76518" y="66565"/>
                    <a:pt x="76254" y="66410"/>
                    <a:pt x="75989" y="66410"/>
                  </a:cubicBezTo>
                  <a:cubicBezTo>
                    <a:pt x="75724" y="66410"/>
                    <a:pt x="75459" y="66565"/>
                    <a:pt x="75367" y="66874"/>
                  </a:cubicBezTo>
                  <a:lnTo>
                    <a:pt x="74137" y="66874"/>
                  </a:lnTo>
                  <a:cubicBezTo>
                    <a:pt x="74045" y="66565"/>
                    <a:pt x="73780" y="66410"/>
                    <a:pt x="73516" y="66410"/>
                  </a:cubicBezTo>
                  <a:cubicBezTo>
                    <a:pt x="73251" y="66410"/>
                    <a:pt x="72986" y="66565"/>
                    <a:pt x="72894" y="66874"/>
                  </a:cubicBezTo>
                  <a:lnTo>
                    <a:pt x="70993" y="66874"/>
                  </a:lnTo>
                  <a:lnTo>
                    <a:pt x="74752" y="63115"/>
                  </a:lnTo>
                  <a:close/>
                  <a:moveTo>
                    <a:pt x="82020" y="66827"/>
                  </a:moveTo>
                  <a:cubicBezTo>
                    <a:pt x="82072" y="66827"/>
                    <a:pt x="82120" y="66841"/>
                    <a:pt x="82162" y="66874"/>
                  </a:cubicBezTo>
                  <a:lnTo>
                    <a:pt x="81878" y="66874"/>
                  </a:lnTo>
                  <a:cubicBezTo>
                    <a:pt x="81916" y="66841"/>
                    <a:pt x="81968" y="66827"/>
                    <a:pt x="82020" y="66827"/>
                  </a:cubicBezTo>
                  <a:close/>
                  <a:moveTo>
                    <a:pt x="31082" y="67300"/>
                  </a:moveTo>
                  <a:cubicBezTo>
                    <a:pt x="31040" y="67333"/>
                    <a:pt x="30989" y="67350"/>
                    <a:pt x="30938" y="67350"/>
                  </a:cubicBezTo>
                  <a:cubicBezTo>
                    <a:pt x="30888" y="67350"/>
                    <a:pt x="30839" y="67333"/>
                    <a:pt x="30798" y="67300"/>
                  </a:cubicBezTo>
                  <a:close/>
                  <a:moveTo>
                    <a:pt x="33555" y="67300"/>
                  </a:moveTo>
                  <a:cubicBezTo>
                    <a:pt x="33513" y="67333"/>
                    <a:pt x="33462" y="67350"/>
                    <a:pt x="33412" y="67350"/>
                  </a:cubicBezTo>
                  <a:cubicBezTo>
                    <a:pt x="33361" y="67350"/>
                    <a:pt x="33312" y="67333"/>
                    <a:pt x="33272" y="67300"/>
                  </a:cubicBezTo>
                  <a:close/>
                  <a:moveTo>
                    <a:pt x="22566" y="67300"/>
                  </a:moveTo>
                  <a:cubicBezTo>
                    <a:pt x="22528" y="67333"/>
                    <a:pt x="22476" y="67352"/>
                    <a:pt x="22424" y="67352"/>
                  </a:cubicBezTo>
                  <a:cubicBezTo>
                    <a:pt x="22372" y="67352"/>
                    <a:pt x="22324" y="67333"/>
                    <a:pt x="22282" y="67300"/>
                  </a:cubicBezTo>
                  <a:close/>
                  <a:moveTo>
                    <a:pt x="25043" y="67300"/>
                  </a:moveTo>
                  <a:cubicBezTo>
                    <a:pt x="25001" y="67333"/>
                    <a:pt x="24949" y="67352"/>
                    <a:pt x="24902" y="67352"/>
                  </a:cubicBezTo>
                  <a:cubicBezTo>
                    <a:pt x="24850" y="67352"/>
                    <a:pt x="24798" y="67333"/>
                    <a:pt x="24755" y="67300"/>
                  </a:cubicBezTo>
                  <a:close/>
                  <a:moveTo>
                    <a:pt x="35934" y="67300"/>
                  </a:moveTo>
                  <a:lnTo>
                    <a:pt x="32174" y="71064"/>
                  </a:lnTo>
                  <a:lnTo>
                    <a:pt x="28415" y="67300"/>
                  </a:lnTo>
                  <a:lnTo>
                    <a:pt x="30311" y="67300"/>
                  </a:lnTo>
                  <a:cubicBezTo>
                    <a:pt x="30404" y="67612"/>
                    <a:pt x="30670" y="67768"/>
                    <a:pt x="30936" y="67768"/>
                  </a:cubicBezTo>
                  <a:cubicBezTo>
                    <a:pt x="31201" y="67768"/>
                    <a:pt x="31467" y="67612"/>
                    <a:pt x="31560" y="67300"/>
                  </a:cubicBezTo>
                  <a:lnTo>
                    <a:pt x="32789" y="67300"/>
                  </a:lnTo>
                  <a:cubicBezTo>
                    <a:pt x="32881" y="67610"/>
                    <a:pt x="33146" y="67765"/>
                    <a:pt x="33411" y="67765"/>
                  </a:cubicBezTo>
                  <a:cubicBezTo>
                    <a:pt x="33676" y="67765"/>
                    <a:pt x="33941" y="67610"/>
                    <a:pt x="34033" y="67300"/>
                  </a:cubicBezTo>
                  <a:close/>
                  <a:moveTo>
                    <a:pt x="61474" y="67305"/>
                  </a:moveTo>
                  <a:lnTo>
                    <a:pt x="56939" y="71840"/>
                  </a:lnTo>
                  <a:lnTo>
                    <a:pt x="52522" y="71840"/>
                  </a:lnTo>
                  <a:lnTo>
                    <a:pt x="49345" y="68662"/>
                  </a:lnTo>
                  <a:cubicBezTo>
                    <a:pt x="49304" y="68622"/>
                    <a:pt x="49251" y="68602"/>
                    <a:pt x="49198" y="68602"/>
                  </a:cubicBezTo>
                  <a:cubicBezTo>
                    <a:pt x="49145" y="68602"/>
                    <a:pt x="49092" y="68622"/>
                    <a:pt x="49051" y="68662"/>
                  </a:cubicBezTo>
                  <a:lnTo>
                    <a:pt x="45874" y="71840"/>
                  </a:lnTo>
                  <a:lnTo>
                    <a:pt x="41462" y="71840"/>
                  </a:lnTo>
                  <a:lnTo>
                    <a:pt x="36927" y="67305"/>
                  </a:lnTo>
                  <a:close/>
                  <a:moveTo>
                    <a:pt x="36227" y="67593"/>
                  </a:moveTo>
                  <a:lnTo>
                    <a:pt x="36227" y="75112"/>
                  </a:lnTo>
                  <a:lnTo>
                    <a:pt x="32468" y="71353"/>
                  </a:lnTo>
                  <a:lnTo>
                    <a:pt x="36227" y="67593"/>
                  </a:lnTo>
                  <a:close/>
                  <a:moveTo>
                    <a:pt x="27919" y="67385"/>
                  </a:moveTo>
                  <a:lnTo>
                    <a:pt x="31881" y="71353"/>
                  </a:lnTo>
                  <a:lnTo>
                    <a:pt x="27919" y="75320"/>
                  </a:lnTo>
                  <a:lnTo>
                    <a:pt x="23951" y="71353"/>
                  </a:lnTo>
                  <a:lnTo>
                    <a:pt x="27919" y="67385"/>
                  </a:lnTo>
                  <a:close/>
                  <a:moveTo>
                    <a:pt x="23663" y="71641"/>
                  </a:moveTo>
                  <a:lnTo>
                    <a:pt x="27625" y="75608"/>
                  </a:lnTo>
                  <a:lnTo>
                    <a:pt x="23663" y="79576"/>
                  </a:lnTo>
                  <a:lnTo>
                    <a:pt x="19695" y="75608"/>
                  </a:lnTo>
                  <a:lnTo>
                    <a:pt x="23663" y="71641"/>
                  </a:lnTo>
                  <a:close/>
                  <a:moveTo>
                    <a:pt x="32174" y="71641"/>
                  </a:moveTo>
                  <a:lnTo>
                    <a:pt x="36137" y="75608"/>
                  </a:lnTo>
                  <a:lnTo>
                    <a:pt x="32174" y="79576"/>
                  </a:lnTo>
                  <a:lnTo>
                    <a:pt x="28207" y="75608"/>
                  </a:lnTo>
                  <a:lnTo>
                    <a:pt x="32174" y="71641"/>
                  </a:lnTo>
                  <a:close/>
                  <a:moveTo>
                    <a:pt x="36227" y="78611"/>
                  </a:moveTo>
                  <a:lnTo>
                    <a:pt x="36227" y="81117"/>
                  </a:lnTo>
                  <a:lnTo>
                    <a:pt x="34974" y="79864"/>
                  </a:lnTo>
                  <a:lnTo>
                    <a:pt x="36227" y="78611"/>
                  </a:lnTo>
                  <a:close/>
                  <a:moveTo>
                    <a:pt x="36227" y="76105"/>
                  </a:moveTo>
                  <a:lnTo>
                    <a:pt x="36227" y="78034"/>
                  </a:lnTo>
                  <a:lnTo>
                    <a:pt x="34539" y="79718"/>
                  </a:lnTo>
                  <a:cubicBezTo>
                    <a:pt x="34458" y="79798"/>
                    <a:pt x="34458" y="79931"/>
                    <a:pt x="34539" y="80011"/>
                  </a:cubicBezTo>
                  <a:lnTo>
                    <a:pt x="36227" y="81694"/>
                  </a:lnTo>
                  <a:lnTo>
                    <a:pt x="36227" y="83628"/>
                  </a:lnTo>
                  <a:lnTo>
                    <a:pt x="32468" y="79864"/>
                  </a:lnTo>
                  <a:lnTo>
                    <a:pt x="36227" y="76105"/>
                  </a:lnTo>
                  <a:close/>
                  <a:moveTo>
                    <a:pt x="27919" y="75897"/>
                  </a:moveTo>
                  <a:lnTo>
                    <a:pt x="31881" y="79864"/>
                  </a:lnTo>
                  <a:lnTo>
                    <a:pt x="27919" y="83832"/>
                  </a:lnTo>
                  <a:lnTo>
                    <a:pt x="23951" y="79864"/>
                  </a:lnTo>
                  <a:lnTo>
                    <a:pt x="27919" y="75897"/>
                  </a:lnTo>
                  <a:close/>
                  <a:moveTo>
                    <a:pt x="23663" y="80153"/>
                  </a:moveTo>
                  <a:lnTo>
                    <a:pt x="27625" y="84120"/>
                  </a:lnTo>
                  <a:lnTo>
                    <a:pt x="23663" y="88088"/>
                  </a:lnTo>
                  <a:lnTo>
                    <a:pt x="19695" y="84120"/>
                  </a:lnTo>
                  <a:lnTo>
                    <a:pt x="23663" y="80153"/>
                  </a:lnTo>
                  <a:close/>
                  <a:moveTo>
                    <a:pt x="32174" y="80153"/>
                  </a:moveTo>
                  <a:lnTo>
                    <a:pt x="36137" y="84120"/>
                  </a:lnTo>
                  <a:lnTo>
                    <a:pt x="32174" y="88088"/>
                  </a:lnTo>
                  <a:lnTo>
                    <a:pt x="28207" y="84120"/>
                  </a:lnTo>
                  <a:lnTo>
                    <a:pt x="32174" y="80153"/>
                  </a:lnTo>
                  <a:close/>
                  <a:moveTo>
                    <a:pt x="49198" y="69102"/>
                  </a:moveTo>
                  <a:lnTo>
                    <a:pt x="52295" y="72194"/>
                  </a:lnTo>
                  <a:cubicBezTo>
                    <a:pt x="52333" y="72232"/>
                    <a:pt x="52385" y="72256"/>
                    <a:pt x="52437" y="72256"/>
                  </a:cubicBezTo>
                  <a:lnTo>
                    <a:pt x="56811" y="72256"/>
                  </a:lnTo>
                  <a:lnTo>
                    <a:pt x="56811" y="76630"/>
                  </a:lnTo>
                  <a:cubicBezTo>
                    <a:pt x="56811" y="76682"/>
                    <a:pt x="56835" y="76734"/>
                    <a:pt x="56873" y="76772"/>
                  </a:cubicBezTo>
                  <a:lnTo>
                    <a:pt x="59965" y="79869"/>
                  </a:lnTo>
                  <a:lnTo>
                    <a:pt x="56873" y="82962"/>
                  </a:lnTo>
                  <a:cubicBezTo>
                    <a:pt x="56835" y="82999"/>
                    <a:pt x="56816" y="83051"/>
                    <a:pt x="56816" y="83108"/>
                  </a:cubicBezTo>
                  <a:lnTo>
                    <a:pt x="56816" y="87482"/>
                  </a:lnTo>
                  <a:lnTo>
                    <a:pt x="52442" y="87482"/>
                  </a:lnTo>
                  <a:cubicBezTo>
                    <a:pt x="52385" y="87482"/>
                    <a:pt x="52333" y="87501"/>
                    <a:pt x="52295" y="87539"/>
                  </a:cubicBezTo>
                  <a:lnTo>
                    <a:pt x="49203" y="90636"/>
                  </a:lnTo>
                  <a:lnTo>
                    <a:pt x="46105" y="87539"/>
                  </a:lnTo>
                  <a:cubicBezTo>
                    <a:pt x="46068" y="87501"/>
                    <a:pt x="46015" y="87482"/>
                    <a:pt x="45959" y="87482"/>
                  </a:cubicBezTo>
                  <a:lnTo>
                    <a:pt x="41585" y="87482"/>
                  </a:lnTo>
                  <a:lnTo>
                    <a:pt x="41585" y="83108"/>
                  </a:lnTo>
                  <a:cubicBezTo>
                    <a:pt x="41585" y="83051"/>
                    <a:pt x="41566" y="82999"/>
                    <a:pt x="41528" y="82962"/>
                  </a:cubicBezTo>
                  <a:lnTo>
                    <a:pt x="38431" y="79869"/>
                  </a:lnTo>
                  <a:lnTo>
                    <a:pt x="41528" y="76772"/>
                  </a:lnTo>
                  <a:cubicBezTo>
                    <a:pt x="41566" y="76734"/>
                    <a:pt x="41585" y="76682"/>
                    <a:pt x="41585" y="76630"/>
                  </a:cubicBezTo>
                  <a:lnTo>
                    <a:pt x="41585" y="72256"/>
                  </a:lnTo>
                  <a:lnTo>
                    <a:pt x="45959" y="72256"/>
                  </a:lnTo>
                  <a:cubicBezTo>
                    <a:pt x="46015" y="72256"/>
                    <a:pt x="46068" y="72232"/>
                    <a:pt x="46105" y="72194"/>
                  </a:cubicBezTo>
                  <a:lnTo>
                    <a:pt x="49198" y="69102"/>
                  </a:lnTo>
                  <a:close/>
                  <a:moveTo>
                    <a:pt x="36227" y="84617"/>
                  </a:moveTo>
                  <a:lnTo>
                    <a:pt x="36227" y="92140"/>
                  </a:lnTo>
                  <a:lnTo>
                    <a:pt x="32468" y="88376"/>
                  </a:lnTo>
                  <a:lnTo>
                    <a:pt x="36227" y="84617"/>
                  </a:lnTo>
                  <a:close/>
                  <a:moveTo>
                    <a:pt x="36638" y="67593"/>
                  </a:moveTo>
                  <a:lnTo>
                    <a:pt x="41173" y="72133"/>
                  </a:lnTo>
                  <a:lnTo>
                    <a:pt x="41173" y="76540"/>
                  </a:lnTo>
                  <a:lnTo>
                    <a:pt x="37996" y="79722"/>
                  </a:lnTo>
                  <a:cubicBezTo>
                    <a:pt x="37915" y="79803"/>
                    <a:pt x="37915" y="79931"/>
                    <a:pt x="37996" y="80011"/>
                  </a:cubicBezTo>
                  <a:lnTo>
                    <a:pt x="41173" y="83189"/>
                  </a:lnTo>
                  <a:lnTo>
                    <a:pt x="41173" y="87601"/>
                  </a:lnTo>
                  <a:lnTo>
                    <a:pt x="36638" y="92140"/>
                  </a:lnTo>
                  <a:lnTo>
                    <a:pt x="36638" y="81609"/>
                  </a:lnTo>
                  <a:lnTo>
                    <a:pt x="36638" y="67593"/>
                  </a:lnTo>
                  <a:close/>
                  <a:moveTo>
                    <a:pt x="61762" y="67593"/>
                  </a:moveTo>
                  <a:lnTo>
                    <a:pt x="61762" y="92140"/>
                  </a:lnTo>
                  <a:lnTo>
                    <a:pt x="57227" y="87601"/>
                  </a:lnTo>
                  <a:lnTo>
                    <a:pt x="57227" y="83189"/>
                  </a:lnTo>
                  <a:lnTo>
                    <a:pt x="60405" y="80011"/>
                  </a:lnTo>
                  <a:cubicBezTo>
                    <a:pt x="60485" y="79931"/>
                    <a:pt x="60485" y="79803"/>
                    <a:pt x="60405" y="79722"/>
                  </a:cubicBezTo>
                  <a:lnTo>
                    <a:pt x="57227" y="76540"/>
                  </a:lnTo>
                  <a:lnTo>
                    <a:pt x="57227" y="72128"/>
                  </a:lnTo>
                  <a:lnTo>
                    <a:pt x="61762" y="67593"/>
                  </a:lnTo>
                  <a:close/>
                  <a:moveTo>
                    <a:pt x="27919" y="84409"/>
                  </a:moveTo>
                  <a:lnTo>
                    <a:pt x="31886" y="88376"/>
                  </a:lnTo>
                  <a:lnTo>
                    <a:pt x="27919" y="92343"/>
                  </a:lnTo>
                  <a:lnTo>
                    <a:pt x="23956" y="88376"/>
                  </a:lnTo>
                  <a:lnTo>
                    <a:pt x="27919" y="84409"/>
                  </a:lnTo>
                  <a:close/>
                  <a:moveTo>
                    <a:pt x="22427" y="92379"/>
                  </a:moveTo>
                  <a:cubicBezTo>
                    <a:pt x="22477" y="92379"/>
                    <a:pt x="22528" y="92395"/>
                    <a:pt x="22570" y="92429"/>
                  </a:cubicBezTo>
                  <a:lnTo>
                    <a:pt x="22287" y="92429"/>
                  </a:lnTo>
                  <a:cubicBezTo>
                    <a:pt x="22327" y="92395"/>
                    <a:pt x="22376" y="92379"/>
                    <a:pt x="22427" y="92379"/>
                  </a:cubicBezTo>
                  <a:close/>
                  <a:moveTo>
                    <a:pt x="24900" y="92379"/>
                  </a:moveTo>
                  <a:cubicBezTo>
                    <a:pt x="24950" y="92379"/>
                    <a:pt x="25001" y="92395"/>
                    <a:pt x="25043" y="92429"/>
                  </a:cubicBezTo>
                  <a:lnTo>
                    <a:pt x="24760" y="92429"/>
                  </a:lnTo>
                  <a:cubicBezTo>
                    <a:pt x="24800" y="92395"/>
                    <a:pt x="24850" y="92379"/>
                    <a:pt x="24900" y="92379"/>
                  </a:cubicBezTo>
                  <a:close/>
                  <a:moveTo>
                    <a:pt x="23663" y="88669"/>
                  </a:moveTo>
                  <a:lnTo>
                    <a:pt x="27422" y="92429"/>
                  </a:lnTo>
                  <a:lnTo>
                    <a:pt x="25526" y="92429"/>
                  </a:lnTo>
                  <a:cubicBezTo>
                    <a:pt x="25431" y="92119"/>
                    <a:pt x="25165" y="91964"/>
                    <a:pt x="24900" y="91964"/>
                  </a:cubicBezTo>
                  <a:cubicBezTo>
                    <a:pt x="24634" y="91964"/>
                    <a:pt x="24370" y="92119"/>
                    <a:pt x="24277" y="92429"/>
                  </a:cubicBezTo>
                  <a:lnTo>
                    <a:pt x="23048" y="92429"/>
                  </a:lnTo>
                  <a:cubicBezTo>
                    <a:pt x="22956" y="92119"/>
                    <a:pt x="22691" y="91964"/>
                    <a:pt x="22426" y="91964"/>
                  </a:cubicBezTo>
                  <a:cubicBezTo>
                    <a:pt x="22161" y="91964"/>
                    <a:pt x="21896" y="92119"/>
                    <a:pt x="21804" y="92429"/>
                  </a:cubicBezTo>
                  <a:lnTo>
                    <a:pt x="19903" y="92429"/>
                  </a:lnTo>
                  <a:lnTo>
                    <a:pt x="23663" y="88669"/>
                  </a:lnTo>
                  <a:close/>
                  <a:moveTo>
                    <a:pt x="30940" y="92377"/>
                  </a:moveTo>
                  <a:cubicBezTo>
                    <a:pt x="30992" y="92381"/>
                    <a:pt x="31040" y="92395"/>
                    <a:pt x="31082" y="92429"/>
                  </a:cubicBezTo>
                  <a:lnTo>
                    <a:pt x="30798" y="92429"/>
                  </a:lnTo>
                  <a:cubicBezTo>
                    <a:pt x="30836" y="92395"/>
                    <a:pt x="30888" y="92381"/>
                    <a:pt x="30940" y="92377"/>
                  </a:cubicBezTo>
                  <a:close/>
                  <a:moveTo>
                    <a:pt x="33412" y="92379"/>
                  </a:moveTo>
                  <a:cubicBezTo>
                    <a:pt x="33462" y="92379"/>
                    <a:pt x="33513" y="92395"/>
                    <a:pt x="33555" y="92429"/>
                  </a:cubicBezTo>
                  <a:lnTo>
                    <a:pt x="33272" y="92429"/>
                  </a:lnTo>
                  <a:cubicBezTo>
                    <a:pt x="33312" y="92395"/>
                    <a:pt x="33361" y="92379"/>
                    <a:pt x="33412" y="92379"/>
                  </a:cubicBezTo>
                  <a:close/>
                  <a:moveTo>
                    <a:pt x="32174" y="88669"/>
                  </a:moveTo>
                  <a:lnTo>
                    <a:pt x="35934" y="92429"/>
                  </a:lnTo>
                  <a:lnTo>
                    <a:pt x="34038" y="92429"/>
                  </a:lnTo>
                  <a:cubicBezTo>
                    <a:pt x="33943" y="92119"/>
                    <a:pt x="33677" y="91964"/>
                    <a:pt x="33412" y="91964"/>
                  </a:cubicBezTo>
                  <a:cubicBezTo>
                    <a:pt x="33146" y="91964"/>
                    <a:pt x="32881" y="92119"/>
                    <a:pt x="32789" y="92429"/>
                  </a:cubicBezTo>
                  <a:lnTo>
                    <a:pt x="31560" y="92429"/>
                  </a:lnTo>
                  <a:cubicBezTo>
                    <a:pt x="31467" y="92119"/>
                    <a:pt x="31203" y="91964"/>
                    <a:pt x="30938" y="91964"/>
                  </a:cubicBezTo>
                  <a:cubicBezTo>
                    <a:pt x="30673" y="91964"/>
                    <a:pt x="30408" y="92119"/>
                    <a:pt x="30316" y="92429"/>
                  </a:cubicBezTo>
                  <a:lnTo>
                    <a:pt x="28415" y="92429"/>
                  </a:lnTo>
                  <a:lnTo>
                    <a:pt x="32174" y="88669"/>
                  </a:lnTo>
                  <a:close/>
                  <a:moveTo>
                    <a:pt x="56934" y="87889"/>
                  </a:moveTo>
                  <a:lnTo>
                    <a:pt x="61474" y="92429"/>
                  </a:lnTo>
                  <a:lnTo>
                    <a:pt x="36927" y="92429"/>
                  </a:lnTo>
                  <a:lnTo>
                    <a:pt x="41462" y="87889"/>
                  </a:lnTo>
                  <a:lnTo>
                    <a:pt x="45874" y="87889"/>
                  </a:lnTo>
                  <a:lnTo>
                    <a:pt x="49051" y="91071"/>
                  </a:lnTo>
                  <a:cubicBezTo>
                    <a:pt x="49092" y="91109"/>
                    <a:pt x="49145" y="91128"/>
                    <a:pt x="49198" y="91128"/>
                  </a:cubicBezTo>
                  <a:cubicBezTo>
                    <a:pt x="49251" y="91128"/>
                    <a:pt x="49304" y="91109"/>
                    <a:pt x="49345" y="91071"/>
                  </a:cubicBezTo>
                  <a:lnTo>
                    <a:pt x="52522" y="87889"/>
                  </a:lnTo>
                  <a:close/>
                  <a:moveTo>
                    <a:pt x="39594" y="92840"/>
                  </a:moveTo>
                  <a:cubicBezTo>
                    <a:pt x="39551" y="92871"/>
                    <a:pt x="39500" y="92886"/>
                    <a:pt x="39450" y="92886"/>
                  </a:cubicBezTo>
                  <a:cubicBezTo>
                    <a:pt x="39400" y="92886"/>
                    <a:pt x="39350" y="92871"/>
                    <a:pt x="39310" y="92840"/>
                  </a:cubicBezTo>
                  <a:close/>
                  <a:moveTo>
                    <a:pt x="48106" y="92840"/>
                  </a:moveTo>
                  <a:cubicBezTo>
                    <a:pt x="48065" y="92871"/>
                    <a:pt x="48015" y="92886"/>
                    <a:pt x="47964" y="92886"/>
                  </a:cubicBezTo>
                  <a:cubicBezTo>
                    <a:pt x="47913" y="92886"/>
                    <a:pt x="47862" y="92871"/>
                    <a:pt x="47822" y="92840"/>
                  </a:cubicBezTo>
                  <a:close/>
                  <a:moveTo>
                    <a:pt x="50579" y="92840"/>
                  </a:moveTo>
                  <a:cubicBezTo>
                    <a:pt x="50539" y="92871"/>
                    <a:pt x="50489" y="92886"/>
                    <a:pt x="50439" y="92886"/>
                  </a:cubicBezTo>
                  <a:cubicBezTo>
                    <a:pt x="50388" y="92886"/>
                    <a:pt x="50338" y="92871"/>
                    <a:pt x="50295" y="92840"/>
                  </a:cubicBezTo>
                  <a:close/>
                  <a:moveTo>
                    <a:pt x="59091" y="92840"/>
                  </a:moveTo>
                  <a:cubicBezTo>
                    <a:pt x="59050" y="92871"/>
                    <a:pt x="59001" y="92886"/>
                    <a:pt x="58950" y="92886"/>
                  </a:cubicBezTo>
                  <a:cubicBezTo>
                    <a:pt x="58900" y="92886"/>
                    <a:pt x="58849" y="92871"/>
                    <a:pt x="58807" y="92840"/>
                  </a:cubicBezTo>
                  <a:close/>
                  <a:moveTo>
                    <a:pt x="56617" y="92840"/>
                  </a:moveTo>
                  <a:cubicBezTo>
                    <a:pt x="56580" y="92868"/>
                    <a:pt x="56528" y="92887"/>
                    <a:pt x="56476" y="92887"/>
                  </a:cubicBezTo>
                  <a:cubicBezTo>
                    <a:pt x="56423" y="92887"/>
                    <a:pt x="56371" y="92868"/>
                    <a:pt x="56334" y="92840"/>
                  </a:cubicBezTo>
                  <a:close/>
                  <a:moveTo>
                    <a:pt x="42067" y="92840"/>
                  </a:moveTo>
                  <a:cubicBezTo>
                    <a:pt x="42027" y="92873"/>
                    <a:pt x="41977" y="92890"/>
                    <a:pt x="41927" y="92890"/>
                  </a:cubicBezTo>
                  <a:cubicBezTo>
                    <a:pt x="41877" y="92890"/>
                    <a:pt x="41826" y="92873"/>
                    <a:pt x="41783" y="92840"/>
                  </a:cubicBezTo>
                  <a:close/>
                  <a:moveTo>
                    <a:pt x="44450" y="92840"/>
                  </a:moveTo>
                  <a:lnTo>
                    <a:pt x="40691" y="96599"/>
                  </a:lnTo>
                  <a:lnTo>
                    <a:pt x="36927" y="92840"/>
                  </a:lnTo>
                  <a:lnTo>
                    <a:pt x="38828" y="92840"/>
                  </a:lnTo>
                  <a:cubicBezTo>
                    <a:pt x="38913" y="93110"/>
                    <a:pt x="39164" y="93294"/>
                    <a:pt x="39447" y="93299"/>
                  </a:cubicBezTo>
                  <a:lnTo>
                    <a:pt x="39452" y="93299"/>
                  </a:lnTo>
                  <a:cubicBezTo>
                    <a:pt x="39736" y="93294"/>
                    <a:pt x="39991" y="93110"/>
                    <a:pt x="40076" y="92840"/>
                  </a:cubicBezTo>
                  <a:lnTo>
                    <a:pt x="41301" y="92840"/>
                  </a:lnTo>
                  <a:cubicBezTo>
                    <a:pt x="41393" y="93150"/>
                    <a:pt x="41658" y="93305"/>
                    <a:pt x="41923" y="93305"/>
                  </a:cubicBezTo>
                  <a:cubicBezTo>
                    <a:pt x="42188" y="93305"/>
                    <a:pt x="42452" y="93150"/>
                    <a:pt x="42545" y="92840"/>
                  </a:cubicBezTo>
                  <a:close/>
                  <a:moveTo>
                    <a:pt x="52962" y="92840"/>
                  </a:moveTo>
                  <a:lnTo>
                    <a:pt x="49203" y="96599"/>
                  </a:lnTo>
                  <a:lnTo>
                    <a:pt x="45439" y="92840"/>
                  </a:lnTo>
                  <a:lnTo>
                    <a:pt x="47340" y="92840"/>
                  </a:lnTo>
                  <a:cubicBezTo>
                    <a:pt x="47429" y="93110"/>
                    <a:pt x="47675" y="93294"/>
                    <a:pt x="47964" y="93299"/>
                  </a:cubicBezTo>
                  <a:cubicBezTo>
                    <a:pt x="48247" y="93294"/>
                    <a:pt x="48503" y="93110"/>
                    <a:pt x="48588" y="92840"/>
                  </a:cubicBezTo>
                  <a:lnTo>
                    <a:pt x="49813" y="92840"/>
                  </a:lnTo>
                  <a:cubicBezTo>
                    <a:pt x="49905" y="93150"/>
                    <a:pt x="50171" y="93305"/>
                    <a:pt x="50437" y="93305"/>
                  </a:cubicBezTo>
                  <a:cubicBezTo>
                    <a:pt x="50703" y="93305"/>
                    <a:pt x="50969" y="93150"/>
                    <a:pt x="51061" y="92840"/>
                  </a:cubicBezTo>
                  <a:close/>
                  <a:moveTo>
                    <a:pt x="61474" y="92840"/>
                  </a:moveTo>
                  <a:lnTo>
                    <a:pt x="57714" y="96599"/>
                  </a:lnTo>
                  <a:lnTo>
                    <a:pt x="53950" y="92840"/>
                  </a:lnTo>
                  <a:lnTo>
                    <a:pt x="55851" y="92840"/>
                  </a:lnTo>
                  <a:cubicBezTo>
                    <a:pt x="55944" y="93150"/>
                    <a:pt x="56210" y="93305"/>
                    <a:pt x="56476" y="93305"/>
                  </a:cubicBezTo>
                  <a:cubicBezTo>
                    <a:pt x="56741" y="93305"/>
                    <a:pt x="57007" y="93150"/>
                    <a:pt x="57100" y="92840"/>
                  </a:cubicBezTo>
                  <a:lnTo>
                    <a:pt x="58324" y="92840"/>
                  </a:lnTo>
                  <a:cubicBezTo>
                    <a:pt x="58417" y="93150"/>
                    <a:pt x="58683" y="93305"/>
                    <a:pt x="58949" y="93305"/>
                  </a:cubicBezTo>
                  <a:cubicBezTo>
                    <a:pt x="59215" y="93305"/>
                    <a:pt x="59481" y="93150"/>
                    <a:pt x="59573" y="92840"/>
                  </a:cubicBezTo>
                  <a:close/>
                  <a:moveTo>
                    <a:pt x="36634" y="95639"/>
                  </a:moveTo>
                  <a:lnTo>
                    <a:pt x="37892" y="96888"/>
                  </a:lnTo>
                  <a:lnTo>
                    <a:pt x="36638" y="98141"/>
                  </a:lnTo>
                  <a:lnTo>
                    <a:pt x="36634" y="95639"/>
                  </a:lnTo>
                  <a:close/>
                  <a:moveTo>
                    <a:pt x="36634" y="93128"/>
                  </a:moveTo>
                  <a:lnTo>
                    <a:pt x="40398" y="96893"/>
                  </a:lnTo>
                  <a:lnTo>
                    <a:pt x="36634" y="100652"/>
                  </a:lnTo>
                  <a:lnTo>
                    <a:pt x="36634" y="98723"/>
                  </a:lnTo>
                  <a:lnTo>
                    <a:pt x="38322" y="97034"/>
                  </a:lnTo>
                  <a:cubicBezTo>
                    <a:pt x="38402" y="96954"/>
                    <a:pt x="38402" y="96822"/>
                    <a:pt x="38322" y="96746"/>
                  </a:cubicBezTo>
                  <a:lnTo>
                    <a:pt x="36634" y="95058"/>
                  </a:lnTo>
                  <a:lnTo>
                    <a:pt x="36634" y="93128"/>
                  </a:lnTo>
                  <a:close/>
                  <a:moveTo>
                    <a:pt x="61762" y="93128"/>
                  </a:moveTo>
                  <a:lnTo>
                    <a:pt x="61762" y="100652"/>
                  </a:lnTo>
                  <a:lnTo>
                    <a:pt x="58003" y="96888"/>
                  </a:lnTo>
                  <a:lnTo>
                    <a:pt x="61762" y="93128"/>
                  </a:lnTo>
                  <a:close/>
                  <a:moveTo>
                    <a:pt x="44947" y="92925"/>
                  </a:moveTo>
                  <a:lnTo>
                    <a:pt x="48909" y="96888"/>
                  </a:lnTo>
                  <a:lnTo>
                    <a:pt x="44947" y="100855"/>
                  </a:lnTo>
                  <a:lnTo>
                    <a:pt x="40979" y="96888"/>
                  </a:lnTo>
                  <a:lnTo>
                    <a:pt x="44947" y="92925"/>
                  </a:lnTo>
                  <a:close/>
                  <a:moveTo>
                    <a:pt x="53459" y="92925"/>
                  </a:moveTo>
                  <a:lnTo>
                    <a:pt x="57421" y="96888"/>
                  </a:lnTo>
                  <a:lnTo>
                    <a:pt x="53459" y="100855"/>
                  </a:lnTo>
                  <a:lnTo>
                    <a:pt x="49491" y="96888"/>
                  </a:lnTo>
                  <a:lnTo>
                    <a:pt x="53459" y="92925"/>
                  </a:lnTo>
                  <a:close/>
                  <a:moveTo>
                    <a:pt x="40691" y="97181"/>
                  </a:moveTo>
                  <a:lnTo>
                    <a:pt x="44654" y="101144"/>
                  </a:lnTo>
                  <a:lnTo>
                    <a:pt x="40691" y="105111"/>
                  </a:lnTo>
                  <a:lnTo>
                    <a:pt x="36724" y="101144"/>
                  </a:lnTo>
                  <a:lnTo>
                    <a:pt x="40691" y="97181"/>
                  </a:lnTo>
                  <a:close/>
                  <a:moveTo>
                    <a:pt x="49203" y="97181"/>
                  </a:moveTo>
                  <a:lnTo>
                    <a:pt x="53165" y="101144"/>
                  </a:lnTo>
                  <a:lnTo>
                    <a:pt x="49203" y="105111"/>
                  </a:lnTo>
                  <a:lnTo>
                    <a:pt x="45235" y="101144"/>
                  </a:lnTo>
                  <a:lnTo>
                    <a:pt x="49203" y="97181"/>
                  </a:lnTo>
                  <a:close/>
                  <a:moveTo>
                    <a:pt x="57714" y="97181"/>
                  </a:moveTo>
                  <a:lnTo>
                    <a:pt x="61677" y="101144"/>
                  </a:lnTo>
                  <a:lnTo>
                    <a:pt x="57714" y="105111"/>
                  </a:lnTo>
                  <a:lnTo>
                    <a:pt x="53747" y="101144"/>
                  </a:lnTo>
                  <a:lnTo>
                    <a:pt x="57714" y="97181"/>
                  </a:lnTo>
                  <a:close/>
                  <a:moveTo>
                    <a:pt x="61762" y="104151"/>
                  </a:moveTo>
                  <a:lnTo>
                    <a:pt x="61762" y="106653"/>
                  </a:lnTo>
                  <a:lnTo>
                    <a:pt x="60514" y="105400"/>
                  </a:lnTo>
                  <a:lnTo>
                    <a:pt x="61762" y="104151"/>
                  </a:lnTo>
                  <a:close/>
                  <a:moveTo>
                    <a:pt x="36634" y="101640"/>
                  </a:moveTo>
                  <a:lnTo>
                    <a:pt x="40398" y="105400"/>
                  </a:lnTo>
                  <a:lnTo>
                    <a:pt x="36634" y="109164"/>
                  </a:lnTo>
                  <a:lnTo>
                    <a:pt x="36634" y="101640"/>
                  </a:lnTo>
                  <a:close/>
                  <a:moveTo>
                    <a:pt x="61762" y="101640"/>
                  </a:moveTo>
                  <a:lnTo>
                    <a:pt x="61762" y="103570"/>
                  </a:lnTo>
                  <a:lnTo>
                    <a:pt x="60079" y="105258"/>
                  </a:lnTo>
                  <a:cubicBezTo>
                    <a:pt x="60041" y="105296"/>
                    <a:pt x="60017" y="105348"/>
                    <a:pt x="60017" y="105400"/>
                  </a:cubicBezTo>
                  <a:cubicBezTo>
                    <a:pt x="60017" y="105456"/>
                    <a:pt x="60041" y="105508"/>
                    <a:pt x="60079" y="105546"/>
                  </a:cubicBezTo>
                  <a:lnTo>
                    <a:pt x="61762" y="107234"/>
                  </a:lnTo>
                  <a:lnTo>
                    <a:pt x="61762" y="109164"/>
                  </a:lnTo>
                  <a:lnTo>
                    <a:pt x="58003" y="105400"/>
                  </a:lnTo>
                  <a:lnTo>
                    <a:pt x="61762" y="101640"/>
                  </a:lnTo>
                  <a:close/>
                  <a:moveTo>
                    <a:pt x="44947" y="101437"/>
                  </a:moveTo>
                  <a:lnTo>
                    <a:pt x="48909" y="105400"/>
                  </a:lnTo>
                  <a:lnTo>
                    <a:pt x="44947" y="109367"/>
                  </a:lnTo>
                  <a:lnTo>
                    <a:pt x="40979" y="105400"/>
                  </a:lnTo>
                  <a:lnTo>
                    <a:pt x="44947" y="101437"/>
                  </a:lnTo>
                  <a:close/>
                  <a:moveTo>
                    <a:pt x="53459" y="101437"/>
                  </a:moveTo>
                  <a:lnTo>
                    <a:pt x="57421" y="105400"/>
                  </a:lnTo>
                  <a:lnTo>
                    <a:pt x="53459" y="109367"/>
                  </a:lnTo>
                  <a:lnTo>
                    <a:pt x="49491" y="105400"/>
                  </a:lnTo>
                  <a:lnTo>
                    <a:pt x="53459" y="101437"/>
                  </a:lnTo>
                  <a:close/>
                  <a:moveTo>
                    <a:pt x="40691" y="105693"/>
                  </a:moveTo>
                  <a:lnTo>
                    <a:pt x="44654" y="109655"/>
                  </a:lnTo>
                  <a:lnTo>
                    <a:pt x="40691" y="113623"/>
                  </a:lnTo>
                  <a:lnTo>
                    <a:pt x="36724" y="109655"/>
                  </a:lnTo>
                  <a:lnTo>
                    <a:pt x="40691" y="105693"/>
                  </a:lnTo>
                  <a:close/>
                  <a:moveTo>
                    <a:pt x="49203" y="105693"/>
                  </a:moveTo>
                  <a:lnTo>
                    <a:pt x="53165" y="109655"/>
                  </a:lnTo>
                  <a:lnTo>
                    <a:pt x="49203" y="113623"/>
                  </a:lnTo>
                  <a:lnTo>
                    <a:pt x="45235" y="109655"/>
                  </a:lnTo>
                  <a:lnTo>
                    <a:pt x="49203" y="105693"/>
                  </a:lnTo>
                  <a:close/>
                  <a:moveTo>
                    <a:pt x="57714" y="105693"/>
                  </a:moveTo>
                  <a:lnTo>
                    <a:pt x="61677" y="109655"/>
                  </a:lnTo>
                  <a:lnTo>
                    <a:pt x="57714" y="113623"/>
                  </a:lnTo>
                  <a:lnTo>
                    <a:pt x="53747" y="109655"/>
                  </a:lnTo>
                  <a:lnTo>
                    <a:pt x="57714" y="105693"/>
                  </a:lnTo>
                  <a:close/>
                  <a:moveTo>
                    <a:pt x="36634" y="112663"/>
                  </a:moveTo>
                  <a:lnTo>
                    <a:pt x="37892" y="113911"/>
                  </a:lnTo>
                  <a:lnTo>
                    <a:pt x="36638" y="115164"/>
                  </a:lnTo>
                  <a:lnTo>
                    <a:pt x="36634" y="112663"/>
                  </a:lnTo>
                  <a:close/>
                  <a:moveTo>
                    <a:pt x="36634" y="110152"/>
                  </a:moveTo>
                  <a:lnTo>
                    <a:pt x="40398" y="113911"/>
                  </a:lnTo>
                  <a:lnTo>
                    <a:pt x="36634" y="117675"/>
                  </a:lnTo>
                  <a:lnTo>
                    <a:pt x="36634" y="115746"/>
                  </a:lnTo>
                  <a:lnTo>
                    <a:pt x="38322" y="114058"/>
                  </a:lnTo>
                  <a:cubicBezTo>
                    <a:pt x="38402" y="113978"/>
                    <a:pt x="38402" y="113850"/>
                    <a:pt x="38322" y="113769"/>
                  </a:cubicBezTo>
                  <a:lnTo>
                    <a:pt x="36634" y="112081"/>
                  </a:lnTo>
                  <a:lnTo>
                    <a:pt x="36634" y="110152"/>
                  </a:lnTo>
                  <a:close/>
                  <a:moveTo>
                    <a:pt x="61762" y="110152"/>
                  </a:moveTo>
                  <a:lnTo>
                    <a:pt x="61762" y="117675"/>
                  </a:lnTo>
                  <a:lnTo>
                    <a:pt x="58003" y="113911"/>
                  </a:lnTo>
                  <a:lnTo>
                    <a:pt x="61762" y="110152"/>
                  </a:lnTo>
                  <a:close/>
                  <a:moveTo>
                    <a:pt x="44947" y="109949"/>
                  </a:moveTo>
                  <a:lnTo>
                    <a:pt x="48909" y="113911"/>
                  </a:lnTo>
                  <a:lnTo>
                    <a:pt x="44947" y="117879"/>
                  </a:lnTo>
                  <a:lnTo>
                    <a:pt x="40979" y="113911"/>
                  </a:lnTo>
                  <a:lnTo>
                    <a:pt x="44947" y="109949"/>
                  </a:lnTo>
                  <a:close/>
                  <a:moveTo>
                    <a:pt x="53459" y="109949"/>
                  </a:moveTo>
                  <a:lnTo>
                    <a:pt x="57421" y="113911"/>
                  </a:lnTo>
                  <a:lnTo>
                    <a:pt x="53459" y="117879"/>
                  </a:lnTo>
                  <a:lnTo>
                    <a:pt x="49491" y="113911"/>
                  </a:lnTo>
                  <a:lnTo>
                    <a:pt x="53459" y="109949"/>
                  </a:lnTo>
                  <a:close/>
                  <a:moveTo>
                    <a:pt x="39450" y="117914"/>
                  </a:moveTo>
                  <a:cubicBezTo>
                    <a:pt x="39500" y="117914"/>
                    <a:pt x="39551" y="117931"/>
                    <a:pt x="39594" y="117964"/>
                  </a:cubicBezTo>
                  <a:lnTo>
                    <a:pt x="39310" y="117964"/>
                  </a:lnTo>
                  <a:cubicBezTo>
                    <a:pt x="39350" y="117931"/>
                    <a:pt x="39400" y="117914"/>
                    <a:pt x="39450" y="117914"/>
                  </a:cubicBezTo>
                  <a:close/>
                  <a:moveTo>
                    <a:pt x="41927" y="117914"/>
                  </a:moveTo>
                  <a:cubicBezTo>
                    <a:pt x="41977" y="117914"/>
                    <a:pt x="42027" y="117931"/>
                    <a:pt x="42067" y="117964"/>
                  </a:cubicBezTo>
                  <a:lnTo>
                    <a:pt x="41783" y="117964"/>
                  </a:lnTo>
                  <a:cubicBezTo>
                    <a:pt x="41826" y="117931"/>
                    <a:pt x="41877" y="117914"/>
                    <a:pt x="41927" y="117914"/>
                  </a:cubicBezTo>
                  <a:close/>
                  <a:moveTo>
                    <a:pt x="40686" y="114205"/>
                  </a:moveTo>
                  <a:lnTo>
                    <a:pt x="44450" y="117964"/>
                  </a:lnTo>
                  <a:lnTo>
                    <a:pt x="42545" y="117964"/>
                  </a:lnTo>
                  <a:cubicBezTo>
                    <a:pt x="42459" y="117690"/>
                    <a:pt x="42209" y="117505"/>
                    <a:pt x="41925" y="117505"/>
                  </a:cubicBezTo>
                  <a:cubicBezTo>
                    <a:pt x="41641" y="117505"/>
                    <a:pt x="41386" y="117690"/>
                    <a:pt x="41301" y="117964"/>
                  </a:cubicBezTo>
                  <a:lnTo>
                    <a:pt x="40071" y="117964"/>
                  </a:lnTo>
                  <a:cubicBezTo>
                    <a:pt x="39979" y="117654"/>
                    <a:pt x="39714" y="117499"/>
                    <a:pt x="39450" y="117499"/>
                  </a:cubicBezTo>
                  <a:cubicBezTo>
                    <a:pt x="39185" y="117499"/>
                    <a:pt x="38920" y="117654"/>
                    <a:pt x="38828" y="117964"/>
                  </a:cubicBezTo>
                  <a:lnTo>
                    <a:pt x="36927" y="117964"/>
                  </a:lnTo>
                  <a:lnTo>
                    <a:pt x="40686" y="114205"/>
                  </a:lnTo>
                  <a:close/>
                  <a:moveTo>
                    <a:pt x="47962" y="117914"/>
                  </a:moveTo>
                  <a:cubicBezTo>
                    <a:pt x="48012" y="117914"/>
                    <a:pt x="48063" y="117931"/>
                    <a:pt x="48106" y="117964"/>
                  </a:cubicBezTo>
                  <a:lnTo>
                    <a:pt x="47822" y="117964"/>
                  </a:lnTo>
                  <a:cubicBezTo>
                    <a:pt x="47862" y="117931"/>
                    <a:pt x="47912" y="117914"/>
                    <a:pt x="47962" y="117914"/>
                  </a:cubicBezTo>
                  <a:close/>
                  <a:moveTo>
                    <a:pt x="50439" y="117914"/>
                  </a:moveTo>
                  <a:cubicBezTo>
                    <a:pt x="50489" y="117914"/>
                    <a:pt x="50539" y="117931"/>
                    <a:pt x="50579" y="117964"/>
                  </a:cubicBezTo>
                  <a:lnTo>
                    <a:pt x="50295" y="117964"/>
                  </a:lnTo>
                  <a:cubicBezTo>
                    <a:pt x="50338" y="117931"/>
                    <a:pt x="50388" y="117914"/>
                    <a:pt x="50439" y="117914"/>
                  </a:cubicBezTo>
                  <a:close/>
                  <a:moveTo>
                    <a:pt x="49198" y="114205"/>
                  </a:moveTo>
                  <a:lnTo>
                    <a:pt x="52962" y="117964"/>
                  </a:lnTo>
                  <a:lnTo>
                    <a:pt x="51061" y="117964"/>
                  </a:lnTo>
                  <a:cubicBezTo>
                    <a:pt x="50971" y="117690"/>
                    <a:pt x="50721" y="117505"/>
                    <a:pt x="50437" y="117505"/>
                  </a:cubicBezTo>
                  <a:cubicBezTo>
                    <a:pt x="50153" y="117505"/>
                    <a:pt x="49903" y="117690"/>
                    <a:pt x="49813" y="117964"/>
                  </a:cubicBezTo>
                  <a:lnTo>
                    <a:pt x="48588" y="117964"/>
                  </a:lnTo>
                  <a:cubicBezTo>
                    <a:pt x="48496" y="117654"/>
                    <a:pt x="48230" y="117499"/>
                    <a:pt x="47964" y="117499"/>
                  </a:cubicBezTo>
                  <a:cubicBezTo>
                    <a:pt x="47698" y="117499"/>
                    <a:pt x="47432" y="117654"/>
                    <a:pt x="47340" y="117964"/>
                  </a:cubicBezTo>
                  <a:lnTo>
                    <a:pt x="45439" y="117964"/>
                  </a:lnTo>
                  <a:lnTo>
                    <a:pt x="49198" y="114205"/>
                  </a:lnTo>
                  <a:close/>
                  <a:moveTo>
                    <a:pt x="56476" y="117917"/>
                  </a:moveTo>
                  <a:cubicBezTo>
                    <a:pt x="56528" y="117917"/>
                    <a:pt x="56575" y="117931"/>
                    <a:pt x="56617" y="117964"/>
                  </a:cubicBezTo>
                  <a:lnTo>
                    <a:pt x="56334" y="117964"/>
                  </a:lnTo>
                  <a:cubicBezTo>
                    <a:pt x="56371" y="117931"/>
                    <a:pt x="56423" y="117917"/>
                    <a:pt x="56476" y="117917"/>
                  </a:cubicBezTo>
                  <a:close/>
                  <a:moveTo>
                    <a:pt x="58950" y="117914"/>
                  </a:moveTo>
                  <a:cubicBezTo>
                    <a:pt x="59001" y="117914"/>
                    <a:pt x="59050" y="117931"/>
                    <a:pt x="59091" y="117964"/>
                  </a:cubicBezTo>
                  <a:lnTo>
                    <a:pt x="58807" y="117964"/>
                  </a:lnTo>
                  <a:cubicBezTo>
                    <a:pt x="58849" y="117931"/>
                    <a:pt x="58900" y="117914"/>
                    <a:pt x="58950" y="117914"/>
                  </a:cubicBezTo>
                  <a:close/>
                  <a:moveTo>
                    <a:pt x="57710" y="114205"/>
                  </a:moveTo>
                  <a:lnTo>
                    <a:pt x="61469" y="117964"/>
                  </a:lnTo>
                  <a:lnTo>
                    <a:pt x="59573" y="117964"/>
                  </a:lnTo>
                  <a:cubicBezTo>
                    <a:pt x="59483" y="117690"/>
                    <a:pt x="59232" y="117505"/>
                    <a:pt x="58949" y="117505"/>
                  </a:cubicBezTo>
                  <a:cubicBezTo>
                    <a:pt x="58665" y="117505"/>
                    <a:pt x="58414" y="117690"/>
                    <a:pt x="58324" y="117964"/>
                  </a:cubicBezTo>
                  <a:lnTo>
                    <a:pt x="57100" y="117964"/>
                  </a:lnTo>
                  <a:cubicBezTo>
                    <a:pt x="57007" y="117654"/>
                    <a:pt x="56741" y="117499"/>
                    <a:pt x="56476" y="117499"/>
                  </a:cubicBezTo>
                  <a:cubicBezTo>
                    <a:pt x="56210" y="117499"/>
                    <a:pt x="55944" y="117654"/>
                    <a:pt x="55851" y="117964"/>
                  </a:cubicBezTo>
                  <a:lnTo>
                    <a:pt x="53950" y="117964"/>
                  </a:lnTo>
                  <a:lnTo>
                    <a:pt x="57710" y="114205"/>
                  </a:lnTo>
                  <a:close/>
                  <a:moveTo>
                    <a:pt x="65129" y="118371"/>
                  </a:moveTo>
                  <a:cubicBezTo>
                    <a:pt x="65087" y="118404"/>
                    <a:pt x="65036" y="118420"/>
                    <a:pt x="64985" y="118420"/>
                  </a:cubicBezTo>
                  <a:cubicBezTo>
                    <a:pt x="64934" y="118420"/>
                    <a:pt x="64883" y="118404"/>
                    <a:pt x="64841" y="118371"/>
                  </a:cubicBezTo>
                  <a:close/>
                  <a:moveTo>
                    <a:pt x="67602" y="118371"/>
                  </a:moveTo>
                  <a:cubicBezTo>
                    <a:pt x="67560" y="118404"/>
                    <a:pt x="67509" y="118420"/>
                    <a:pt x="67458" y="118420"/>
                  </a:cubicBezTo>
                  <a:cubicBezTo>
                    <a:pt x="67407" y="118420"/>
                    <a:pt x="67356" y="118404"/>
                    <a:pt x="67314" y="118371"/>
                  </a:cubicBezTo>
                  <a:close/>
                  <a:moveTo>
                    <a:pt x="5547" y="118371"/>
                  </a:moveTo>
                  <a:cubicBezTo>
                    <a:pt x="5504" y="118404"/>
                    <a:pt x="5452" y="118423"/>
                    <a:pt x="5400" y="118423"/>
                  </a:cubicBezTo>
                  <a:cubicBezTo>
                    <a:pt x="5348" y="118423"/>
                    <a:pt x="5301" y="118404"/>
                    <a:pt x="5258" y="118371"/>
                  </a:cubicBezTo>
                  <a:close/>
                  <a:moveTo>
                    <a:pt x="8020" y="118371"/>
                  </a:moveTo>
                  <a:cubicBezTo>
                    <a:pt x="7977" y="118404"/>
                    <a:pt x="7925" y="118423"/>
                    <a:pt x="7873" y="118423"/>
                  </a:cubicBezTo>
                  <a:cubicBezTo>
                    <a:pt x="7821" y="118423"/>
                    <a:pt x="7774" y="118404"/>
                    <a:pt x="7732" y="118371"/>
                  </a:cubicBezTo>
                  <a:close/>
                  <a:moveTo>
                    <a:pt x="35934" y="118375"/>
                  </a:moveTo>
                  <a:lnTo>
                    <a:pt x="31399" y="122910"/>
                  </a:lnTo>
                  <a:lnTo>
                    <a:pt x="26992" y="122910"/>
                  </a:lnTo>
                  <a:lnTo>
                    <a:pt x="23809" y="119732"/>
                  </a:lnTo>
                  <a:cubicBezTo>
                    <a:pt x="23769" y="119692"/>
                    <a:pt x="23717" y="119672"/>
                    <a:pt x="23665" y="119672"/>
                  </a:cubicBezTo>
                  <a:cubicBezTo>
                    <a:pt x="23613" y="119672"/>
                    <a:pt x="23561" y="119692"/>
                    <a:pt x="23521" y="119732"/>
                  </a:cubicBezTo>
                  <a:lnTo>
                    <a:pt x="20343" y="122910"/>
                  </a:lnTo>
                  <a:lnTo>
                    <a:pt x="15926" y="122910"/>
                  </a:lnTo>
                  <a:lnTo>
                    <a:pt x="11392" y="118375"/>
                  </a:lnTo>
                  <a:close/>
                  <a:moveTo>
                    <a:pt x="62169" y="121175"/>
                  </a:moveTo>
                  <a:lnTo>
                    <a:pt x="63422" y="122423"/>
                  </a:lnTo>
                  <a:lnTo>
                    <a:pt x="62169" y="123676"/>
                  </a:lnTo>
                  <a:lnTo>
                    <a:pt x="62169" y="121175"/>
                  </a:lnTo>
                  <a:close/>
                  <a:moveTo>
                    <a:pt x="10692" y="118664"/>
                  </a:moveTo>
                  <a:lnTo>
                    <a:pt x="10692" y="126182"/>
                  </a:lnTo>
                  <a:lnTo>
                    <a:pt x="6928" y="122423"/>
                  </a:lnTo>
                  <a:lnTo>
                    <a:pt x="10692" y="118664"/>
                  </a:lnTo>
                  <a:close/>
                  <a:moveTo>
                    <a:pt x="62169" y="118664"/>
                  </a:moveTo>
                  <a:lnTo>
                    <a:pt x="65933" y="122423"/>
                  </a:lnTo>
                  <a:lnTo>
                    <a:pt x="62169" y="126187"/>
                  </a:lnTo>
                  <a:lnTo>
                    <a:pt x="62169" y="124258"/>
                  </a:lnTo>
                  <a:lnTo>
                    <a:pt x="63857" y="122570"/>
                  </a:lnTo>
                  <a:cubicBezTo>
                    <a:pt x="63937" y="122489"/>
                    <a:pt x="63937" y="122357"/>
                    <a:pt x="63857" y="122281"/>
                  </a:cubicBezTo>
                  <a:lnTo>
                    <a:pt x="62169" y="120593"/>
                  </a:lnTo>
                  <a:lnTo>
                    <a:pt x="62169" y="118664"/>
                  </a:lnTo>
                  <a:close/>
                  <a:moveTo>
                    <a:pt x="6639" y="122712"/>
                  </a:moveTo>
                  <a:lnTo>
                    <a:pt x="10607" y="126679"/>
                  </a:lnTo>
                  <a:lnTo>
                    <a:pt x="6639" y="130646"/>
                  </a:lnTo>
                  <a:lnTo>
                    <a:pt x="2672" y="126679"/>
                  </a:lnTo>
                  <a:lnTo>
                    <a:pt x="6639" y="122712"/>
                  </a:lnTo>
                  <a:close/>
                  <a:moveTo>
                    <a:pt x="66221" y="122716"/>
                  </a:moveTo>
                  <a:lnTo>
                    <a:pt x="70189" y="126679"/>
                  </a:lnTo>
                  <a:lnTo>
                    <a:pt x="66221" y="130646"/>
                  </a:lnTo>
                  <a:lnTo>
                    <a:pt x="62254" y="126679"/>
                  </a:lnTo>
                  <a:lnTo>
                    <a:pt x="66221" y="122716"/>
                  </a:lnTo>
                  <a:close/>
                  <a:moveTo>
                    <a:pt x="10692" y="129682"/>
                  </a:moveTo>
                  <a:lnTo>
                    <a:pt x="10692" y="132188"/>
                  </a:lnTo>
                  <a:lnTo>
                    <a:pt x="9439" y="130935"/>
                  </a:lnTo>
                  <a:lnTo>
                    <a:pt x="10692" y="129682"/>
                  </a:lnTo>
                  <a:close/>
                  <a:moveTo>
                    <a:pt x="10692" y="127175"/>
                  </a:moveTo>
                  <a:lnTo>
                    <a:pt x="10692" y="129105"/>
                  </a:lnTo>
                  <a:lnTo>
                    <a:pt x="9004" y="130788"/>
                  </a:lnTo>
                  <a:cubicBezTo>
                    <a:pt x="8923" y="130869"/>
                    <a:pt x="8923" y="131001"/>
                    <a:pt x="9004" y="131081"/>
                  </a:cubicBezTo>
                  <a:lnTo>
                    <a:pt x="10692" y="132765"/>
                  </a:lnTo>
                  <a:lnTo>
                    <a:pt x="10692" y="134694"/>
                  </a:lnTo>
                  <a:lnTo>
                    <a:pt x="6928" y="130935"/>
                  </a:lnTo>
                  <a:lnTo>
                    <a:pt x="10692" y="127175"/>
                  </a:lnTo>
                  <a:close/>
                  <a:moveTo>
                    <a:pt x="62169" y="127175"/>
                  </a:moveTo>
                  <a:lnTo>
                    <a:pt x="65933" y="130935"/>
                  </a:lnTo>
                  <a:lnTo>
                    <a:pt x="62169" y="134699"/>
                  </a:lnTo>
                  <a:lnTo>
                    <a:pt x="62169" y="127175"/>
                  </a:lnTo>
                  <a:close/>
                  <a:moveTo>
                    <a:pt x="70477" y="126972"/>
                  </a:moveTo>
                  <a:lnTo>
                    <a:pt x="74445" y="130935"/>
                  </a:lnTo>
                  <a:lnTo>
                    <a:pt x="70477" y="134902"/>
                  </a:lnTo>
                  <a:lnTo>
                    <a:pt x="66515" y="130935"/>
                  </a:lnTo>
                  <a:lnTo>
                    <a:pt x="70477" y="126972"/>
                  </a:lnTo>
                  <a:close/>
                  <a:moveTo>
                    <a:pt x="6639" y="131223"/>
                  </a:moveTo>
                  <a:lnTo>
                    <a:pt x="10607" y="135191"/>
                  </a:lnTo>
                  <a:lnTo>
                    <a:pt x="6639" y="139158"/>
                  </a:lnTo>
                  <a:lnTo>
                    <a:pt x="2672" y="135191"/>
                  </a:lnTo>
                  <a:lnTo>
                    <a:pt x="6639" y="131223"/>
                  </a:lnTo>
                  <a:close/>
                  <a:moveTo>
                    <a:pt x="66221" y="131223"/>
                  </a:moveTo>
                  <a:lnTo>
                    <a:pt x="70189" y="135191"/>
                  </a:lnTo>
                  <a:lnTo>
                    <a:pt x="66221" y="139158"/>
                  </a:lnTo>
                  <a:lnTo>
                    <a:pt x="62254" y="135191"/>
                  </a:lnTo>
                  <a:lnTo>
                    <a:pt x="66221" y="131223"/>
                  </a:lnTo>
                  <a:close/>
                  <a:moveTo>
                    <a:pt x="62169" y="138198"/>
                  </a:moveTo>
                  <a:lnTo>
                    <a:pt x="63422" y="139447"/>
                  </a:lnTo>
                  <a:lnTo>
                    <a:pt x="62169" y="140700"/>
                  </a:lnTo>
                  <a:lnTo>
                    <a:pt x="62169" y="138198"/>
                  </a:lnTo>
                  <a:close/>
                  <a:moveTo>
                    <a:pt x="36227" y="118664"/>
                  </a:moveTo>
                  <a:lnTo>
                    <a:pt x="36227" y="143211"/>
                  </a:lnTo>
                  <a:lnTo>
                    <a:pt x="31687" y="138671"/>
                  </a:lnTo>
                  <a:lnTo>
                    <a:pt x="31687" y="134259"/>
                  </a:lnTo>
                  <a:lnTo>
                    <a:pt x="34870" y="131081"/>
                  </a:lnTo>
                  <a:cubicBezTo>
                    <a:pt x="34950" y="131001"/>
                    <a:pt x="34950" y="130873"/>
                    <a:pt x="34870" y="130793"/>
                  </a:cubicBezTo>
                  <a:lnTo>
                    <a:pt x="31687" y="127615"/>
                  </a:lnTo>
                  <a:lnTo>
                    <a:pt x="31687" y="123203"/>
                  </a:lnTo>
                  <a:lnTo>
                    <a:pt x="36227" y="118664"/>
                  </a:lnTo>
                  <a:close/>
                  <a:moveTo>
                    <a:pt x="62169" y="135687"/>
                  </a:moveTo>
                  <a:lnTo>
                    <a:pt x="65933" y="139447"/>
                  </a:lnTo>
                  <a:lnTo>
                    <a:pt x="62169" y="143211"/>
                  </a:lnTo>
                  <a:lnTo>
                    <a:pt x="62169" y="141281"/>
                  </a:lnTo>
                  <a:lnTo>
                    <a:pt x="63857" y="139593"/>
                  </a:lnTo>
                  <a:cubicBezTo>
                    <a:pt x="63937" y="139513"/>
                    <a:pt x="63937" y="139385"/>
                    <a:pt x="63857" y="139305"/>
                  </a:cubicBezTo>
                  <a:lnTo>
                    <a:pt x="62169" y="137617"/>
                  </a:lnTo>
                  <a:lnTo>
                    <a:pt x="62169" y="135687"/>
                  </a:lnTo>
                  <a:close/>
                  <a:moveTo>
                    <a:pt x="31399" y="138964"/>
                  </a:moveTo>
                  <a:lnTo>
                    <a:pt x="35811" y="143376"/>
                  </a:lnTo>
                  <a:lnTo>
                    <a:pt x="11515" y="143376"/>
                  </a:lnTo>
                  <a:lnTo>
                    <a:pt x="15926" y="138964"/>
                  </a:lnTo>
                  <a:lnTo>
                    <a:pt x="20338" y="138964"/>
                  </a:lnTo>
                  <a:lnTo>
                    <a:pt x="23516" y="142142"/>
                  </a:lnTo>
                  <a:cubicBezTo>
                    <a:pt x="23556" y="142182"/>
                    <a:pt x="23609" y="142202"/>
                    <a:pt x="23663" y="142202"/>
                  </a:cubicBezTo>
                  <a:cubicBezTo>
                    <a:pt x="23716" y="142202"/>
                    <a:pt x="23769" y="142182"/>
                    <a:pt x="23809" y="142142"/>
                  </a:cubicBezTo>
                  <a:lnTo>
                    <a:pt x="26987" y="138964"/>
                  </a:lnTo>
                  <a:close/>
                  <a:moveTo>
                    <a:pt x="61762" y="118375"/>
                  </a:moveTo>
                  <a:lnTo>
                    <a:pt x="61762" y="120678"/>
                  </a:lnTo>
                  <a:lnTo>
                    <a:pt x="61762" y="143376"/>
                  </a:lnTo>
                  <a:lnTo>
                    <a:pt x="36634" y="143376"/>
                  </a:lnTo>
                  <a:lnTo>
                    <a:pt x="36634" y="118375"/>
                  </a:lnTo>
                  <a:close/>
                  <a:moveTo>
                    <a:pt x="66217" y="139740"/>
                  </a:moveTo>
                  <a:lnTo>
                    <a:pt x="69858" y="143376"/>
                  </a:lnTo>
                  <a:lnTo>
                    <a:pt x="68018" y="143376"/>
                  </a:lnTo>
                  <a:cubicBezTo>
                    <a:pt x="67900" y="143149"/>
                    <a:pt x="67679" y="143036"/>
                    <a:pt x="67458" y="143036"/>
                  </a:cubicBezTo>
                  <a:cubicBezTo>
                    <a:pt x="67237" y="143036"/>
                    <a:pt x="67016" y="143149"/>
                    <a:pt x="66898" y="143376"/>
                  </a:cubicBezTo>
                  <a:lnTo>
                    <a:pt x="65545" y="143376"/>
                  </a:lnTo>
                  <a:cubicBezTo>
                    <a:pt x="65425" y="143149"/>
                    <a:pt x="65204" y="143036"/>
                    <a:pt x="64983" y="143036"/>
                  </a:cubicBezTo>
                  <a:cubicBezTo>
                    <a:pt x="64761" y="143036"/>
                    <a:pt x="64540" y="143149"/>
                    <a:pt x="64420" y="143376"/>
                  </a:cubicBezTo>
                  <a:lnTo>
                    <a:pt x="62580" y="143376"/>
                  </a:lnTo>
                  <a:lnTo>
                    <a:pt x="66217" y="139740"/>
                  </a:lnTo>
                  <a:close/>
                  <a:moveTo>
                    <a:pt x="70477" y="135484"/>
                  </a:moveTo>
                  <a:lnTo>
                    <a:pt x="74445" y="139447"/>
                  </a:lnTo>
                  <a:lnTo>
                    <a:pt x="70520" y="143376"/>
                  </a:lnTo>
                  <a:lnTo>
                    <a:pt x="70440" y="143376"/>
                  </a:lnTo>
                  <a:lnTo>
                    <a:pt x="66515" y="139451"/>
                  </a:lnTo>
                  <a:lnTo>
                    <a:pt x="70477" y="135484"/>
                  </a:lnTo>
                  <a:close/>
                  <a:moveTo>
                    <a:pt x="74733" y="139740"/>
                  </a:moveTo>
                  <a:lnTo>
                    <a:pt x="78370" y="143376"/>
                  </a:lnTo>
                  <a:lnTo>
                    <a:pt x="76530" y="143376"/>
                  </a:lnTo>
                  <a:cubicBezTo>
                    <a:pt x="76412" y="143152"/>
                    <a:pt x="76191" y="143039"/>
                    <a:pt x="75970" y="143039"/>
                  </a:cubicBezTo>
                  <a:cubicBezTo>
                    <a:pt x="75749" y="143039"/>
                    <a:pt x="75528" y="143152"/>
                    <a:pt x="75409" y="143376"/>
                  </a:cubicBezTo>
                  <a:lnTo>
                    <a:pt x="74057" y="143376"/>
                  </a:lnTo>
                  <a:cubicBezTo>
                    <a:pt x="73939" y="143149"/>
                    <a:pt x="73718" y="143036"/>
                    <a:pt x="73496" y="143036"/>
                  </a:cubicBezTo>
                  <a:cubicBezTo>
                    <a:pt x="73274" y="143036"/>
                    <a:pt x="73052" y="143149"/>
                    <a:pt x="72932" y="143376"/>
                  </a:cubicBezTo>
                  <a:lnTo>
                    <a:pt x="71097" y="143376"/>
                  </a:lnTo>
                  <a:lnTo>
                    <a:pt x="74733" y="139740"/>
                  </a:lnTo>
                  <a:close/>
                  <a:moveTo>
                    <a:pt x="18792" y="143911"/>
                  </a:moveTo>
                  <a:lnTo>
                    <a:pt x="15151" y="147547"/>
                  </a:lnTo>
                  <a:lnTo>
                    <a:pt x="11515" y="143911"/>
                  </a:lnTo>
                  <a:lnTo>
                    <a:pt x="13354" y="143911"/>
                  </a:lnTo>
                  <a:cubicBezTo>
                    <a:pt x="13472" y="144135"/>
                    <a:pt x="13693" y="144247"/>
                    <a:pt x="13914" y="144247"/>
                  </a:cubicBezTo>
                  <a:cubicBezTo>
                    <a:pt x="14135" y="144247"/>
                    <a:pt x="14356" y="144135"/>
                    <a:pt x="14475" y="143911"/>
                  </a:cubicBezTo>
                  <a:lnTo>
                    <a:pt x="15827" y="143911"/>
                  </a:lnTo>
                  <a:cubicBezTo>
                    <a:pt x="15948" y="144135"/>
                    <a:pt x="16169" y="144247"/>
                    <a:pt x="16390" y="144247"/>
                  </a:cubicBezTo>
                  <a:cubicBezTo>
                    <a:pt x="16611" y="144247"/>
                    <a:pt x="16832" y="144135"/>
                    <a:pt x="16953" y="143911"/>
                  </a:cubicBezTo>
                  <a:close/>
                  <a:moveTo>
                    <a:pt x="27304" y="143911"/>
                  </a:moveTo>
                  <a:lnTo>
                    <a:pt x="23667" y="147547"/>
                  </a:lnTo>
                  <a:lnTo>
                    <a:pt x="20026" y="143911"/>
                  </a:lnTo>
                  <a:lnTo>
                    <a:pt x="21866" y="143911"/>
                  </a:lnTo>
                  <a:cubicBezTo>
                    <a:pt x="21984" y="144135"/>
                    <a:pt x="22205" y="144247"/>
                    <a:pt x="22426" y="144247"/>
                  </a:cubicBezTo>
                  <a:cubicBezTo>
                    <a:pt x="22647" y="144247"/>
                    <a:pt x="22868" y="144135"/>
                    <a:pt x="22986" y="143911"/>
                  </a:cubicBezTo>
                  <a:lnTo>
                    <a:pt x="24339" y="143911"/>
                  </a:lnTo>
                  <a:cubicBezTo>
                    <a:pt x="24459" y="144135"/>
                    <a:pt x="24682" y="144247"/>
                    <a:pt x="24903" y="144247"/>
                  </a:cubicBezTo>
                  <a:cubicBezTo>
                    <a:pt x="25125" y="144247"/>
                    <a:pt x="25346" y="144135"/>
                    <a:pt x="25464" y="143911"/>
                  </a:cubicBezTo>
                  <a:close/>
                  <a:moveTo>
                    <a:pt x="35816" y="143911"/>
                  </a:moveTo>
                  <a:lnTo>
                    <a:pt x="32179" y="147547"/>
                  </a:lnTo>
                  <a:lnTo>
                    <a:pt x="28538" y="143911"/>
                  </a:lnTo>
                  <a:lnTo>
                    <a:pt x="30378" y="143911"/>
                  </a:lnTo>
                  <a:cubicBezTo>
                    <a:pt x="30496" y="144135"/>
                    <a:pt x="30717" y="144247"/>
                    <a:pt x="30938" y="144247"/>
                  </a:cubicBezTo>
                  <a:cubicBezTo>
                    <a:pt x="31159" y="144247"/>
                    <a:pt x="31380" y="144135"/>
                    <a:pt x="31498" y="143911"/>
                  </a:cubicBezTo>
                  <a:lnTo>
                    <a:pt x="32851" y="143911"/>
                  </a:lnTo>
                  <a:cubicBezTo>
                    <a:pt x="32971" y="144135"/>
                    <a:pt x="33192" y="144247"/>
                    <a:pt x="33413" y="144247"/>
                  </a:cubicBezTo>
                  <a:cubicBezTo>
                    <a:pt x="33634" y="144247"/>
                    <a:pt x="33856" y="144135"/>
                    <a:pt x="33976" y="143911"/>
                  </a:cubicBezTo>
                  <a:close/>
                  <a:moveTo>
                    <a:pt x="61346" y="143911"/>
                  </a:moveTo>
                  <a:lnTo>
                    <a:pt x="56934" y="148322"/>
                  </a:lnTo>
                  <a:lnTo>
                    <a:pt x="52522" y="148322"/>
                  </a:lnTo>
                  <a:lnTo>
                    <a:pt x="49345" y="145145"/>
                  </a:lnTo>
                  <a:cubicBezTo>
                    <a:pt x="49304" y="145105"/>
                    <a:pt x="49251" y="145084"/>
                    <a:pt x="49198" y="145084"/>
                  </a:cubicBezTo>
                  <a:cubicBezTo>
                    <a:pt x="49145" y="145084"/>
                    <a:pt x="49092" y="145105"/>
                    <a:pt x="49051" y="145145"/>
                  </a:cubicBezTo>
                  <a:lnTo>
                    <a:pt x="45874" y="148322"/>
                  </a:lnTo>
                  <a:lnTo>
                    <a:pt x="41462" y="148322"/>
                  </a:lnTo>
                  <a:lnTo>
                    <a:pt x="37050" y="143911"/>
                  </a:lnTo>
                  <a:close/>
                  <a:moveTo>
                    <a:pt x="11103" y="146587"/>
                  </a:moveTo>
                  <a:lnTo>
                    <a:pt x="12356" y="147835"/>
                  </a:lnTo>
                  <a:lnTo>
                    <a:pt x="11103" y="149089"/>
                  </a:lnTo>
                  <a:lnTo>
                    <a:pt x="11103" y="146587"/>
                  </a:lnTo>
                  <a:close/>
                  <a:moveTo>
                    <a:pt x="36227" y="144076"/>
                  </a:moveTo>
                  <a:lnTo>
                    <a:pt x="36227" y="151600"/>
                  </a:lnTo>
                  <a:lnTo>
                    <a:pt x="32468" y="147835"/>
                  </a:lnTo>
                  <a:lnTo>
                    <a:pt x="36227" y="144076"/>
                  </a:lnTo>
                  <a:close/>
                  <a:moveTo>
                    <a:pt x="27961" y="143911"/>
                  </a:moveTo>
                  <a:lnTo>
                    <a:pt x="31886" y="147835"/>
                  </a:lnTo>
                  <a:lnTo>
                    <a:pt x="27919" y="151803"/>
                  </a:lnTo>
                  <a:lnTo>
                    <a:pt x="23951" y="147835"/>
                  </a:lnTo>
                  <a:lnTo>
                    <a:pt x="27881" y="143911"/>
                  </a:lnTo>
                  <a:close/>
                  <a:moveTo>
                    <a:pt x="32174" y="148129"/>
                  </a:moveTo>
                  <a:lnTo>
                    <a:pt x="36142" y="152091"/>
                  </a:lnTo>
                  <a:lnTo>
                    <a:pt x="32174" y="156059"/>
                  </a:lnTo>
                  <a:lnTo>
                    <a:pt x="28207" y="152091"/>
                  </a:lnTo>
                  <a:lnTo>
                    <a:pt x="32174" y="148129"/>
                  </a:lnTo>
                  <a:close/>
                  <a:moveTo>
                    <a:pt x="36227" y="155099"/>
                  </a:moveTo>
                  <a:lnTo>
                    <a:pt x="36227" y="157600"/>
                  </a:lnTo>
                  <a:lnTo>
                    <a:pt x="34974" y="156347"/>
                  </a:lnTo>
                  <a:lnTo>
                    <a:pt x="36227" y="155099"/>
                  </a:lnTo>
                  <a:close/>
                  <a:moveTo>
                    <a:pt x="36227" y="152588"/>
                  </a:moveTo>
                  <a:lnTo>
                    <a:pt x="36227" y="154517"/>
                  </a:lnTo>
                  <a:lnTo>
                    <a:pt x="34539" y="156205"/>
                  </a:lnTo>
                  <a:cubicBezTo>
                    <a:pt x="34458" y="156286"/>
                    <a:pt x="34458" y="156413"/>
                    <a:pt x="34539" y="156494"/>
                  </a:cubicBezTo>
                  <a:lnTo>
                    <a:pt x="36227" y="158182"/>
                  </a:lnTo>
                  <a:lnTo>
                    <a:pt x="36227" y="160111"/>
                  </a:lnTo>
                  <a:lnTo>
                    <a:pt x="32468" y="156347"/>
                  </a:lnTo>
                  <a:lnTo>
                    <a:pt x="36227" y="152588"/>
                  </a:lnTo>
                  <a:close/>
                  <a:moveTo>
                    <a:pt x="27919" y="152384"/>
                  </a:moveTo>
                  <a:lnTo>
                    <a:pt x="31886" y="156347"/>
                  </a:lnTo>
                  <a:lnTo>
                    <a:pt x="27919" y="160315"/>
                  </a:lnTo>
                  <a:lnTo>
                    <a:pt x="23951" y="156347"/>
                  </a:lnTo>
                  <a:lnTo>
                    <a:pt x="27919" y="152384"/>
                  </a:lnTo>
                  <a:close/>
                  <a:moveTo>
                    <a:pt x="32174" y="156636"/>
                  </a:moveTo>
                  <a:lnTo>
                    <a:pt x="36142" y="160603"/>
                  </a:lnTo>
                  <a:lnTo>
                    <a:pt x="32174" y="164570"/>
                  </a:lnTo>
                  <a:lnTo>
                    <a:pt x="28207" y="160603"/>
                  </a:lnTo>
                  <a:lnTo>
                    <a:pt x="32174" y="156636"/>
                  </a:lnTo>
                  <a:close/>
                  <a:moveTo>
                    <a:pt x="49198" y="145585"/>
                  </a:moveTo>
                  <a:lnTo>
                    <a:pt x="52295" y="148682"/>
                  </a:lnTo>
                  <a:cubicBezTo>
                    <a:pt x="52333" y="148720"/>
                    <a:pt x="52385" y="148739"/>
                    <a:pt x="52437" y="148739"/>
                  </a:cubicBezTo>
                  <a:lnTo>
                    <a:pt x="56811" y="148739"/>
                  </a:lnTo>
                  <a:lnTo>
                    <a:pt x="56811" y="153113"/>
                  </a:lnTo>
                  <a:cubicBezTo>
                    <a:pt x="56811" y="153169"/>
                    <a:pt x="56835" y="153221"/>
                    <a:pt x="56873" y="153259"/>
                  </a:cubicBezTo>
                  <a:lnTo>
                    <a:pt x="59965" y="156352"/>
                  </a:lnTo>
                  <a:lnTo>
                    <a:pt x="56873" y="159440"/>
                  </a:lnTo>
                  <a:cubicBezTo>
                    <a:pt x="56835" y="159482"/>
                    <a:pt x="56816" y="159534"/>
                    <a:pt x="56816" y="159586"/>
                  </a:cubicBezTo>
                  <a:lnTo>
                    <a:pt x="56816" y="163960"/>
                  </a:lnTo>
                  <a:lnTo>
                    <a:pt x="52442" y="163960"/>
                  </a:lnTo>
                  <a:cubicBezTo>
                    <a:pt x="52385" y="163960"/>
                    <a:pt x="52333" y="163979"/>
                    <a:pt x="52295" y="164022"/>
                  </a:cubicBezTo>
                  <a:lnTo>
                    <a:pt x="49203" y="167115"/>
                  </a:lnTo>
                  <a:lnTo>
                    <a:pt x="46105" y="164027"/>
                  </a:lnTo>
                  <a:cubicBezTo>
                    <a:pt x="46068" y="163989"/>
                    <a:pt x="46015" y="163965"/>
                    <a:pt x="45959" y="163965"/>
                  </a:cubicBezTo>
                  <a:lnTo>
                    <a:pt x="41585" y="163965"/>
                  </a:lnTo>
                  <a:lnTo>
                    <a:pt x="41585" y="159591"/>
                  </a:lnTo>
                  <a:cubicBezTo>
                    <a:pt x="41585" y="159539"/>
                    <a:pt x="41566" y="159487"/>
                    <a:pt x="41528" y="159449"/>
                  </a:cubicBezTo>
                  <a:lnTo>
                    <a:pt x="38431" y="156352"/>
                  </a:lnTo>
                  <a:lnTo>
                    <a:pt x="41528" y="153259"/>
                  </a:lnTo>
                  <a:cubicBezTo>
                    <a:pt x="41566" y="153221"/>
                    <a:pt x="41585" y="153169"/>
                    <a:pt x="41585" y="153113"/>
                  </a:cubicBezTo>
                  <a:lnTo>
                    <a:pt x="41585" y="148739"/>
                  </a:lnTo>
                  <a:lnTo>
                    <a:pt x="45959" y="148739"/>
                  </a:lnTo>
                  <a:cubicBezTo>
                    <a:pt x="46015" y="148739"/>
                    <a:pt x="46068" y="148720"/>
                    <a:pt x="46105" y="148682"/>
                  </a:cubicBezTo>
                  <a:lnTo>
                    <a:pt x="49198" y="145585"/>
                  </a:lnTo>
                  <a:close/>
                  <a:moveTo>
                    <a:pt x="36227" y="161100"/>
                  </a:moveTo>
                  <a:lnTo>
                    <a:pt x="36227" y="168623"/>
                  </a:lnTo>
                  <a:lnTo>
                    <a:pt x="32468" y="164864"/>
                  </a:lnTo>
                  <a:lnTo>
                    <a:pt x="36227" y="161100"/>
                  </a:lnTo>
                  <a:close/>
                  <a:moveTo>
                    <a:pt x="36634" y="144076"/>
                  </a:moveTo>
                  <a:lnTo>
                    <a:pt x="41173" y="148616"/>
                  </a:lnTo>
                  <a:lnTo>
                    <a:pt x="41173" y="153023"/>
                  </a:lnTo>
                  <a:lnTo>
                    <a:pt x="37996" y="156205"/>
                  </a:lnTo>
                  <a:cubicBezTo>
                    <a:pt x="37915" y="156286"/>
                    <a:pt x="37915" y="156413"/>
                    <a:pt x="37996" y="156494"/>
                  </a:cubicBezTo>
                  <a:lnTo>
                    <a:pt x="41173" y="159671"/>
                  </a:lnTo>
                  <a:lnTo>
                    <a:pt x="41173" y="164083"/>
                  </a:lnTo>
                  <a:lnTo>
                    <a:pt x="36634" y="168623"/>
                  </a:lnTo>
                  <a:lnTo>
                    <a:pt x="36634" y="158097"/>
                  </a:lnTo>
                  <a:lnTo>
                    <a:pt x="36634" y="144076"/>
                  </a:lnTo>
                  <a:close/>
                  <a:moveTo>
                    <a:pt x="61762" y="144076"/>
                  </a:moveTo>
                  <a:lnTo>
                    <a:pt x="61762" y="168623"/>
                  </a:lnTo>
                  <a:lnTo>
                    <a:pt x="57227" y="164083"/>
                  </a:lnTo>
                  <a:lnTo>
                    <a:pt x="57227" y="159676"/>
                  </a:lnTo>
                  <a:lnTo>
                    <a:pt x="60405" y="156494"/>
                  </a:lnTo>
                  <a:cubicBezTo>
                    <a:pt x="60485" y="156413"/>
                    <a:pt x="60485" y="156286"/>
                    <a:pt x="60405" y="156205"/>
                  </a:cubicBezTo>
                  <a:lnTo>
                    <a:pt x="57227" y="153023"/>
                  </a:lnTo>
                  <a:lnTo>
                    <a:pt x="57227" y="148616"/>
                  </a:lnTo>
                  <a:lnTo>
                    <a:pt x="61762" y="144076"/>
                  </a:lnTo>
                  <a:close/>
                  <a:moveTo>
                    <a:pt x="27919" y="160896"/>
                  </a:moveTo>
                  <a:lnTo>
                    <a:pt x="31886" y="164864"/>
                  </a:lnTo>
                  <a:lnTo>
                    <a:pt x="27919" y="168826"/>
                  </a:lnTo>
                  <a:lnTo>
                    <a:pt x="23956" y="164864"/>
                  </a:lnTo>
                  <a:lnTo>
                    <a:pt x="27919" y="160896"/>
                  </a:lnTo>
                  <a:close/>
                  <a:moveTo>
                    <a:pt x="22427" y="168862"/>
                  </a:moveTo>
                  <a:cubicBezTo>
                    <a:pt x="22477" y="168862"/>
                    <a:pt x="22528" y="168878"/>
                    <a:pt x="22570" y="168911"/>
                  </a:cubicBezTo>
                  <a:lnTo>
                    <a:pt x="22287" y="168911"/>
                  </a:lnTo>
                  <a:cubicBezTo>
                    <a:pt x="22327" y="168878"/>
                    <a:pt x="22376" y="168862"/>
                    <a:pt x="22427" y="168862"/>
                  </a:cubicBezTo>
                  <a:close/>
                  <a:moveTo>
                    <a:pt x="24900" y="168862"/>
                  </a:moveTo>
                  <a:cubicBezTo>
                    <a:pt x="24950" y="168862"/>
                    <a:pt x="25001" y="168878"/>
                    <a:pt x="25043" y="168911"/>
                  </a:cubicBezTo>
                  <a:lnTo>
                    <a:pt x="24760" y="168911"/>
                  </a:lnTo>
                  <a:cubicBezTo>
                    <a:pt x="24800" y="168878"/>
                    <a:pt x="24850" y="168862"/>
                    <a:pt x="24900" y="168862"/>
                  </a:cubicBezTo>
                  <a:close/>
                  <a:moveTo>
                    <a:pt x="23663" y="165152"/>
                  </a:moveTo>
                  <a:lnTo>
                    <a:pt x="27422" y="168911"/>
                  </a:lnTo>
                  <a:lnTo>
                    <a:pt x="25526" y="168911"/>
                  </a:lnTo>
                  <a:cubicBezTo>
                    <a:pt x="25431" y="168602"/>
                    <a:pt x="25165" y="168447"/>
                    <a:pt x="24900" y="168447"/>
                  </a:cubicBezTo>
                  <a:cubicBezTo>
                    <a:pt x="24634" y="168447"/>
                    <a:pt x="24370" y="168602"/>
                    <a:pt x="24277" y="168911"/>
                  </a:cubicBezTo>
                  <a:lnTo>
                    <a:pt x="23048" y="168911"/>
                  </a:lnTo>
                  <a:cubicBezTo>
                    <a:pt x="22956" y="168602"/>
                    <a:pt x="22691" y="168447"/>
                    <a:pt x="22426" y="168447"/>
                  </a:cubicBezTo>
                  <a:cubicBezTo>
                    <a:pt x="22161" y="168447"/>
                    <a:pt x="21896" y="168602"/>
                    <a:pt x="21804" y="168911"/>
                  </a:cubicBezTo>
                  <a:lnTo>
                    <a:pt x="19903" y="168911"/>
                  </a:lnTo>
                  <a:lnTo>
                    <a:pt x="23663" y="165152"/>
                  </a:lnTo>
                  <a:close/>
                  <a:moveTo>
                    <a:pt x="30938" y="168862"/>
                  </a:moveTo>
                  <a:cubicBezTo>
                    <a:pt x="30989" y="168862"/>
                    <a:pt x="31040" y="168878"/>
                    <a:pt x="31082" y="168911"/>
                  </a:cubicBezTo>
                  <a:lnTo>
                    <a:pt x="30798" y="168911"/>
                  </a:lnTo>
                  <a:cubicBezTo>
                    <a:pt x="30839" y="168878"/>
                    <a:pt x="30888" y="168862"/>
                    <a:pt x="30938" y="168862"/>
                  </a:cubicBezTo>
                  <a:close/>
                  <a:moveTo>
                    <a:pt x="33412" y="168862"/>
                  </a:moveTo>
                  <a:cubicBezTo>
                    <a:pt x="33462" y="168862"/>
                    <a:pt x="33513" y="168878"/>
                    <a:pt x="33555" y="168911"/>
                  </a:cubicBezTo>
                  <a:lnTo>
                    <a:pt x="33272" y="168911"/>
                  </a:lnTo>
                  <a:cubicBezTo>
                    <a:pt x="33312" y="168878"/>
                    <a:pt x="33361" y="168862"/>
                    <a:pt x="33412" y="168862"/>
                  </a:cubicBezTo>
                  <a:close/>
                  <a:moveTo>
                    <a:pt x="32174" y="165152"/>
                  </a:moveTo>
                  <a:lnTo>
                    <a:pt x="35934" y="168911"/>
                  </a:lnTo>
                  <a:lnTo>
                    <a:pt x="34038" y="168911"/>
                  </a:lnTo>
                  <a:cubicBezTo>
                    <a:pt x="33943" y="168602"/>
                    <a:pt x="33677" y="168447"/>
                    <a:pt x="33412" y="168447"/>
                  </a:cubicBezTo>
                  <a:cubicBezTo>
                    <a:pt x="33146" y="168447"/>
                    <a:pt x="32881" y="168602"/>
                    <a:pt x="32789" y="168911"/>
                  </a:cubicBezTo>
                  <a:lnTo>
                    <a:pt x="31560" y="168911"/>
                  </a:lnTo>
                  <a:cubicBezTo>
                    <a:pt x="31467" y="168602"/>
                    <a:pt x="31203" y="168447"/>
                    <a:pt x="30938" y="168447"/>
                  </a:cubicBezTo>
                  <a:cubicBezTo>
                    <a:pt x="30673" y="168447"/>
                    <a:pt x="30408" y="168602"/>
                    <a:pt x="30316" y="168911"/>
                  </a:cubicBezTo>
                  <a:lnTo>
                    <a:pt x="28415" y="168911"/>
                  </a:lnTo>
                  <a:lnTo>
                    <a:pt x="32174" y="165152"/>
                  </a:lnTo>
                  <a:close/>
                  <a:moveTo>
                    <a:pt x="56934" y="164372"/>
                  </a:moveTo>
                  <a:lnTo>
                    <a:pt x="61474" y="168911"/>
                  </a:lnTo>
                  <a:lnTo>
                    <a:pt x="36927" y="168911"/>
                  </a:lnTo>
                  <a:lnTo>
                    <a:pt x="41462" y="164372"/>
                  </a:lnTo>
                  <a:lnTo>
                    <a:pt x="45874" y="164372"/>
                  </a:lnTo>
                  <a:lnTo>
                    <a:pt x="49051" y="167554"/>
                  </a:lnTo>
                  <a:cubicBezTo>
                    <a:pt x="49092" y="167595"/>
                    <a:pt x="49145" y="167615"/>
                    <a:pt x="49198" y="167615"/>
                  </a:cubicBezTo>
                  <a:cubicBezTo>
                    <a:pt x="49251" y="167615"/>
                    <a:pt x="49304" y="167595"/>
                    <a:pt x="49345" y="167554"/>
                  </a:cubicBezTo>
                  <a:lnTo>
                    <a:pt x="52522" y="164372"/>
                  </a:lnTo>
                  <a:close/>
                  <a:moveTo>
                    <a:pt x="39594" y="169323"/>
                  </a:moveTo>
                  <a:cubicBezTo>
                    <a:pt x="39551" y="169354"/>
                    <a:pt x="39500" y="169369"/>
                    <a:pt x="39450" y="169369"/>
                  </a:cubicBezTo>
                  <a:cubicBezTo>
                    <a:pt x="39400" y="169369"/>
                    <a:pt x="39350" y="169354"/>
                    <a:pt x="39310" y="169323"/>
                  </a:cubicBezTo>
                  <a:close/>
                  <a:moveTo>
                    <a:pt x="42067" y="169323"/>
                  </a:moveTo>
                  <a:cubicBezTo>
                    <a:pt x="42024" y="169354"/>
                    <a:pt x="41974" y="169369"/>
                    <a:pt x="41923" y="169369"/>
                  </a:cubicBezTo>
                  <a:cubicBezTo>
                    <a:pt x="41873" y="169369"/>
                    <a:pt x="41823" y="169354"/>
                    <a:pt x="41783" y="169323"/>
                  </a:cubicBezTo>
                  <a:close/>
                  <a:moveTo>
                    <a:pt x="48106" y="169323"/>
                  </a:moveTo>
                  <a:cubicBezTo>
                    <a:pt x="48063" y="169354"/>
                    <a:pt x="48012" y="169369"/>
                    <a:pt x="47962" y="169369"/>
                  </a:cubicBezTo>
                  <a:cubicBezTo>
                    <a:pt x="47912" y="169369"/>
                    <a:pt x="47862" y="169354"/>
                    <a:pt x="47822" y="169323"/>
                  </a:cubicBezTo>
                  <a:close/>
                  <a:moveTo>
                    <a:pt x="50579" y="169323"/>
                  </a:moveTo>
                  <a:cubicBezTo>
                    <a:pt x="50536" y="169354"/>
                    <a:pt x="50485" y="169369"/>
                    <a:pt x="50435" y="169369"/>
                  </a:cubicBezTo>
                  <a:cubicBezTo>
                    <a:pt x="50385" y="169369"/>
                    <a:pt x="50335" y="169354"/>
                    <a:pt x="50295" y="169323"/>
                  </a:cubicBezTo>
                  <a:close/>
                  <a:moveTo>
                    <a:pt x="56617" y="169323"/>
                  </a:moveTo>
                  <a:cubicBezTo>
                    <a:pt x="56575" y="169354"/>
                    <a:pt x="56524" y="169369"/>
                    <a:pt x="56473" y="169369"/>
                  </a:cubicBezTo>
                  <a:cubicBezTo>
                    <a:pt x="56422" y="169369"/>
                    <a:pt x="56371" y="169354"/>
                    <a:pt x="56329" y="169323"/>
                  </a:cubicBezTo>
                  <a:close/>
                  <a:moveTo>
                    <a:pt x="59091" y="169323"/>
                  </a:moveTo>
                  <a:cubicBezTo>
                    <a:pt x="59048" y="169354"/>
                    <a:pt x="58997" y="169369"/>
                    <a:pt x="58946" y="169369"/>
                  </a:cubicBezTo>
                  <a:cubicBezTo>
                    <a:pt x="58895" y="169369"/>
                    <a:pt x="58845" y="169354"/>
                    <a:pt x="58802" y="169323"/>
                  </a:cubicBezTo>
                  <a:close/>
                  <a:moveTo>
                    <a:pt x="44450" y="169323"/>
                  </a:moveTo>
                  <a:lnTo>
                    <a:pt x="40691" y="173082"/>
                  </a:lnTo>
                  <a:lnTo>
                    <a:pt x="36927" y="169323"/>
                  </a:lnTo>
                  <a:lnTo>
                    <a:pt x="38828" y="169323"/>
                  </a:lnTo>
                  <a:cubicBezTo>
                    <a:pt x="38913" y="169592"/>
                    <a:pt x="39164" y="169782"/>
                    <a:pt x="39447" y="169782"/>
                  </a:cubicBezTo>
                  <a:cubicBezTo>
                    <a:pt x="39736" y="169782"/>
                    <a:pt x="39986" y="169592"/>
                    <a:pt x="40071" y="169323"/>
                  </a:cubicBezTo>
                  <a:lnTo>
                    <a:pt x="41301" y="169323"/>
                  </a:lnTo>
                  <a:cubicBezTo>
                    <a:pt x="41393" y="169633"/>
                    <a:pt x="41658" y="169787"/>
                    <a:pt x="41923" y="169787"/>
                  </a:cubicBezTo>
                  <a:cubicBezTo>
                    <a:pt x="42188" y="169787"/>
                    <a:pt x="42452" y="169633"/>
                    <a:pt x="42545" y="169323"/>
                  </a:cubicBezTo>
                  <a:close/>
                  <a:moveTo>
                    <a:pt x="52962" y="169323"/>
                  </a:moveTo>
                  <a:lnTo>
                    <a:pt x="49203" y="173082"/>
                  </a:lnTo>
                  <a:lnTo>
                    <a:pt x="45439" y="169323"/>
                  </a:lnTo>
                  <a:lnTo>
                    <a:pt x="47340" y="169323"/>
                  </a:lnTo>
                  <a:cubicBezTo>
                    <a:pt x="47425" y="169592"/>
                    <a:pt x="47675" y="169782"/>
                    <a:pt x="47964" y="169782"/>
                  </a:cubicBezTo>
                  <a:cubicBezTo>
                    <a:pt x="48247" y="169777"/>
                    <a:pt x="48503" y="169592"/>
                    <a:pt x="48588" y="169323"/>
                  </a:cubicBezTo>
                  <a:lnTo>
                    <a:pt x="49817" y="169323"/>
                  </a:lnTo>
                  <a:cubicBezTo>
                    <a:pt x="49910" y="169630"/>
                    <a:pt x="50174" y="169784"/>
                    <a:pt x="50439" y="169784"/>
                  </a:cubicBezTo>
                  <a:cubicBezTo>
                    <a:pt x="50704" y="169784"/>
                    <a:pt x="50969" y="169630"/>
                    <a:pt x="51061" y="169323"/>
                  </a:cubicBezTo>
                  <a:close/>
                  <a:moveTo>
                    <a:pt x="61474" y="169323"/>
                  </a:moveTo>
                  <a:lnTo>
                    <a:pt x="57714" y="173082"/>
                  </a:lnTo>
                  <a:lnTo>
                    <a:pt x="53950" y="169323"/>
                  </a:lnTo>
                  <a:lnTo>
                    <a:pt x="55851" y="169323"/>
                  </a:lnTo>
                  <a:cubicBezTo>
                    <a:pt x="55944" y="169633"/>
                    <a:pt x="56208" y="169787"/>
                    <a:pt x="56473" y="169787"/>
                  </a:cubicBezTo>
                  <a:cubicBezTo>
                    <a:pt x="56738" y="169787"/>
                    <a:pt x="57003" y="169633"/>
                    <a:pt x="57095" y="169323"/>
                  </a:cubicBezTo>
                  <a:lnTo>
                    <a:pt x="58324" y="169323"/>
                  </a:lnTo>
                  <a:cubicBezTo>
                    <a:pt x="58417" y="169633"/>
                    <a:pt x="58683" y="169787"/>
                    <a:pt x="58949" y="169787"/>
                  </a:cubicBezTo>
                  <a:cubicBezTo>
                    <a:pt x="59215" y="169787"/>
                    <a:pt x="59481" y="169633"/>
                    <a:pt x="59573" y="169323"/>
                  </a:cubicBezTo>
                  <a:close/>
                  <a:moveTo>
                    <a:pt x="36634" y="172122"/>
                  </a:moveTo>
                  <a:lnTo>
                    <a:pt x="37892" y="173375"/>
                  </a:lnTo>
                  <a:lnTo>
                    <a:pt x="36638" y="174624"/>
                  </a:lnTo>
                  <a:lnTo>
                    <a:pt x="36634" y="172122"/>
                  </a:lnTo>
                  <a:close/>
                  <a:moveTo>
                    <a:pt x="36634" y="169611"/>
                  </a:moveTo>
                  <a:lnTo>
                    <a:pt x="40398" y="173371"/>
                  </a:lnTo>
                  <a:lnTo>
                    <a:pt x="36634" y="177135"/>
                  </a:lnTo>
                  <a:lnTo>
                    <a:pt x="36634" y="175205"/>
                  </a:lnTo>
                  <a:lnTo>
                    <a:pt x="38322" y="173517"/>
                  </a:lnTo>
                  <a:cubicBezTo>
                    <a:pt x="38402" y="173437"/>
                    <a:pt x="38402" y="173309"/>
                    <a:pt x="38322" y="173229"/>
                  </a:cubicBezTo>
                  <a:lnTo>
                    <a:pt x="36634" y="171541"/>
                  </a:lnTo>
                  <a:lnTo>
                    <a:pt x="36634" y="169611"/>
                  </a:lnTo>
                  <a:close/>
                  <a:moveTo>
                    <a:pt x="61762" y="169611"/>
                  </a:moveTo>
                  <a:lnTo>
                    <a:pt x="61762" y="177135"/>
                  </a:lnTo>
                  <a:lnTo>
                    <a:pt x="58003" y="173375"/>
                  </a:lnTo>
                  <a:lnTo>
                    <a:pt x="61762" y="169611"/>
                  </a:lnTo>
                  <a:close/>
                  <a:moveTo>
                    <a:pt x="44942" y="169403"/>
                  </a:moveTo>
                  <a:lnTo>
                    <a:pt x="48909" y="173371"/>
                  </a:lnTo>
                  <a:lnTo>
                    <a:pt x="44942" y="177338"/>
                  </a:lnTo>
                  <a:lnTo>
                    <a:pt x="40979" y="173371"/>
                  </a:lnTo>
                  <a:lnTo>
                    <a:pt x="44942" y="169403"/>
                  </a:lnTo>
                  <a:close/>
                  <a:moveTo>
                    <a:pt x="53454" y="169403"/>
                  </a:moveTo>
                  <a:lnTo>
                    <a:pt x="57421" y="173371"/>
                  </a:lnTo>
                  <a:lnTo>
                    <a:pt x="53454" y="177338"/>
                  </a:lnTo>
                  <a:lnTo>
                    <a:pt x="49491" y="173371"/>
                  </a:lnTo>
                  <a:lnTo>
                    <a:pt x="53454" y="169403"/>
                  </a:lnTo>
                  <a:close/>
                  <a:moveTo>
                    <a:pt x="40686" y="173659"/>
                  </a:moveTo>
                  <a:lnTo>
                    <a:pt x="44654" y="177627"/>
                  </a:lnTo>
                  <a:lnTo>
                    <a:pt x="40686" y="181594"/>
                  </a:lnTo>
                  <a:lnTo>
                    <a:pt x="36724" y="177627"/>
                  </a:lnTo>
                  <a:lnTo>
                    <a:pt x="40686" y="173659"/>
                  </a:lnTo>
                  <a:close/>
                  <a:moveTo>
                    <a:pt x="49198" y="173659"/>
                  </a:moveTo>
                  <a:lnTo>
                    <a:pt x="53165" y="177627"/>
                  </a:lnTo>
                  <a:lnTo>
                    <a:pt x="49198" y="181594"/>
                  </a:lnTo>
                  <a:lnTo>
                    <a:pt x="45235" y="177627"/>
                  </a:lnTo>
                  <a:lnTo>
                    <a:pt x="49198" y="173659"/>
                  </a:lnTo>
                  <a:close/>
                  <a:moveTo>
                    <a:pt x="57710" y="173659"/>
                  </a:moveTo>
                  <a:lnTo>
                    <a:pt x="61677" y="177627"/>
                  </a:lnTo>
                  <a:lnTo>
                    <a:pt x="57710" y="181594"/>
                  </a:lnTo>
                  <a:lnTo>
                    <a:pt x="53747" y="177627"/>
                  </a:lnTo>
                  <a:lnTo>
                    <a:pt x="57710" y="173659"/>
                  </a:lnTo>
                  <a:close/>
                  <a:moveTo>
                    <a:pt x="61762" y="180634"/>
                  </a:moveTo>
                  <a:lnTo>
                    <a:pt x="61762" y="183136"/>
                  </a:lnTo>
                  <a:lnTo>
                    <a:pt x="60514" y="181887"/>
                  </a:lnTo>
                  <a:lnTo>
                    <a:pt x="61762" y="180634"/>
                  </a:lnTo>
                  <a:close/>
                  <a:moveTo>
                    <a:pt x="36634" y="178123"/>
                  </a:moveTo>
                  <a:lnTo>
                    <a:pt x="40398" y="181887"/>
                  </a:lnTo>
                  <a:lnTo>
                    <a:pt x="36634" y="185647"/>
                  </a:lnTo>
                  <a:lnTo>
                    <a:pt x="36634" y="178123"/>
                  </a:lnTo>
                  <a:close/>
                  <a:moveTo>
                    <a:pt x="61762" y="178123"/>
                  </a:moveTo>
                  <a:lnTo>
                    <a:pt x="61762" y="180052"/>
                  </a:lnTo>
                  <a:lnTo>
                    <a:pt x="60079" y="181741"/>
                  </a:lnTo>
                  <a:cubicBezTo>
                    <a:pt x="59998" y="181821"/>
                    <a:pt x="59998" y="181949"/>
                    <a:pt x="60079" y="182029"/>
                  </a:cubicBezTo>
                  <a:lnTo>
                    <a:pt x="61762" y="183717"/>
                  </a:lnTo>
                  <a:lnTo>
                    <a:pt x="61762" y="185647"/>
                  </a:lnTo>
                  <a:lnTo>
                    <a:pt x="58003" y="181887"/>
                  </a:lnTo>
                  <a:lnTo>
                    <a:pt x="61762" y="178123"/>
                  </a:lnTo>
                  <a:close/>
                  <a:moveTo>
                    <a:pt x="44942" y="177915"/>
                  </a:moveTo>
                  <a:lnTo>
                    <a:pt x="48909" y="181882"/>
                  </a:lnTo>
                  <a:lnTo>
                    <a:pt x="44942" y="185850"/>
                  </a:lnTo>
                  <a:lnTo>
                    <a:pt x="40979" y="181882"/>
                  </a:lnTo>
                  <a:lnTo>
                    <a:pt x="44942" y="177915"/>
                  </a:lnTo>
                  <a:close/>
                  <a:moveTo>
                    <a:pt x="53454" y="177915"/>
                  </a:moveTo>
                  <a:lnTo>
                    <a:pt x="57421" y="181882"/>
                  </a:lnTo>
                  <a:lnTo>
                    <a:pt x="53454" y="185850"/>
                  </a:lnTo>
                  <a:lnTo>
                    <a:pt x="49491" y="181882"/>
                  </a:lnTo>
                  <a:lnTo>
                    <a:pt x="53454" y="177915"/>
                  </a:lnTo>
                  <a:close/>
                  <a:moveTo>
                    <a:pt x="40686" y="182171"/>
                  </a:moveTo>
                  <a:lnTo>
                    <a:pt x="44654" y="186138"/>
                  </a:lnTo>
                  <a:lnTo>
                    <a:pt x="40686" y="190106"/>
                  </a:lnTo>
                  <a:lnTo>
                    <a:pt x="36724" y="186138"/>
                  </a:lnTo>
                  <a:lnTo>
                    <a:pt x="40686" y="182171"/>
                  </a:lnTo>
                  <a:close/>
                  <a:moveTo>
                    <a:pt x="49198" y="182171"/>
                  </a:moveTo>
                  <a:lnTo>
                    <a:pt x="53165" y="186138"/>
                  </a:lnTo>
                  <a:lnTo>
                    <a:pt x="49198" y="190106"/>
                  </a:lnTo>
                  <a:lnTo>
                    <a:pt x="45235" y="186138"/>
                  </a:lnTo>
                  <a:lnTo>
                    <a:pt x="49198" y="182171"/>
                  </a:lnTo>
                  <a:close/>
                  <a:moveTo>
                    <a:pt x="57710" y="182171"/>
                  </a:moveTo>
                  <a:lnTo>
                    <a:pt x="61677" y="186138"/>
                  </a:lnTo>
                  <a:lnTo>
                    <a:pt x="57710" y="190106"/>
                  </a:lnTo>
                  <a:lnTo>
                    <a:pt x="53747" y="186138"/>
                  </a:lnTo>
                  <a:lnTo>
                    <a:pt x="57710" y="182171"/>
                  </a:lnTo>
                  <a:close/>
                  <a:moveTo>
                    <a:pt x="36634" y="189146"/>
                  </a:moveTo>
                  <a:lnTo>
                    <a:pt x="37892" y="190399"/>
                  </a:lnTo>
                  <a:lnTo>
                    <a:pt x="36638" y="191647"/>
                  </a:lnTo>
                  <a:lnTo>
                    <a:pt x="36634" y="189146"/>
                  </a:lnTo>
                  <a:close/>
                  <a:moveTo>
                    <a:pt x="36634" y="186635"/>
                  </a:moveTo>
                  <a:lnTo>
                    <a:pt x="40398" y="190394"/>
                  </a:lnTo>
                  <a:lnTo>
                    <a:pt x="36634" y="194158"/>
                  </a:lnTo>
                  <a:lnTo>
                    <a:pt x="36634" y="192229"/>
                  </a:lnTo>
                  <a:lnTo>
                    <a:pt x="38322" y="190541"/>
                  </a:lnTo>
                  <a:cubicBezTo>
                    <a:pt x="38402" y="190460"/>
                    <a:pt x="38402" y="190333"/>
                    <a:pt x="38322" y="190252"/>
                  </a:cubicBezTo>
                  <a:lnTo>
                    <a:pt x="36634" y="188564"/>
                  </a:lnTo>
                  <a:lnTo>
                    <a:pt x="36634" y="186635"/>
                  </a:lnTo>
                  <a:close/>
                  <a:moveTo>
                    <a:pt x="61762" y="186635"/>
                  </a:moveTo>
                  <a:lnTo>
                    <a:pt x="61762" y="194158"/>
                  </a:lnTo>
                  <a:lnTo>
                    <a:pt x="58003" y="190399"/>
                  </a:lnTo>
                  <a:lnTo>
                    <a:pt x="61762" y="186635"/>
                  </a:lnTo>
                  <a:close/>
                  <a:moveTo>
                    <a:pt x="44947" y="186432"/>
                  </a:moveTo>
                  <a:lnTo>
                    <a:pt x="48914" y="190399"/>
                  </a:lnTo>
                  <a:lnTo>
                    <a:pt x="44947" y="194362"/>
                  </a:lnTo>
                  <a:lnTo>
                    <a:pt x="40979" y="190399"/>
                  </a:lnTo>
                  <a:lnTo>
                    <a:pt x="44947" y="186432"/>
                  </a:lnTo>
                  <a:close/>
                  <a:moveTo>
                    <a:pt x="53459" y="186432"/>
                  </a:moveTo>
                  <a:lnTo>
                    <a:pt x="57426" y="190399"/>
                  </a:lnTo>
                  <a:lnTo>
                    <a:pt x="53459" y="194362"/>
                  </a:lnTo>
                  <a:lnTo>
                    <a:pt x="49491" y="190399"/>
                  </a:lnTo>
                  <a:lnTo>
                    <a:pt x="53459" y="186432"/>
                  </a:lnTo>
                  <a:close/>
                  <a:moveTo>
                    <a:pt x="39450" y="194397"/>
                  </a:moveTo>
                  <a:cubicBezTo>
                    <a:pt x="39500" y="194397"/>
                    <a:pt x="39551" y="194414"/>
                    <a:pt x="39594" y="194447"/>
                  </a:cubicBezTo>
                  <a:lnTo>
                    <a:pt x="39310" y="194447"/>
                  </a:lnTo>
                  <a:cubicBezTo>
                    <a:pt x="39350" y="194414"/>
                    <a:pt x="39400" y="194397"/>
                    <a:pt x="39450" y="194397"/>
                  </a:cubicBezTo>
                  <a:close/>
                  <a:moveTo>
                    <a:pt x="41923" y="194397"/>
                  </a:moveTo>
                  <a:cubicBezTo>
                    <a:pt x="41974" y="194397"/>
                    <a:pt x="42024" y="194414"/>
                    <a:pt x="42067" y="194447"/>
                  </a:cubicBezTo>
                  <a:lnTo>
                    <a:pt x="41783" y="194447"/>
                  </a:lnTo>
                  <a:cubicBezTo>
                    <a:pt x="41823" y="194414"/>
                    <a:pt x="41873" y="194397"/>
                    <a:pt x="41923" y="194397"/>
                  </a:cubicBezTo>
                  <a:close/>
                  <a:moveTo>
                    <a:pt x="40686" y="190687"/>
                  </a:moveTo>
                  <a:lnTo>
                    <a:pt x="44450" y="194447"/>
                  </a:lnTo>
                  <a:lnTo>
                    <a:pt x="42549" y="194447"/>
                  </a:lnTo>
                  <a:cubicBezTo>
                    <a:pt x="42457" y="194137"/>
                    <a:pt x="42191" y="193982"/>
                    <a:pt x="41926" y="193982"/>
                  </a:cubicBezTo>
                  <a:cubicBezTo>
                    <a:pt x="41660" y="193982"/>
                    <a:pt x="41396" y="194137"/>
                    <a:pt x="41306" y="194447"/>
                  </a:cubicBezTo>
                  <a:lnTo>
                    <a:pt x="40071" y="194447"/>
                  </a:lnTo>
                  <a:cubicBezTo>
                    <a:pt x="39979" y="194137"/>
                    <a:pt x="39714" y="193982"/>
                    <a:pt x="39450" y="193982"/>
                  </a:cubicBezTo>
                  <a:cubicBezTo>
                    <a:pt x="39185" y="193982"/>
                    <a:pt x="38920" y="194137"/>
                    <a:pt x="38828" y="194447"/>
                  </a:cubicBezTo>
                  <a:lnTo>
                    <a:pt x="36927" y="194447"/>
                  </a:lnTo>
                  <a:lnTo>
                    <a:pt x="40686" y="190687"/>
                  </a:lnTo>
                  <a:close/>
                  <a:moveTo>
                    <a:pt x="47962" y="194397"/>
                  </a:moveTo>
                  <a:cubicBezTo>
                    <a:pt x="48012" y="194397"/>
                    <a:pt x="48063" y="194414"/>
                    <a:pt x="48106" y="194447"/>
                  </a:cubicBezTo>
                  <a:lnTo>
                    <a:pt x="47822" y="194447"/>
                  </a:lnTo>
                  <a:cubicBezTo>
                    <a:pt x="47862" y="194414"/>
                    <a:pt x="47912" y="194397"/>
                    <a:pt x="47962" y="194397"/>
                  </a:cubicBezTo>
                  <a:close/>
                  <a:moveTo>
                    <a:pt x="50435" y="194397"/>
                  </a:moveTo>
                  <a:cubicBezTo>
                    <a:pt x="50485" y="194397"/>
                    <a:pt x="50536" y="194414"/>
                    <a:pt x="50579" y="194447"/>
                  </a:cubicBezTo>
                  <a:lnTo>
                    <a:pt x="50295" y="194447"/>
                  </a:lnTo>
                  <a:cubicBezTo>
                    <a:pt x="50335" y="194414"/>
                    <a:pt x="50385" y="194397"/>
                    <a:pt x="50435" y="194397"/>
                  </a:cubicBezTo>
                  <a:close/>
                  <a:moveTo>
                    <a:pt x="49198" y="190687"/>
                  </a:moveTo>
                  <a:lnTo>
                    <a:pt x="52962" y="194447"/>
                  </a:lnTo>
                  <a:lnTo>
                    <a:pt x="51061" y="194447"/>
                  </a:lnTo>
                  <a:cubicBezTo>
                    <a:pt x="50969" y="194137"/>
                    <a:pt x="50704" y="193982"/>
                    <a:pt x="50439" y="193982"/>
                  </a:cubicBezTo>
                  <a:cubicBezTo>
                    <a:pt x="50174" y="193982"/>
                    <a:pt x="49910" y="194137"/>
                    <a:pt x="49817" y="194447"/>
                  </a:cubicBezTo>
                  <a:lnTo>
                    <a:pt x="48588" y="194447"/>
                  </a:lnTo>
                  <a:cubicBezTo>
                    <a:pt x="48496" y="194137"/>
                    <a:pt x="48230" y="193982"/>
                    <a:pt x="47964" y="193982"/>
                  </a:cubicBezTo>
                  <a:cubicBezTo>
                    <a:pt x="47698" y="193982"/>
                    <a:pt x="47432" y="194137"/>
                    <a:pt x="47340" y="194447"/>
                  </a:cubicBezTo>
                  <a:lnTo>
                    <a:pt x="45439" y="194447"/>
                  </a:lnTo>
                  <a:lnTo>
                    <a:pt x="49198" y="190687"/>
                  </a:lnTo>
                  <a:close/>
                  <a:moveTo>
                    <a:pt x="56474" y="194397"/>
                  </a:moveTo>
                  <a:cubicBezTo>
                    <a:pt x="56524" y="194397"/>
                    <a:pt x="56575" y="194414"/>
                    <a:pt x="56617" y="194447"/>
                  </a:cubicBezTo>
                  <a:lnTo>
                    <a:pt x="56334" y="194447"/>
                  </a:lnTo>
                  <a:cubicBezTo>
                    <a:pt x="56374" y="194414"/>
                    <a:pt x="56423" y="194397"/>
                    <a:pt x="56474" y="194397"/>
                  </a:cubicBezTo>
                  <a:close/>
                  <a:moveTo>
                    <a:pt x="58947" y="194397"/>
                  </a:moveTo>
                  <a:cubicBezTo>
                    <a:pt x="58997" y="194397"/>
                    <a:pt x="59048" y="194414"/>
                    <a:pt x="59091" y="194447"/>
                  </a:cubicBezTo>
                  <a:lnTo>
                    <a:pt x="58807" y="194447"/>
                  </a:lnTo>
                  <a:cubicBezTo>
                    <a:pt x="58847" y="194414"/>
                    <a:pt x="58897" y="194397"/>
                    <a:pt x="58947" y="194397"/>
                  </a:cubicBezTo>
                  <a:close/>
                  <a:moveTo>
                    <a:pt x="57710" y="190687"/>
                  </a:moveTo>
                  <a:lnTo>
                    <a:pt x="61474" y="194447"/>
                  </a:lnTo>
                  <a:lnTo>
                    <a:pt x="59573" y="194447"/>
                  </a:lnTo>
                  <a:cubicBezTo>
                    <a:pt x="59481" y="194137"/>
                    <a:pt x="59215" y="193982"/>
                    <a:pt x="58949" y="193982"/>
                  </a:cubicBezTo>
                  <a:cubicBezTo>
                    <a:pt x="58683" y="193982"/>
                    <a:pt x="58417" y="194137"/>
                    <a:pt x="58324" y="194447"/>
                  </a:cubicBezTo>
                  <a:lnTo>
                    <a:pt x="57100" y="194447"/>
                  </a:lnTo>
                  <a:cubicBezTo>
                    <a:pt x="57007" y="194137"/>
                    <a:pt x="56741" y="193982"/>
                    <a:pt x="56476" y="193982"/>
                  </a:cubicBezTo>
                  <a:cubicBezTo>
                    <a:pt x="56210" y="193982"/>
                    <a:pt x="55944" y="194137"/>
                    <a:pt x="55851" y="194447"/>
                  </a:cubicBezTo>
                  <a:lnTo>
                    <a:pt x="53950" y="194447"/>
                  </a:lnTo>
                  <a:lnTo>
                    <a:pt x="57710" y="190687"/>
                  </a:lnTo>
                  <a:close/>
                  <a:moveTo>
                    <a:pt x="65129" y="194858"/>
                  </a:moveTo>
                  <a:cubicBezTo>
                    <a:pt x="65087" y="194891"/>
                    <a:pt x="65036" y="194908"/>
                    <a:pt x="64985" y="194908"/>
                  </a:cubicBezTo>
                  <a:cubicBezTo>
                    <a:pt x="64934" y="194908"/>
                    <a:pt x="64883" y="194891"/>
                    <a:pt x="64841" y="194858"/>
                  </a:cubicBezTo>
                  <a:close/>
                  <a:moveTo>
                    <a:pt x="62169" y="197658"/>
                  </a:moveTo>
                  <a:lnTo>
                    <a:pt x="63422" y="198906"/>
                  </a:lnTo>
                  <a:lnTo>
                    <a:pt x="62169" y="200159"/>
                  </a:lnTo>
                  <a:lnTo>
                    <a:pt x="62169" y="197658"/>
                  </a:lnTo>
                  <a:close/>
                  <a:moveTo>
                    <a:pt x="62169" y="195151"/>
                  </a:moveTo>
                  <a:lnTo>
                    <a:pt x="65933" y="198911"/>
                  </a:lnTo>
                  <a:lnTo>
                    <a:pt x="62169" y="202675"/>
                  </a:lnTo>
                  <a:lnTo>
                    <a:pt x="62169" y="200741"/>
                  </a:lnTo>
                  <a:lnTo>
                    <a:pt x="63857" y="199053"/>
                  </a:lnTo>
                  <a:cubicBezTo>
                    <a:pt x="63937" y="198972"/>
                    <a:pt x="63937" y="198844"/>
                    <a:pt x="63857" y="198764"/>
                  </a:cubicBezTo>
                  <a:lnTo>
                    <a:pt x="62169" y="197076"/>
                  </a:lnTo>
                  <a:lnTo>
                    <a:pt x="62169" y="195151"/>
                  </a:lnTo>
                  <a:close/>
                  <a:moveTo>
                    <a:pt x="36648" y="0"/>
                  </a:moveTo>
                  <a:cubicBezTo>
                    <a:pt x="36515" y="119"/>
                    <a:pt x="36378" y="251"/>
                    <a:pt x="36236" y="393"/>
                  </a:cubicBezTo>
                  <a:lnTo>
                    <a:pt x="36236" y="1410"/>
                  </a:lnTo>
                  <a:lnTo>
                    <a:pt x="34548" y="3098"/>
                  </a:lnTo>
                  <a:cubicBezTo>
                    <a:pt x="34468" y="3178"/>
                    <a:pt x="34468" y="3306"/>
                    <a:pt x="34548" y="3386"/>
                  </a:cubicBezTo>
                  <a:lnTo>
                    <a:pt x="36236" y="5074"/>
                  </a:lnTo>
                  <a:lnTo>
                    <a:pt x="36236" y="7004"/>
                  </a:lnTo>
                  <a:lnTo>
                    <a:pt x="32472" y="3240"/>
                  </a:lnTo>
                  <a:lnTo>
                    <a:pt x="33678" y="2034"/>
                  </a:lnTo>
                  <a:cubicBezTo>
                    <a:pt x="33513" y="2020"/>
                    <a:pt x="33347" y="1991"/>
                    <a:pt x="33186" y="1953"/>
                  </a:cubicBezTo>
                  <a:lnTo>
                    <a:pt x="32184" y="2951"/>
                  </a:lnTo>
                  <a:lnTo>
                    <a:pt x="30917" y="1679"/>
                  </a:lnTo>
                  <a:lnTo>
                    <a:pt x="30902" y="1679"/>
                  </a:lnTo>
                  <a:cubicBezTo>
                    <a:pt x="30746" y="1698"/>
                    <a:pt x="30595" y="1741"/>
                    <a:pt x="30453" y="1797"/>
                  </a:cubicBezTo>
                  <a:lnTo>
                    <a:pt x="31895" y="3240"/>
                  </a:lnTo>
                  <a:lnTo>
                    <a:pt x="27928" y="7207"/>
                  </a:lnTo>
                  <a:lnTo>
                    <a:pt x="26410" y="5689"/>
                  </a:lnTo>
                  <a:cubicBezTo>
                    <a:pt x="26325" y="5798"/>
                    <a:pt x="26240" y="5902"/>
                    <a:pt x="26155" y="6015"/>
                  </a:cubicBezTo>
                  <a:lnTo>
                    <a:pt x="27640" y="7495"/>
                  </a:lnTo>
                  <a:lnTo>
                    <a:pt x="23672" y="11463"/>
                  </a:lnTo>
                  <a:lnTo>
                    <a:pt x="22707" y="10498"/>
                  </a:lnTo>
                  <a:cubicBezTo>
                    <a:pt x="22622" y="10602"/>
                    <a:pt x="22533" y="10716"/>
                    <a:pt x="22447" y="10820"/>
                  </a:cubicBezTo>
                  <a:lnTo>
                    <a:pt x="23384" y="11751"/>
                  </a:lnTo>
                  <a:lnTo>
                    <a:pt x="19459" y="15681"/>
                  </a:lnTo>
                  <a:cubicBezTo>
                    <a:pt x="19591" y="15875"/>
                    <a:pt x="19747" y="16050"/>
                    <a:pt x="19922" y="16211"/>
                  </a:cubicBezTo>
                  <a:lnTo>
                    <a:pt x="36236" y="16211"/>
                  </a:lnTo>
                  <a:lnTo>
                    <a:pt x="36236" y="41339"/>
                  </a:lnTo>
                  <a:lnTo>
                    <a:pt x="26353" y="41339"/>
                  </a:lnTo>
                  <a:cubicBezTo>
                    <a:pt x="26386" y="41476"/>
                    <a:pt x="26420" y="41613"/>
                    <a:pt x="26448" y="41751"/>
                  </a:cubicBezTo>
                  <a:lnTo>
                    <a:pt x="35948" y="41751"/>
                  </a:lnTo>
                  <a:lnTo>
                    <a:pt x="31408" y="46285"/>
                  </a:lnTo>
                  <a:lnTo>
                    <a:pt x="26996" y="46285"/>
                  </a:lnTo>
                  <a:lnTo>
                    <a:pt x="26921" y="46210"/>
                  </a:lnTo>
                  <a:cubicBezTo>
                    <a:pt x="26916" y="46371"/>
                    <a:pt x="26907" y="46531"/>
                    <a:pt x="26897" y="46692"/>
                  </a:cubicBezTo>
                  <a:cubicBezTo>
                    <a:pt x="26902" y="46692"/>
                    <a:pt x="26907" y="46697"/>
                    <a:pt x="26911" y="46697"/>
                  </a:cubicBezTo>
                  <a:lnTo>
                    <a:pt x="31285" y="46697"/>
                  </a:lnTo>
                  <a:lnTo>
                    <a:pt x="31285" y="51071"/>
                  </a:lnTo>
                  <a:cubicBezTo>
                    <a:pt x="31285" y="51128"/>
                    <a:pt x="31309" y="51180"/>
                    <a:pt x="31347" y="51218"/>
                  </a:cubicBezTo>
                  <a:lnTo>
                    <a:pt x="34440" y="54310"/>
                  </a:lnTo>
                  <a:lnTo>
                    <a:pt x="31347" y="57407"/>
                  </a:lnTo>
                  <a:cubicBezTo>
                    <a:pt x="31309" y="57445"/>
                    <a:pt x="31285" y="57497"/>
                    <a:pt x="31285" y="57549"/>
                  </a:cubicBezTo>
                  <a:lnTo>
                    <a:pt x="31285" y="61923"/>
                  </a:lnTo>
                  <a:lnTo>
                    <a:pt x="26911" y="61923"/>
                  </a:lnTo>
                  <a:cubicBezTo>
                    <a:pt x="26859" y="61923"/>
                    <a:pt x="26807" y="61947"/>
                    <a:pt x="26769" y="61985"/>
                  </a:cubicBezTo>
                  <a:lnTo>
                    <a:pt x="23672" y="65077"/>
                  </a:lnTo>
                  <a:lnTo>
                    <a:pt x="22107" y="63517"/>
                  </a:lnTo>
                  <a:cubicBezTo>
                    <a:pt x="22060" y="63649"/>
                    <a:pt x="22012" y="63801"/>
                    <a:pt x="21965" y="63952"/>
                  </a:cubicBezTo>
                  <a:lnTo>
                    <a:pt x="23530" y="65517"/>
                  </a:lnTo>
                  <a:cubicBezTo>
                    <a:pt x="23570" y="65557"/>
                    <a:pt x="23622" y="65578"/>
                    <a:pt x="23675" y="65578"/>
                  </a:cubicBezTo>
                  <a:cubicBezTo>
                    <a:pt x="23727" y="65578"/>
                    <a:pt x="23779" y="65557"/>
                    <a:pt x="23819" y="65517"/>
                  </a:cubicBezTo>
                  <a:lnTo>
                    <a:pt x="27001" y="62340"/>
                  </a:lnTo>
                  <a:lnTo>
                    <a:pt x="31408" y="62340"/>
                  </a:lnTo>
                  <a:lnTo>
                    <a:pt x="35948" y="66874"/>
                  </a:lnTo>
                  <a:lnTo>
                    <a:pt x="21194" y="66874"/>
                  </a:lnTo>
                  <a:cubicBezTo>
                    <a:pt x="21161" y="67021"/>
                    <a:pt x="21138" y="67163"/>
                    <a:pt x="21104" y="67300"/>
                  </a:cubicBezTo>
                  <a:lnTo>
                    <a:pt x="21804" y="67300"/>
                  </a:lnTo>
                  <a:cubicBezTo>
                    <a:pt x="21896" y="67610"/>
                    <a:pt x="22161" y="67765"/>
                    <a:pt x="22426" y="67765"/>
                  </a:cubicBezTo>
                  <a:cubicBezTo>
                    <a:pt x="22691" y="67765"/>
                    <a:pt x="22956" y="67610"/>
                    <a:pt x="23048" y="67300"/>
                  </a:cubicBezTo>
                  <a:lnTo>
                    <a:pt x="24277" y="67300"/>
                  </a:lnTo>
                  <a:cubicBezTo>
                    <a:pt x="24370" y="67610"/>
                    <a:pt x="24634" y="67765"/>
                    <a:pt x="24899" y="67765"/>
                  </a:cubicBezTo>
                  <a:cubicBezTo>
                    <a:pt x="25164" y="67765"/>
                    <a:pt x="25429" y="67610"/>
                    <a:pt x="25521" y="67300"/>
                  </a:cubicBezTo>
                  <a:lnTo>
                    <a:pt x="27422" y="67300"/>
                  </a:lnTo>
                  <a:lnTo>
                    <a:pt x="23663" y="71064"/>
                  </a:lnTo>
                  <a:lnTo>
                    <a:pt x="20911" y="68312"/>
                  </a:lnTo>
                  <a:cubicBezTo>
                    <a:pt x="20877" y="68477"/>
                    <a:pt x="20849" y="68643"/>
                    <a:pt x="20825" y="68804"/>
                  </a:cubicBezTo>
                  <a:lnTo>
                    <a:pt x="23374" y="71353"/>
                  </a:lnTo>
                  <a:lnTo>
                    <a:pt x="19407" y="75320"/>
                  </a:lnTo>
                  <a:lnTo>
                    <a:pt x="19331" y="75244"/>
                  </a:lnTo>
                  <a:cubicBezTo>
                    <a:pt x="19232" y="75571"/>
                    <a:pt x="19156" y="75897"/>
                    <a:pt x="19090" y="76214"/>
                  </a:cubicBezTo>
                  <a:lnTo>
                    <a:pt x="19407" y="75897"/>
                  </a:lnTo>
                  <a:lnTo>
                    <a:pt x="23374" y="79864"/>
                  </a:lnTo>
                  <a:lnTo>
                    <a:pt x="19407" y="83832"/>
                  </a:lnTo>
                  <a:lnTo>
                    <a:pt x="19203" y="83624"/>
                  </a:lnTo>
                  <a:cubicBezTo>
                    <a:pt x="19142" y="83742"/>
                    <a:pt x="19066" y="83870"/>
                    <a:pt x="18991" y="83993"/>
                  </a:cubicBezTo>
                  <a:lnTo>
                    <a:pt x="19118" y="84120"/>
                  </a:lnTo>
                  <a:lnTo>
                    <a:pt x="18551" y="84683"/>
                  </a:lnTo>
                  <a:cubicBezTo>
                    <a:pt x="18395" y="84981"/>
                    <a:pt x="18277" y="85293"/>
                    <a:pt x="18196" y="85619"/>
                  </a:cubicBezTo>
                  <a:lnTo>
                    <a:pt x="19407" y="84409"/>
                  </a:lnTo>
                  <a:lnTo>
                    <a:pt x="23369" y="88376"/>
                  </a:lnTo>
                  <a:lnTo>
                    <a:pt x="19407" y="92343"/>
                  </a:lnTo>
                  <a:lnTo>
                    <a:pt x="17619" y="90556"/>
                  </a:lnTo>
                  <a:cubicBezTo>
                    <a:pt x="17586" y="90707"/>
                    <a:pt x="17544" y="90863"/>
                    <a:pt x="17501" y="91019"/>
                  </a:cubicBezTo>
                  <a:lnTo>
                    <a:pt x="18910" y="92429"/>
                  </a:lnTo>
                  <a:lnTo>
                    <a:pt x="17009" y="92429"/>
                  </a:lnTo>
                  <a:cubicBezTo>
                    <a:pt x="16953" y="92561"/>
                    <a:pt x="16901" y="92698"/>
                    <a:pt x="16834" y="92835"/>
                  </a:cubicBezTo>
                  <a:lnTo>
                    <a:pt x="36222" y="92835"/>
                  </a:lnTo>
                  <a:lnTo>
                    <a:pt x="36222" y="117964"/>
                  </a:lnTo>
                  <a:lnTo>
                    <a:pt x="11098" y="117964"/>
                  </a:lnTo>
                  <a:lnTo>
                    <a:pt x="11098" y="105343"/>
                  </a:lnTo>
                  <a:cubicBezTo>
                    <a:pt x="10961" y="105485"/>
                    <a:pt x="10824" y="105627"/>
                    <a:pt x="10692" y="105778"/>
                  </a:cubicBezTo>
                  <a:lnTo>
                    <a:pt x="10692" y="117675"/>
                  </a:lnTo>
                  <a:lnTo>
                    <a:pt x="6152" y="113136"/>
                  </a:lnTo>
                  <a:lnTo>
                    <a:pt x="6152" y="111916"/>
                  </a:lnTo>
                  <a:cubicBezTo>
                    <a:pt x="6015" y="111916"/>
                    <a:pt x="5878" y="111906"/>
                    <a:pt x="5741" y="111887"/>
                  </a:cubicBezTo>
                  <a:lnTo>
                    <a:pt x="5741" y="113018"/>
                  </a:lnTo>
                  <a:lnTo>
                    <a:pt x="2426" y="113018"/>
                  </a:lnTo>
                  <a:cubicBezTo>
                    <a:pt x="2407" y="113155"/>
                    <a:pt x="2407" y="113292"/>
                    <a:pt x="2416" y="113424"/>
                  </a:cubicBezTo>
                  <a:lnTo>
                    <a:pt x="5864" y="113424"/>
                  </a:lnTo>
                  <a:lnTo>
                    <a:pt x="10399" y="117964"/>
                  </a:lnTo>
                  <a:lnTo>
                    <a:pt x="4927" y="117964"/>
                  </a:lnTo>
                  <a:cubicBezTo>
                    <a:pt x="5008" y="118200"/>
                    <a:pt x="5036" y="118446"/>
                    <a:pt x="5003" y="118692"/>
                  </a:cubicBezTo>
                  <a:cubicBezTo>
                    <a:pt x="5117" y="118787"/>
                    <a:pt x="5258" y="118834"/>
                    <a:pt x="5400" y="118834"/>
                  </a:cubicBezTo>
                  <a:cubicBezTo>
                    <a:pt x="5689" y="118834"/>
                    <a:pt x="5939" y="118645"/>
                    <a:pt x="6024" y="118375"/>
                  </a:cubicBezTo>
                  <a:lnTo>
                    <a:pt x="7254" y="118375"/>
                  </a:lnTo>
                  <a:cubicBezTo>
                    <a:pt x="7346" y="118685"/>
                    <a:pt x="7611" y="118840"/>
                    <a:pt x="7876" y="118840"/>
                  </a:cubicBezTo>
                  <a:cubicBezTo>
                    <a:pt x="8141" y="118840"/>
                    <a:pt x="8405" y="118685"/>
                    <a:pt x="8498" y="118375"/>
                  </a:cubicBezTo>
                  <a:lnTo>
                    <a:pt x="10399" y="118375"/>
                  </a:lnTo>
                  <a:lnTo>
                    <a:pt x="6639" y="122135"/>
                  </a:lnTo>
                  <a:lnTo>
                    <a:pt x="4473" y="119969"/>
                  </a:lnTo>
                  <a:cubicBezTo>
                    <a:pt x="4398" y="120082"/>
                    <a:pt x="4322" y="120196"/>
                    <a:pt x="4242" y="120314"/>
                  </a:cubicBezTo>
                  <a:lnTo>
                    <a:pt x="6351" y="122423"/>
                  </a:lnTo>
                  <a:lnTo>
                    <a:pt x="2383" y="126391"/>
                  </a:lnTo>
                  <a:lnTo>
                    <a:pt x="1367" y="125374"/>
                  </a:lnTo>
                  <a:cubicBezTo>
                    <a:pt x="1324" y="125530"/>
                    <a:pt x="1286" y="125686"/>
                    <a:pt x="1253" y="125842"/>
                  </a:cubicBezTo>
                  <a:lnTo>
                    <a:pt x="2095" y="126679"/>
                  </a:lnTo>
                  <a:lnTo>
                    <a:pt x="1012" y="127757"/>
                  </a:lnTo>
                  <a:cubicBezTo>
                    <a:pt x="1007" y="127960"/>
                    <a:pt x="1002" y="128154"/>
                    <a:pt x="1002" y="128348"/>
                  </a:cubicBezTo>
                  <a:lnTo>
                    <a:pt x="2383" y="126967"/>
                  </a:lnTo>
                  <a:lnTo>
                    <a:pt x="6351" y="130935"/>
                  </a:lnTo>
                  <a:lnTo>
                    <a:pt x="2383" y="134902"/>
                  </a:lnTo>
                  <a:lnTo>
                    <a:pt x="1045" y="133564"/>
                  </a:lnTo>
                  <a:cubicBezTo>
                    <a:pt x="1007" y="133720"/>
                    <a:pt x="969" y="133871"/>
                    <a:pt x="922" y="134023"/>
                  </a:cubicBezTo>
                  <a:lnTo>
                    <a:pt x="2095" y="135191"/>
                  </a:lnTo>
                  <a:lnTo>
                    <a:pt x="43" y="137243"/>
                  </a:lnTo>
                  <a:cubicBezTo>
                    <a:pt x="24" y="137442"/>
                    <a:pt x="9" y="137650"/>
                    <a:pt x="0" y="137867"/>
                  </a:cubicBezTo>
                  <a:lnTo>
                    <a:pt x="2383" y="135484"/>
                  </a:lnTo>
                  <a:lnTo>
                    <a:pt x="6351" y="139451"/>
                  </a:lnTo>
                  <a:lnTo>
                    <a:pt x="6218" y="139579"/>
                  </a:lnTo>
                  <a:cubicBezTo>
                    <a:pt x="6464" y="139527"/>
                    <a:pt x="6710" y="139475"/>
                    <a:pt x="6956" y="139423"/>
                  </a:cubicBezTo>
                  <a:lnTo>
                    <a:pt x="10692" y="135687"/>
                  </a:lnTo>
                  <a:lnTo>
                    <a:pt x="10692" y="137848"/>
                  </a:lnTo>
                  <a:cubicBezTo>
                    <a:pt x="10838" y="137645"/>
                    <a:pt x="10975" y="137437"/>
                    <a:pt x="11098" y="137219"/>
                  </a:cubicBezTo>
                  <a:lnTo>
                    <a:pt x="11098" y="118664"/>
                  </a:lnTo>
                  <a:lnTo>
                    <a:pt x="15638" y="123203"/>
                  </a:lnTo>
                  <a:lnTo>
                    <a:pt x="15638" y="127615"/>
                  </a:lnTo>
                  <a:lnTo>
                    <a:pt x="12460" y="130793"/>
                  </a:lnTo>
                  <a:cubicBezTo>
                    <a:pt x="12375" y="130873"/>
                    <a:pt x="12375" y="131001"/>
                    <a:pt x="12460" y="131081"/>
                  </a:cubicBezTo>
                  <a:lnTo>
                    <a:pt x="13477" y="132103"/>
                  </a:lnTo>
                  <a:cubicBezTo>
                    <a:pt x="13553" y="131980"/>
                    <a:pt x="13624" y="131862"/>
                    <a:pt x="13699" y="131748"/>
                  </a:cubicBezTo>
                  <a:lnTo>
                    <a:pt x="12891" y="130940"/>
                  </a:lnTo>
                  <a:lnTo>
                    <a:pt x="15988" y="127842"/>
                  </a:lnTo>
                  <a:cubicBezTo>
                    <a:pt x="16026" y="127804"/>
                    <a:pt x="16045" y="127752"/>
                    <a:pt x="16045" y="127700"/>
                  </a:cubicBezTo>
                  <a:lnTo>
                    <a:pt x="16045" y="123326"/>
                  </a:lnTo>
                  <a:lnTo>
                    <a:pt x="20419" y="123326"/>
                  </a:lnTo>
                  <a:cubicBezTo>
                    <a:pt x="20471" y="123326"/>
                    <a:pt x="20523" y="123303"/>
                    <a:pt x="20565" y="123265"/>
                  </a:cubicBezTo>
                  <a:lnTo>
                    <a:pt x="23658" y="120172"/>
                  </a:lnTo>
                  <a:lnTo>
                    <a:pt x="26751" y="123265"/>
                  </a:lnTo>
                  <a:cubicBezTo>
                    <a:pt x="26793" y="123303"/>
                    <a:pt x="26845" y="123326"/>
                    <a:pt x="26897" y="123326"/>
                  </a:cubicBezTo>
                  <a:lnTo>
                    <a:pt x="31271" y="123326"/>
                  </a:lnTo>
                  <a:lnTo>
                    <a:pt x="31271" y="127700"/>
                  </a:lnTo>
                  <a:cubicBezTo>
                    <a:pt x="31271" y="127752"/>
                    <a:pt x="31290" y="127804"/>
                    <a:pt x="31333" y="127842"/>
                  </a:cubicBezTo>
                  <a:lnTo>
                    <a:pt x="34425" y="130940"/>
                  </a:lnTo>
                  <a:lnTo>
                    <a:pt x="31337" y="134032"/>
                  </a:lnTo>
                  <a:cubicBezTo>
                    <a:pt x="31300" y="134070"/>
                    <a:pt x="31281" y="134122"/>
                    <a:pt x="31281" y="134179"/>
                  </a:cubicBezTo>
                  <a:lnTo>
                    <a:pt x="31281" y="138553"/>
                  </a:lnTo>
                  <a:lnTo>
                    <a:pt x="26907" y="138553"/>
                  </a:lnTo>
                  <a:cubicBezTo>
                    <a:pt x="26850" y="138553"/>
                    <a:pt x="26798" y="138572"/>
                    <a:pt x="26760" y="138610"/>
                  </a:cubicBezTo>
                  <a:lnTo>
                    <a:pt x="23667" y="141702"/>
                  </a:lnTo>
                  <a:lnTo>
                    <a:pt x="20570" y="138614"/>
                  </a:lnTo>
                  <a:cubicBezTo>
                    <a:pt x="20532" y="138572"/>
                    <a:pt x="20480" y="138553"/>
                    <a:pt x="20423" y="138553"/>
                  </a:cubicBezTo>
                  <a:lnTo>
                    <a:pt x="16049" y="138553"/>
                  </a:lnTo>
                  <a:lnTo>
                    <a:pt x="16049" y="136373"/>
                  </a:lnTo>
                  <a:cubicBezTo>
                    <a:pt x="15917" y="136609"/>
                    <a:pt x="15780" y="136846"/>
                    <a:pt x="15643" y="137068"/>
                  </a:cubicBezTo>
                  <a:lnTo>
                    <a:pt x="15643" y="138671"/>
                  </a:lnTo>
                  <a:lnTo>
                    <a:pt x="11103" y="143211"/>
                  </a:lnTo>
                  <a:lnTo>
                    <a:pt x="11103" y="140539"/>
                  </a:lnTo>
                  <a:cubicBezTo>
                    <a:pt x="10966" y="140553"/>
                    <a:pt x="10829" y="140563"/>
                    <a:pt x="10692" y="140567"/>
                  </a:cubicBezTo>
                  <a:lnTo>
                    <a:pt x="10692" y="143211"/>
                  </a:lnTo>
                  <a:lnTo>
                    <a:pt x="7892" y="140411"/>
                  </a:lnTo>
                  <a:cubicBezTo>
                    <a:pt x="7779" y="140392"/>
                    <a:pt x="7670" y="140373"/>
                    <a:pt x="7580" y="140355"/>
                  </a:cubicBezTo>
                  <a:cubicBezTo>
                    <a:pt x="7549" y="140347"/>
                    <a:pt x="7517" y="140343"/>
                    <a:pt x="7486" y="140343"/>
                  </a:cubicBezTo>
                  <a:cubicBezTo>
                    <a:pt x="7419" y="140343"/>
                    <a:pt x="7354" y="140360"/>
                    <a:pt x="7296" y="140392"/>
                  </a:cubicBezTo>
                  <a:lnTo>
                    <a:pt x="10280" y="143376"/>
                  </a:lnTo>
                  <a:lnTo>
                    <a:pt x="8436" y="143376"/>
                  </a:lnTo>
                  <a:cubicBezTo>
                    <a:pt x="8316" y="143152"/>
                    <a:pt x="8094" y="143039"/>
                    <a:pt x="7874" y="143039"/>
                  </a:cubicBezTo>
                  <a:cubicBezTo>
                    <a:pt x="7653" y="143039"/>
                    <a:pt x="7434" y="143152"/>
                    <a:pt x="7315" y="143376"/>
                  </a:cubicBezTo>
                  <a:lnTo>
                    <a:pt x="7273" y="143376"/>
                  </a:lnTo>
                  <a:cubicBezTo>
                    <a:pt x="7315" y="143570"/>
                    <a:pt x="7358" y="143750"/>
                    <a:pt x="7401" y="143911"/>
                  </a:cubicBezTo>
                  <a:lnTo>
                    <a:pt x="10692" y="143911"/>
                  </a:lnTo>
                  <a:lnTo>
                    <a:pt x="10692" y="150658"/>
                  </a:lnTo>
                  <a:cubicBezTo>
                    <a:pt x="10824" y="150611"/>
                    <a:pt x="10961" y="150564"/>
                    <a:pt x="11098" y="150512"/>
                  </a:cubicBezTo>
                  <a:lnTo>
                    <a:pt x="11098" y="149665"/>
                  </a:lnTo>
                  <a:lnTo>
                    <a:pt x="12787" y="147982"/>
                  </a:lnTo>
                  <a:cubicBezTo>
                    <a:pt x="12867" y="147902"/>
                    <a:pt x="12867" y="147774"/>
                    <a:pt x="12787" y="147694"/>
                  </a:cubicBezTo>
                  <a:lnTo>
                    <a:pt x="11098" y="146005"/>
                  </a:lnTo>
                  <a:lnTo>
                    <a:pt x="11098" y="144076"/>
                  </a:lnTo>
                  <a:lnTo>
                    <a:pt x="14862" y="147835"/>
                  </a:lnTo>
                  <a:lnTo>
                    <a:pt x="12995" y="149703"/>
                  </a:lnTo>
                  <a:cubicBezTo>
                    <a:pt x="13378" y="149524"/>
                    <a:pt x="13765" y="149330"/>
                    <a:pt x="14144" y="149131"/>
                  </a:cubicBezTo>
                  <a:lnTo>
                    <a:pt x="15151" y="148129"/>
                  </a:lnTo>
                  <a:lnTo>
                    <a:pt x="15510" y="148493"/>
                  </a:lnTo>
                  <a:cubicBezTo>
                    <a:pt x="15666" y="148441"/>
                    <a:pt x="15818" y="148403"/>
                    <a:pt x="15974" y="148374"/>
                  </a:cubicBezTo>
                  <a:lnTo>
                    <a:pt x="15439" y="147835"/>
                  </a:lnTo>
                  <a:lnTo>
                    <a:pt x="19364" y="143911"/>
                  </a:lnTo>
                  <a:lnTo>
                    <a:pt x="19449" y="143911"/>
                  </a:lnTo>
                  <a:lnTo>
                    <a:pt x="23374" y="147835"/>
                  </a:lnTo>
                  <a:lnTo>
                    <a:pt x="20017" y="151193"/>
                  </a:lnTo>
                  <a:cubicBezTo>
                    <a:pt x="20078" y="151325"/>
                    <a:pt x="20135" y="151462"/>
                    <a:pt x="20187" y="151604"/>
                  </a:cubicBezTo>
                  <a:lnTo>
                    <a:pt x="23663" y="148129"/>
                  </a:lnTo>
                  <a:lnTo>
                    <a:pt x="27630" y="152096"/>
                  </a:lnTo>
                  <a:lnTo>
                    <a:pt x="23663" y="156063"/>
                  </a:lnTo>
                  <a:lnTo>
                    <a:pt x="20655" y="153051"/>
                  </a:lnTo>
                  <a:lnTo>
                    <a:pt x="20655" y="153051"/>
                  </a:lnTo>
                  <a:cubicBezTo>
                    <a:pt x="20721" y="153307"/>
                    <a:pt x="20788" y="153562"/>
                    <a:pt x="20844" y="153822"/>
                  </a:cubicBezTo>
                  <a:lnTo>
                    <a:pt x="23374" y="156347"/>
                  </a:lnTo>
                  <a:lnTo>
                    <a:pt x="21478" y="158248"/>
                  </a:lnTo>
                  <a:cubicBezTo>
                    <a:pt x="21492" y="158428"/>
                    <a:pt x="21506" y="158612"/>
                    <a:pt x="21516" y="158787"/>
                  </a:cubicBezTo>
                  <a:lnTo>
                    <a:pt x="23663" y="156640"/>
                  </a:lnTo>
                  <a:lnTo>
                    <a:pt x="27630" y="160608"/>
                  </a:lnTo>
                  <a:lnTo>
                    <a:pt x="23663" y="164570"/>
                  </a:lnTo>
                  <a:lnTo>
                    <a:pt x="21615" y="162523"/>
                  </a:lnTo>
                  <a:cubicBezTo>
                    <a:pt x="21615" y="162755"/>
                    <a:pt x="21610" y="162949"/>
                    <a:pt x="21606" y="163095"/>
                  </a:cubicBezTo>
                  <a:lnTo>
                    <a:pt x="23374" y="164859"/>
                  </a:lnTo>
                  <a:lnTo>
                    <a:pt x="19497" y="168732"/>
                  </a:lnTo>
                  <a:cubicBezTo>
                    <a:pt x="19478" y="168930"/>
                    <a:pt x="19464" y="169124"/>
                    <a:pt x="19459" y="169318"/>
                  </a:cubicBezTo>
                  <a:lnTo>
                    <a:pt x="36227" y="169318"/>
                  </a:lnTo>
                  <a:lnTo>
                    <a:pt x="36227" y="194447"/>
                  </a:lnTo>
                  <a:lnTo>
                    <a:pt x="20319" y="194447"/>
                  </a:lnTo>
                  <a:cubicBezTo>
                    <a:pt x="20267" y="194584"/>
                    <a:pt x="20215" y="194721"/>
                    <a:pt x="20163" y="194858"/>
                  </a:cubicBezTo>
                  <a:lnTo>
                    <a:pt x="35934" y="194858"/>
                  </a:lnTo>
                  <a:lnTo>
                    <a:pt x="31399" y="199398"/>
                  </a:lnTo>
                  <a:lnTo>
                    <a:pt x="26987" y="199398"/>
                  </a:lnTo>
                  <a:lnTo>
                    <a:pt x="23809" y="196215"/>
                  </a:lnTo>
                  <a:cubicBezTo>
                    <a:pt x="23769" y="196175"/>
                    <a:pt x="23716" y="196155"/>
                    <a:pt x="23663" y="196155"/>
                  </a:cubicBezTo>
                  <a:cubicBezTo>
                    <a:pt x="23609" y="196155"/>
                    <a:pt x="23556" y="196175"/>
                    <a:pt x="23516" y="196215"/>
                  </a:cubicBezTo>
                  <a:lnTo>
                    <a:pt x="20338" y="199393"/>
                  </a:lnTo>
                  <a:lnTo>
                    <a:pt x="17771" y="199393"/>
                  </a:lnTo>
                  <a:cubicBezTo>
                    <a:pt x="17686" y="199530"/>
                    <a:pt x="17591" y="199667"/>
                    <a:pt x="17501" y="199804"/>
                  </a:cubicBezTo>
                  <a:lnTo>
                    <a:pt x="20423" y="199804"/>
                  </a:lnTo>
                  <a:cubicBezTo>
                    <a:pt x="20476" y="199804"/>
                    <a:pt x="20528" y="199786"/>
                    <a:pt x="20570" y="199748"/>
                  </a:cubicBezTo>
                  <a:lnTo>
                    <a:pt x="23663" y="196650"/>
                  </a:lnTo>
                  <a:lnTo>
                    <a:pt x="26755" y="199748"/>
                  </a:lnTo>
                  <a:cubicBezTo>
                    <a:pt x="26793" y="199786"/>
                    <a:pt x="26845" y="199804"/>
                    <a:pt x="26902" y="199804"/>
                  </a:cubicBezTo>
                  <a:lnTo>
                    <a:pt x="31276" y="199804"/>
                  </a:lnTo>
                  <a:lnTo>
                    <a:pt x="31276" y="204179"/>
                  </a:lnTo>
                  <a:cubicBezTo>
                    <a:pt x="31276" y="204231"/>
                    <a:pt x="31295" y="204283"/>
                    <a:pt x="31333" y="204325"/>
                  </a:cubicBezTo>
                  <a:lnTo>
                    <a:pt x="31914" y="204907"/>
                  </a:lnTo>
                  <a:cubicBezTo>
                    <a:pt x="32208" y="205025"/>
                    <a:pt x="32505" y="205129"/>
                    <a:pt x="32808" y="205214"/>
                  </a:cubicBezTo>
                  <a:lnTo>
                    <a:pt x="31683" y="204093"/>
                  </a:lnTo>
                  <a:lnTo>
                    <a:pt x="31683" y="199686"/>
                  </a:lnTo>
                  <a:lnTo>
                    <a:pt x="36227" y="195151"/>
                  </a:lnTo>
                  <a:lnTo>
                    <a:pt x="36227" y="205427"/>
                  </a:lnTo>
                  <a:cubicBezTo>
                    <a:pt x="36260" y="205427"/>
                    <a:pt x="36288" y="205422"/>
                    <a:pt x="36322" y="205422"/>
                  </a:cubicBezTo>
                  <a:cubicBezTo>
                    <a:pt x="36426" y="205408"/>
                    <a:pt x="36534" y="205408"/>
                    <a:pt x="36634" y="205399"/>
                  </a:cubicBezTo>
                  <a:lnTo>
                    <a:pt x="36634" y="194858"/>
                  </a:lnTo>
                  <a:lnTo>
                    <a:pt x="61762" y="194858"/>
                  </a:lnTo>
                  <a:lnTo>
                    <a:pt x="61762" y="203072"/>
                  </a:lnTo>
                  <a:cubicBezTo>
                    <a:pt x="62046" y="202963"/>
                    <a:pt x="62339" y="202869"/>
                    <a:pt x="62632" y="202788"/>
                  </a:cubicBezTo>
                  <a:lnTo>
                    <a:pt x="66221" y="199199"/>
                  </a:lnTo>
                  <a:lnTo>
                    <a:pt x="67040" y="200017"/>
                  </a:lnTo>
                  <a:cubicBezTo>
                    <a:pt x="67058" y="199842"/>
                    <a:pt x="67073" y="199667"/>
                    <a:pt x="67082" y="199478"/>
                  </a:cubicBezTo>
                  <a:lnTo>
                    <a:pt x="66510" y="198911"/>
                  </a:lnTo>
                  <a:lnTo>
                    <a:pt x="67077" y="198343"/>
                  </a:lnTo>
                  <a:cubicBezTo>
                    <a:pt x="67068" y="198168"/>
                    <a:pt x="67063" y="197984"/>
                    <a:pt x="67044" y="197795"/>
                  </a:cubicBezTo>
                  <a:lnTo>
                    <a:pt x="66221" y="198622"/>
                  </a:lnTo>
                  <a:lnTo>
                    <a:pt x="62462" y="194858"/>
                  </a:lnTo>
                  <a:lnTo>
                    <a:pt x="64363" y="194858"/>
                  </a:lnTo>
                  <a:cubicBezTo>
                    <a:pt x="64455" y="195168"/>
                    <a:pt x="64720" y="195323"/>
                    <a:pt x="64985" y="195323"/>
                  </a:cubicBezTo>
                  <a:cubicBezTo>
                    <a:pt x="65250" y="195323"/>
                    <a:pt x="65515" y="195168"/>
                    <a:pt x="65607" y="194858"/>
                  </a:cubicBezTo>
                  <a:lnTo>
                    <a:pt x="66567" y="194858"/>
                  </a:lnTo>
                  <a:cubicBezTo>
                    <a:pt x="66538" y="194721"/>
                    <a:pt x="66500" y="194584"/>
                    <a:pt x="66467" y="194447"/>
                  </a:cubicBezTo>
                  <a:lnTo>
                    <a:pt x="62462" y="194447"/>
                  </a:lnTo>
                  <a:lnTo>
                    <a:pt x="65512" y="191392"/>
                  </a:lnTo>
                  <a:cubicBezTo>
                    <a:pt x="65460" y="191250"/>
                    <a:pt x="65413" y="191113"/>
                    <a:pt x="65361" y="190966"/>
                  </a:cubicBezTo>
                  <a:lnTo>
                    <a:pt x="62174" y="194158"/>
                  </a:lnTo>
                  <a:lnTo>
                    <a:pt x="62174" y="169611"/>
                  </a:lnTo>
                  <a:lnTo>
                    <a:pt x="66709" y="174151"/>
                  </a:lnTo>
                  <a:lnTo>
                    <a:pt x="66709" y="176927"/>
                  </a:lnTo>
                  <a:cubicBezTo>
                    <a:pt x="66855" y="176790"/>
                    <a:pt x="66992" y="176662"/>
                    <a:pt x="67120" y="176548"/>
                  </a:cubicBezTo>
                  <a:lnTo>
                    <a:pt x="67120" y="174269"/>
                  </a:lnTo>
                  <a:lnTo>
                    <a:pt x="69262" y="174269"/>
                  </a:lnTo>
                  <a:cubicBezTo>
                    <a:pt x="69319" y="174132"/>
                    <a:pt x="69361" y="173995"/>
                    <a:pt x="69404" y="173858"/>
                  </a:cubicBezTo>
                  <a:lnTo>
                    <a:pt x="66997" y="173858"/>
                  </a:lnTo>
                  <a:lnTo>
                    <a:pt x="62462" y="169323"/>
                  </a:lnTo>
                  <a:lnTo>
                    <a:pt x="70354" y="169323"/>
                  </a:lnTo>
                  <a:cubicBezTo>
                    <a:pt x="70430" y="169176"/>
                    <a:pt x="70510" y="169039"/>
                    <a:pt x="70605" y="168911"/>
                  </a:cubicBezTo>
                  <a:lnTo>
                    <a:pt x="62174" y="168911"/>
                  </a:lnTo>
                  <a:lnTo>
                    <a:pt x="62174" y="143906"/>
                  </a:lnTo>
                  <a:lnTo>
                    <a:pt x="80200" y="143906"/>
                  </a:lnTo>
                  <a:cubicBezTo>
                    <a:pt x="80176" y="143726"/>
                    <a:pt x="80138" y="143551"/>
                    <a:pt x="80091" y="143376"/>
                  </a:cubicBezTo>
                  <a:lnTo>
                    <a:pt x="79609" y="143376"/>
                  </a:lnTo>
                  <a:lnTo>
                    <a:pt x="79977" y="143003"/>
                  </a:lnTo>
                  <a:cubicBezTo>
                    <a:pt x="79930" y="142865"/>
                    <a:pt x="79873" y="142728"/>
                    <a:pt x="79807" y="142596"/>
                  </a:cubicBezTo>
                  <a:lnTo>
                    <a:pt x="79027" y="143376"/>
                  </a:lnTo>
                  <a:lnTo>
                    <a:pt x="78951" y="143376"/>
                  </a:lnTo>
                  <a:lnTo>
                    <a:pt x="75022" y="139447"/>
                  </a:lnTo>
                  <a:lnTo>
                    <a:pt x="75920" y="138553"/>
                  </a:lnTo>
                  <a:cubicBezTo>
                    <a:pt x="75826" y="138454"/>
                    <a:pt x="75726" y="138359"/>
                    <a:pt x="75632" y="138255"/>
                  </a:cubicBezTo>
                  <a:lnTo>
                    <a:pt x="74733" y="139153"/>
                  </a:lnTo>
                  <a:lnTo>
                    <a:pt x="70766" y="135191"/>
                  </a:lnTo>
                  <a:lnTo>
                    <a:pt x="74733" y="131223"/>
                  </a:lnTo>
                  <a:lnTo>
                    <a:pt x="78322" y="134812"/>
                  </a:lnTo>
                  <a:cubicBezTo>
                    <a:pt x="78426" y="134708"/>
                    <a:pt x="78497" y="134576"/>
                    <a:pt x="78516" y="134429"/>
                  </a:cubicBezTo>
                  <a:lnTo>
                    <a:pt x="75026" y="130935"/>
                  </a:lnTo>
                  <a:lnTo>
                    <a:pt x="78989" y="126972"/>
                  </a:lnTo>
                  <a:lnTo>
                    <a:pt x="79159" y="127138"/>
                  </a:lnTo>
                  <a:cubicBezTo>
                    <a:pt x="79244" y="127029"/>
                    <a:pt x="79325" y="126920"/>
                    <a:pt x="79400" y="126802"/>
                  </a:cubicBezTo>
                  <a:lnTo>
                    <a:pt x="79282" y="126684"/>
                  </a:lnTo>
                  <a:lnTo>
                    <a:pt x="79646" y="126320"/>
                  </a:lnTo>
                  <a:cubicBezTo>
                    <a:pt x="79717" y="126121"/>
                    <a:pt x="79727" y="125908"/>
                    <a:pt x="79679" y="125710"/>
                  </a:cubicBezTo>
                  <a:lnTo>
                    <a:pt x="79679" y="125710"/>
                  </a:lnTo>
                  <a:lnTo>
                    <a:pt x="78994" y="126395"/>
                  </a:lnTo>
                  <a:lnTo>
                    <a:pt x="76440" y="123842"/>
                  </a:lnTo>
                  <a:cubicBezTo>
                    <a:pt x="76180" y="123766"/>
                    <a:pt x="75911" y="123690"/>
                    <a:pt x="75627" y="123605"/>
                  </a:cubicBezTo>
                  <a:lnTo>
                    <a:pt x="75627" y="123605"/>
                  </a:lnTo>
                  <a:lnTo>
                    <a:pt x="78701" y="126679"/>
                  </a:lnTo>
                  <a:lnTo>
                    <a:pt x="74738" y="130646"/>
                  </a:lnTo>
                  <a:lnTo>
                    <a:pt x="70771" y="126679"/>
                  </a:lnTo>
                  <a:lnTo>
                    <a:pt x="74223" y="123227"/>
                  </a:lnTo>
                  <a:lnTo>
                    <a:pt x="73868" y="123132"/>
                  </a:lnTo>
                  <a:cubicBezTo>
                    <a:pt x="73835" y="123123"/>
                    <a:pt x="73806" y="123109"/>
                    <a:pt x="73773" y="123099"/>
                  </a:cubicBezTo>
                  <a:lnTo>
                    <a:pt x="70482" y="126391"/>
                  </a:lnTo>
                  <a:lnTo>
                    <a:pt x="66519" y="122423"/>
                  </a:lnTo>
                  <a:lnTo>
                    <a:pt x="69702" y="119241"/>
                  </a:lnTo>
                  <a:cubicBezTo>
                    <a:pt x="69645" y="119104"/>
                    <a:pt x="69593" y="118966"/>
                    <a:pt x="69541" y="118820"/>
                  </a:cubicBezTo>
                  <a:lnTo>
                    <a:pt x="66226" y="122135"/>
                  </a:lnTo>
                  <a:lnTo>
                    <a:pt x="62467" y="118375"/>
                  </a:lnTo>
                  <a:lnTo>
                    <a:pt x="64368" y="118375"/>
                  </a:lnTo>
                  <a:cubicBezTo>
                    <a:pt x="64460" y="118685"/>
                    <a:pt x="64725" y="118840"/>
                    <a:pt x="64990" y="118840"/>
                  </a:cubicBezTo>
                  <a:cubicBezTo>
                    <a:pt x="65254" y="118840"/>
                    <a:pt x="65519" y="118685"/>
                    <a:pt x="65611" y="118375"/>
                  </a:cubicBezTo>
                  <a:lnTo>
                    <a:pt x="66841" y="118375"/>
                  </a:lnTo>
                  <a:cubicBezTo>
                    <a:pt x="66933" y="118683"/>
                    <a:pt x="67198" y="118836"/>
                    <a:pt x="67463" y="118836"/>
                  </a:cubicBezTo>
                  <a:cubicBezTo>
                    <a:pt x="67728" y="118836"/>
                    <a:pt x="67992" y="118683"/>
                    <a:pt x="68085" y="118375"/>
                  </a:cubicBezTo>
                  <a:lnTo>
                    <a:pt x="69404" y="118375"/>
                  </a:lnTo>
                  <a:cubicBezTo>
                    <a:pt x="69361" y="118238"/>
                    <a:pt x="69324" y="118106"/>
                    <a:pt x="69286" y="117964"/>
                  </a:cubicBezTo>
                  <a:lnTo>
                    <a:pt x="62462" y="117964"/>
                  </a:lnTo>
                  <a:lnTo>
                    <a:pt x="66997" y="113424"/>
                  </a:lnTo>
                  <a:lnTo>
                    <a:pt x="68652" y="113424"/>
                  </a:lnTo>
                  <a:cubicBezTo>
                    <a:pt x="68647" y="113292"/>
                    <a:pt x="68643" y="113155"/>
                    <a:pt x="68633" y="113018"/>
                  </a:cubicBezTo>
                  <a:lnTo>
                    <a:pt x="67120" y="113018"/>
                  </a:lnTo>
                  <a:lnTo>
                    <a:pt x="67120" y="108643"/>
                  </a:lnTo>
                  <a:cubicBezTo>
                    <a:pt x="67120" y="108587"/>
                    <a:pt x="67096" y="108535"/>
                    <a:pt x="67058" y="108497"/>
                  </a:cubicBezTo>
                  <a:lnTo>
                    <a:pt x="63966" y="105404"/>
                  </a:lnTo>
                  <a:lnTo>
                    <a:pt x="65857" y="103513"/>
                  </a:lnTo>
                  <a:cubicBezTo>
                    <a:pt x="65758" y="103418"/>
                    <a:pt x="65659" y="103319"/>
                    <a:pt x="65559" y="103229"/>
                  </a:cubicBezTo>
                  <a:lnTo>
                    <a:pt x="63531" y="105258"/>
                  </a:lnTo>
                  <a:cubicBezTo>
                    <a:pt x="63450" y="105338"/>
                    <a:pt x="63450" y="105471"/>
                    <a:pt x="63531" y="105546"/>
                  </a:cubicBezTo>
                  <a:lnTo>
                    <a:pt x="66709" y="108729"/>
                  </a:lnTo>
                  <a:lnTo>
                    <a:pt x="66709" y="113141"/>
                  </a:lnTo>
                  <a:lnTo>
                    <a:pt x="62174" y="117675"/>
                  </a:lnTo>
                  <a:lnTo>
                    <a:pt x="62174" y="100212"/>
                  </a:lnTo>
                  <a:cubicBezTo>
                    <a:pt x="62126" y="100132"/>
                    <a:pt x="62093" y="100047"/>
                    <a:pt x="62065" y="99957"/>
                  </a:cubicBezTo>
                  <a:cubicBezTo>
                    <a:pt x="62013" y="99777"/>
                    <a:pt x="62051" y="99583"/>
                    <a:pt x="62174" y="99441"/>
                  </a:cubicBezTo>
                  <a:lnTo>
                    <a:pt x="62174" y="93128"/>
                  </a:lnTo>
                  <a:lnTo>
                    <a:pt x="66709" y="97668"/>
                  </a:lnTo>
                  <a:lnTo>
                    <a:pt x="66709" y="98869"/>
                  </a:lnTo>
                  <a:cubicBezTo>
                    <a:pt x="66846" y="98874"/>
                    <a:pt x="66983" y="98883"/>
                    <a:pt x="67120" y="98893"/>
                  </a:cubicBezTo>
                  <a:lnTo>
                    <a:pt x="67120" y="97786"/>
                  </a:lnTo>
                  <a:lnTo>
                    <a:pt x="71494" y="97786"/>
                  </a:lnTo>
                  <a:cubicBezTo>
                    <a:pt x="71546" y="97786"/>
                    <a:pt x="71598" y="97767"/>
                    <a:pt x="71636" y="97730"/>
                  </a:cubicBezTo>
                  <a:lnTo>
                    <a:pt x="74733" y="94632"/>
                  </a:lnTo>
                  <a:lnTo>
                    <a:pt x="77826" y="97730"/>
                  </a:lnTo>
                  <a:cubicBezTo>
                    <a:pt x="77864" y="97767"/>
                    <a:pt x="77916" y="97786"/>
                    <a:pt x="77972" y="97786"/>
                  </a:cubicBezTo>
                  <a:lnTo>
                    <a:pt x="78147" y="97786"/>
                  </a:lnTo>
                  <a:cubicBezTo>
                    <a:pt x="78256" y="97654"/>
                    <a:pt x="78365" y="97517"/>
                    <a:pt x="78464" y="97375"/>
                  </a:cubicBezTo>
                  <a:lnTo>
                    <a:pt x="78053" y="97375"/>
                  </a:lnTo>
                  <a:lnTo>
                    <a:pt x="74875" y="94197"/>
                  </a:lnTo>
                  <a:cubicBezTo>
                    <a:pt x="74835" y="94157"/>
                    <a:pt x="74783" y="94137"/>
                    <a:pt x="74731" y="94137"/>
                  </a:cubicBezTo>
                  <a:cubicBezTo>
                    <a:pt x="74679" y="94137"/>
                    <a:pt x="74627" y="94157"/>
                    <a:pt x="74587" y="94197"/>
                  </a:cubicBezTo>
                  <a:lnTo>
                    <a:pt x="71404" y="97375"/>
                  </a:lnTo>
                  <a:lnTo>
                    <a:pt x="66997" y="97375"/>
                  </a:lnTo>
                  <a:lnTo>
                    <a:pt x="62457" y="92840"/>
                  </a:lnTo>
                  <a:lnTo>
                    <a:pt x="79963" y="92840"/>
                  </a:lnTo>
                  <a:cubicBezTo>
                    <a:pt x="79996" y="92698"/>
                    <a:pt x="80044" y="92561"/>
                    <a:pt x="80100" y="92429"/>
                  </a:cubicBezTo>
                  <a:lnTo>
                    <a:pt x="62174" y="92429"/>
                  </a:lnTo>
                  <a:lnTo>
                    <a:pt x="62174" y="67300"/>
                  </a:lnTo>
                  <a:lnTo>
                    <a:pt x="83165" y="67300"/>
                  </a:lnTo>
                  <a:cubicBezTo>
                    <a:pt x="83193" y="67168"/>
                    <a:pt x="83236" y="67021"/>
                    <a:pt x="83273" y="66874"/>
                  </a:cubicBezTo>
                  <a:lnTo>
                    <a:pt x="82644" y="66874"/>
                  </a:lnTo>
                  <a:cubicBezTo>
                    <a:pt x="82552" y="66565"/>
                    <a:pt x="82286" y="66410"/>
                    <a:pt x="82020" y="66410"/>
                  </a:cubicBezTo>
                  <a:cubicBezTo>
                    <a:pt x="81754" y="66410"/>
                    <a:pt x="81488" y="66565"/>
                    <a:pt x="81396" y="66874"/>
                  </a:cubicBezTo>
                  <a:lnTo>
                    <a:pt x="79495" y="66874"/>
                  </a:lnTo>
                  <a:lnTo>
                    <a:pt x="83259" y="63115"/>
                  </a:lnTo>
                  <a:lnTo>
                    <a:pt x="83803" y="63659"/>
                  </a:lnTo>
                  <a:cubicBezTo>
                    <a:pt x="83794" y="63446"/>
                    <a:pt x="83770" y="63233"/>
                    <a:pt x="83741" y="63016"/>
                  </a:cubicBezTo>
                  <a:lnTo>
                    <a:pt x="83548" y="62827"/>
                  </a:lnTo>
                  <a:lnTo>
                    <a:pt x="83680" y="62689"/>
                  </a:lnTo>
                  <a:cubicBezTo>
                    <a:pt x="83647" y="62529"/>
                    <a:pt x="83609" y="62373"/>
                    <a:pt x="83567" y="62221"/>
                  </a:cubicBezTo>
                  <a:lnTo>
                    <a:pt x="83259" y="62533"/>
                  </a:lnTo>
                  <a:lnTo>
                    <a:pt x="79292" y="58571"/>
                  </a:lnTo>
                  <a:lnTo>
                    <a:pt x="83259" y="54603"/>
                  </a:lnTo>
                  <a:lnTo>
                    <a:pt x="84224" y="55568"/>
                  </a:lnTo>
                  <a:cubicBezTo>
                    <a:pt x="84252" y="55402"/>
                    <a:pt x="84276" y="55237"/>
                    <a:pt x="84299" y="55067"/>
                  </a:cubicBezTo>
                  <a:lnTo>
                    <a:pt x="83548" y="54310"/>
                  </a:lnTo>
                  <a:lnTo>
                    <a:pt x="84432" y="53426"/>
                  </a:lnTo>
                  <a:cubicBezTo>
                    <a:pt x="84432" y="53345"/>
                    <a:pt x="84441" y="53265"/>
                    <a:pt x="84441" y="53185"/>
                  </a:cubicBezTo>
                  <a:cubicBezTo>
                    <a:pt x="84441" y="53066"/>
                    <a:pt x="84427" y="52967"/>
                    <a:pt x="84422" y="52858"/>
                  </a:cubicBezTo>
                  <a:lnTo>
                    <a:pt x="83259" y="54022"/>
                  </a:lnTo>
                  <a:lnTo>
                    <a:pt x="79292" y="50054"/>
                  </a:lnTo>
                  <a:lnTo>
                    <a:pt x="80881" y="48465"/>
                  </a:lnTo>
                  <a:cubicBezTo>
                    <a:pt x="80729" y="48409"/>
                    <a:pt x="80592" y="48357"/>
                    <a:pt x="80460" y="48305"/>
                  </a:cubicBezTo>
                  <a:lnTo>
                    <a:pt x="79003" y="49766"/>
                  </a:lnTo>
                  <a:lnTo>
                    <a:pt x="75036" y="45798"/>
                  </a:lnTo>
                  <a:lnTo>
                    <a:pt x="79003" y="41831"/>
                  </a:lnTo>
                  <a:lnTo>
                    <a:pt x="81670" y="44498"/>
                  </a:lnTo>
                  <a:cubicBezTo>
                    <a:pt x="81836" y="44493"/>
                    <a:pt x="82001" y="44460"/>
                    <a:pt x="82157" y="44403"/>
                  </a:cubicBezTo>
                  <a:lnTo>
                    <a:pt x="79495" y="41746"/>
                  </a:lnTo>
                  <a:lnTo>
                    <a:pt x="81396" y="41746"/>
                  </a:lnTo>
                  <a:cubicBezTo>
                    <a:pt x="81488" y="42056"/>
                    <a:pt x="81754" y="42210"/>
                    <a:pt x="82020" y="42210"/>
                  </a:cubicBezTo>
                  <a:cubicBezTo>
                    <a:pt x="82286" y="42210"/>
                    <a:pt x="82552" y="42056"/>
                    <a:pt x="82644" y="41746"/>
                  </a:cubicBezTo>
                  <a:lnTo>
                    <a:pt x="83869" y="41746"/>
                  </a:lnTo>
                  <a:cubicBezTo>
                    <a:pt x="83926" y="41907"/>
                    <a:pt x="84039" y="42044"/>
                    <a:pt x="84195" y="42119"/>
                  </a:cubicBezTo>
                  <a:cubicBezTo>
                    <a:pt x="84262" y="42001"/>
                    <a:pt x="84328" y="41883"/>
                    <a:pt x="84394" y="41760"/>
                  </a:cubicBezTo>
                  <a:cubicBezTo>
                    <a:pt x="84380" y="41751"/>
                    <a:pt x="84361" y="41755"/>
                    <a:pt x="84351" y="41746"/>
                  </a:cubicBezTo>
                  <a:lnTo>
                    <a:pt x="84399" y="41746"/>
                  </a:lnTo>
                  <a:cubicBezTo>
                    <a:pt x="84470" y="41609"/>
                    <a:pt x="84545" y="41472"/>
                    <a:pt x="84616" y="41334"/>
                  </a:cubicBezTo>
                  <a:lnTo>
                    <a:pt x="62472" y="41334"/>
                  </a:lnTo>
                  <a:lnTo>
                    <a:pt x="67011" y="36795"/>
                  </a:lnTo>
                  <a:lnTo>
                    <a:pt x="71418" y="36795"/>
                  </a:lnTo>
                  <a:lnTo>
                    <a:pt x="74601" y="39977"/>
                  </a:lnTo>
                  <a:cubicBezTo>
                    <a:pt x="74641" y="40017"/>
                    <a:pt x="74693" y="40038"/>
                    <a:pt x="74745" y="40038"/>
                  </a:cubicBezTo>
                  <a:cubicBezTo>
                    <a:pt x="74797" y="40038"/>
                    <a:pt x="74849" y="40017"/>
                    <a:pt x="74889" y="39977"/>
                  </a:cubicBezTo>
                  <a:lnTo>
                    <a:pt x="78067" y="36795"/>
                  </a:lnTo>
                  <a:lnTo>
                    <a:pt x="82479" y="36795"/>
                  </a:lnTo>
                  <a:lnTo>
                    <a:pt x="85453" y="39769"/>
                  </a:lnTo>
                  <a:cubicBezTo>
                    <a:pt x="85524" y="39651"/>
                    <a:pt x="85600" y="39528"/>
                    <a:pt x="85671" y="39405"/>
                  </a:cubicBezTo>
                  <a:lnTo>
                    <a:pt x="82772" y="36506"/>
                  </a:lnTo>
                  <a:lnTo>
                    <a:pt x="82772" y="32099"/>
                  </a:lnTo>
                  <a:lnTo>
                    <a:pt x="85955" y="28921"/>
                  </a:lnTo>
                  <a:cubicBezTo>
                    <a:pt x="86035" y="28841"/>
                    <a:pt x="86035" y="28713"/>
                    <a:pt x="85955" y="28633"/>
                  </a:cubicBezTo>
                  <a:lnTo>
                    <a:pt x="82772" y="25451"/>
                  </a:lnTo>
                  <a:lnTo>
                    <a:pt x="82772" y="21043"/>
                  </a:lnTo>
                  <a:lnTo>
                    <a:pt x="87312" y="16504"/>
                  </a:lnTo>
                  <a:lnTo>
                    <a:pt x="87312" y="37183"/>
                  </a:lnTo>
                  <a:cubicBezTo>
                    <a:pt x="87439" y="37050"/>
                    <a:pt x="87581" y="36927"/>
                    <a:pt x="87718" y="36804"/>
                  </a:cubicBezTo>
                  <a:lnTo>
                    <a:pt x="87718" y="16215"/>
                  </a:lnTo>
                  <a:lnTo>
                    <a:pt x="91265" y="16215"/>
                  </a:lnTo>
                  <a:cubicBezTo>
                    <a:pt x="91237" y="16078"/>
                    <a:pt x="91213" y="15941"/>
                    <a:pt x="91194" y="15804"/>
                  </a:cubicBezTo>
                  <a:lnTo>
                    <a:pt x="91156" y="15804"/>
                  </a:lnTo>
                  <a:cubicBezTo>
                    <a:pt x="91064" y="15494"/>
                    <a:pt x="90798" y="15339"/>
                    <a:pt x="90532" y="15339"/>
                  </a:cubicBezTo>
                  <a:cubicBezTo>
                    <a:pt x="90266" y="15339"/>
                    <a:pt x="90000" y="15494"/>
                    <a:pt x="89908" y="15804"/>
                  </a:cubicBezTo>
                  <a:lnTo>
                    <a:pt x="88007" y="15804"/>
                  </a:lnTo>
                  <a:lnTo>
                    <a:pt x="91284" y="12527"/>
                  </a:lnTo>
                  <a:cubicBezTo>
                    <a:pt x="91322" y="12281"/>
                    <a:pt x="91364" y="12045"/>
                    <a:pt x="91407" y="11827"/>
                  </a:cubicBezTo>
                  <a:lnTo>
                    <a:pt x="91407" y="11827"/>
                  </a:lnTo>
                  <a:lnTo>
                    <a:pt x="87718" y="15515"/>
                  </a:lnTo>
                  <a:lnTo>
                    <a:pt x="87718" y="13586"/>
                  </a:lnTo>
                  <a:lnTo>
                    <a:pt x="89407" y="11898"/>
                  </a:lnTo>
                  <a:cubicBezTo>
                    <a:pt x="89487" y="11818"/>
                    <a:pt x="89487" y="11690"/>
                    <a:pt x="89407" y="11609"/>
                  </a:cubicBezTo>
                  <a:lnTo>
                    <a:pt x="87718" y="9921"/>
                  </a:lnTo>
                  <a:lnTo>
                    <a:pt x="87718" y="7992"/>
                  </a:lnTo>
                  <a:lnTo>
                    <a:pt x="91430" y="11704"/>
                  </a:lnTo>
                  <a:cubicBezTo>
                    <a:pt x="91468" y="11529"/>
                    <a:pt x="91501" y="11373"/>
                    <a:pt x="91534" y="11226"/>
                  </a:cubicBezTo>
                  <a:lnTo>
                    <a:pt x="87803" y="7495"/>
                  </a:lnTo>
                  <a:lnTo>
                    <a:pt x="88026" y="7273"/>
                  </a:lnTo>
                  <a:lnTo>
                    <a:pt x="88026" y="7273"/>
                  </a:lnTo>
                  <a:cubicBezTo>
                    <a:pt x="87799" y="7311"/>
                    <a:pt x="87558" y="7339"/>
                    <a:pt x="87307" y="7363"/>
                  </a:cubicBezTo>
                  <a:lnTo>
                    <a:pt x="87307" y="15804"/>
                  </a:lnTo>
                  <a:lnTo>
                    <a:pt x="62183" y="15804"/>
                  </a:lnTo>
                  <a:lnTo>
                    <a:pt x="62183" y="12451"/>
                  </a:lnTo>
                  <a:cubicBezTo>
                    <a:pt x="62046" y="12413"/>
                    <a:pt x="61909" y="12380"/>
                    <a:pt x="61772" y="12342"/>
                  </a:cubicBezTo>
                  <a:lnTo>
                    <a:pt x="61772" y="15515"/>
                  </a:lnTo>
                  <a:lnTo>
                    <a:pt x="57237" y="10976"/>
                  </a:lnTo>
                  <a:lnTo>
                    <a:pt x="57237" y="9557"/>
                  </a:lnTo>
                  <a:cubicBezTo>
                    <a:pt x="57104" y="9496"/>
                    <a:pt x="56967" y="9444"/>
                    <a:pt x="56825" y="9401"/>
                  </a:cubicBezTo>
                  <a:lnTo>
                    <a:pt x="56825" y="10853"/>
                  </a:lnTo>
                  <a:lnTo>
                    <a:pt x="52451" y="10853"/>
                  </a:lnTo>
                  <a:cubicBezTo>
                    <a:pt x="52399" y="10853"/>
                    <a:pt x="52347" y="10877"/>
                    <a:pt x="52305" y="10914"/>
                  </a:cubicBezTo>
                  <a:lnTo>
                    <a:pt x="49207" y="14012"/>
                  </a:lnTo>
                  <a:lnTo>
                    <a:pt x="46172" y="10971"/>
                  </a:lnTo>
                  <a:cubicBezTo>
                    <a:pt x="46068" y="11070"/>
                    <a:pt x="45968" y="11170"/>
                    <a:pt x="45874" y="11269"/>
                  </a:cubicBezTo>
                  <a:lnTo>
                    <a:pt x="45883" y="11269"/>
                  </a:lnTo>
                  <a:lnTo>
                    <a:pt x="49066" y="14447"/>
                  </a:lnTo>
                  <a:cubicBezTo>
                    <a:pt x="49103" y="14487"/>
                    <a:pt x="49155" y="14507"/>
                    <a:pt x="49208" y="14507"/>
                  </a:cubicBezTo>
                  <a:cubicBezTo>
                    <a:pt x="49261" y="14507"/>
                    <a:pt x="49314" y="14487"/>
                    <a:pt x="49354" y="14447"/>
                  </a:cubicBezTo>
                  <a:lnTo>
                    <a:pt x="52532" y="11269"/>
                  </a:lnTo>
                  <a:lnTo>
                    <a:pt x="56944" y="11269"/>
                  </a:lnTo>
                  <a:lnTo>
                    <a:pt x="61479" y="15804"/>
                  </a:lnTo>
                  <a:lnTo>
                    <a:pt x="36936" y="15804"/>
                  </a:lnTo>
                  <a:lnTo>
                    <a:pt x="41031" y="11709"/>
                  </a:lnTo>
                  <a:cubicBezTo>
                    <a:pt x="40951" y="11586"/>
                    <a:pt x="40894" y="11444"/>
                    <a:pt x="40861" y="11302"/>
                  </a:cubicBezTo>
                  <a:lnTo>
                    <a:pt x="36648" y="15515"/>
                  </a:lnTo>
                  <a:lnTo>
                    <a:pt x="36648"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4195075" y="757000"/>
              <a:ext cx="403500" cy="402500"/>
            </a:xfrm>
            <a:custGeom>
              <a:rect b="b" l="l" r="r" t="t"/>
              <a:pathLst>
                <a:path extrusionOk="0" h="16100" w="16140">
                  <a:moveTo>
                    <a:pt x="8068" y="496"/>
                  </a:moveTo>
                  <a:lnTo>
                    <a:pt x="15624" y="8048"/>
                  </a:lnTo>
                  <a:lnTo>
                    <a:pt x="8068" y="15604"/>
                  </a:lnTo>
                  <a:lnTo>
                    <a:pt x="516" y="8048"/>
                  </a:lnTo>
                  <a:lnTo>
                    <a:pt x="8068" y="496"/>
                  </a:lnTo>
                  <a:close/>
                  <a:moveTo>
                    <a:pt x="8072" y="1"/>
                  </a:moveTo>
                  <a:cubicBezTo>
                    <a:pt x="8019" y="1"/>
                    <a:pt x="7966" y="21"/>
                    <a:pt x="7926" y="61"/>
                  </a:cubicBezTo>
                  <a:lnTo>
                    <a:pt x="81" y="7906"/>
                  </a:lnTo>
                  <a:cubicBezTo>
                    <a:pt x="0" y="7986"/>
                    <a:pt x="0" y="8114"/>
                    <a:pt x="81" y="8194"/>
                  </a:cubicBezTo>
                  <a:lnTo>
                    <a:pt x="7926" y="16039"/>
                  </a:lnTo>
                  <a:cubicBezTo>
                    <a:pt x="7966" y="16080"/>
                    <a:pt x="8018" y="16100"/>
                    <a:pt x="8070" y="16100"/>
                  </a:cubicBezTo>
                  <a:cubicBezTo>
                    <a:pt x="8122" y="16100"/>
                    <a:pt x="8174" y="16080"/>
                    <a:pt x="8214" y="16039"/>
                  </a:cubicBezTo>
                  <a:lnTo>
                    <a:pt x="16059" y="8194"/>
                  </a:lnTo>
                  <a:cubicBezTo>
                    <a:pt x="16140" y="8114"/>
                    <a:pt x="16140" y="7986"/>
                    <a:pt x="16059" y="7906"/>
                  </a:cubicBezTo>
                  <a:lnTo>
                    <a:pt x="8219" y="61"/>
                  </a:lnTo>
                  <a:cubicBezTo>
                    <a:pt x="8179" y="21"/>
                    <a:pt x="8126" y="1"/>
                    <a:pt x="807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4372525" y="882275"/>
              <a:ext cx="56775" cy="48725"/>
            </a:xfrm>
            <a:custGeom>
              <a:rect b="b" l="l" r="r" t="t"/>
              <a:pathLst>
                <a:path extrusionOk="0" h="1949" w="2271">
                  <a:moveTo>
                    <a:pt x="974" y="408"/>
                  </a:moveTo>
                  <a:cubicBezTo>
                    <a:pt x="1282" y="412"/>
                    <a:pt x="1532" y="663"/>
                    <a:pt x="1532" y="975"/>
                  </a:cubicBezTo>
                  <a:lnTo>
                    <a:pt x="1537" y="975"/>
                  </a:lnTo>
                  <a:cubicBezTo>
                    <a:pt x="1537" y="1314"/>
                    <a:pt x="1258" y="1538"/>
                    <a:pt x="968" y="1538"/>
                  </a:cubicBezTo>
                  <a:cubicBezTo>
                    <a:pt x="829" y="1538"/>
                    <a:pt x="687" y="1487"/>
                    <a:pt x="572" y="1372"/>
                  </a:cubicBezTo>
                  <a:cubicBezTo>
                    <a:pt x="218" y="1018"/>
                    <a:pt x="468" y="408"/>
                    <a:pt x="974" y="408"/>
                  </a:cubicBezTo>
                  <a:close/>
                  <a:moveTo>
                    <a:pt x="970" y="1"/>
                  </a:moveTo>
                  <a:cubicBezTo>
                    <a:pt x="435" y="1"/>
                    <a:pt x="0" y="436"/>
                    <a:pt x="0" y="975"/>
                  </a:cubicBezTo>
                  <a:cubicBezTo>
                    <a:pt x="0" y="1560"/>
                    <a:pt x="478" y="1949"/>
                    <a:pt x="978" y="1949"/>
                  </a:cubicBezTo>
                  <a:cubicBezTo>
                    <a:pt x="1217" y="1949"/>
                    <a:pt x="1461" y="1860"/>
                    <a:pt x="1660" y="1661"/>
                  </a:cubicBezTo>
                  <a:cubicBezTo>
                    <a:pt x="2270" y="1046"/>
                    <a:pt x="1840" y="1"/>
                    <a:pt x="97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3059575" y="4142875"/>
              <a:ext cx="2975" cy="8075"/>
            </a:xfrm>
            <a:custGeom>
              <a:rect b="b" l="l" r="r" t="t"/>
              <a:pathLst>
                <a:path extrusionOk="0" h="323" w="119">
                  <a:moveTo>
                    <a:pt x="1" y="1"/>
                  </a:moveTo>
                  <a:lnTo>
                    <a:pt x="1" y="1"/>
                  </a:lnTo>
                  <a:cubicBezTo>
                    <a:pt x="15" y="110"/>
                    <a:pt x="34" y="218"/>
                    <a:pt x="48" y="322"/>
                  </a:cubicBezTo>
                  <a:cubicBezTo>
                    <a:pt x="119" y="247"/>
                    <a:pt x="119" y="119"/>
                    <a:pt x="43" y="43"/>
                  </a:cubicBezTo>
                  <a:lnTo>
                    <a:pt x="1"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3514375" y="5175650"/>
              <a:ext cx="487900" cy="206550"/>
            </a:xfrm>
            <a:custGeom>
              <a:rect b="b" l="l" r="r" t="t"/>
              <a:pathLst>
                <a:path extrusionOk="0" h="8262" w="19516">
                  <a:moveTo>
                    <a:pt x="9749" y="0"/>
                  </a:moveTo>
                  <a:cubicBezTo>
                    <a:pt x="9697" y="0"/>
                    <a:pt x="9645" y="19"/>
                    <a:pt x="9604" y="57"/>
                  </a:cubicBezTo>
                  <a:lnTo>
                    <a:pt x="7770" y="1892"/>
                  </a:lnTo>
                  <a:cubicBezTo>
                    <a:pt x="7755" y="1877"/>
                    <a:pt x="7746" y="1863"/>
                    <a:pt x="7732" y="1854"/>
                  </a:cubicBezTo>
                  <a:cubicBezTo>
                    <a:pt x="6896" y="1035"/>
                    <a:pt x="5811" y="625"/>
                    <a:pt x="4726" y="625"/>
                  </a:cubicBezTo>
                  <a:cubicBezTo>
                    <a:pt x="3625" y="625"/>
                    <a:pt x="2524" y="1046"/>
                    <a:pt x="1684" y="1887"/>
                  </a:cubicBezTo>
                  <a:cubicBezTo>
                    <a:pt x="19" y="3551"/>
                    <a:pt x="0" y="6252"/>
                    <a:pt x="1651" y="7935"/>
                  </a:cubicBezTo>
                  <a:cubicBezTo>
                    <a:pt x="1665" y="7949"/>
                    <a:pt x="1679" y="7959"/>
                    <a:pt x="1688" y="7973"/>
                  </a:cubicBezTo>
                  <a:lnTo>
                    <a:pt x="1532" y="8129"/>
                  </a:lnTo>
                  <a:cubicBezTo>
                    <a:pt x="1698" y="8157"/>
                    <a:pt x="1859" y="8186"/>
                    <a:pt x="2024" y="8219"/>
                  </a:cubicBezTo>
                  <a:lnTo>
                    <a:pt x="2128" y="8110"/>
                  </a:lnTo>
                  <a:lnTo>
                    <a:pt x="2128" y="8105"/>
                  </a:lnTo>
                  <a:lnTo>
                    <a:pt x="2133" y="8105"/>
                  </a:lnTo>
                  <a:cubicBezTo>
                    <a:pt x="2152" y="8082"/>
                    <a:pt x="2152" y="8058"/>
                    <a:pt x="2157" y="8034"/>
                  </a:cubicBezTo>
                  <a:cubicBezTo>
                    <a:pt x="2171" y="8011"/>
                    <a:pt x="2180" y="7987"/>
                    <a:pt x="2185" y="7959"/>
                  </a:cubicBezTo>
                  <a:cubicBezTo>
                    <a:pt x="2180" y="7935"/>
                    <a:pt x="2171" y="7911"/>
                    <a:pt x="2152" y="7888"/>
                  </a:cubicBezTo>
                  <a:cubicBezTo>
                    <a:pt x="2142" y="7864"/>
                    <a:pt x="2142" y="7840"/>
                    <a:pt x="2128" y="7822"/>
                  </a:cubicBezTo>
                  <a:lnTo>
                    <a:pt x="2119" y="7822"/>
                  </a:lnTo>
                  <a:cubicBezTo>
                    <a:pt x="2119" y="7822"/>
                    <a:pt x="2119" y="7817"/>
                    <a:pt x="2119" y="7817"/>
                  </a:cubicBezTo>
                  <a:cubicBezTo>
                    <a:pt x="2057" y="7765"/>
                    <a:pt x="2001" y="7708"/>
                    <a:pt x="1939" y="7647"/>
                  </a:cubicBezTo>
                  <a:cubicBezTo>
                    <a:pt x="435" y="6124"/>
                    <a:pt x="445" y="3674"/>
                    <a:pt x="1958" y="2161"/>
                  </a:cubicBezTo>
                  <a:cubicBezTo>
                    <a:pt x="2717" y="1402"/>
                    <a:pt x="3711" y="1023"/>
                    <a:pt x="4706" y="1023"/>
                  </a:cubicBezTo>
                  <a:cubicBezTo>
                    <a:pt x="5695" y="1023"/>
                    <a:pt x="6684" y="1397"/>
                    <a:pt x="7443" y="2147"/>
                  </a:cubicBezTo>
                  <a:cubicBezTo>
                    <a:pt x="7500" y="2204"/>
                    <a:pt x="7557" y="2265"/>
                    <a:pt x="7614" y="2322"/>
                  </a:cubicBezTo>
                  <a:lnTo>
                    <a:pt x="7618" y="2322"/>
                  </a:lnTo>
                  <a:cubicBezTo>
                    <a:pt x="7618" y="2322"/>
                    <a:pt x="7618" y="2327"/>
                    <a:pt x="7618" y="2327"/>
                  </a:cubicBezTo>
                  <a:cubicBezTo>
                    <a:pt x="7637" y="2346"/>
                    <a:pt x="7666" y="2346"/>
                    <a:pt x="7684" y="2355"/>
                  </a:cubicBezTo>
                  <a:cubicBezTo>
                    <a:pt x="7708" y="2369"/>
                    <a:pt x="7732" y="2379"/>
                    <a:pt x="7755" y="2383"/>
                  </a:cubicBezTo>
                  <a:cubicBezTo>
                    <a:pt x="7784" y="2383"/>
                    <a:pt x="7807" y="2374"/>
                    <a:pt x="7831" y="2360"/>
                  </a:cubicBezTo>
                  <a:cubicBezTo>
                    <a:pt x="7855" y="2350"/>
                    <a:pt x="7878" y="2350"/>
                    <a:pt x="7897" y="2336"/>
                  </a:cubicBezTo>
                  <a:cubicBezTo>
                    <a:pt x="7897" y="2336"/>
                    <a:pt x="7897" y="2331"/>
                    <a:pt x="7902" y="2331"/>
                  </a:cubicBezTo>
                  <a:cubicBezTo>
                    <a:pt x="7904" y="2330"/>
                    <a:pt x="7905" y="2329"/>
                    <a:pt x="7905" y="2329"/>
                  </a:cubicBezTo>
                  <a:cubicBezTo>
                    <a:pt x="7907" y="2329"/>
                    <a:pt x="7907" y="2331"/>
                    <a:pt x="7907" y="2331"/>
                  </a:cubicBezTo>
                  <a:lnTo>
                    <a:pt x="9741" y="497"/>
                  </a:lnTo>
                  <a:lnTo>
                    <a:pt x="11572" y="2331"/>
                  </a:lnTo>
                  <a:lnTo>
                    <a:pt x="11576" y="2331"/>
                  </a:lnTo>
                  <a:cubicBezTo>
                    <a:pt x="11581" y="2331"/>
                    <a:pt x="11576" y="2336"/>
                    <a:pt x="11576" y="2336"/>
                  </a:cubicBezTo>
                  <a:cubicBezTo>
                    <a:pt x="11600" y="2355"/>
                    <a:pt x="11624" y="2350"/>
                    <a:pt x="11647" y="2360"/>
                  </a:cubicBezTo>
                  <a:cubicBezTo>
                    <a:pt x="11666" y="2369"/>
                    <a:pt x="11690" y="2388"/>
                    <a:pt x="11713" y="2388"/>
                  </a:cubicBezTo>
                  <a:lnTo>
                    <a:pt x="11723" y="2388"/>
                  </a:lnTo>
                  <a:cubicBezTo>
                    <a:pt x="11746" y="2383"/>
                    <a:pt x="11770" y="2374"/>
                    <a:pt x="11794" y="2360"/>
                  </a:cubicBezTo>
                  <a:cubicBezTo>
                    <a:pt x="11813" y="2350"/>
                    <a:pt x="11841" y="2350"/>
                    <a:pt x="11860" y="2331"/>
                  </a:cubicBezTo>
                  <a:lnTo>
                    <a:pt x="11860" y="2327"/>
                  </a:lnTo>
                  <a:cubicBezTo>
                    <a:pt x="11860" y="2324"/>
                    <a:pt x="11861" y="2324"/>
                    <a:pt x="11862" y="2324"/>
                  </a:cubicBezTo>
                  <a:cubicBezTo>
                    <a:pt x="11864" y="2324"/>
                    <a:pt x="11865" y="2324"/>
                    <a:pt x="11865" y="2322"/>
                  </a:cubicBezTo>
                  <a:cubicBezTo>
                    <a:pt x="11917" y="2260"/>
                    <a:pt x="11973" y="2204"/>
                    <a:pt x="12035" y="2142"/>
                  </a:cubicBezTo>
                  <a:cubicBezTo>
                    <a:pt x="12794" y="1383"/>
                    <a:pt x="13789" y="1004"/>
                    <a:pt x="14785" y="1004"/>
                  </a:cubicBezTo>
                  <a:cubicBezTo>
                    <a:pt x="15781" y="1004"/>
                    <a:pt x="16778" y="1383"/>
                    <a:pt x="17539" y="2142"/>
                  </a:cubicBezTo>
                  <a:cubicBezTo>
                    <a:pt x="19057" y="3665"/>
                    <a:pt x="19057" y="6129"/>
                    <a:pt x="17539" y="7647"/>
                  </a:cubicBezTo>
                  <a:cubicBezTo>
                    <a:pt x="17478" y="7708"/>
                    <a:pt x="17421" y="7760"/>
                    <a:pt x="17360" y="7817"/>
                  </a:cubicBezTo>
                  <a:cubicBezTo>
                    <a:pt x="17360" y="7817"/>
                    <a:pt x="17360" y="7822"/>
                    <a:pt x="17360" y="7822"/>
                  </a:cubicBezTo>
                  <a:cubicBezTo>
                    <a:pt x="17358" y="7823"/>
                    <a:pt x="17357" y="7824"/>
                    <a:pt x="17356" y="7824"/>
                  </a:cubicBezTo>
                  <a:cubicBezTo>
                    <a:pt x="17354" y="7824"/>
                    <a:pt x="17353" y="7822"/>
                    <a:pt x="17350" y="7822"/>
                  </a:cubicBezTo>
                  <a:cubicBezTo>
                    <a:pt x="17331" y="7840"/>
                    <a:pt x="17336" y="7869"/>
                    <a:pt x="17326" y="7888"/>
                  </a:cubicBezTo>
                  <a:cubicBezTo>
                    <a:pt x="17307" y="7911"/>
                    <a:pt x="17298" y="7935"/>
                    <a:pt x="17293" y="7963"/>
                  </a:cubicBezTo>
                  <a:cubicBezTo>
                    <a:pt x="17298" y="7987"/>
                    <a:pt x="17307" y="8011"/>
                    <a:pt x="17322" y="8034"/>
                  </a:cubicBezTo>
                  <a:cubicBezTo>
                    <a:pt x="17326" y="8058"/>
                    <a:pt x="17326" y="8086"/>
                    <a:pt x="17345" y="8105"/>
                  </a:cubicBezTo>
                  <a:lnTo>
                    <a:pt x="17350" y="8105"/>
                  </a:lnTo>
                  <a:cubicBezTo>
                    <a:pt x="17350" y="8110"/>
                    <a:pt x="17350" y="8110"/>
                    <a:pt x="17350" y="8115"/>
                  </a:cubicBezTo>
                  <a:lnTo>
                    <a:pt x="17497" y="8261"/>
                  </a:lnTo>
                  <a:cubicBezTo>
                    <a:pt x="17620" y="8181"/>
                    <a:pt x="17728" y="8110"/>
                    <a:pt x="17851" y="8034"/>
                  </a:cubicBezTo>
                  <a:lnTo>
                    <a:pt x="17790" y="7973"/>
                  </a:lnTo>
                  <a:cubicBezTo>
                    <a:pt x="17804" y="7963"/>
                    <a:pt x="17818" y="7949"/>
                    <a:pt x="17828" y="7935"/>
                  </a:cubicBezTo>
                  <a:cubicBezTo>
                    <a:pt x="19511" y="6261"/>
                    <a:pt x="19516" y="3537"/>
                    <a:pt x="17847" y="1854"/>
                  </a:cubicBezTo>
                  <a:cubicBezTo>
                    <a:pt x="17005" y="1014"/>
                    <a:pt x="15904" y="595"/>
                    <a:pt x="14804" y="595"/>
                  </a:cubicBezTo>
                  <a:cubicBezTo>
                    <a:pt x="13703" y="595"/>
                    <a:pt x="12602" y="1014"/>
                    <a:pt x="11761" y="1854"/>
                  </a:cubicBezTo>
                  <a:cubicBezTo>
                    <a:pt x="11751" y="1863"/>
                    <a:pt x="11737" y="1877"/>
                    <a:pt x="11728" y="1892"/>
                  </a:cubicBezTo>
                  <a:lnTo>
                    <a:pt x="9893" y="57"/>
                  </a:lnTo>
                  <a:cubicBezTo>
                    <a:pt x="9853" y="19"/>
                    <a:pt x="9801" y="0"/>
                    <a:pt x="974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4096050" y="4128225"/>
              <a:ext cx="45250" cy="38700"/>
            </a:xfrm>
            <a:custGeom>
              <a:rect b="b" l="l" r="r" t="t"/>
              <a:pathLst>
                <a:path extrusionOk="0" h="1548" w="1810">
                  <a:moveTo>
                    <a:pt x="783" y="412"/>
                  </a:moveTo>
                  <a:cubicBezTo>
                    <a:pt x="982" y="412"/>
                    <a:pt x="1138" y="575"/>
                    <a:pt x="1143" y="771"/>
                  </a:cubicBezTo>
                  <a:lnTo>
                    <a:pt x="1138" y="771"/>
                  </a:lnTo>
                  <a:cubicBezTo>
                    <a:pt x="1138" y="992"/>
                    <a:pt x="958" y="1137"/>
                    <a:pt x="771" y="1137"/>
                  </a:cubicBezTo>
                  <a:cubicBezTo>
                    <a:pt x="682" y="1137"/>
                    <a:pt x="592" y="1104"/>
                    <a:pt x="519" y="1031"/>
                  </a:cubicBezTo>
                  <a:cubicBezTo>
                    <a:pt x="287" y="804"/>
                    <a:pt x="453" y="412"/>
                    <a:pt x="774" y="412"/>
                  </a:cubicBezTo>
                  <a:cubicBezTo>
                    <a:pt x="777" y="412"/>
                    <a:pt x="780" y="412"/>
                    <a:pt x="783" y="412"/>
                  </a:cubicBezTo>
                  <a:close/>
                  <a:moveTo>
                    <a:pt x="774" y="0"/>
                  </a:moveTo>
                  <a:cubicBezTo>
                    <a:pt x="349" y="0"/>
                    <a:pt x="3" y="346"/>
                    <a:pt x="3" y="771"/>
                  </a:cubicBezTo>
                  <a:cubicBezTo>
                    <a:pt x="0" y="1238"/>
                    <a:pt x="383" y="1548"/>
                    <a:pt x="781" y="1548"/>
                  </a:cubicBezTo>
                  <a:cubicBezTo>
                    <a:pt x="971" y="1548"/>
                    <a:pt x="1165" y="1477"/>
                    <a:pt x="1323" y="1320"/>
                  </a:cubicBezTo>
                  <a:cubicBezTo>
                    <a:pt x="1810" y="833"/>
                    <a:pt x="1465" y="0"/>
                    <a:pt x="77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4161500" y="3207300"/>
              <a:ext cx="38925" cy="33325"/>
            </a:xfrm>
            <a:custGeom>
              <a:rect b="b" l="l" r="r" t="t"/>
              <a:pathLst>
                <a:path extrusionOk="0" h="1333" w="1557">
                  <a:moveTo>
                    <a:pt x="889" y="412"/>
                  </a:moveTo>
                  <a:cubicBezTo>
                    <a:pt x="1019" y="412"/>
                    <a:pt x="1145" y="514"/>
                    <a:pt x="1145" y="667"/>
                  </a:cubicBezTo>
                  <a:cubicBezTo>
                    <a:pt x="1145" y="809"/>
                    <a:pt x="1031" y="922"/>
                    <a:pt x="889" y="922"/>
                  </a:cubicBezTo>
                  <a:cubicBezTo>
                    <a:pt x="662" y="922"/>
                    <a:pt x="549" y="648"/>
                    <a:pt x="710" y="487"/>
                  </a:cubicBezTo>
                  <a:cubicBezTo>
                    <a:pt x="762" y="435"/>
                    <a:pt x="826" y="412"/>
                    <a:pt x="889" y="412"/>
                  </a:cubicBezTo>
                  <a:close/>
                  <a:moveTo>
                    <a:pt x="889" y="0"/>
                  </a:moveTo>
                  <a:cubicBezTo>
                    <a:pt x="298" y="0"/>
                    <a:pt x="0" y="719"/>
                    <a:pt x="421" y="1135"/>
                  </a:cubicBezTo>
                  <a:cubicBezTo>
                    <a:pt x="556" y="1272"/>
                    <a:pt x="723" y="1332"/>
                    <a:pt x="886" y="1332"/>
                  </a:cubicBezTo>
                  <a:cubicBezTo>
                    <a:pt x="1228" y="1332"/>
                    <a:pt x="1556" y="1067"/>
                    <a:pt x="1556" y="667"/>
                  </a:cubicBezTo>
                  <a:cubicBezTo>
                    <a:pt x="1556" y="298"/>
                    <a:pt x="1258"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4096050" y="2216150"/>
              <a:ext cx="45250" cy="38700"/>
            </a:xfrm>
            <a:custGeom>
              <a:rect b="b" l="l" r="r" t="t"/>
              <a:pathLst>
                <a:path extrusionOk="0" h="1548" w="1810">
                  <a:moveTo>
                    <a:pt x="774" y="407"/>
                  </a:moveTo>
                  <a:cubicBezTo>
                    <a:pt x="978" y="407"/>
                    <a:pt x="1138" y="568"/>
                    <a:pt x="1143" y="771"/>
                  </a:cubicBezTo>
                  <a:lnTo>
                    <a:pt x="1138" y="771"/>
                  </a:lnTo>
                  <a:cubicBezTo>
                    <a:pt x="1138" y="992"/>
                    <a:pt x="960" y="1137"/>
                    <a:pt x="774" y="1137"/>
                  </a:cubicBezTo>
                  <a:cubicBezTo>
                    <a:pt x="685" y="1137"/>
                    <a:pt x="594" y="1105"/>
                    <a:pt x="519" y="1031"/>
                  </a:cubicBezTo>
                  <a:cubicBezTo>
                    <a:pt x="287" y="800"/>
                    <a:pt x="453" y="407"/>
                    <a:pt x="774" y="407"/>
                  </a:cubicBezTo>
                  <a:close/>
                  <a:moveTo>
                    <a:pt x="774" y="1"/>
                  </a:moveTo>
                  <a:cubicBezTo>
                    <a:pt x="349" y="1"/>
                    <a:pt x="3" y="346"/>
                    <a:pt x="3" y="771"/>
                  </a:cubicBezTo>
                  <a:cubicBezTo>
                    <a:pt x="0" y="1239"/>
                    <a:pt x="383" y="1548"/>
                    <a:pt x="781" y="1548"/>
                  </a:cubicBezTo>
                  <a:cubicBezTo>
                    <a:pt x="971" y="1548"/>
                    <a:pt x="1165" y="1477"/>
                    <a:pt x="1323" y="1320"/>
                  </a:cubicBezTo>
                  <a:cubicBezTo>
                    <a:pt x="1810" y="833"/>
                    <a:pt x="1465" y="1"/>
                    <a:pt x="77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3236325" y="4695200"/>
              <a:ext cx="96475" cy="181500"/>
            </a:xfrm>
            <a:custGeom>
              <a:rect b="b" l="l" r="r" t="t"/>
              <a:pathLst>
                <a:path extrusionOk="0" h="7260" w="3859">
                  <a:moveTo>
                    <a:pt x="412" y="700"/>
                  </a:moveTo>
                  <a:lnTo>
                    <a:pt x="3343" y="3632"/>
                  </a:lnTo>
                  <a:lnTo>
                    <a:pt x="412" y="6559"/>
                  </a:lnTo>
                  <a:lnTo>
                    <a:pt x="412" y="700"/>
                  </a:lnTo>
                  <a:close/>
                  <a:moveTo>
                    <a:pt x="208" y="0"/>
                  </a:moveTo>
                  <a:cubicBezTo>
                    <a:pt x="95" y="0"/>
                    <a:pt x="0" y="90"/>
                    <a:pt x="5" y="204"/>
                  </a:cubicBezTo>
                  <a:lnTo>
                    <a:pt x="5" y="7056"/>
                  </a:lnTo>
                  <a:cubicBezTo>
                    <a:pt x="5" y="7169"/>
                    <a:pt x="95" y="7259"/>
                    <a:pt x="208" y="7259"/>
                  </a:cubicBezTo>
                  <a:cubicBezTo>
                    <a:pt x="260" y="7259"/>
                    <a:pt x="312" y="7240"/>
                    <a:pt x="355" y="7202"/>
                  </a:cubicBezTo>
                  <a:lnTo>
                    <a:pt x="3779" y="3774"/>
                  </a:lnTo>
                  <a:cubicBezTo>
                    <a:pt x="3859" y="3694"/>
                    <a:pt x="3859" y="3566"/>
                    <a:pt x="3779" y="3486"/>
                  </a:cubicBezTo>
                  <a:lnTo>
                    <a:pt x="355" y="57"/>
                  </a:lnTo>
                  <a:cubicBezTo>
                    <a:pt x="312" y="19"/>
                    <a:pt x="260" y="0"/>
                    <a:pt x="20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3072000" y="4738125"/>
              <a:ext cx="99450" cy="95650"/>
            </a:xfrm>
            <a:custGeom>
              <a:rect b="b" l="l" r="r" t="t"/>
              <a:pathLst>
                <a:path extrusionOk="0" h="3826" w="3978">
                  <a:moveTo>
                    <a:pt x="1911" y="411"/>
                  </a:moveTo>
                  <a:cubicBezTo>
                    <a:pt x="3249" y="411"/>
                    <a:pt x="3920" y="2029"/>
                    <a:pt x="2975" y="2974"/>
                  </a:cubicBezTo>
                  <a:cubicBezTo>
                    <a:pt x="2668" y="3281"/>
                    <a:pt x="2291" y="3418"/>
                    <a:pt x="1921" y="3418"/>
                  </a:cubicBezTo>
                  <a:cubicBezTo>
                    <a:pt x="1148" y="3418"/>
                    <a:pt x="407" y="2820"/>
                    <a:pt x="407" y="1915"/>
                  </a:cubicBezTo>
                  <a:cubicBezTo>
                    <a:pt x="412" y="1083"/>
                    <a:pt x="1083" y="411"/>
                    <a:pt x="1911" y="411"/>
                  </a:cubicBezTo>
                  <a:close/>
                  <a:moveTo>
                    <a:pt x="1913" y="0"/>
                  </a:moveTo>
                  <a:cubicBezTo>
                    <a:pt x="1667" y="0"/>
                    <a:pt x="1419" y="48"/>
                    <a:pt x="1182" y="147"/>
                  </a:cubicBezTo>
                  <a:cubicBezTo>
                    <a:pt x="464" y="440"/>
                    <a:pt x="0" y="1140"/>
                    <a:pt x="0" y="1915"/>
                  </a:cubicBezTo>
                  <a:cubicBezTo>
                    <a:pt x="0" y="2970"/>
                    <a:pt x="856" y="3821"/>
                    <a:pt x="1911" y="3826"/>
                  </a:cubicBezTo>
                  <a:cubicBezTo>
                    <a:pt x="2681" y="3826"/>
                    <a:pt x="3381" y="3362"/>
                    <a:pt x="3679" y="2648"/>
                  </a:cubicBezTo>
                  <a:cubicBezTo>
                    <a:pt x="3977" y="1929"/>
                    <a:pt x="3812" y="1107"/>
                    <a:pt x="3263" y="563"/>
                  </a:cubicBezTo>
                  <a:cubicBezTo>
                    <a:pt x="2899" y="196"/>
                    <a:pt x="2411" y="0"/>
                    <a:pt x="191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3240800" y="4906925"/>
              <a:ext cx="56300" cy="56300"/>
            </a:xfrm>
            <a:custGeom>
              <a:rect b="b" l="l" r="r" t="t"/>
              <a:pathLst>
                <a:path extrusionOk="0" h="2252" w="2252">
                  <a:moveTo>
                    <a:pt x="1840" y="412"/>
                  </a:moveTo>
                  <a:lnTo>
                    <a:pt x="1840" y="1845"/>
                  </a:lnTo>
                  <a:lnTo>
                    <a:pt x="408" y="1845"/>
                  </a:lnTo>
                  <a:lnTo>
                    <a:pt x="408" y="412"/>
                  </a:lnTo>
                  <a:close/>
                  <a:moveTo>
                    <a:pt x="204" y="1"/>
                  </a:moveTo>
                  <a:cubicBezTo>
                    <a:pt x="91" y="1"/>
                    <a:pt x="1" y="95"/>
                    <a:pt x="1" y="209"/>
                  </a:cubicBezTo>
                  <a:lnTo>
                    <a:pt x="1" y="2048"/>
                  </a:lnTo>
                  <a:cubicBezTo>
                    <a:pt x="1" y="2162"/>
                    <a:pt x="91" y="2252"/>
                    <a:pt x="204" y="2252"/>
                  </a:cubicBezTo>
                  <a:lnTo>
                    <a:pt x="2048" y="2252"/>
                  </a:lnTo>
                  <a:cubicBezTo>
                    <a:pt x="2157" y="2252"/>
                    <a:pt x="2252" y="2162"/>
                    <a:pt x="2252" y="2048"/>
                  </a:cubicBezTo>
                  <a:lnTo>
                    <a:pt x="2252" y="209"/>
                  </a:lnTo>
                  <a:cubicBezTo>
                    <a:pt x="2252" y="95"/>
                    <a:pt x="2157" y="1"/>
                    <a:pt x="204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3049650" y="4573475"/>
              <a:ext cx="160925" cy="95850"/>
            </a:xfrm>
            <a:custGeom>
              <a:rect b="b" l="l" r="r" t="t"/>
              <a:pathLst>
                <a:path extrusionOk="0" h="3834" w="6437">
                  <a:moveTo>
                    <a:pt x="2802" y="0"/>
                  </a:moveTo>
                  <a:cubicBezTo>
                    <a:pt x="2750" y="0"/>
                    <a:pt x="2698" y="20"/>
                    <a:pt x="2658" y="60"/>
                  </a:cubicBezTo>
                  <a:lnTo>
                    <a:pt x="1" y="2713"/>
                  </a:lnTo>
                  <a:cubicBezTo>
                    <a:pt x="15" y="2893"/>
                    <a:pt x="24" y="3077"/>
                    <a:pt x="34" y="3262"/>
                  </a:cubicBezTo>
                  <a:lnTo>
                    <a:pt x="2805" y="495"/>
                  </a:lnTo>
                  <a:lnTo>
                    <a:pt x="5732" y="3422"/>
                  </a:lnTo>
                  <a:lnTo>
                    <a:pt x="48" y="3422"/>
                  </a:lnTo>
                  <a:cubicBezTo>
                    <a:pt x="53" y="3560"/>
                    <a:pt x="67" y="3697"/>
                    <a:pt x="76" y="3834"/>
                  </a:cubicBezTo>
                  <a:lnTo>
                    <a:pt x="6228" y="3834"/>
                  </a:lnTo>
                  <a:cubicBezTo>
                    <a:pt x="6342" y="3834"/>
                    <a:pt x="6436" y="3744"/>
                    <a:pt x="6436" y="3631"/>
                  </a:cubicBezTo>
                  <a:cubicBezTo>
                    <a:pt x="6436" y="3574"/>
                    <a:pt x="6413" y="3522"/>
                    <a:pt x="6375" y="3484"/>
                  </a:cubicBezTo>
                  <a:lnTo>
                    <a:pt x="2947" y="60"/>
                  </a:lnTo>
                  <a:cubicBezTo>
                    <a:pt x="2906" y="20"/>
                    <a:pt x="2854" y="0"/>
                    <a:pt x="280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3240700" y="4608550"/>
              <a:ext cx="56400" cy="56400"/>
            </a:xfrm>
            <a:custGeom>
              <a:rect b="b" l="l" r="r" t="t"/>
              <a:pathLst>
                <a:path extrusionOk="0" h="2256" w="2256">
                  <a:moveTo>
                    <a:pt x="1844" y="412"/>
                  </a:moveTo>
                  <a:lnTo>
                    <a:pt x="1844" y="1845"/>
                  </a:lnTo>
                  <a:lnTo>
                    <a:pt x="412" y="1845"/>
                  </a:lnTo>
                  <a:lnTo>
                    <a:pt x="412" y="412"/>
                  </a:lnTo>
                  <a:close/>
                  <a:moveTo>
                    <a:pt x="208" y="0"/>
                  </a:moveTo>
                  <a:cubicBezTo>
                    <a:pt x="95" y="0"/>
                    <a:pt x="5" y="95"/>
                    <a:pt x="5" y="208"/>
                  </a:cubicBezTo>
                  <a:lnTo>
                    <a:pt x="5" y="2048"/>
                  </a:lnTo>
                  <a:cubicBezTo>
                    <a:pt x="0" y="2161"/>
                    <a:pt x="95" y="2256"/>
                    <a:pt x="208" y="2256"/>
                  </a:cubicBezTo>
                  <a:lnTo>
                    <a:pt x="2052" y="2256"/>
                  </a:lnTo>
                  <a:cubicBezTo>
                    <a:pt x="2161" y="2256"/>
                    <a:pt x="2256" y="2161"/>
                    <a:pt x="2256" y="2053"/>
                  </a:cubicBezTo>
                  <a:lnTo>
                    <a:pt x="2256" y="208"/>
                  </a:lnTo>
                  <a:cubicBezTo>
                    <a:pt x="2256" y="95"/>
                    <a:pt x="2161" y="0"/>
                    <a:pt x="205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3038175" y="4536825"/>
              <a:ext cx="330925" cy="497550"/>
            </a:xfrm>
            <a:custGeom>
              <a:rect b="b" l="l" r="r" t="t"/>
              <a:pathLst>
                <a:path extrusionOk="0" h="19902" w="13237">
                  <a:moveTo>
                    <a:pt x="3266" y="0"/>
                  </a:moveTo>
                  <a:cubicBezTo>
                    <a:pt x="3214" y="0"/>
                    <a:pt x="3162" y="20"/>
                    <a:pt x="3122" y="60"/>
                  </a:cubicBezTo>
                  <a:lnTo>
                    <a:pt x="1287" y="1890"/>
                  </a:lnTo>
                  <a:cubicBezTo>
                    <a:pt x="1286" y="1891"/>
                    <a:pt x="1284" y="1891"/>
                    <a:pt x="1283" y="1891"/>
                  </a:cubicBezTo>
                  <a:cubicBezTo>
                    <a:pt x="1274" y="1891"/>
                    <a:pt x="1262" y="1880"/>
                    <a:pt x="1254" y="1872"/>
                  </a:cubicBezTo>
                  <a:cubicBezTo>
                    <a:pt x="890" y="1512"/>
                    <a:pt x="464" y="1224"/>
                    <a:pt x="1" y="1016"/>
                  </a:cubicBezTo>
                  <a:lnTo>
                    <a:pt x="1" y="1016"/>
                  </a:lnTo>
                  <a:cubicBezTo>
                    <a:pt x="53" y="1200"/>
                    <a:pt x="100" y="1375"/>
                    <a:pt x="143" y="1550"/>
                  </a:cubicBezTo>
                  <a:cubicBezTo>
                    <a:pt x="441" y="1715"/>
                    <a:pt x="715" y="1919"/>
                    <a:pt x="961" y="2155"/>
                  </a:cubicBezTo>
                  <a:cubicBezTo>
                    <a:pt x="1022" y="2217"/>
                    <a:pt x="1074" y="2273"/>
                    <a:pt x="1131" y="2335"/>
                  </a:cubicBezTo>
                  <a:lnTo>
                    <a:pt x="1136" y="2335"/>
                  </a:lnTo>
                  <a:cubicBezTo>
                    <a:pt x="1136" y="2335"/>
                    <a:pt x="1136" y="2340"/>
                    <a:pt x="1136" y="2340"/>
                  </a:cubicBezTo>
                  <a:cubicBezTo>
                    <a:pt x="1155" y="2359"/>
                    <a:pt x="1178" y="2359"/>
                    <a:pt x="1202" y="2368"/>
                  </a:cubicBezTo>
                  <a:cubicBezTo>
                    <a:pt x="1226" y="2382"/>
                    <a:pt x="1249" y="2392"/>
                    <a:pt x="1273" y="2396"/>
                  </a:cubicBezTo>
                  <a:cubicBezTo>
                    <a:pt x="1301" y="2396"/>
                    <a:pt x="1325" y="2387"/>
                    <a:pt x="1349" y="2373"/>
                  </a:cubicBezTo>
                  <a:cubicBezTo>
                    <a:pt x="1372" y="2363"/>
                    <a:pt x="1396" y="2368"/>
                    <a:pt x="1415" y="2349"/>
                  </a:cubicBezTo>
                  <a:cubicBezTo>
                    <a:pt x="1415" y="2349"/>
                    <a:pt x="1415" y="2344"/>
                    <a:pt x="1419" y="2344"/>
                  </a:cubicBezTo>
                  <a:cubicBezTo>
                    <a:pt x="1421" y="2343"/>
                    <a:pt x="1422" y="2342"/>
                    <a:pt x="1423" y="2342"/>
                  </a:cubicBezTo>
                  <a:cubicBezTo>
                    <a:pt x="1424" y="2342"/>
                    <a:pt x="1424" y="2344"/>
                    <a:pt x="1424" y="2344"/>
                  </a:cubicBezTo>
                  <a:lnTo>
                    <a:pt x="3259" y="510"/>
                  </a:lnTo>
                  <a:lnTo>
                    <a:pt x="5089" y="2344"/>
                  </a:lnTo>
                  <a:lnTo>
                    <a:pt x="5098" y="2344"/>
                  </a:lnTo>
                  <a:cubicBezTo>
                    <a:pt x="5098" y="2344"/>
                    <a:pt x="5098" y="2349"/>
                    <a:pt x="5098" y="2349"/>
                  </a:cubicBezTo>
                  <a:cubicBezTo>
                    <a:pt x="5122" y="2368"/>
                    <a:pt x="5146" y="2363"/>
                    <a:pt x="5169" y="2373"/>
                  </a:cubicBezTo>
                  <a:cubicBezTo>
                    <a:pt x="5193" y="2382"/>
                    <a:pt x="5212" y="2401"/>
                    <a:pt x="5236" y="2401"/>
                  </a:cubicBezTo>
                  <a:lnTo>
                    <a:pt x="5245" y="2401"/>
                  </a:lnTo>
                  <a:cubicBezTo>
                    <a:pt x="5269" y="2396"/>
                    <a:pt x="5292" y="2387"/>
                    <a:pt x="5316" y="2373"/>
                  </a:cubicBezTo>
                  <a:cubicBezTo>
                    <a:pt x="5340" y="2359"/>
                    <a:pt x="5363" y="2363"/>
                    <a:pt x="5382" y="2344"/>
                  </a:cubicBezTo>
                  <a:cubicBezTo>
                    <a:pt x="5382" y="2344"/>
                    <a:pt x="5382" y="2340"/>
                    <a:pt x="5382" y="2335"/>
                  </a:cubicBezTo>
                  <a:lnTo>
                    <a:pt x="5392" y="2335"/>
                  </a:lnTo>
                  <a:cubicBezTo>
                    <a:pt x="5444" y="2278"/>
                    <a:pt x="5500" y="2217"/>
                    <a:pt x="5557" y="2160"/>
                  </a:cubicBezTo>
                  <a:cubicBezTo>
                    <a:pt x="6320" y="1388"/>
                    <a:pt x="7324" y="1001"/>
                    <a:pt x="8329" y="1001"/>
                  </a:cubicBezTo>
                  <a:cubicBezTo>
                    <a:pt x="9325" y="1001"/>
                    <a:pt x="10320" y="1381"/>
                    <a:pt x="11080" y="2141"/>
                  </a:cubicBezTo>
                  <a:cubicBezTo>
                    <a:pt x="12608" y="3668"/>
                    <a:pt x="12598" y="6146"/>
                    <a:pt x="11061" y="7664"/>
                  </a:cubicBezTo>
                  <a:cubicBezTo>
                    <a:pt x="11005" y="7721"/>
                    <a:pt x="10943" y="7778"/>
                    <a:pt x="10886" y="7835"/>
                  </a:cubicBezTo>
                  <a:cubicBezTo>
                    <a:pt x="10886" y="7835"/>
                    <a:pt x="10886" y="7835"/>
                    <a:pt x="10882" y="7839"/>
                  </a:cubicBezTo>
                  <a:lnTo>
                    <a:pt x="10877" y="7839"/>
                  </a:lnTo>
                  <a:cubicBezTo>
                    <a:pt x="10858" y="7858"/>
                    <a:pt x="10858" y="7882"/>
                    <a:pt x="10849" y="7905"/>
                  </a:cubicBezTo>
                  <a:cubicBezTo>
                    <a:pt x="10811" y="7943"/>
                    <a:pt x="10806" y="8005"/>
                    <a:pt x="10844" y="8052"/>
                  </a:cubicBezTo>
                  <a:cubicBezTo>
                    <a:pt x="10853" y="8076"/>
                    <a:pt x="10849" y="8099"/>
                    <a:pt x="10868" y="8118"/>
                  </a:cubicBezTo>
                  <a:lnTo>
                    <a:pt x="10872" y="8118"/>
                  </a:lnTo>
                  <a:cubicBezTo>
                    <a:pt x="10877" y="8118"/>
                    <a:pt x="10872" y="8123"/>
                    <a:pt x="10872" y="8123"/>
                  </a:cubicBezTo>
                  <a:lnTo>
                    <a:pt x="12707" y="9958"/>
                  </a:lnTo>
                  <a:lnTo>
                    <a:pt x="10872" y="11788"/>
                  </a:lnTo>
                  <a:lnTo>
                    <a:pt x="10872" y="11797"/>
                  </a:lnTo>
                  <a:lnTo>
                    <a:pt x="10868" y="11797"/>
                  </a:lnTo>
                  <a:cubicBezTo>
                    <a:pt x="10849" y="11816"/>
                    <a:pt x="10853" y="11844"/>
                    <a:pt x="10844" y="11868"/>
                  </a:cubicBezTo>
                  <a:cubicBezTo>
                    <a:pt x="10830" y="11892"/>
                    <a:pt x="10820" y="11915"/>
                    <a:pt x="10820" y="11939"/>
                  </a:cubicBezTo>
                  <a:cubicBezTo>
                    <a:pt x="10825" y="11967"/>
                    <a:pt x="10834" y="11991"/>
                    <a:pt x="10849" y="12015"/>
                  </a:cubicBezTo>
                  <a:cubicBezTo>
                    <a:pt x="10858" y="12034"/>
                    <a:pt x="10858" y="12062"/>
                    <a:pt x="10877" y="12081"/>
                  </a:cubicBezTo>
                  <a:lnTo>
                    <a:pt x="10882" y="12081"/>
                  </a:lnTo>
                  <a:cubicBezTo>
                    <a:pt x="10882" y="12081"/>
                    <a:pt x="10882" y="12086"/>
                    <a:pt x="10886" y="12086"/>
                  </a:cubicBezTo>
                  <a:cubicBezTo>
                    <a:pt x="10943" y="12138"/>
                    <a:pt x="11005" y="12194"/>
                    <a:pt x="11061" y="12256"/>
                  </a:cubicBezTo>
                  <a:cubicBezTo>
                    <a:pt x="12584" y="13774"/>
                    <a:pt x="12584" y="16237"/>
                    <a:pt x="11061" y="17760"/>
                  </a:cubicBezTo>
                  <a:cubicBezTo>
                    <a:pt x="10302" y="18519"/>
                    <a:pt x="9307" y="18899"/>
                    <a:pt x="8311" y="18899"/>
                  </a:cubicBezTo>
                  <a:cubicBezTo>
                    <a:pt x="7315" y="18899"/>
                    <a:pt x="6318" y="18519"/>
                    <a:pt x="5557" y="17760"/>
                  </a:cubicBezTo>
                  <a:cubicBezTo>
                    <a:pt x="5500" y="17699"/>
                    <a:pt x="5444" y="17642"/>
                    <a:pt x="5392" y="17580"/>
                  </a:cubicBezTo>
                  <a:cubicBezTo>
                    <a:pt x="5392" y="17580"/>
                    <a:pt x="5387" y="17580"/>
                    <a:pt x="5382" y="17576"/>
                  </a:cubicBezTo>
                  <a:cubicBezTo>
                    <a:pt x="5382" y="17576"/>
                    <a:pt x="5382" y="17576"/>
                    <a:pt x="5382" y="17571"/>
                  </a:cubicBezTo>
                  <a:cubicBezTo>
                    <a:pt x="5363" y="17552"/>
                    <a:pt x="5340" y="17552"/>
                    <a:pt x="5316" y="17543"/>
                  </a:cubicBezTo>
                  <a:cubicBezTo>
                    <a:pt x="5295" y="17524"/>
                    <a:pt x="5269" y="17514"/>
                    <a:pt x="5243" y="17514"/>
                  </a:cubicBezTo>
                  <a:cubicBezTo>
                    <a:pt x="5217" y="17514"/>
                    <a:pt x="5191" y="17524"/>
                    <a:pt x="5169" y="17543"/>
                  </a:cubicBezTo>
                  <a:cubicBezTo>
                    <a:pt x="5146" y="17547"/>
                    <a:pt x="5122" y="17547"/>
                    <a:pt x="5098" y="17562"/>
                  </a:cubicBezTo>
                  <a:cubicBezTo>
                    <a:pt x="5098" y="17562"/>
                    <a:pt x="5098" y="17566"/>
                    <a:pt x="5098" y="17571"/>
                  </a:cubicBezTo>
                  <a:lnTo>
                    <a:pt x="5094" y="17571"/>
                  </a:lnTo>
                  <a:lnTo>
                    <a:pt x="3259" y="19401"/>
                  </a:lnTo>
                  <a:lnTo>
                    <a:pt x="1429" y="17571"/>
                  </a:lnTo>
                  <a:lnTo>
                    <a:pt x="1419" y="17571"/>
                  </a:lnTo>
                  <a:cubicBezTo>
                    <a:pt x="1419" y="17571"/>
                    <a:pt x="1419" y="17566"/>
                    <a:pt x="1419" y="17562"/>
                  </a:cubicBezTo>
                  <a:cubicBezTo>
                    <a:pt x="1396" y="17547"/>
                    <a:pt x="1372" y="17547"/>
                    <a:pt x="1344" y="17538"/>
                  </a:cubicBezTo>
                  <a:cubicBezTo>
                    <a:pt x="1325" y="17524"/>
                    <a:pt x="1301" y="17519"/>
                    <a:pt x="1278" y="17514"/>
                  </a:cubicBezTo>
                  <a:cubicBezTo>
                    <a:pt x="1249" y="17519"/>
                    <a:pt x="1226" y="17528"/>
                    <a:pt x="1202" y="17543"/>
                  </a:cubicBezTo>
                  <a:cubicBezTo>
                    <a:pt x="1178" y="17552"/>
                    <a:pt x="1155" y="17552"/>
                    <a:pt x="1136" y="17571"/>
                  </a:cubicBezTo>
                  <a:lnTo>
                    <a:pt x="1136" y="17576"/>
                  </a:lnTo>
                  <a:cubicBezTo>
                    <a:pt x="1136" y="17578"/>
                    <a:pt x="1135" y="17578"/>
                    <a:pt x="1133" y="17578"/>
                  </a:cubicBezTo>
                  <a:cubicBezTo>
                    <a:pt x="1132" y="17578"/>
                    <a:pt x="1131" y="17578"/>
                    <a:pt x="1131" y="17580"/>
                  </a:cubicBezTo>
                  <a:cubicBezTo>
                    <a:pt x="1074" y="17642"/>
                    <a:pt x="1022" y="17699"/>
                    <a:pt x="961" y="17760"/>
                  </a:cubicBezTo>
                  <a:cubicBezTo>
                    <a:pt x="932" y="17789"/>
                    <a:pt x="895" y="17807"/>
                    <a:pt x="861" y="17841"/>
                  </a:cubicBezTo>
                  <a:cubicBezTo>
                    <a:pt x="857" y="18020"/>
                    <a:pt x="857" y="18200"/>
                    <a:pt x="843" y="18380"/>
                  </a:cubicBezTo>
                  <a:cubicBezTo>
                    <a:pt x="984" y="18280"/>
                    <a:pt x="1122" y="18167"/>
                    <a:pt x="1249" y="18049"/>
                  </a:cubicBezTo>
                  <a:cubicBezTo>
                    <a:pt x="1263" y="18034"/>
                    <a:pt x="1278" y="18020"/>
                    <a:pt x="1287" y="18011"/>
                  </a:cubicBezTo>
                  <a:lnTo>
                    <a:pt x="3122" y="19841"/>
                  </a:lnTo>
                  <a:cubicBezTo>
                    <a:pt x="3162" y="19881"/>
                    <a:pt x="3214" y="19901"/>
                    <a:pt x="3266" y="19901"/>
                  </a:cubicBezTo>
                  <a:cubicBezTo>
                    <a:pt x="3318" y="19901"/>
                    <a:pt x="3370" y="19881"/>
                    <a:pt x="3410" y="19841"/>
                  </a:cubicBezTo>
                  <a:lnTo>
                    <a:pt x="5240" y="18011"/>
                  </a:lnTo>
                  <a:cubicBezTo>
                    <a:pt x="5254" y="18020"/>
                    <a:pt x="5269" y="18034"/>
                    <a:pt x="5278" y="18049"/>
                  </a:cubicBezTo>
                  <a:cubicBezTo>
                    <a:pt x="6116" y="18866"/>
                    <a:pt x="7202" y="19273"/>
                    <a:pt x="8288" y="19273"/>
                  </a:cubicBezTo>
                  <a:cubicBezTo>
                    <a:pt x="9390" y="19273"/>
                    <a:pt x="10490" y="18854"/>
                    <a:pt x="11331" y="18016"/>
                  </a:cubicBezTo>
                  <a:cubicBezTo>
                    <a:pt x="12995" y="16346"/>
                    <a:pt x="13010" y="13651"/>
                    <a:pt x="11364" y="11967"/>
                  </a:cubicBezTo>
                  <a:cubicBezTo>
                    <a:pt x="11350" y="11953"/>
                    <a:pt x="11336" y="11939"/>
                    <a:pt x="11321" y="11930"/>
                  </a:cubicBezTo>
                  <a:lnTo>
                    <a:pt x="13156" y="10095"/>
                  </a:lnTo>
                  <a:cubicBezTo>
                    <a:pt x="13237" y="10014"/>
                    <a:pt x="13237" y="9887"/>
                    <a:pt x="13156" y="9806"/>
                  </a:cubicBezTo>
                  <a:lnTo>
                    <a:pt x="11321" y="7972"/>
                  </a:lnTo>
                  <a:cubicBezTo>
                    <a:pt x="11336" y="7962"/>
                    <a:pt x="11350" y="7948"/>
                    <a:pt x="11364" y="7939"/>
                  </a:cubicBezTo>
                  <a:cubicBezTo>
                    <a:pt x="13076" y="6265"/>
                    <a:pt x="13090" y="3512"/>
                    <a:pt x="11397" y="1820"/>
                  </a:cubicBezTo>
                  <a:cubicBezTo>
                    <a:pt x="10557" y="979"/>
                    <a:pt x="9455" y="559"/>
                    <a:pt x="8354" y="559"/>
                  </a:cubicBezTo>
                  <a:cubicBezTo>
                    <a:pt x="7237" y="559"/>
                    <a:pt x="6121" y="991"/>
                    <a:pt x="5278" y="1853"/>
                  </a:cubicBezTo>
                  <a:cubicBezTo>
                    <a:pt x="5264" y="1867"/>
                    <a:pt x="5254" y="1881"/>
                    <a:pt x="5240" y="1890"/>
                  </a:cubicBezTo>
                  <a:lnTo>
                    <a:pt x="3410" y="60"/>
                  </a:lnTo>
                  <a:cubicBezTo>
                    <a:pt x="3370" y="20"/>
                    <a:pt x="3318" y="0"/>
                    <a:pt x="326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3097525" y="4268300"/>
              <a:ext cx="38925" cy="33250"/>
            </a:xfrm>
            <a:custGeom>
              <a:rect b="b" l="l" r="r" t="t"/>
              <a:pathLst>
                <a:path extrusionOk="0" h="1330" w="1557">
                  <a:moveTo>
                    <a:pt x="889" y="408"/>
                  </a:moveTo>
                  <a:cubicBezTo>
                    <a:pt x="1020" y="408"/>
                    <a:pt x="1145" y="510"/>
                    <a:pt x="1145" y="663"/>
                  </a:cubicBezTo>
                  <a:cubicBezTo>
                    <a:pt x="1145" y="805"/>
                    <a:pt x="1032" y="918"/>
                    <a:pt x="890" y="918"/>
                  </a:cubicBezTo>
                  <a:cubicBezTo>
                    <a:pt x="663" y="918"/>
                    <a:pt x="549" y="644"/>
                    <a:pt x="710" y="483"/>
                  </a:cubicBezTo>
                  <a:cubicBezTo>
                    <a:pt x="762" y="431"/>
                    <a:pt x="826" y="408"/>
                    <a:pt x="889" y="408"/>
                  </a:cubicBezTo>
                  <a:close/>
                  <a:moveTo>
                    <a:pt x="898" y="1"/>
                  </a:moveTo>
                  <a:cubicBezTo>
                    <a:pt x="895" y="1"/>
                    <a:pt x="893" y="1"/>
                    <a:pt x="890" y="1"/>
                  </a:cubicBezTo>
                  <a:cubicBezTo>
                    <a:pt x="299" y="1"/>
                    <a:pt x="1" y="715"/>
                    <a:pt x="417" y="1136"/>
                  </a:cubicBezTo>
                  <a:cubicBezTo>
                    <a:pt x="552" y="1270"/>
                    <a:pt x="719" y="1330"/>
                    <a:pt x="882" y="1330"/>
                  </a:cubicBezTo>
                  <a:cubicBezTo>
                    <a:pt x="1226" y="1330"/>
                    <a:pt x="1556" y="1064"/>
                    <a:pt x="1556" y="663"/>
                  </a:cubicBezTo>
                  <a:cubicBezTo>
                    <a:pt x="1552" y="297"/>
                    <a:pt x="1258" y="1"/>
                    <a:pt x="89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3134050" y="4237250"/>
              <a:ext cx="38925" cy="33325"/>
            </a:xfrm>
            <a:custGeom>
              <a:rect b="b" l="l" r="r" t="t"/>
              <a:pathLst>
                <a:path extrusionOk="0" h="1333" w="1557">
                  <a:moveTo>
                    <a:pt x="668" y="415"/>
                  </a:moveTo>
                  <a:cubicBezTo>
                    <a:pt x="890" y="415"/>
                    <a:pt x="1008" y="685"/>
                    <a:pt x="847" y="846"/>
                  </a:cubicBezTo>
                  <a:cubicBezTo>
                    <a:pt x="795" y="898"/>
                    <a:pt x="731" y="921"/>
                    <a:pt x="668" y="921"/>
                  </a:cubicBezTo>
                  <a:cubicBezTo>
                    <a:pt x="537" y="921"/>
                    <a:pt x="412" y="821"/>
                    <a:pt x="412" y="671"/>
                  </a:cubicBezTo>
                  <a:cubicBezTo>
                    <a:pt x="412" y="529"/>
                    <a:pt x="526" y="415"/>
                    <a:pt x="668" y="415"/>
                  </a:cubicBezTo>
                  <a:close/>
                  <a:moveTo>
                    <a:pt x="670" y="1"/>
                  </a:moveTo>
                  <a:cubicBezTo>
                    <a:pt x="328" y="1"/>
                    <a:pt x="1" y="268"/>
                    <a:pt x="1" y="671"/>
                  </a:cubicBezTo>
                  <a:cubicBezTo>
                    <a:pt x="1" y="1035"/>
                    <a:pt x="299" y="1333"/>
                    <a:pt x="668" y="1333"/>
                  </a:cubicBezTo>
                  <a:cubicBezTo>
                    <a:pt x="1259" y="1333"/>
                    <a:pt x="1557" y="619"/>
                    <a:pt x="1136" y="198"/>
                  </a:cubicBezTo>
                  <a:cubicBezTo>
                    <a:pt x="1000" y="62"/>
                    <a:pt x="833" y="1"/>
                    <a:pt x="67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3375000" y="4766575"/>
              <a:ext cx="45175" cy="38700"/>
            </a:xfrm>
            <a:custGeom>
              <a:rect b="b" l="l" r="r" t="t"/>
              <a:pathLst>
                <a:path extrusionOk="0" h="1548" w="1807">
                  <a:moveTo>
                    <a:pt x="1038" y="411"/>
                  </a:moveTo>
                  <a:cubicBezTo>
                    <a:pt x="1127" y="411"/>
                    <a:pt x="1218" y="444"/>
                    <a:pt x="1291" y="517"/>
                  </a:cubicBezTo>
                  <a:cubicBezTo>
                    <a:pt x="1523" y="749"/>
                    <a:pt x="1357" y="1141"/>
                    <a:pt x="1036" y="1141"/>
                  </a:cubicBezTo>
                  <a:cubicBezTo>
                    <a:pt x="832" y="1137"/>
                    <a:pt x="672" y="976"/>
                    <a:pt x="672" y="777"/>
                  </a:cubicBezTo>
                  <a:cubicBezTo>
                    <a:pt x="672" y="556"/>
                    <a:pt x="852" y="411"/>
                    <a:pt x="1038" y="411"/>
                  </a:cubicBezTo>
                  <a:close/>
                  <a:moveTo>
                    <a:pt x="1028" y="1"/>
                  </a:moveTo>
                  <a:cubicBezTo>
                    <a:pt x="838" y="1"/>
                    <a:pt x="645" y="71"/>
                    <a:pt x="487" y="229"/>
                  </a:cubicBezTo>
                  <a:cubicBezTo>
                    <a:pt x="0" y="716"/>
                    <a:pt x="345" y="1548"/>
                    <a:pt x="1036" y="1548"/>
                  </a:cubicBezTo>
                  <a:cubicBezTo>
                    <a:pt x="1461" y="1548"/>
                    <a:pt x="1806" y="1203"/>
                    <a:pt x="1806" y="777"/>
                  </a:cubicBezTo>
                  <a:cubicBezTo>
                    <a:pt x="1806" y="310"/>
                    <a:pt x="1425" y="1"/>
                    <a:pt x="102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3100375" y="5047725"/>
              <a:ext cx="45250" cy="38700"/>
            </a:xfrm>
            <a:custGeom>
              <a:rect b="b" l="l" r="r" t="t"/>
              <a:pathLst>
                <a:path extrusionOk="0" h="1548" w="1810">
                  <a:moveTo>
                    <a:pt x="776" y="407"/>
                  </a:moveTo>
                  <a:cubicBezTo>
                    <a:pt x="974" y="407"/>
                    <a:pt x="1140" y="573"/>
                    <a:pt x="1140" y="771"/>
                  </a:cubicBezTo>
                  <a:cubicBezTo>
                    <a:pt x="1140" y="992"/>
                    <a:pt x="960" y="1138"/>
                    <a:pt x="771" y="1138"/>
                  </a:cubicBezTo>
                  <a:cubicBezTo>
                    <a:pt x="682" y="1138"/>
                    <a:pt x="590" y="1105"/>
                    <a:pt x="516" y="1031"/>
                  </a:cubicBezTo>
                  <a:cubicBezTo>
                    <a:pt x="289" y="800"/>
                    <a:pt x="449" y="407"/>
                    <a:pt x="776" y="407"/>
                  </a:cubicBezTo>
                  <a:close/>
                  <a:moveTo>
                    <a:pt x="782" y="1"/>
                  </a:moveTo>
                  <a:cubicBezTo>
                    <a:pt x="780" y="1"/>
                    <a:pt x="778" y="1"/>
                    <a:pt x="776" y="1"/>
                  </a:cubicBezTo>
                  <a:cubicBezTo>
                    <a:pt x="350" y="1"/>
                    <a:pt x="0" y="346"/>
                    <a:pt x="0" y="771"/>
                  </a:cubicBezTo>
                  <a:cubicBezTo>
                    <a:pt x="0" y="1239"/>
                    <a:pt x="384" y="1548"/>
                    <a:pt x="782" y="1548"/>
                  </a:cubicBezTo>
                  <a:cubicBezTo>
                    <a:pt x="973" y="1548"/>
                    <a:pt x="1167" y="1477"/>
                    <a:pt x="1324" y="1320"/>
                  </a:cubicBezTo>
                  <a:cubicBezTo>
                    <a:pt x="1810" y="834"/>
                    <a:pt x="1468" y="1"/>
                    <a:pt x="78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3093875" y="4485450"/>
              <a:ext cx="45300" cy="38825"/>
            </a:xfrm>
            <a:custGeom>
              <a:rect b="b" l="l" r="r" t="t"/>
              <a:pathLst>
                <a:path extrusionOk="0" h="1553" w="1812">
                  <a:moveTo>
                    <a:pt x="1039" y="411"/>
                  </a:moveTo>
                  <a:cubicBezTo>
                    <a:pt x="1127" y="411"/>
                    <a:pt x="1218" y="444"/>
                    <a:pt x="1291" y="517"/>
                  </a:cubicBezTo>
                  <a:cubicBezTo>
                    <a:pt x="1523" y="749"/>
                    <a:pt x="1362" y="1141"/>
                    <a:pt x="1036" y="1141"/>
                  </a:cubicBezTo>
                  <a:cubicBezTo>
                    <a:pt x="832" y="1141"/>
                    <a:pt x="672" y="976"/>
                    <a:pt x="672" y="777"/>
                  </a:cubicBezTo>
                  <a:cubicBezTo>
                    <a:pt x="672" y="556"/>
                    <a:pt x="852" y="411"/>
                    <a:pt x="1039" y="411"/>
                  </a:cubicBezTo>
                  <a:close/>
                  <a:moveTo>
                    <a:pt x="1029" y="1"/>
                  </a:moveTo>
                  <a:cubicBezTo>
                    <a:pt x="839" y="1"/>
                    <a:pt x="645" y="71"/>
                    <a:pt x="487" y="229"/>
                  </a:cubicBezTo>
                  <a:cubicBezTo>
                    <a:pt x="0" y="716"/>
                    <a:pt x="345" y="1553"/>
                    <a:pt x="1036" y="1553"/>
                  </a:cubicBezTo>
                  <a:cubicBezTo>
                    <a:pt x="1461" y="1553"/>
                    <a:pt x="1806" y="1203"/>
                    <a:pt x="1811" y="777"/>
                  </a:cubicBezTo>
                  <a:cubicBezTo>
                    <a:pt x="1811" y="310"/>
                    <a:pt x="1428" y="1"/>
                    <a:pt x="102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3095400" y="5348350"/>
              <a:ext cx="48725" cy="39550"/>
            </a:xfrm>
            <a:custGeom>
              <a:rect b="b" l="l" r="r" t="t"/>
              <a:pathLst>
                <a:path extrusionOk="0" h="1582" w="1949">
                  <a:moveTo>
                    <a:pt x="875" y="1529"/>
                  </a:moveTo>
                  <a:cubicBezTo>
                    <a:pt x="888" y="1532"/>
                    <a:pt x="902" y="1533"/>
                    <a:pt x="915" y="1535"/>
                  </a:cubicBezTo>
                  <a:lnTo>
                    <a:pt x="915" y="1535"/>
                  </a:lnTo>
                  <a:cubicBezTo>
                    <a:pt x="902" y="1533"/>
                    <a:pt x="889" y="1531"/>
                    <a:pt x="875" y="1529"/>
                  </a:cubicBezTo>
                  <a:close/>
                  <a:moveTo>
                    <a:pt x="975" y="1"/>
                  </a:moveTo>
                  <a:cubicBezTo>
                    <a:pt x="436" y="1"/>
                    <a:pt x="1" y="436"/>
                    <a:pt x="1" y="975"/>
                  </a:cubicBezTo>
                  <a:cubicBezTo>
                    <a:pt x="1" y="1107"/>
                    <a:pt x="29" y="1240"/>
                    <a:pt x="86" y="1363"/>
                  </a:cubicBezTo>
                  <a:cubicBezTo>
                    <a:pt x="345" y="1437"/>
                    <a:pt x="609" y="1493"/>
                    <a:pt x="875" y="1529"/>
                  </a:cubicBezTo>
                  <a:lnTo>
                    <a:pt x="875" y="1529"/>
                  </a:lnTo>
                  <a:cubicBezTo>
                    <a:pt x="442" y="1456"/>
                    <a:pt x="247" y="908"/>
                    <a:pt x="577" y="578"/>
                  </a:cubicBezTo>
                  <a:cubicBezTo>
                    <a:pt x="692" y="463"/>
                    <a:pt x="833" y="412"/>
                    <a:pt x="972" y="412"/>
                  </a:cubicBezTo>
                  <a:cubicBezTo>
                    <a:pt x="1261" y="412"/>
                    <a:pt x="1537" y="636"/>
                    <a:pt x="1537" y="975"/>
                  </a:cubicBezTo>
                  <a:cubicBezTo>
                    <a:pt x="1537" y="1287"/>
                    <a:pt x="1287" y="1538"/>
                    <a:pt x="975" y="1538"/>
                  </a:cubicBezTo>
                  <a:cubicBezTo>
                    <a:pt x="954" y="1538"/>
                    <a:pt x="935" y="1537"/>
                    <a:pt x="915" y="1535"/>
                  </a:cubicBezTo>
                  <a:lnTo>
                    <a:pt x="915" y="1535"/>
                  </a:lnTo>
                  <a:cubicBezTo>
                    <a:pt x="1150" y="1565"/>
                    <a:pt x="1387" y="1581"/>
                    <a:pt x="1625" y="1581"/>
                  </a:cubicBezTo>
                  <a:cubicBezTo>
                    <a:pt x="1655" y="1581"/>
                    <a:pt x="1686" y="1581"/>
                    <a:pt x="1717" y="1580"/>
                  </a:cubicBezTo>
                  <a:cubicBezTo>
                    <a:pt x="1864" y="1415"/>
                    <a:pt x="1944" y="1197"/>
                    <a:pt x="1949" y="975"/>
                  </a:cubicBezTo>
                  <a:cubicBezTo>
                    <a:pt x="1949" y="436"/>
                    <a:pt x="1509" y="1"/>
                    <a:pt x="97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3059475" y="4671025"/>
              <a:ext cx="176875" cy="229900"/>
            </a:xfrm>
            <a:custGeom>
              <a:rect b="b" l="l" r="r" t="t"/>
              <a:pathLst>
                <a:path extrusionOk="0" h="9196" w="7075">
                  <a:moveTo>
                    <a:pt x="340" y="0"/>
                  </a:moveTo>
                  <a:cubicBezTo>
                    <a:pt x="233" y="0"/>
                    <a:pt x="132" y="84"/>
                    <a:pt x="132" y="206"/>
                  </a:cubicBezTo>
                  <a:lnTo>
                    <a:pt x="132" y="2325"/>
                  </a:lnTo>
                  <a:lnTo>
                    <a:pt x="0" y="2325"/>
                  </a:lnTo>
                  <a:cubicBezTo>
                    <a:pt x="5" y="2358"/>
                    <a:pt x="9" y="2386"/>
                    <a:pt x="19" y="2419"/>
                  </a:cubicBezTo>
                  <a:cubicBezTo>
                    <a:pt x="38" y="2528"/>
                    <a:pt x="57" y="2627"/>
                    <a:pt x="76" y="2731"/>
                  </a:cubicBezTo>
                  <a:lnTo>
                    <a:pt x="340" y="2731"/>
                  </a:lnTo>
                  <a:cubicBezTo>
                    <a:pt x="454" y="2731"/>
                    <a:pt x="544" y="2641"/>
                    <a:pt x="544" y="2528"/>
                  </a:cubicBezTo>
                  <a:lnTo>
                    <a:pt x="544" y="618"/>
                  </a:lnTo>
                  <a:lnTo>
                    <a:pt x="2289" y="1927"/>
                  </a:lnTo>
                  <a:cubicBezTo>
                    <a:pt x="2324" y="1956"/>
                    <a:pt x="2367" y="1970"/>
                    <a:pt x="2410" y="1970"/>
                  </a:cubicBezTo>
                  <a:cubicBezTo>
                    <a:pt x="2453" y="1970"/>
                    <a:pt x="2497" y="1956"/>
                    <a:pt x="2535" y="1927"/>
                  </a:cubicBezTo>
                  <a:lnTo>
                    <a:pt x="4275" y="618"/>
                  </a:lnTo>
                  <a:lnTo>
                    <a:pt x="4275" y="2528"/>
                  </a:lnTo>
                  <a:cubicBezTo>
                    <a:pt x="4275" y="2641"/>
                    <a:pt x="4369" y="2731"/>
                    <a:pt x="4483" y="2731"/>
                  </a:cubicBezTo>
                  <a:lnTo>
                    <a:pt x="6393" y="2731"/>
                  </a:lnTo>
                  <a:lnTo>
                    <a:pt x="5079" y="4476"/>
                  </a:lnTo>
                  <a:cubicBezTo>
                    <a:pt x="5027" y="4547"/>
                    <a:pt x="5027" y="4646"/>
                    <a:pt x="5079" y="4722"/>
                  </a:cubicBezTo>
                  <a:lnTo>
                    <a:pt x="6393" y="6462"/>
                  </a:lnTo>
                  <a:lnTo>
                    <a:pt x="4483" y="6462"/>
                  </a:lnTo>
                  <a:cubicBezTo>
                    <a:pt x="4369" y="6462"/>
                    <a:pt x="4280" y="6557"/>
                    <a:pt x="4280" y="6670"/>
                  </a:cubicBezTo>
                  <a:lnTo>
                    <a:pt x="4280" y="8581"/>
                  </a:lnTo>
                  <a:lnTo>
                    <a:pt x="2535" y="7266"/>
                  </a:lnTo>
                  <a:cubicBezTo>
                    <a:pt x="2499" y="7240"/>
                    <a:pt x="2455" y="7227"/>
                    <a:pt x="2412" y="7227"/>
                  </a:cubicBezTo>
                  <a:cubicBezTo>
                    <a:pt x="2368" y="7227"/>
                    <a:pt x="2324" y="7240"/>
                    <a:pt x="2289" y="7266"/>
                  </a:cubicBezTo>
                  <a:lnTo>
                    <a:pt x="544" y="8581"/>
                  </a:lnTo>
                  <a:lnTo>
                    <a:pt x="544" y="6670"/>
                  </a:lnTo>
                  <a:cubicBezTo>
                    <a:pt x="544" y="6557"/>
                    <a:pt x="454" y="6462"/>
                    <a:pt x="340" y="6462"/>
                  </a:cubicBezTo>
                  <a:lnTo>
                    <a:pt x="317" y="6462"/>
                  </a:lnTo>
                  <a:cubicBezTo>
                    <a:pt x="279" y="7243"/>
                    <a:pt x="203" y="8046"/>
                    <a:pt x="137" y="8992"/>
                  </a:cubicBezTo>
                  <a:cubicBezTo>
                    <a:pt x="137" y="9068"/>
                    <a:pt x="180" y="9139"/>
                    <a:pt x="251" y="9172"/>
                  </a:cubicBezTo>
                  <a:cubicBezTo>
                    <a:pt x="279" y="9186"/>
                    <a:pt x="307" y="9196"/>
                    <a:pt x="340" y="9196"/>
                  </a:cubicBezTo>
                  <a:cubicBezTo>
                    <a:pt x="383" y="9196"/>
                    <a:pt x="430" y="9181"/>
                    <a:pt x="463" y="9153"/>
                  </a:cubicBezTo>
                  <a:lnTo>
                    <a:pt x="2412" y="7687"/>
                  </a:lnTo>
                  <a:lnTo>
                    <a:pt x="4360" y="9153"/>
                  </a:lnTo>
                  <a:cubicBezTo>
                    <a:pt x="4399" y="9182"/>
                    <a:pt x="4442" y="9195"/>
                    <a:pt x="4484" y="9195"/>
                  </a:cubicBezTo>
                  <a:cubicBezTo>
                    <a:pt x="4591" y="9195"/>
                    <a:pt x="4691" y="9110"/>
                    <a:pt x="4691" y="8987"/>
                  </a:cubicBezTo>
                  <a:lnTo>
                    <a:pt x="4691" y="6874"/>
                  </a:lnTo>
                  <a:lnTo>
                    <a:pt x="6805" y="6874"/>
                  </a:lnTo>
                  <a:cubicBezTo>
                    <a:pt x="6975" y="6874"/>
                    <a:pt x="7074" y="6680"/>
                    <a:pt x="6970" y="6543"/>
                  </a:cubicBezTo>
                  <a:lnTo>
                    <a:pt x="5504" y="4599"/>
                  </a:lnTo>
                  <a:lnTo>
                    <a:pt x="6970" y="2646"/>
                  </a:lnTo>
                  <a:cubicBezTo>
                    <a:pt x="7013" y="2585"/>
                    <a:pt x="7022" y="2504"/>
                    <a:pt x="6989" y="2438"/>
                  </a:cubicBezTo>
                  <a:cubicBezTo>
                    <a:pt x="6951" y="2367"/>
                    <a:pt x="6880" y="2325"/>
                    <a:pt x="6805" y="2325"/>
                  </a:cubicBezTo>
                  <a:lnTo>
                    <a:pt x="4686" y="2325"/>
                  </a:lnTo>
                  <a:lnTo>
                    <a:pt x="4686" y="206"/>
                  </a:lnTo>
                  <a:cubicBezTo>
                    <a:pt x="4686" y="84"/>
                    <a:pt x="4586" y="0"/>
                    <a:pt x="4480" y="0"/>
                  </a:cubicBezTo>
                  <a:cubicBezTo>
                    <a:pt x="4439" y="0"/>
                    <a:pt x="4397" y="13"/>
                    <a:pt x="4360" y="41"/>
                  </a:cubicBezTo>
                  <a:lnTo>
                    <a:pt x="2407" y="1507"/>
                  </a:lnTo>
                  <a:lnTo>
                    <a:pt x="463" y="41"/>
                  </a:lnTo>
                  <a:cubicBezTo>
                    <a:pt x="425" y="13"/>
                    <a:pt x="382" y="0"/>
                    <a:pt x="34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3060525" y="4902550"/>
              <a:ext cx="150050" cy="96000"/>
            </a:xfrm>
            <a:custGeom>
              <a:rect b="b" l="l" r="r" t="t"/>
              <a:pathLst>
                <a:path extrusionOk="0" h="3840" w="6002">
                  <a:moveTo>
                    <a:pt x="76" y="1"/>
                  </a:moveTo>
                  <a:cubicBezTo>
                    <a:pt x="67" y="138"/>
                    <a:pt x="57" y="275"/>
                    <a:pt x="53" y="412"/>
                  </a:cubicBezTo>
                  <a:lnTo>
                    <a:pt x="5302" y="412"/>
                  </a:lnTo>
                  <a:lnTo>
                    <a:pt x="2370" y="3344"/>
                  </a:lnTo>
                  <a:lnTo>
                    <a:pt x="24" y="994"/>
                  </a:lnTo>
                  <a:cubicBezTo>
                    <a:pt x="15" y="1173"/>
                    <a:pt x="5" y="1363"/>
                    <a:pt x="1" y="1552"/>
                  </a:cubicBezTo>
                  <a:lnTo>
                    <a:pt x="2223" y="3779"/>
                  </a:lnTo>
                  <a:cubicBezTo>
                    <a:pt x="2263" y="3819"/>
                    <a:pt x="2316" y="3839"/>
                    <a:pt x="2370" y="3839"/>
                  </a:cubicBezTo>
                  <a:cubicBezTo>
                    <a:pt x="2423" y="3839"/>
                    <a:pt x="2476" y="3819"/>
                    <a:pt x="2516" y="3779"/>
                  </a:cubicBezTo>
                  <a:lnTo>
                    <a:pt x="5940" y="351"/>
                  </a:lnTo>
                  <a:cubicBezTo>
                    <a:pt x="5954" y="336"/>
                    <a:pt x="5954" y="313"/>
                    <a:pt x="5964" y="294"/>
                  </a:cubicBezTo>
                  <a:cubicBezTo>
                    <a:pt x="5982" y="266"/>
                    <a:pt x="5992" y="237"/>
                    <a:pt x="6001" y="209"/>
                  </a:cubicBezTo>
                  <a:cubicBezTo>
                    <a:pt x="6001" y="95"/>
                    <a:pt x="5907" y="1"/>
                    <a:pt x="579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2838275" y="5287250"/>
              <a:ext cx="91050" cy="182200"/>
            </a:xfrm>
            <a:custGeom>
              <a:rect b="b" l="l" r="r" t="t"/>
              <a:pathLst>
                <a:path extrusionOk="0" h="7288" w="3642">
                  <a:moveTo>
                    <a:pt x="3642" y="0"/>
                  </a:moveTo>
                  <a:cubicBezTo>
                    <a:pt x="3505" y="189"/>
                    <a:pt x="3372" y="378"/>
                    <a:pt x="3235" y="572"/>
                  </a:cubicBezTo>
                  <a:lnTo>
                    <a:pt x="3235" y="2161"/>
                  </a:lnTo>
                  <a:lnTo>
                    <a:pt x="53" y="5339"/>
                  </a:lnTo>
                  <a:cubicBezTo>
                    <a:pt x="29" y="5372"/>
                    <a:pt x="15" y="5410"/>
                    <a:pt x="10" y="5452"/>
                  </a:cubicBezTo>
                  <a:lnTo>
                    <a:pt x="1" y="5490"/>
                  </a:lnTo>
                  <a:cubicBezTo>
                    <a:pt x="1" y="5542"/>
                    <a:pt x="19" y="5594"/>
                    <a:pt x="57" y="5632"/>
                  </a:cubicBezTo>
                  <a:lnTo>
                    <a:pt x="1712" y="7287"/>
                  </a:lnTo>
                  <a:cubicBezTo>
                    <a:pt x="1897" y="7273"/>
                    <a:pt x="2072" y="7254"/>
                    <a:pt x="2237" y="7226"/>
                  </a:cubicBezTo>
                  <a:lnTo>
                    <a:pt x="492" y="5481"/>
                  </a:lnTo>
                  <a:lnTo>
                    <a:pt x="3585" y="2388"/>
                  </a:lnTo>
                  <a:cubicBezTo>
                    <a:pt x="3623" y="2350"/>
                    <a:pt x="3642" y="2298"/>
                    <a:pt x="3642" y="2246"/>
                  </a:cubicBezTo>
                  <a:lnTo>
                    <a:pt x="3642"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2918550" y="5223075"/>
              <a:ext cx="322275" cy="229350"/>
            </a:xfrm>
            <a:custGeom>
              <a:rect b="b" l="l" r="r" t="t"/>
              <a:pathLst>
                <a:path extrusionOk="0" h="9174" w="12891">
                  <a:moveTo>
                    <a:pt x="8049" y="1"/>
                  </a:moveTo>
                  <a:cubicBezTo>
                    <a:pt x="7995" y="1"/>
                    <a:pt x="7942" y="21"/>
                    <a:pt x="7902" y="61"/>
                  </a:cubicBezTo>
                  <a:lnTo>
                    <a:pt x="62" y="7906"/>
                  </a:lnTo>
                  <a:cubicBezTo>
                    <a:pt x="19" y="7944"/>
                    <a:pt x="0" y="7996"/>
                    <a:pt x="0" y="8052"/>
                  </a:cubicBezTo>
                  <a:cubicBezTo>
                    <a:pt x="0" y="8104"/>
                    <a:pt x="19" y="8156"/>
                    <a:pt x="62" y="8194"/>
                  </a:cubicBezTo>
                  <a:lnTo>
                    <a:pt x="1041" y="9173"/>
                  </a:lnTo>
                  <a:cubicBezTo>
                    <a:pt x="1145" y="9088"/>
                    <a:pt x="1239" y="8989"/>
                    <a:pt x="1329" y="8885"/>
                  </a:cubicBezTo>
                  <a:lnTo>
                    <a:pt x="497" y="8052"/>
                  </a:lnTo>
                  <a:lnTo>
                    <a:pt x="8049" y="496"/>
                  </a:lnTo>
                  <a:lnTo>
                    <a:pt x="12498" y="4950"/>
                  </a:lnTo>
                  <a:cubicBezTo>
                    <a:pt x="12626" y="4875"/>
                    <a:pt x="12754" y="4813"/>
                    <a:pt x="12891" y="4761"/>
                  </a:cubicBezTo>
                  <a:lnTo>
                    <a:pt x="8195" y="61"/>
                  </a:lnTo>
                  <a:cubicBezTo>
                    <a:pt x="8155" y="21"/>
                    <a:pt x="8102" y="1"/>
                    <a:pt x="804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4161500" y="3420100"/>
              <a:ext cx="38925" cy="33325"/>
            </a:xfrm>
            <a:custGeom>
              <a:rect b="b" l="l" r="r" t="t"/>
              <a:pathLst>
                <a:path extrusionOk="0" h="1333" w="1557">
                  <a:moveTo>
                    <a:pt x="889" y="412"/>
                  </a:moveTo>
                  <a:cubicBezTo>
                    <a:pt x="1019" y="412"/>
                    <a:pt x="1145" y="513"/>
                    <a:pt x="1145" y="667"/>
                  </a:cubicBezTo>
                  <a:cubicBezTo>
                    <a:pt x="1145" y="809"/>
                    <a:pt x="1031" y="922"/>
                    <a:pt x="889" y="922"/>
                  </a:cubicBezTo>
                  <a:cubicBezTo>
                    <a:pt x="662" y="922"/>
                    <a:pt x="549" y="648"/>
                    <a:pt x="710" y="487"/>
                  </a:cubicBezTo>
                  <a:cubicBezTo>
                    <a:pt x="762" y="435"/>
                    <a:pt x="826" y="412"/>
                    <a:pt x="889" y="412"/>
                  </a:cubicBezTo>
                  <a:close/>
                  <a:moveTo>
                    <a:pt x="889" y="0"/>
                  </a:moveTo>
                  <a:cubicBezTo>
                    <a:pt x="298" y="0"/>
                    <a:pt x="0" y="719"/>
                    <a:pt x="421" y="1135"/>
                  </a:cubicBezTo>
                  <a:cubicBezTo>
                    <a:pt x="556" y="1271"/>
                    <a:pt x="723" y="1332"/>
                    <a:pt x="886" y="1332"/>
                  </a:cubicBezTo>
                  <a:cubicBezTo>
                    <a:pt x="1228" y="1332"/>
                    <a:pt x="1556" y="1067"/>
                    <a:pt x="1556" y="667"/>
                  </a:cubicBezTo>
                  <a:cubicBezTo>
                    <a:pt x="1556" y="298"/>
                    <a:pt x="1258"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4136200" y="3389150"/>
              <a:ext cx="38925" cy="33325"/>
            </a:xfrm>
            <a:custGeom>
              <a:rect b="b" l="l" r="r" t="t"/>
              <a:pathLst>
                <a:path extrusionOk="0" h="1333" w="1557">
                  <a:moveTo>
                    <a:pt x="673" y="415"/>
                  </a:moveTo>
                  <a:cubicBezTo>
                    <a:pt x="896" y="415"/>
                    <a:pt x="1006" y="686"/>
                    <a:pt x="847" y="846"/>
                  </a:cubicBezTo>
                  <a:cubicBezTo>
                    <a:pt x="795" y="898"/>
                    <a:pt x="731" y="921"/>
                    <a:pt x="668" y="921"/>
                  </a:cubicBezTo>
                  <a:cubicBezTo>
                    <a:pt x="537" y="921"/>
                    <a:pt x="412" y="819"/>
                    <a:pt x="412" y="666"/>
                  </a:cubicBezTo>
                  <a:cubicBezTo>
                    <a:pt x="412" y="529"/>
                    <a:pt x="525" y="415"/>
                    <a:pt x="667" y="415"/>
                  </a:cubicBezTo>
                  <a:cubicBezTo>
                    <a:pt x="669" y="415"/>
                    <a:pt x="671" y="415"/>
                    <a:pt x="673" y="415"/>
                  </a:cubicBezTo>
                  <a:close/>
                  <a:moveTo>
                    <a:pt x="671" y="1"/>
                  </a:moveTo>
                  <a:cubicBezTo>
                    <a:pt x="329" y="1"/>
                    <a:pt x="1" y="266"/>
                    <a:pt x="1" y="666"/>
                  </a:cubicBezTo>
                  <a:cubicBezTo>
                    <a:pt x="1" y="1035"/>
                    <a:pt x="298" y="1333"/>
                    <a:pt x="667" y="1333"/>
                  </a:cubicBezTo>
                  <a:cubicBezTo>
                    <a:pt x="1258" y="1333"/>
                    <a:pt x="1556" y="619"/>
                    <a:pt x="1135" y="198"/>
                  </a:cubicBezTo>
                  <a:cubicBezTo>
                    <a:pt x="1001" y="62"/>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4198275" y="1686325"/>
              <a:ext cx="38900" cy="33325"/>
            </a:xfrm>
            <a:custGeom>
              <a:rect b="b" l="l" r="r" t="t"/>
              <a:pathLst>
                <a:path extrusionOk="0" h="1333" w="1556">
                  <a:moveTo>
                    <a:pt x="667" y="415"/>
                  </a:moveTo>
                  <a:cubicBezTo>
                    <a:pt x="894" y="415"/>
                    <a:pt x="1007" y="690"/>
                    <a:pt x="847" y="850"/>
                  </a:cubicBezTo>
                  <a:cubicBezTo>
                    <a:pt x="794" y="902"/>
                    <a:pt x="731" y="926"/>
                    <a:pt x="668" y="926"/>
                  </a:cubicBezTo>
                  <a:cubicBezTo>
                    <a:pt x="537" y="926"/>
                    <a:pt x="411" y="824"/>
                    <a:pt x="411" y="671"/>
                  </a:cubicBezTo>
                  <a:cubicBezTo>
                    <a:pt x="411" y="529"/>
                    <a:pt x="525" y="415"/>
                    <a:pt x="667" y="415"/>
                  </a:cubicBezTo>
                  <a:close/>
                  <a:moveTo>
                    <a:pt x="671" y="1"/>
                  </a:moveTo>
                  <a:cubicBezTo>
                    <a:pt x="329" y="1"/>
                    <a:pt x="0" y="268"/>
                    <a:pt x="0" y="671"/>
                  </a:cubicBezTo>
                  <a:cubicBezTo>
                    <a:pt x="5" y="1035"/>
                    <a:pt x="298" y="1333"/>
                    <a:pt x="667" y="1333"/>
                  </a:cubicBezTo>
                  <a:cubicBezTo>
                    <a:pt x="1258" y="1333"/>
                    <a:pt x="1556" y="619"/>
                    <a:pt x="1135" y="198"/>
                  </a:cubicBezTo>
                  <a:cubicBezTo>
                    <a:pt x="1000" y="62"/>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4343675" y="1686400"/>
              <a:ext cx="38800" cy="33350"/>
            </a:xfrm>
            <a:custGeom>
              <a:rect b="b" l="l" r="r" t="t"/>
              <a:pathLst>
                <a:path extrusionOk="0" h="1334" w="1552">
                  <a:moveTo>
                    <a:pt x="886" y="409"/>
                  </a:moveTo>
                  <a:cubicBezTo>
                    <a:pt x="1018" y="409"/>
                    <a:pt x="1145" y="513"/>
                    <a:pt x="1145" y="668"/>
                  </a:cubicBezTo>
                  <a:cubicBezTo>
                    <a:pt x="1145" y="805"/>
                    <a:pt x="1031" y="918"/>
                    <a:pt x="889" y="918"/>
                  </a:cubicBezTo>
                  <a:cubicBezTo>
                    <a:pt x="662" y="918"/>
                    <a:pt x="549" y="644"/>
                    <a:pt x="710" y="483"/>
                  </a:cubicBezTo>
                  <a:cubicBezTo>
                    <a:pt x="761" y="432"/>
                    <a:pt x="824" y="409"/>
                    <a:pt x="886" y="409"/>
                  </a:cubicBezTo>
                  <a:close/>
                  <a:moveTo>
                    <a:pt x="889" y="1"/>
                  </a:moveTo>
                  <a:cubicBezTo>
                    <a:pt x="298" y="1"/>
                    <a:pt x="0" y="715"/>
                    <a:pt x="417" y="1136"/>
                  </a:cubicBezTo>
                  <a:cubicBezTo>
                    <a:pt x="553" y="1272"/>
                    <a:pt x="720" y="1333"/>
                    <a:pt x="883" y="1333"/>
                  </a:cubicBezTo>
                  <a:cubicBezTo>
                    <a:pt x="1225" y="1333"/>
                    <a:pt x="1551" y="1067"/>
                    <a:pt x="1551" y="668"/>
                  </a:cubicBezTo>
                  <a:cubicBezTo>
                    <a:pt x="1551" y="299"/>
                    <a:pt x="1254"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4241175" y="1547900"/>
              <a:ext cx="98500" cy="97525"/>
            </a:xfrm>
            <a:custGeom>
              <a:rect b="b" l="l" r="r" t="t"/>
              <a:pathLst>
                <a:path extrusionOk="0" h="3901" w="3940">
                  <a:moveTo>
                    <a:pt x="1968" y="495"/>
                  </a:moveTo>
                  <a:lnTo>
                    <a:pt x="3424" y="1952"/>
                  </a:lnTo>
                  <a:lnTo>
                    <a:pt x="1968" y="3408"/>
                  </a:lnTo>
                  <a:lnTo>
                    <a:pt x="511" y="1952"/>
                  </a:lnTo>
                  <a:lnTo>
                    <a:pt x="1968" y="495"/>
                  </a:lnTo>
                  <a:close/>
                  <a:moveTo>
                    <a:pt x="1973" y="0"/>
                  </a:moveTo>
                  <a:cubicBezTo>
                    <a:pt x="1919" y="0"/>
                    <a:pt x="1866" y="20"/>
                    <a:pt x="1826" y="60"/>
                  </a:cubicBezTo>
                  <a:lnTo>
                    <a:pt x="76" y="1805"/>
                  </a:lnTo>
                  <a:cubicBezTo>
                    <a:pt x="1" y="1886"/>
                    <a:pt x="1" y="2013"/>
                    <a:pt x="76" y="2094"/>
                  </a:cubicBezTo>
                  <a:lnTo>
                    <a:pt x="1826" y="3843"/>
                  </a:lnTo>
                  <a:cubicBezTo>
                    <a:pt x="1864" y="3881"/>
                    <a:pt x="1916" y="3900"/>
                    <a:pt x="1968" y="3900"/>
                  </a:cubicBezTo>
                  <a:cubicBezTo>
                    <a:pt x="2025" y="3900"/>
                    <a:pt x="2077" y="3881"/>
                    <a:pt x="2114" y="3843"/>
                  </a:cubicBezTo>
                  <a:lnTo>
                    <a:pt x="3859" y="2094"/>
                  </a:lnTo>
                  <a:cubicBezTo>
                    <a:pt x="3940" y="2013"/>
                    <a:pt x="3940" y="1886"/>
                    <a:pt x="3859" y="1805"/>
                  </a:cubicBezTo>
                  <a:lnTo>
                    <a:pt x="2119" y="60"/>
                  </a:lnTo>
                  <a:cubicBezTo>
                    <a:pt x="2079" y="20"/>
                    <a:pt x="2026" y="0"/>
                    <a:pt x="197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4411050" y="1686325"/>
              <a:ext cx="38925" cy="33325"/>
            </a:xfrm>
            <a:custGeom>
              <a:rect b="b" l="l" r="r" t="t"/>
              <a:pathLst>
                <a:path extrusionOk="0" h="1333" w="1557">
                  <a:moveTo>
                    <a:pt x="668" y="415"/>
                  </a:moveTo>
                  <a:cubicBezTo>
                    <a:pt x="895" y="415"/>
                    <a:pt x="1008" y="690"/>
                    <a:pt x="847" y="850"/>
                  </a:cubicBezTo>
                  <a:cubicBezTo>
                    <a:pt x="795" y="902"/>
                    <a:pt x="731" y="926"/>
                    <a:pt x="669" y="926"/>
                  </a:cubicBezTo>
                  <a:cubicBezTo>
                    <a:pt x="538" y="926"/>
                    <a:pt x="412" y="824"/>
                    <a:pt x="412" y="671"/>
                  </a:cubicBezTo>
                  <a:cubicBezTo>
                    <a:pt x="412" y="529"/>
                    <a:pt x="526" y="415"/>
                    <a:pt x="668" y="415"/>
                  </a:cubicBezTo>
                  <a:close/>
                  <a:moveTo>
                    <a:pt x="672" y="1"/>
                  </a:moveTo>
                  <a:cubicBezTo>
                    <a:pt x="330" y="1"/>
                    <a:pt x="1" y="268"/>
                    <a:pt x="1" y="671"/>
                  </a:cubicBezTo>
                  <a:cubicBezTo>
                    <a:pt x="6" y="1035"/>
                    <a:pt x="299" y="1333"/>
                    <a:pt x="668" y="1333"/>
                  </a:cubicBezTo>
                  <a:cubicBezTo>
                    <a:pt x="1259" y="1333"/>
                    <a:pt x="1557" y="619"/>
                    <a:pt x="1136" y="198"/>
                  </a:cubicBezTo>
                  <a:cubicBezTo>
                    <a:pt x="1001" y="62"/>
                    <a:pt x="835" y="1"/>
                    <a:pt x="67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4161775" y="1717375"/>
              <a:ext cx="38875" cy="33250"/>
            </a:xfrm>
            <a:custGeom>
              <a:rect b="b" l="l" r="r" t="t"/>
              <a:pathLst>
                <a:path extrusionOk="0" h="1330" w="1555">
                  <a:moveTo>
                    <a:pt x="887" y="408"/>
                  </a:moveTo>
                  <a:cubicBezTo>
                    <a:pt x="1018" y="408"/>
                    <a:pt x="1143" y="509"/>
                    <a:pt x="1143" y="663"/>
                  </a:cubicBezTo>
                  <a:cubicBezTo>
                    <a:pt x="1143" y="805"/>
                    <a:pt x="1030" y="918"/>
                    <a:pt x="888" y="918"/>
                  </a:cubicBezTo>
                  <a:cubicBezTo>
                    <a:pt x="661" y="918"/>
                    <a:pt x="547" y="644"/>
                    <a:pt x="708" y="483"/>
                  </a:cubicBezTo>
                  <a:cubicBezTo>
                    <a:pt x="760" y="431"/>
                    <a:pt x="824" y="408"/>
                    <a:pt x="887" y="408"/>
                  </a:cubicBezTo>
                  <a:close/>
                  <a:moveTo>
                    <a:pt x="882" y="1"/>
                  </a:moveTo>
                  <a:cubicBezTo>
                    <a:pt x="295" y="1"/>
                    <a:pt x="0" y="716"/>
                    <a:pt x="420" y="1136"/>
                  </a:cubicBezTo>
                  <a:cubicBezTo>
                    <a:pt x="554" y="1270"/>
                    <a:pt x="719" y="1330"/>
                    <a:pt x="882" y="1330"/>
                  </a:cubicBezTo>
                  <a:cubicBezTo>
                    <a:pt x="1224" y="1330"/>
                    <a:pt x="1555" y="1064"/>
                    <a:pt x="1555" y="663"/>
                  </a:cubicBezTo>
                  <a:cubicBezTo>
                    <a:pt x="1555" y="294"/>
                    <a:pt x="1257" y="1"/>
                    <a:pt x="888" y="1"/>
                  </a:cubicBezTo>
                  <a:cubicBezTo>
                    <a:pt x="886" y="1"/>
                    <a:pt x="884" y="1"/>
                    <a:pt x="88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4374525" y="1717300"/>
              <a:ext cx="38925" cy="33325"/>
            </a:xfrm>
            <a:custGeom>
              <a:rect b="b" l="l" r="r" t="t"/>
              <a:pathLst>
                <a:path extrusionOk="0" h="1333" w="1557">
                  <a:moveTo>
                    <a:pt x="894" y="411"/>
                  </a:moveTo>
                  <a:cubicBezTo>
                    <a:pt x="956" y="411"/>
                    <a:pt x="1019" y="434"/>
                    <a:pt x="1069" y="486"/>
                  </a:cubicBezTo>
                  <a:cubicBezTo>
                    <a:pt x="1230" y="647"/>
                    <a:pt x="1117" y="921"/>
                    <a:pt x="890" y="921"/>
                  </a:cubicBezTo>
                  <a:cubicBezTo>
                    <a:pt x="753" y="921"/>
                    <a:pt x="639" y="808"/>
                    <a:pt x="639" y="666"/>
                  </a:cubicBezTo>
                  <a:cubicBezTo>
                    <a:pt x="639" y="512"/>
                    <a:pt x="764" y="411"/>
                    <a:pt x="894" y="411"/>
                  </a:cubicBezTo>
                  <a:close/>
                  <a:moveTo>
                    <a:pt x="888" y="1"/>
                  </a:moveTo>
                  <a:cubicBezTo>
                    <a:pt x="725" y="1"/>
                    <a:pt x="558" y="62"/>
                    <a:pt x="422" y="198"/>
                  </a:cubicBezTo>
                  <a:cubicBezTo>
                    <a:pt x="1" y="614"/>
                    <a:pt x="299" y="1333"/>
                    <a:pt x="890" y="1333"/>
                  </a:cubicBezTo>
                  <a:cubicBezTo>
                    <a:pt x="1259" y="1333"/>
                    <a:pt x="1556" y="1035"/>
                    <a:pt x="1556" y="666"/>
                  </a:cubicBezTo>
                  <a:cubicBezTo>
                    <a:pt x="1556" y="266"/>
                    <a:pt x="1230" y="1"/>
                    <a:pt x="88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4130875" y="1686400"/>
              <a:ext cx="38800" cy="33350"/>
            </a:xfrm>
            <a:custGeom>
              <a:rect b="b" l="l" r="r" t="t"/>
              <a:pathLst>
                <a:path extrusionOk="0" h="1334" w="1552">
                  <a:moveTo>
                    <a:pt x="886" y="409"/>
                  </a:moveTo>
                  <a:cubicBezTo>
                    <a:pt x="1018" y="409"/>
                    <a:pt x="1145" y="513"/>
                    <a:pt x="1145" y="668"/>
                  </a:cubicBezTo>
                  <a:cubicBezTo>
                    <a:pt x="1145" y="805"/>
                    <a:pt x="1027" y="918"/>
                    <a:pt x="890" y="918"/>
                  </a:cubicBezTo>
                  <a:cubicBezTo>
                    <a:pt x="663" y="918"/>
                    <a:pt x="549" y="644"/>
                    <a:pt x="710" y="483"/>
                  </a:cubicBezTo>
                  <a:cubicBezTo>
                    <a:pt x="761" y="432"/>
                    <a:pt x="824" y="409"/>
                    <a:pt x="886" y="409"/>
                  </a:cubicBezTo>
                  <a:close/>
                  <a:moveTo>
                    <a:pt x="890" y="1"/>
                  </a:moveTo>
                  <a:cubicBezTo>
                    <a:pt x="294" y="1"/>
                    <a:pt x="1" y="715"/>
                    <a:pt x="417" y="1136"/>
                  </a:cubicBezTo>
                  <a:cubicBezTo>
                    <a:pt x="553" y="1272"/>
                    <a:pt x="720" y="1333"/>
                    <a:pt x="884" y="1333"/>
                  </a:cubicBezTo>
                  <a:cubicBezTo>
                    <a:pt x="1225" y="1333"/>
                    <a:pt x="1552" y="1067"/>
                    <a:pt x="1552" y="668"/>
                  </a:cubicBezTo>
                  <a:cubicBezTo>
                    <a:pt x="1552" y="299"/>
                    <a:pt x="1254"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4380200" y="1655475"/>
              <a:ext cx="38800" cy="33325"/>
            </a:xfrm>
            <a:custGeom>
              <a:rect b="b" l="l" r="r" t="t"/>
              <a:pathLst>
                <a:path extrusionOk="0" h="1333" w="1552">
                  <a:moveTo>
                    <a:pt x="663" y="410"/>
                  </a:moveTo>
                  <a:cubicBezTo>
                    <a:pt x="890" y="410"/>
                    <a:pt x="1003" y="685"/>
                    <a:pt x="842" y="845"/>
                  </a:cubicBezTo>
                  <a:cubicBezTo>
                    <a:pt x="792" y="898"/>
                    <a:pt x="729" y="921"/>
                    <a:pt x="667" y="921"/>
                  </a:cubicBezTo>
                  <a:cubicBezTo>
                    <a:pt x="537" y="921"/>
                    <a:pt x="412" y="819"/>
                    <a:pt x="412" y="666"/>
                  </a:cubicBezTo>
                  <a:cubicBezTo>
                    <a:pt x="412" y="524"/>
                    <a:pt x="526" y="410"/>
                    <a:pt x="663" y="410"/>
                  </a:cubicBezTo>
                  <a:close/>
                  <a:moveTo>
                    <a:pt x="669" y="0"/>
                  </a:moveTo>
                  <a:cubicBezTo>
                    <a:pt x="327" y="0"/>
                    <a:pt x="1" y="266"/>
                    <a:pt x="1" y="666"/>
                  </a:cubicBezTo>
                  <a:cubicBezTo>
                    <a:pt x="1" y="1035"/>
                    <a:pt x="299" y="1328"/>
                    <a:pt x="663" y="1333"/>
                  </a:cubicBezTo>
                  <a:cubicBezTo>
                    <a:pt x="1258" y="1328"/>
                    <a:pt x="1552" y="614"/>
                    <a:pt x="1136" y="198"/>
                  </a:cubicBezTo>
                  <a:cubicBezTo>
                    <a:pt x="999" y="61"/>
                    <a:pt x="832"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4167175" y="3358300"/>
              <a:ext cx="38800" cy="33325"/>
            </a:xfrm>
            <a:custGeom>
              <a:rect b="b" l="l" r="r" t="t"/>
              <a:pathLst>
                <a:path extrusionOk="0" h="1333" w="1552">
                  <a:moveTo>
                    <a:pt x="662" y="410"/>
                  </a:moveTo>
                  <a:lnTo>
                    <a:pt x="662" y="415"/>
                  </a:lnTo>
                  <a:cubicBezTo>
                    <a:pt x="889" y="415"/>
                    <a:pt x="1003" y="689"/>
                    <a:pt x="842" y="845"/>
                  </a:cubicBezTo>
                  <a:cubicBezTo>
                    <a:pt x="790" y="898"/>
                    <a:pt x="726" y="921"/>
                    <a:pt x="663" y="921"/>
                  </a:cubicBezTo>
                  <a:cubicBezTo>
                    <a:pt x="532" y="921"/>
                    <a:pt x="407" y="819"/>
                    <a:pt x="407" y="666"/>
                  </a:cubicBezTo>
                  <a:cubicBezTo>
                    <a:pt x="407" y="524"/>
                    <a:pt x="521" y="410"/>
                    <a:pt x="662" y="410"/>
                  </a:cubicBezTo>
                  <a:close/>
                  <a:moveTo>
                    <a:pt x="668" y="0"/>
                  </a:moveTo>
                  <a:cubicBezTo>
                    <a:pt x="327" y="0"/>
                    <a:pt x="0" y="266"/>
                    <a:pt x="0" y="666"/>
                  </a:cubicBezTo>
                  <a:cubicBezTo>
                    <a:pt x="0" y="1035"/>
                    <a:pt x="298" y="1333"/>
                    <a:pt x="662" y="1333"/>
                  </a:cubicBezTo>
                  <a:cubicBezTo>
                    <a:pt x="1254" y="1333"/>
                    <a:pt x="1551" y="618"/>
                    <a:pt x="1135" y="198"/>
                  </a:cubicBezTo>
                  <a:cubicBezTo>
                    <a:pt x="999" y="61"/>
                    <a:pt x="832"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4379975" y="3783875"/>
              <a:ext cx="38800" cy="33350"/>
            </a:xfrm>
            <a:custGeom>
              <a:rect b="b" l="l" r="r" t="t"/>
              <a:pathLst>
                <a:path extrusionOk="0" h="1334" w="1552">
                  <a:moveTo>
                    <a:pt x="662" y="411"/>
                  </a:moveTo>
                  <a:lnTo>
                    <a:pt x="662" y="416"/>
                  </a:lnTo>
                  <a:cubicBezTo>
                    <a:pt x="889" y="416"/>
                    <a:pt x="1003" y="690"/>
                    <a:pt x="842" y="851"/>
                  </a:cubicBezTo>
                  <a:cubicBezTo>
                    <a:pt x="791" y="902"/>
                    <a:pt x="728" y="925"/>
                    <a:pt x="666" y="925"/>
                  </a:cubicBezTo>
                  <a:cubicBezTo>
                    <a:pt x="534" y="925"/>
                    <a:pt x="407" y="821"/>
                    <a:pt x="407" y="666"/>
                  </a:cubicBezTo>
                  <a:cubicBezTo>
                    <a:pt x="407" y="524"/>
                    <a:pt x="520" y="411"/>
                    <a:pt x="662" y="411"/>
                  </a:cubicBezTo>
                  <a:close/>
                  <a:moveTo>
                    <a:pt x="668" y="1"/>
                  </a:moveTo>
                  <a:cubicBezTo>
                    <a:pt x="327" y="1"/>
                    <a:pt x="0" y="267"/>
                    <a:pt x="0" y="666"/>
                  </a:cubicBezTo>
                  <a:cubicBezTo>
                    <a:pt x="0" y="1035"/>
                    <a:pt x="298" y="1333"/>
                    <a:pt x="662" y="1333"/>
                  </a:cubicBezTo>
                  <a:cubicBezTo>
                    <a:pt x="1253" y="1333"/>
                    <a:pt x="1551" y="619"/>
                    <a:pt x="1135" y="198"/>
                  </a:cubicBezTo>
                  <a:cubicBezTo>
                    <a:pt x="999" y="62"/>
                    <a:pt x="832" y="1"/>
                    <a:pt x="66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4161500" y="3632875"/>
              <a:ext cx="38925" cy="33325"/>
            </a:xfrm>
            <a:custGeom>
              <a:rect b="b" l="l" r="r" t="t"/>
              <a:pathLst>
                <a:path extrusionOk="0" h="1333" w="1557">
                  <a:moveTo>
                    <a:pt x="889" y="413"/>
                  </a:moveTo>
                  <a:cubicBezTo>
                    <a:pt x="1019" y="413"/>
                    <a:pt x="1145" y="514"/>
                    <a:pt x="1145" y="668"/>
                  </a:cubicBezTo>
                  <a:cubicBezTo>
                    <a:pt x="1145" y="810"/>
                    <a:pt x="1031" y="923"/>
                    <a:pt x="889" y="923"/>
                  </a:cubicBezTo>
                  <a:cubicBezTo>
                    <a:pt x="662" y="923"/>
                    <a:pt x="549" y="649"/>
                    <a:pt x="710" y="488"/>
                  </a:cubicBezTo>
                  <a:cubicBezTo>
                    <a:pt x="762" y="436"/>
                    <a:pt x="826" y="413"/>
                    <a:pt x="889" y="413"/>
                  </a:cubicBezTo>
                  <a:close/>
                  <a:moveTo>
                    <a:pt x="889" y="1"/>
                  </a:moveTo>
                  <a:cubicBezTo>
                    <a:pt x="298" y="1"/>
                    <a:pt x="0" y="720"/>
                    <a:pt x="421" y="1136"/>
                  </a:cubicBezTo>
                  <a:cubicBezTo>
                    <a:pt x="556" y="1272"/>
                    <a:pt x="723" y="1333"/>
                    <a:pt x="886" y="1333"/>
                  </a:cubicBezTo>
                  <a:cubicBezTo>
                    <a:pt x="1228" y="1333"/>
                    <a:pt x="1556" y="1067"/>
                    <a:pt x="1556" y="668"/>
                  </a:cubicBezTo>
                  <a:cubicBezTo>
                    <a:pt x="1556" y="299"/>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4192475" y="3602025"/>
              <a:ext cx="38800" cy="33325"/>
            </a:xfrm>
            <a:custGeom>
              <a:rect b="b" l="l" r="r" t="t"/>
              <a:pathLst>
                <a:path extrusionOk="0" h="1333" w="1552">
                  <a:moveTo>
                    <a:pt x="884" y="408"/>
                  </a:moveTo>
                  <a:cubicBezTo>
                    <a:pt x="1015" y="408"/>
                    <a:pt x="1142" y="509"/>
                    <a:pt x="1145" y="663"/>
                  </a:cubicBezTo>
                  <a:cubicBezTo>
                    <a:pt x="1145" y="805"/>
                    <a:pt x="1027" y="918"/>
                    <a:pt x="889" y="918"/>
                  </a:cubicBezTo>
                  <a:cubicBezTo>
                    <a:pt x="662" y="918"/>
                    <a:pt x="549" y="644"/>
                    <a:pt x="705" y="483"/>
                  </a:cubicBezTo>
                  <a:cubicBezTo>
                    <a:pt x="757" y="431"/>
                    <a:pt x="821" y="408"/>
                    <a:pt x="884" y="408"/>
                  </a:cubicBezTo>
                  <a:close/>
                  <a:moveTo>
                    <a:pt x="889" y="1"/>
                  </a:moveTo>
                  <a:cubicBezTo>
                    <a:pt x="294" y="1"/>
                    <a:pt x="0" y="715"/>
                    <a:pt x="417" y="1136"/>
                  </a:cubicBezTo>
                  <a:cubicBezTo>
                    <a:pt x="553" y="1272"/>
                    <a:pt x="719" y="1333"/>
                    <a:pt x="883" y="1333"/>
                  </a:cubicBezTo>
                  <a:cubicBezTo>
                    <a:pt x="1225" y="1333"/>
                    <a:pt x="1551" y="1066"/>
                    <a:pt x="1551" y="663"/>
                  </a:cubicBezTo>
                  <a:cubicBezTo>
                    <a:pt x="1551" y="299"/>
                    <a:pt x="1254"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4198025" y="3389150"/>
              <a:ext cx="38925" cy="33325"/>
            </a:xfrm>
            <a:custGeom>
              <a:rect b="b" l="l" r="r" t="t"/>
              <a:pathLst>
                <a:path extrusionOk="0" h="1333" w="1557">
                  <a:moveTo>
                    <a:pt x="667" y="415"/>
                  </a:moveTo>
                  <a:cubicBezTo>
                    <a:pt x="894" y="415"/>
                    <a:pt x="1008" y="690"/>
                    <a:pt x="847" y="846"/>
                  </a:cubicBezTo>
                  <a:cubicBezTo>
                    <a:pt x="795" y="898"/>
                    <a:pt x="731" y="921"/>
                    <a:pt x="668" y="921"/>
                  </a:cubicBezTo>
                  <a:cubicBezTo>
                    <a:pt x="537" y="921"/>
                    <a:pt x="412" y="819"/>
                    <a:pt x="412" y="666"/>
                  </a:cubicBezTo>
                  <a:cubicBezTo>
                    <a:pt x="412" y="529"/>
                    <a:pt x="526" y="415"/>
                    <a:pt x="667" y="415"/>
                  </a:cubicBezTo>
                  <a:close/>
                  <a:moveTo>
                    <a:pt x="671" y="1"/>
                  </a:moveTo>
                  <a:cubicBezTo>
                    <a:pt x="329" y="1"/>
                    <a:pt x="1" y="266"/>
                    <a:pt x="1" y="666"/>
                  </a:cubicBezTo>
                  <a:cubicBezTo>
                    <a:pt x="1" y="1035"/>
                    <a:pt x="299" y="1333"/>
                    <a:pt x="667" y="1333"/>
                  </a:cubicBezTo>
                  <a:cubicBezTo>
                    <a:pt x="1258" y="1333"/>
                    <a:pt x="1556" y="619"/>
                    <a:pt x="1136" y="198"/>
                  </a:cubicBezTo>
                  <a:cubicBezTo>
                    <a:pt x="1001" y="62"/>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3097525" y="4206375"/>
              <a:ext cx="38925" cy="33325"/>
            </a:xfrm>
            <a:custGeom>
              <a:rect b="b" l="l" r="r" t="t"/>
              <a:pathLst>
                <a:path extrusionOk="0" h="1333" w="1557">
                  <a:moveTo>
                    <a:pt x="889" y="412"/>
                  </a:moveTo>
                  <a:cubicBezTo>
                    <a:pt x="1020" y="412"/>
                    <a:pt x="1145" y="513"/>
                    <a:pt x="1145" y="667"/>
                  </a:cubicBezTo>
                  <a:cubicBezTo>
                    <a:pt x="1145" y="809"/>
                    <a:pt x="1032" y="922"/>
                    <a:pt x="890" y="922"/>
                  </a:cubicBezTo>
                  <a:cubicBezTo>
                    <a:pt x="663" y="922"/>
                    <a:pt x="549" y="648"/>
                    <a:pt x="710" y="487"/>
                  </a:cubicBezTo>
                  <a:cubicBezTo>
                    <a:pt x="762" y="435"/>
                    <a:pt x="826" y="412"/>
                    <a:pt x="889" y="412"/>
                  </a:cubicBezTo>
                  <a:close/>
                  <a:moveTo>
                    <a:pt x="890" y="0"/>
                  </a:moveTo>
                  <a:cubicBezTo>
                    <a:pt x="299" y="0"/>
                    <a:pt x="1" y="719"/>
                    <a:pt x="422" y="1135"/>
                  </a:cubicBezTo>
                  <a:cubicBezTo>
                    <a:pt x="556" y="1271"/>
                    <a:pt x="722" y="1332"/>
                    <a:pt x="885" y="1332"/>
                  </a:cubicBezTo>
                  <a:cubicBezTo>
                    <a:pt x="1226" y="1332"/>
                    <a:pt x="1553" y="1067"/>
                    <a:pt x="1556" y="667"/>
                  </a:cubicBezTo>
                  <a:cubicBezTo>
                    <a:pt x="1552" y="298"/>
                    <a:pt x="1254"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4240825" y="3463425"/>
              <a:ext cx="98625" cy="97575"/>
            </a:xfrm>
            <a:custGeom>
              <a:rect b="b" l="l" r="r" t="t"/>
              <a:pathLst>
                <a:path extrusionOk="0" h="3903" w="3945">
                  <a:moveTo>
                    <a:pt x="1972" y="499"/>
                  </a:moveTo>
                  <a:lnTo>
                    <a:pt x="3429" y="1951"/>
                  </a:lnTo>
                  <a:lnTo>
                    <a:pt x="1972" y="3407"/>
                  </a:lnTo>
                  <a:lnTo>
                    <a:pt x="516" y="1951"/>
                  </a:lnTo>
                  <a:lnTo>
                    <a:pt x="1972" y="499"/>
                  </a:lnTo>
                  <a:close/>
                  <a:moveTo>
                    <a:pt x="1972" y="0"/>
                  </a:moveTo>
                  <a:cubicBezTo>
                    <a:pt x="1919" y="0"/>
                    <a:pt x="1866" y="22"/>
                    <a:pt x="1826" y="64"/>
                  </a:cubicBezTo>
                  <a:lnTo>
                    <a:pt x="81" y="1809"/>
                  </a:lnTo>
                  <a:cubicBezTo>
                    <a:pt x="0" y="1889"/>
                    <a:pt x="0" y="2017"/>
                    <a:pt x="81" y="2097"/>
                  </a:cubicBezTo>
                  <a:lnTo>
                    <a:pt x="1826" y="3842"/>
                  </a:lnTo>
                  <a:cubicBezTo>
                    <a:pt x="1866" y="3883"/>
                    <a:pt x="1919" y="3903"/>
                    <a:pt x="1972" y="3903"/>
                  </a:cubicBezTo>
                  <a:cubicBezTo>
                    <a:pt x="2026" y="3903"/>
                    <a:pt x="2079" y="3883"/>
                    <a:pt x="2119" y="3842"/>
                  </a:cubicBezTo>
                  <a:lnTo>
                    <a:pt x="3864" y="2097"/>
                  </a:lnTo>
                  <a:cubicBezTo>
                    <a:pt x="3944" y="2017"/>
                    <a:pt x="3944" y="1889"/>
                    <a:pt x="3864" y="1809"/>
                  </a:cubicBezTo>
                  <a:lnTo>
                    <a:pt x="2119" y="64"/>
                  </a:lnTo>
                  <a:cubicBezTo>
                    <a:pt x="2079" y="22"/>
                    <a:pt x="2026" y="0"/>
                    <a:pt x="19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4374525" y="1504600"/>
              <a:ext cx="38925" cy="33225"/>
            </a:xfrm>
            <a:custGeom>
              <a:rect b="b" l="l" r="r" t="t"/>
              <a:pathLst>
                <a:path extrusionOk="0" h="1329" w="1557">
                  <a:moveTo>
                    <a:pt x="889" y="407"/>
                  </a:moveTo>
                  <a:cubicBezTo>
                    <a:pt x="1020" y="407"/>
                    <a:pt x="1145" y="509"/>
                    <a:pt x="1145" y="662"/>
                  </a:cubicBezTo>
                  <a:cubicBezTo>
                    <a:pt x="1145" y="804"/>
                    <a:pt x="1032" y="918"/>
                    <a:pt x="890" y="918"/>
                  </a:cubicBezTo>
                  <a:cubicBezTo>
                    <a:pt x="663" y="918"/>
                    <a:pt x="549" y="643"/>
                    <a:pt x="710" y="482"/>
                  </a:cubicBezTo>
                  <a:cubicBezTo>
                    <a:pt x="762" y="430"/>
                    <a:pt x="826" y="407"/>
                    <a:pt x="889" y="407"/>
                  </a:cubicBezTo>
                  <a:close/>
                  <a:moveTo>
                    <a:pt x="890" y="0"/>
                  </a:moveTo>
                  <a:cubicBezTo>
                    <a:pt x="299" y="0"/>
                    <a:pt x="1" y="714"/>
                    <a:pt x="422" y="1135"/>
                  </a:cubicBezTo>
                  <a:cubicBezTo>
                    <a:pt x="557" y="1269"/>
                    <a:pt x="723" y="1329"/>
                    <a:pt x="886" y="1329"/>
                  </a:cubicBezTo>
                  <a:cubicBezTo>
                    <a:pt x="1228" y="1329"/>
                    <a:pt x="1556" y="1063"/>
                    <a:pt x="1556" y="662"/>
                  </a:cubicBezTo>
                  <a:cubicBezTo>
                    <a:pt x="1556" y="298"/>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4343675" y="1473625"/>
              <a:ext cx="38800" cy="33325"/>
            </a:xfrm>
            <a:custGeom>
              <a:rect b="b" l="l" r="r" t="t"/>
              <a:pathLst>
                <a:path extrusionOk="0" h="1333" w="1552">
                  <a:moveTo>
                    <a:pt x="888" y="407"/>
                  </a:moveTo>
                  <a:cubicBezTo>
                    <a:pt x="1019" y="407"/>
                    <a:pt x="1145" y="510"/>
                    <a:pt x="1145" y="667"/>
                  </a:cubicBezTo>
                  <a:cubicBezTo>
                    <a:pt x="1145" y="804"/>
                    <a:pt x="1031" y="918"/>
                    <a:pt x="889" y="918"/>
                  </a:cubicBezTo>
                  <a:cubicBezTo>
                    <a:pt x="662" y="918"/>
                    <a:pt x="549" y="643"/>
                    <a:pt x="710" y="483"/>
                  </a:cubicBezTo>
                  <a:cubicBezTo>
                    <a:pt x="762" y="431"/>
                    <a:pt x="825" y="407"/>
                    <a:pt x="888" y="407"/>
                  </a:cubicBezTo>
                  <a:close/>
                  <a:moveTo>
                    <a:pt x="889" y="0"/>
                  </a:moveTo>
                  <a:cubicBezTo>
                    <a:pt x="298" y="0"/>
                    <a:pt x="0" y="714"/>
                    <a:pt x="417" y="1135"/>
                  </a:cubicBezTo>
                  <a:cubicBezTo>
                    <a:pt x="553" y="1271"/>
                    <a:pt x="720" y="1332"/>
                    <a:pt x="883" y="1332"/>
                  </a:cubicBezTo>
                  <a:cubicBezTo>
                    <a:pt x="1225" y="1332"/>
                    <a:pt x="1551" y="1067"/>
                    <a:pt x="1551" y="667"/>
                  </a:cubicBezTo>
                  <a:cubicBezTo>
                    <a:pt x="1551" y="298"/>
                    <a:pt x="1254"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4364350" y="985600"/>
              <a:ext cx="56900" cy="48675"/>
            </a:xfrm>
            <a:custGeom>
              <a:rect b="b" l="l" r="r" t="t"/>
              <a:pathLst>
                <a:path extrusionOk="0" h="1947" w="2276">
                  <a:moveTo>
                    <a:pt x="1291" y="410"/>
                  </a:moveTo>
                  <a:cubicBezTo>
                    <a:pt x="1581" y="410"/>
                    <a:pt x="1861" y="635"/>
                    <a:pt x="1864" y="975"/>
                  </a:cubicBezTo>
                  <a:cubicBezTo>
                    <a:pt x="1859" y="1282"/>
                    <a:pt x="1609" y="1533"/>
                    <a:pt x="1297" y="1533"/>
                  </a:cubicBezTo>
                  <a:lnTo>
                    <a:pt x="1297" y="1538"/>
                  </a:lnTo>
                  <a:cubicBezTo>
                    <a:pt x="795" y="1538"/>
                    <a:pt x="545" y="928"/>
                    <a:pt x="899" y="573"/>
                  </a:cubicBezTo>
                  <a:cubicBezTo>
                    <a:pt x="1013" y="461"/>
                    <a:pt x="1153" y="410"/>
                    <a:pt x="1291" y="410"/>
                  </a:cubicBezTo>
                  <a:close/>
                  <a:moveTo>
                    <a:pt x="1297" y="1"/>
                  </a:moveTo>
                  <a:cubicBezTo>
                    <a:pt x="431" y="1"/>
                    <a:pt x="1" y="1051"/>
                    <a:pt x="611" y="1661"/>
                  </a:cubicBezTo>
                  <a:cubicBezTo>
                    <a:pt x="810" y="1858"/>
                    <a:pt x="1054" y="1946"/>
                    <a:pt x="1293" y="1946"/>
                  </a:cubicBezTo>
                  <a:cubicBezTo>
                    <a:pt x="1793" y="1946"/>
                    <a:pt x="2272" y="1559"/>
                    <a:pt x="2276" y="970"/>
                  </a:cubicBezTo>
                  <a:cubicBezTo>
                    <a:pt x="2271" y="436"/>
                    <a:pt x="1836" y="1"/>
                    <a:pt x="129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4380200" y="1442650"/>
              <a:ext cx="38800" cy="33325"/>
            </a:xfrm>
            <a:custGeom>
              <a:rect b="b" l="l" r="r" t="t"/>
              <a:pathLst>
                <a:path extrusionOk="0" h="1333" w="1552">
                  <a:moveTo>
                    <a:pt x="663" y="412"/>
                  </a:moveTo>
                  <a:cubicBezTo>
                    <a:pt x="805" y="412"/>
                    <a:pt x="918" y="525"/>
                    <a:pt x="918" y="667"/>
                  </a:cubicBezTo>
                  <a:cubicBezTo>
                    <a:pt x="918" y="821"/>
                    <a:pt x="793" y="922"/>
                    <a:pt x="662" y="922"/>
                  </a:cubicBezTo>
                  <a:cubicBezTo>
                    <a:pt x="599" y="922"/>
                    <a:pt x="535" y="899"/>
                    <a:pt x="483" y="847"/>
                  </a:cubicBezTo>
                  <a:cubicBezTo>
                    <a:pt x="322" y="686"/>
                    <a:pt x="436" y="412"/>
                    <a:pt x="663" y="412"/>
                  </a:cubicBezTo>
                  <a:close/>
                  <a:moveTo>
                    <a:pt x="663" y="0"/>
                  </a:moveTo>
                  <a:cubicBezTo>
                    <a:pt x="299" y="5"/>
                    <a:pt x="1" y="298"/>
                    <a:pt x="1" y="667"/>
                  </a:cubicBezTo>
                  <a:cubicBezTo>
                    <a:pt x="1" y="1067"/>
                    <a:pt x="327" y="1332"/>
                    <a:pt x="669" y="1332"/>
                  </a:cubicBezTo>
                  <a:cubicBezTo>
                    <a:pt x="832" y="1332"/>
                    <a:pt x="999" y="1271"/>
                    <a:pt x="1136" y="1135"/>
                  </a:cubicBezTo>
                  <a:cubicBezTo>
                    <a:pt x="1552" y="719"/>
                    <a:pt x="1258" y="0"/>
                    <a:pt x="66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4411050" y="1473550"/>
              <a:ext cx="38925" cy="33300"/>
            </a:xfrm>
            <a:custGeom>
              <a:rect b="b" l="l" r="r" t="t"/>
              <a:pathLst>
                <a:path extrusionOk="0" h="1332" w="1557">
                  <a:moveTo>
                    <a:pt x="659" y="414"/>
                  </a:moveTo>
                  <a:cubicBezTo>
                    <a:pt x="662" y="414"/>
                    <a:pt x="665" y="415"/>
                    <a:pt x="668" y="415"/>
                  </a:cubicBezTo>
                  <a:cubicBezTo>
                    <a:pt x="895" y="415"/>
                    <a:pt x="1008" y="689"/>
                    <a:pt x="847" y="850"/>
                  </a:cubicBezTo>
                  <a:cubicBezTo>
                    <a:pt x="795" y="902"/>
                    <a:pt x="731" y="925"/>
                    <a:pt x="669" y="925"/>
                  </a:cubicBezTo>
                  <a:cubicBezTo>
                    <a:pt x="538" y="925"/>
                    <a:pt x="412" y="823"/>
                    <a:pt x="412" y="670"/>
                  </a:cubicBezTo>
                  <a:cubicBezTo>
                    <a:pt x="412" y="531"/>
                    <a:pt x="521" y="414"/>
                    <a:pt x="659" y="414"/>
                  </a:cubicBezTo>
                  <a:close/>
                  <a:moveTo>
                    <a:pt x="672" y="0"/>
                  </a:moveTo>
                  <a:cubicBezTo>
                    <a:pt x="330" y="0"/>
                    <a:pt x="1" y="267"/>
                    <a:pt x="1" y="670"/>
                  </a:cubicBezTo>
                  <a:cubicBezTo>
                    <a:pt x="1" y="1034"/>
                    <a:pt x="299" y="1332"/>
                    <a:pt x="668" y="1332"/>
                  </a:cubicBezTo>
                  <a:cubicBezTo>
                    <a:pt x="1259" y="1332"/>
                    <a:pt x="1557" y="618"/>
                    <a:pt x="1136" y="197"/>
                  </a:cubicBezTo>
                  <a:cubicBezTo>
                    <a:pt x="1001" y="61"/>
                    <a:pt x="835" y="0"/>
                    <a:pt x="6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4312625" y="933950"/>
              <a:ext cx="56850" cy="48650"/>
            </a:xfrm>
            <a:custGeom>
              <a:rect b="b" l="l" r="r" t="t"/>
              <a:pathLst>
                <a:path extrusionOk="0" h="1946" w="2274">
                  <a:moveTo>
                    <a:pt x="1294" y="410"/>
                  </a:moveTo>
                  <a:cubicBezTo>
                    <a:pt x="1586" y="410"/>
                    <a:pt x="1867" y="634"/>
                    <a:pt x="1867" y="975"/>
                  </a:cubicBezTo>
                  <a:cubicBezTo>
                    <a:pt x="1862" y="1282"/>
                    <a:pt x="1611" y="1533"/>
                    <a:pt x="1304" y="1533"/>
                  </a:cubicBezTo>
                  <a:lnTo>
                    <a:pt x="1304" y="1537"/>
                  </a:lnTo>
                  <a:cubicBezTo>
                    <a:pt x="798" y="1537"/>
                    <a:pt x="547" y="927"/>
                    <a:pt x="902" y="573"/>
                  </a:cubicBezTo>
                  <a:cubicBezTo>
                    <a:pt x="1016" y="460"/>
                    <a:pt x="1156" y="410"/>
                    <a:pt x="1294" y="410"/>
                  </a:cubicBezTo>
                  <a:close/>
                  <a:moveTo>
                    <a:pt x="1298" y="0"/>
                  </a:moveTo>
                  <a:cubicBezTo>
                    <a:pt x="432" y="0"/>
                    <a:pt x="0" y="1047"/>
                    <a:pt x="614" y="1660"/>
                  </a:cubicBezTo>
                  <a:cubicBezTo>
                    <a:pt x="811" y="1857"/>
                    <a:pt x="1054" y="1946"/>
                    <a:pt x="1293" y="1946"/>
                  </a:cubicBezTo>
                  <a:cubicBezTo>
                    <a:pt x="1793" y="1946"/>
                    <a:pt x="2273" y="1559"/>
                    <a:pt x="2273" y="970"/>
                  </a:cubicBezTo>
                  <a:cubicBezTo>
                    <a:pt x="2273" y="435"/>
                    <a:pt x="1838" y="0"/>
                    <a:pt x="1304" y="0"/>
                  </a:cubicBezTo>
                  <a:cubicBezTo>
                    <a:pt x="1302" y="0"/>
                    <a:pt x="1300" y="0"/>
                    <a:pt x="129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4374525" y="1291725"/>
              <a:ext cx="38925" cy="33325"/>
            </a:xfrm>
            <a:custGeom>
              <a:rect b="b" l="l" r="r" t="t"/>
              <a:pathLst>
                <a:path extrusionOk="0" h="1333" w="1557">
                  <a:moveTo>
                    <a:pt x="894" y="410"/>
                  </a:moveTo>
                  <a:cubicBezTo>
                    <a:pt x="956" y="410"/>
                    <a:pt x="1019" y="434"/>
                    <a:pt x="1069" y="486"/>
                  </a:cubicBezTo>
                  <a:cubicBezTo>
                    <a:pt x="1230" y="646"/>
                    <a:pt x="1117" y="921"/>
                    <a:pt x="890" y="921"/>
                  </a:cubicBezTo>
                  <a:cubicBezTo>
                    <a:pt x="753" y="921"/>
                    <a:pt x="634" y="807"/>
                    <a:pt x="639" y="665"/>
                  </a:cubicBezTo>
                  <a:cubicBezTo>
                    <a:pt x="639" y="512"/>
                    <a:pt x="764" y="410"/>
                    <a:pt x="894" y="410"/>
                  </a:cubicBezTo>
                  <a:close/>
                  <a:moveTo>
                    <a:pt x="888" y="0"/>
                  </a:moveTo>
                  <a:cubicBezTo>
                    <a:pt x="725" y="0"/>
                    <a:pt x="558" y="61"/>
                    <a:pt x="422" y="197"/>
                  </a:cubicBezTo>
                  <a:cubicBezTo>
                    <a:pt x="1" y="613"/>
                    <a:pt x="299" y="1332"/>
                    <a:pt x="890" y="1332"/>
                  </a:cubicBezTo>
                  <a:cubicBezTo>
                    <a:pt x="1259" y="1332"/>
                    <a:pt x="1556" y="1034"/>
                    <a:pt x="1556" y="665"/>
                  </a:cubicBezTo>
                  <a:cubicBezTo>
                    <a:pt x="1556" y="266"/>
                    <a:pt x="1230" y="0"/>
                    <a:pt x="88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4167400" y="1655550"/>
              <a:ext cx="38800" cy="33250"/>
            </a:xfrm>
            <a:custGeom>
              <a:rect b="b" l="l" r="r" t="t"/>
              <a:pathLst>
                <a:path extrusionOk="0" h="1330" w="1552">
                  <a:moveTo>
                    <a:pt x="663" y="407"/>
                  </a:moveTo>
                  <a:cubicBezTo>
                    <a:pt x="805" y="407"/>
                    <a:pt x="918" y="521"/>
                    <a:pt x="918" y="663"/>
                  </a:cubicBezTo>
                  <a:cubicBezTo>
                    <a:pt x="918" y="816"/>
                    <a:pt x="793" y="918"/>
                    <a:pt x="662" y="918"/>
                  </a:cubicBezTo>
                  <a:cubicBezTo>
                    <a:pt x="599" y="918"/>
                    <a:pt x="535" y="895"/>
                    <a:pt x="483" y="842"/>
                  </a:cubicBezTo>
                  <a:cubicBezTo>
                    <a:pt x="322" y="682"/>
                    <a:pt x="436" y="407"/>
                    <a:pt x="663" y="407"/>
                  </a:cubicBezTo>
                  <a:close/>
                  <a:moveTo>
                    <a:pt x="663" y="1"/>
                  </a:moveTo>
                  <a:cubicBezTo>
                    <a:pt x="299" y="1"/>
                    <a:pt x="1" y="294"/>
                    <a:pt x="1" y="663"/>
                  </a:cubicBezTo>
                  <a:cubicBezTo>
                    <a:pt x="1" y="1064"/>
                    <a:pt x="329" y="1330"/>
                    <a:pt x="672" y="1330"/>
                  </a:cubicBezTo>
                  <a:cubicBezTo>
                    <a:pt x="834" y="1330"/>
                    <a:pt x="1000" y="1270"/>
                    <a:pt x="1136" y="1136"/>
                  </a:cubicBezTo>
                  <a:cubicBezTo>
                    <a:pt x="1552" y="715"/>
                    <a:pt x="1259" y="1"/>
                    <a:pt x="66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4161725" y="1291725"/>
              <a:ext cx="38925" cy="33325"/>
            </a:xfrm>
            <a:custGeom>
              <a:rect b="b" l="l" r="r" t="t"/>
              <a:pathLst>
                <a:path extrusionOk="0" h="1333" w="1557">
                  <a:moveTo>
                    <a:pt x="894" y="410"/>
                  </a:moveTo>
                  <a:cubicBezTo>
                    <a:pt x="956" y="410"/>
                    <a:pt x="1019" y="434"/>
                    <a:pt x="1070" y="486"/>
                  </a:cubicBezTo>
                  <a:cubicBezTo>
                    <a:pt x="1230" y="646"/>
                    <a:pt x="1117" y="921"/>
                    <a:pt x="890" y="921"/>
                  </a:cubicBezTo>
                  <a:cubicBezTo>
                    <a:pt x="753" y="921"/>
                    <a:pt x="635" y="807"/>
                    <a:pt x="639" y="665"/>
                  </a:cubicBezTo>
                  <a:cubicBezTo>
                    <a:pt x="639" y="512"/>
                    <a:pt x="765" y="410"/>
                    <a:pt x="894" y="410"/>
                  </a:cubicBezTo>
                  <a:close/>
                  <a:moveTo>
                    <a:pt x="887" y="0"/>
                  </a:moveTo>
                  <a:cubicBezTo>
                    <a:pt x="723" y="0"/>
                    <a:pt x="557" y="61"/>
                    <a:pt x="422" y="197"/>
                  </a:cubicBezTo>
                  <a:cubicBezTo>
                    <a:pt x="1" y="613"/>
                    <a:pt x="299" y="1332"/>
                    <a:pt x="890" y="1332"/>
                  </a:cubicBezTo>
                  <a:cubicBezTo>
                    <a:pt x="1259" y="1332"/>
                    <a:pt x="1557" y="1034"/>
                    <a:pt x="1557" y="665"/>
                  </a:cubicBezTo>
                  <a:cubicBezTo>
                    <a:pt x="1557" y="266"/>
                    <a:pt x="1228" y="0"/>
                    <a:pt x="887"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4161775" y="1504600"/>
              <a:ext cx="38875" cy="33225"/>
            </a:xfrm>
            <a:custGeom>
              <a:rect b="b" l="l" r="r" t="t"/>
              <a:pathLst>
                <a:path extrusionOk="0" h="1329" w="1555">
                  <a:moveTo>
                    <a:pt x="887" y="407"/>
                  </a:moveTo>
                  <a:cubicBezTo>
                    <a:pt x="1018" y="407"/>
                    <a:pt x="1143" y="509"/>
                    <a:pt x="1143" y="662"/>
                  </a:cubicBezTo>
                  <a:cubicBezTo>
                    <a:pt x="1143" y="804"/>
                    <a:pt x="1030" y="918"/>
                    <a:pt x="888" y="918"/>
                  </a:cubicBezTo>
                  <a:cubicBezTo>
                    <a:pt x="661" y="918"/>
                    <a:pt x="547" y="643"/>
                    <a:pt x="708" y="482"/>
                  </a:cubicBezTo>
                  <a:cubicBezTo>
                    <a:pt x="760" y="430"/>
                    <a:pt x="824" y="407"/>
                    <a:pt x="887" y="407"/>
                  </a:cubicBezTo>
                  <a:close/>
                  <a:moveTo>
                    <a:pt x="882" y="0"/>
                  </a:moveTo>
                  <a:cubicBezTo>
                    <a:pt x="295" y="0"/>
                    <a:pt x="0" y="716"/>
                    <a:pt x="420" y="1135"/>
                  </a:cubicBezTo>
                  <a:cubicBezTo>
                    <a:pt x="554" y="1269"/>
                    <a:pt x="719" y="1329"/>
                    <a:pt x="882" y="1329"/>
                  </a:cubicBezTo>
                  <a:cubicBezTo>
                    <a:pt x="1224" y="1329"/>
                    <a:pt x="1555" y="1063"/>
                    <a:pt x="1555" y="662"/>
                  </a:cubicBezTo>
                  <a:cubicBezTo>
                    <a:pt x="1555" y="298"/>
                    <a:pt x="1257" y="0"/>
                    <a:pt x="888" y="0"/>
                  </a:cubicBezTo>
                  <a:cubicBezTo>
                    <a:pt x="886" y="0"/>
                    <a:pt x="884" y="0"/>
                    <a:pt x="88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4453850" y="1760600"/>
              <a:ext cx="98625" cy="97600"/>
            </a:xfrm>
            <a:custGeom>
              <a:rect b="b" l="l" r="r" t="t"/>
              <a:pathLst>
                <a:path extrusionOk="0" h="3904" w="3945">
                  <a:moveTo>
                    <a:pt x="1973" y="499"/>
                  </a:moveTo>
                  <a:lnTo>
                    <a:pt x="3434" y="1956"/>
                  </a:lnTo>
                  <a:lnTo>
                    <a:pt x="1973" y="3412"/>
                  </a:lnTo>
                  <a:lnTo>
                    <a:pt x="516" y="1956"/>
                  </a:lnTo>
                  <a:lnTo>
                    <a:pt x="1973" y="499"/>
                  </a:lnTo>
                  <a:close/>
                  <a:moveTo>
                    <a:pt x="1977" y="0"/>
                  </a:moveTo>
                  <a:cubicBezTo>
                    <a:pt x="1924" y="0"/>
                    <a:pt x="1871" y="22"/>
                    <a:pt x="1831" y="64"/>
                  </a:cubicBezTo>
                  <a:lnTo>
                    <a:pt x="86" y="1809"/>
                  </a:lnTo>
                  <a:cubicBezTo>
                    <a:pt x="1" y="1889"/>
                    <a:pt x="1" y="2017"/>
                    <a:pt x="86" y="2097"/>
                  </a:cubicBezTo>
                  <a:lnTo>
                    <a:pt x="1831" y="3847"/>
                  </a:lnTo>
                  <a:cubicBezTo>
                    <a:pt x="1871" y="3885"/>
                    <a:pt x="1923" y="3904"/>
                    <a:pt x="1975" y="3904"/>
                  </a:cubicBezTo>
                  <a:cubicBezTo>
                    <a:pt x="2027" y="3904"/>
                    <a:pt x="2079" y="3885"/>
                    <a:pt x="2119" y="3847"/>
                  </a:cubicBezTo>
                  <a:lnTo>
                    <a:pt x="3864" y="2097"/>
                  </a:lnTo>
                  <a:cubicBezTo>
                    <a:pt x="3944" y="2017"/>
                    <a:pt x="3944" y="1889"/>
                    <a:pt x="3864" y="1809"/>
                  </a:cubicBezTo>
                  <a:lnTo>
                    <a:pt x="2124" y="64"/>
                  </a:lnTo>
                  <a:cubicBezTo>
                    <a:pt x="2084" y="22"/>
                    <a:pt x="2030" y="0"/>
                    <a:pt x="1977"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4130875" y="1473625"/>
              <a:ext cx="38800" cy="33325"/>
            </a:xfrm>
            <a:custGeom>
              <a:rect b="b" l="l" r="r" t="t"/>
              <a:pathLst>
                <a:path extrusionOk="0" h="1333" w="1552">
                  <a:moveTo>
                    <a:pt x="888" y="407"/>
                  </a:moveTo>
                  <a:cubicBezTo>
                    <a:pt x="1019" y="407"/>
                    <a:pt x="1145" y="510"/>
                    <a:pt x="1145" y="667"/>
                  </a:cubicBezTo>
                  <a:cubicBezTo>
                    <a:pt x="1145" y="804"/>
                    <a:pt x="1032" y="918"/>
                    <a:pt x="890" y="918"/>
                  </a:cubicBezTo>
                  <a:cubicBezTo>
                    <a:pt x="663" y="918"/>
                    <a:pt x="549" y="643"/>
                    <a:pt x="710" y="483"/>
                  </a:cubicBezTo>
                  <a:cubicBezTo>
                    <a:pt x="762" y="431"/>
                    <a:pt x="826" y="407"/>
                    <a:pt x="888" y="407"/>
                  </a:cubicBezTo>
                  <a:close/>
                  <a:moveTo>
                    <a:pt x="890" y="0"/>
                  </a:moveTo>
                  <a:cubicBezTo>
                    <a:pt x="294" y="0"/>
                    <a:pt x="1" y="714"/>
                    <a:pt x="417" y="1135"/>
                  </a:cubicBezTo>
                  <a:cubicBezTo>
                    <a:pt x="553" y="1271"/>
                    <a:pt x="720" y="1332"/>
                    <a:pt x="884" y="1332"/>
                  </a:cubicBezTo>
                  <a:cubicBezTo>
                    <a:pt x="1225" y="1332"/>
                    <a:pt x="1552" y="1067"/>
                    <a:pt x="1552" y="667"/>
                  </a:cubicBezTo>
                  <a:cubicBezTo>
                    <a:pt x="1552" y="298"/>
                    <a:pt x="1254"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198275" y="1473550"/>
              <a:ext cx="38900" cy="33300"/>
            </a:xfrm>
            <a:custGeom>
              <a:rect b="b" l="l" r="r" t="t"/>
              <a:pathLst>
                <a:path extrusionOk="0" h="1332" w="1556">
                  <a:moveTo>
                    <a:pt x="659" y="414"/>
                  </a:moveTo>
                  <a:cubicBezTo>
                    <a:pt x="661" y="414"/>
                    <a:pt x="664" y="415"/>
                    <a:pt x="667" y="415"/>
                  </a:cubicBezTo>
                  <a:cubicBezTo>
                    <a:pt x="894" y="415"/>
                    <a:pt x="1007" y="689"/>
                    <a:pt x="847" y="850"/>
                  </a:cubicBezTo>
                  <a:cubicBezTo>
                    <a:pt x="794" y="902"/>
                    <a:pt x="731" y="925"/>
                    <a:pt x="668" y="925"/>
                  </a:cubicBezTo>
                  <a:cubicBezTo>
                    <a:pt x="537" y="925"/>
                    <a:pt x="411" y="823"/>
                    <a:pt x="411" y="670"/>
                  </a:cubicBezTo>
                  <a:cubicBezTo>
                    <a:pt x="411" y="531"/>
                    <a:pt x="521" y="414"/>
                    <a:pt x="659" y="414"/>
                  </a:cubicBezTo>
                  <a:close/>
                  <a:moveTo>
                    <a:pt x="671" y="0"/>
                  </a:moveTo>
                  <a:cubicBezTo>
                    <a:pt x="329" y="0"/>
                    <a:pt x="0" y="267"/>
                    <a:pt x="0" y="670"/>
                  </a:cubicBezTo>
                  <a:cubicBezTo>
                    <a:pt x="0" y="1034"/>
                    <a:pt x="298" y="1332"/>
                    <a:pt x="667" y="1332"/>
                  </a:cubicBezTo>
                  <a:cubicBezTo>
                    <a:pt x="1258" y="1332"/>
                    <a:pt x="1556" y="618"/>
                    <a:pt x="1135" y="197"/>
                  </a:cubicBezTo>
                  <a:cubicBezTo>
                    <a:pt x="1000" y="61"/>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167400" y="1442650"/>
              <a:ext cx="38800" cy="33325"/>
            </a:xfrm>
            <a:custGeom>
              <a:rect b="b" l="l" r="r" t="t"/>
              <a:pathLst>
                <a:path extrusionOk="0" h="1333" w="1552">
                  <a:moveTo>
                    <a:pt x="663" y="412"/>
                  </a:moveTo>
                  <a:cubicBezTo>
                    <a:pt x="805" y="412"/>
                    <a:pt x="918" y="525"/>
                    <a:pt x="918" y="667"/>
                  </a:cubicBezTo>
                  <a:cubicBezTo>
                    <a:pt x="918" y="821"/>
                    <a:pt x="793" y="922"/>
                    <a:pt x="662" y="922"/>
                  </a:cubicBezTo>
                  <a:cubicBezTo>
                    <a:pt x="599" y="922"/>
                    <a:pt x="535" y="899"/>
                    <a:pt x="483" y="847"/>
                  </a:cubicBezTo>
                  <a:cubicBezTo>
                    <a:pt x="322" y="686"/>
                    <a:pt x="436" y="412"/>
                    <a:pt x="663" y="412"/>
                  </a:cubicBezTo>
                  <a:close/>
                  <a:moveTo>
                    <a:pt x="663" y="0"/>
                  </a:moveTo>
                  <a:cubicBezTo>
                    <a:pt x="299" y="5"/>
                    <a:pt x="1" y="298"/>
                    <a:pt x="1" y="667"/>
                  </a:cubicBezTo>
                  <a:cubicBezTo>
                    <a:pt x="1" y="1067"/>
                    <a:pt x="327" y="1332"/>
                    <a:pt x="669" y="1332"/>
                  </a:cubicBezTo>
                  <a:cubicBezTo>
                    <a:pt x="833" y="1332"/>
                    <a:pt x="1000" y="1271"/>
                    <a:pt x="1136" y="1135"/>
                  </a:cubicBezTo>
                  <a:cubicBezTo>
                    <a:pt x="1552" y="719"/>
                    <a:pt x="1259" y="0"/>
                    <a:pt x="66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4380200" y="1868350"/>
              <a:ext cx="38800" cy="33250"/>
            </a:xfrm>
            <a:custGeom>
              <a:rect b="b" l="l" r="r" t="t"/>
              <a:pathLst>
                <a:path extrusionOk="0" h="1330" w="1552">
                  <a:moveTo>
                    <a:pt x="663" y="407"/>
                  </a:moveTo>
                  <a:cubicBezTo>
                    <a:pt x="805" y="407"/>
                    <a:pt x="918" y="521"/>
                    <a:pt x="918" y="663"/>
                  </a:cubicBezTo>
                  <a:cubicBezTo>
                    <a:pt x="918" y="816"/>
                    <a:pt x="793" y="918"/>
                    <a:pt x="662" y="918"/>
                  </a:cubicBezTo>
                  <a:cubicBezTo>
                    <a:pt x="599" y="918"/>
                    <a:pt x="535" y="894"/>
                    <a:pt x="483" y="842"/>
                  </a:cubicBezTo>
                  <a:cubicBezTo>
                    <a:pt x="322" y="681"/>
                    <a:pt x="436" y="407"/>
                    <a:pt x="663" y="407"/>
                  </a:cubicBezTo>
                  <a:close/>
                  <a:moveTo>
                    <a:pt x="663" y="1"/>
                  </a:moveTo>
                  <a:cubicBezTo>
                    <a:pt x="299" y="1"/>
                    <a:pt x="1" y="294"/>
                    <a:pt x="1" y="663"/>
                  </a:cubicBezTo>
                  <a:cubicBezTo>
                    <a:pt x="1" y="1063"/>
                    <a:pt x="329" y="1329"/>
                    <a:pt x="672" y="1329"/>
                  </a:cubicBezTo>
                  <a:cubicBezTo>
                    <a:pt x="834" y="1329"/>
                    <a:pt x="1000" y="1269"/>
                    <a:pt x="1136" y="1135"/>
                  </a:cubicBezTo>
                  <a:cubicBezTo>
                    <a:pt x="1552" y="715"/>
                    <a:pt x="1258" y="1"/>
                    <a:pt x="66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4167400" y="1868350"/>
              <a:ext cx="38800" cy="33250"/>
            </a:xfrm>
            <a:custGeom>
              <a:rect b="b" l="l" r="r" t="t"/>
              <a:pathLst>
                <a:path extrusionOk="0" h="1330" w="1552">
                  <a:moveTo>
                    <a:pt x="663" y="407"/>
                  </a:moveTo>
                  <a:cubicBezTo>
                    <a:pt x="805" y="407"/>
                    <a:pt x="918" y="521"/>
                    <a:pt x="918" y="663"/>
                  </a:cubicBezTo>
                  <a:cubicBezTo>
                    <a:pt x="918" y="816"/>
                    <a:pt x="793" y="918"/>
                    <a:pt x="662" y="918"/>
                  </a:cubicBezTo>
                  <a:cubicBezTo>
                    <a:pt x="599" y="918"/>
                    <a:pt x="535" y="894"/>
                    <a:pt x="483" y="842"/>
                  </a:cubicBezTo>
                  <a:cubicBezTo>
                    <a:pt x="322" y="681"/>
                    <a:pt x="436" y="407"/>
                    <a:pt x="663" y="407"/>
                  </a:cubicBezTo>
                  <a:close/>
                  <a:moveTo>
                    <a:pt x="663" y="1"/>
                  </a:moveTo>
                  <a:cubicBezTo>
                    <a:pt x="299" y="1"/>
                    <a:pt x="1" y="294"/>
                    <a:pt x="1" y="663"/>
                  </a:cubicBezTo>
                  <a:cubicBezTo>
                    <a:pt x="1" y="1063"/>
                    <a:pt x="329" y="1329"/>
                    <a:pt x="672" y="1329"/>
                  </a:cubicBezTo>
                  <a:cubicBezTo>
                    <a:pt x="834" y="1329"/>
                    <a:pt x="1000" y="1269"/>
                    <a:pt x="1136" y="1135"/>
                  </a:cubicBezTo>
                  <a:cubicBezTo>
                    <a:pt x="1552" y="715"/>
                    <a:pt x="1259" y="1"/>
                    <a:pt x="66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3557175" y="272050"/>
              <a:ext cx="53450" cy="87625"/>
            </a:xfrm>
            <a:custGeom>
              <a:rect b="b" l="l" r="r" t="t"/>
              <a:pathLst>
                <a:path extrusionOk="0" h="3505" w="2138">
                  <a:moveTo>
                    <a:pt x="1825" y="0"/>
                  </a:moveTo>
                  <a:lnTo>
                    <a:pt x="62" y="1769"/>
                  </a:lnTo>
                  <a:cubicBezTo>
                    <a:pt x="24" y="1807"/>
                    <a:pt x="0" y="1859"/>
                    <a:pt x="0" y="1911"/>
                  </a:cubicBezTo>
                  <a:cubicBezTo>
                    <a:pt x="0" y="1967"/>
                    <a:pt x="24" y="2019"/>
                    <a:pt x="62" y="2057"/>
                  </a:cubicBezTo>
                  <a:lnTo>
                    <a:pt x="1509" y="3504"/>
                  </a:lnTo>
                  <a:cubicBezTo>
                    <a:pt x="1608" y="3410"/>
                    <a:pt x="1702" y="3310"/>
                    <a:pt x="1792" y="3211"/>
                  </a:cubicBezTo>
                  <a:lnTo>
                    <a:pt x="492" y="1911"/>
                  </a:lnTo>
                  <a:lnTo>
                    <a:pt x="2137" y="265"/>
                  </a:lnTo>
                  <a:cubicBezTo>
                    <a:pt x="2043" y="180"/>
                    <a:pt x="1939" y="90"/>
                    <a:pt x="182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3241050" y="780975"/>
              <a:ext cx="56300" cy="56300"/>
            </a:xfrm>
            <a:custGeom>
              <a:rect b="b" l="l" r="r" t="t"/>
              <a:pathLst>
                <a:path extrusionOk="0" h="2252" w="2252">
                  <a:moveTo>
                    <a:pt x="1840" y="407"/>
                  </a:moveTo>
                  <a:lnTo>
                    <a:pt x="1840" y="1840"/>
                  </a:lnTo>
                  <a:lnTo>
                    <a:pt x="412" y="1840"/>
                  </a:lnTo>
                  <a:lnTo>
                    <a:pt x="412" y="407"/>
                  </a:lnTo>
                  <a:close/>
                  <a:moveTo>
                    <a:pt x="204" y="0"/>
                  </a:moveTo>
                  <a:cubicBezTo>
                    <a:pt x="90" y="0"/>
                    <a:pt x="0" y="90"/>
                    <a:pt x="0" y="204"/>
                  </a:cubicBezTo>
                  <a:lnTo>
                    <a:pt x="0" y="2048"/>
                  </a:lnTo>
                  <a:cubicBezTo>
                    <a:pt x="0" y="2161"/>
                    <a:pt x="95" y="2251"/>
                    <a:pt x="204" y="2251"/>
                  </a:cubicBezTo>
                  <a:lnTo>
                    <a:pt x="2048" y="2251"/>
                  </a:lnTo>
                  <a:cubicBezTo>
                    <a:pt x="2157" y="2251"/>
                    <a:pt x="2251" y="2157"/>
                    <a:pt x="2251" y="2043"/>
                  </a:cubicBezTo>
                  <a:lnTo>
                    <a:pt x="2251" y="204"/>
                  </a:lnTo>
                  <a:cubicBezTo>
                    <a:pt x="2251" y="90"/>
                    <a:pt x="2157"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3097525" y="1930450"/>
              <a:ext cx="38925" cy="33325"/>
            </a:xfrm>
            <a:custGeom>
              <a:rect b="b" l="l" r="r" t="t"/>
              <a:pathLst>
                <a:path extrusionOk="0" h="1333" w="1557">
                  <a:moveTo>
                    <a:pt x="891" y="416"/>
                  </a:moveTo>
                  <a:cubicBezTo>
                    <a:pt x="953" y="416"/>
                    <a:pt x="1017" y="439"/>
                    <a:pt x="1069" y="491"/>
                  </a:cubicBezTo>
                  <a:cubicBezTo>
                    <a:pt x="1230" y="647"/>
                    <a:pt x="1117" y="921"/>
                    <a:pt x="890" y="921"/>
                  </a:cubicBezTo>
                  <a:cubicBezTo>
                    <a:pt x="748" y="921"/>
                    <a:pt x="634" y="808"/>
                    <a:pt x="634" y="671"/>
                  </a:cubicBezTo>
                  <a:cubicBezTo>
                    <a:pt x="634" y="517"/>
                    <a:pt x="760" y="416"/>
                    <a:pt x="891" y="416"/>
                  </a:cubicBezTo>
                  <a:close/>
                  <a:moveTo>
                    <a:pt x="884" y="1"/>
                  </a:moveTo>
                  <a:cubicBezTo>
                    <a:pt x="720" y="1"/>
                    <a:pt x="553" y="62"/>
                    <a:pt x="417" y="198"/>
                  </a:cubicBezTo>
                  <a:cubicBezTo>
                    <a:pt x="1" y="619"/>
                    <a:pt x="299" y="1333"/>
                    <a:pt x="890" y="1333"/>
                  </a:cubicBezTo>
                  <a:cubicBezTo>
                    <a:pt x="1254" y="1333"/>
                    <a:pt x="1552" y="1035"/>
                    <a:pt x="1556" y="671"/>
                  </a:cubicBezTo>
                  <a:cubicBezTo>
                    <a:pt x="1556" y="267"/>
                    <a:pt x="1227" y="1"/>
                    <a:pt x="8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3375000" y="2854425"/>
              <a:ext cx="45175" cy="38800"/>
            </a:xfrm>
            <a:custGeom>
              <a:rect b="b" l="l" r="r" t="t"/>
              <a:pathLst>
                <a:path extrusionOk="0" h="1552" w="1807">
                  <a:moveTo>
                    <a:pt x="1038" y="412"/>
                  </a:moveTo>
                  <a:cubicBezTo>
                    <a:pt x="1127" y="412"/>
                    <a:pt x="1218" y="445"/>
                    <a:pt x="1291" y="520"/>
                  </a:cubicBezTo>
                  <a:cubicBezTo>
                    <a:pt x="1523" y="747"/>
                    <a:pt x="1357" y="1140"/>
                    <a:pt x="1036" y="1140"/>
                  </a:cubicBezTo>
                  <a:cubicBezTo>
                    <a:pt x="832" y="1140"/>
                    <a:pt x="672" y="979"/>
                    <a:pt x="672" y="776"/>
                  </a:cubicBezTo>
                  <a:cubicBezTo>
                    <a:pt x="672" y="558"/>
                    <a:pt x="851" y="412"/>
                    <a:pt x="1038" y="412"/>
                  </a:cubicBezTo>
                  <a:close/>
                  <a:moveTo>
                    <a:pt x="1031" y="1"/>
                  </a:moveTo>
                  <a:cubicBezTo>
                    <a:pt x="840" y="1"/>
                    <a:pt x="645" y="72"/>
                    <a:pt x="487" y="232"/>
                  </a:cubicBezTo>
                  <a:cubicBezTo>
                    <a:pt x="0" y="719"/>
                    <a:pt x="345" y="1551"/>
                    <a:pt x="1036" y="1551"/>
                  </a:cubicBezTo>
                  <a:cubicBezTo>
                    <a:pt x="1461" y="1551"/>
                    <a:pt x="1806" y="1206"/>
                    <a:pt x="1806" y="776"/>
                  </a:cubicBezTo>
                  <a:cubicBezTo>
                    <a:pt x="1806" y="309"/>
                    <a:pt x="1427" y="1"/>
                    <a:pt x="103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3241050" y="1079250"/>
              <a:ext cx="56300" cy="56275"/>
            </a:xfrm>
            <a:custGeom>
              <a:rect b="b" l="l" r="r" t="t"/>
              <a:pathLst>
                <a:path extrusionOk="0" h="2251" w="2252">
                  <a:moveTo>
                    <a:pt x="1840" y="411"/>
                  </a:moveTo>
                  <a:lnTo>
                    <a:pt x="1840" y="1844"/>
                  </a:lnTo>
                  <a:lnTo>
                    <a:pt x="412" y="1844"/>
                  </a:lnTo>
                  <a:lnTo>
                    <a:pt x="412" y="411"/>
                  </a:lnTo>
                  <a:close/>
                  <a:moveTo>
                    <a:pt x="204" y="0"/>
                  </a:moveTo>
                  <a:cubicBezTo>
                    <a:pt x="90" y="0"/>
                    <a:pt x="0" y="95"/>
                    <a:pt x="0" y="208"/>
                  </a:cubicBezTo>
                  <a:lnTo>
                    <a:pt x="0" y="2048"/>
                  </a:lnTo>
                  <a:cubicBezTo>
                    <a:pt x="0" y="2161"/>
                    <a:pt x="90" y="2251"/>
                    <a:pt x="204" y="2251"/>
                  </a:cubicBezTo>
                  <a:lnTo>
                    <a:pt x="2048" y="2251"/>
                  </a:lnTo>
                  <a:cubicBezTo>
                    <a:pt x="2157" y="2251"/>
                    <a:pt x="2251" y="2161"/>
                    <a:pt x="2251" y="2048"/>
                  </a:cubicBezTo>
                  <a:lnTo>
                    <a:pt x="2251" y="203"/>
                  </a:lnTo>
                  <a:cubicBezTo>
                    <a:pt x="2251" y="95"/>
                    <a:pt x="2157"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3375225" y="938875"/>
              <a:ext cx="45175" cy="38725"/>
            </a:xfrm>
            <a:custGeom>
              <a:rect b="b" l="l" r="r" t="t"/>
              <a:pathLst>
                <a:path extrusionOk="0" h="1549" w="1807">
                  <a:moveTo>
                    <a:pt x="1038" y="409"/>
                  </a:moveTo>
                  <a:cubicBezTo>
                    <a:pt x="1127" y="409"/>
                    <a:pt x="1218" y="443"/>
                    <a:pt x="1291" y="517"/>
                  </a:cubicBezTo>
                  <a:cubicBezTo>
                    <a:pt x="1523" y="744"/>
                    <a:pt x="1358" y="1137"/>
                    <a:pt x="1036" y="1137"/>
                  </a:cubicBezTo>
                  <a:cubicBezTo>
                    <a:pt x="833" y="1137"/>
                    <a:pt x="672" y="976"/>
                    <a:pt x="672" y="773"/>
                  </a:cubicBezTo>
                  <a:cubicBezTo>
                    <a:pt x="672" y="555"/>
                    <a:pt x="852" y="409"/>
                    <a:pt x="1038" y="409"/>
                  </a:cubicBezTo>
                  <a:close/>
                  <a:moveTo>
                    <a:pt x="1029" y="1"/>
                  </a:moveTo>
                  <a:cubicBezTo>
                    <a:pt x="839" y="1"/>
                    <a:pt x="645" y="71"/>
                    <a:pt x="488" y="229"/>
                  </a:cubicBezTo>
                  <a:cubicBezTo>
                    <a:pt x="1" y="716"/>
                    <a:pt x="346" y="1548"/>
                    <a:pt x="1036" y="1548"/>
                  </a:cubicBezTo>
                  <a:cubicBezTo>
                    <a:pt x="1462" y="1548"/>
                    <a:pt x="1807" y="1203"/>
                    <a:pt x="1807" y="773"/>
                  </a:cubicBezTo>
                  <a:cubicBezTo>
                    <a:pt x="1807" y="309"/>
                    <a:pt x="1426" y="1"/>
                    <a:pt x="102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3476300" y="238125"/>
              <a:ext cx="88450" cy="157250"/>
            </a:xfrm>
            <a:custGeom>
              <a:rect b="b" l="l" r="r" t="t"/>
              <a:pathLst>
                <a:path extrusionOk="0" h="6290" w="3538">
                  <a:moveTo>
                    <a:pt x="3202" y="0"/>
                  </a:moveTo>
                  <a:lnTo>
                    <a:pt x="81" y="3126"/>
                  </a:lnTo>
                  <a:cubicBezTo>
                    <a:pt x="1" y="3206"/>
                    <a:pt x="1" y="3334"/>
                    <a:pt x="81" y="3414"/>
                  </a:cubicBezTo>
                  <a:lnTo>
                    <a:pt x="2956" y="6289"/>
                  </a:lnTo>
                  <a:cubicBezTo>
                    <a:pt x="3065" y="6209"/>
                    <a:pt x="3174" y="6124"/>
                    <a:pt x="3287" y="6043"/>
                  </a:cubicBezTo>
                  <a:lnTo>
                    <a:pt x="516" y="3268"/>
                  </a:lnTo>
                  <a:lnTo>
                    <a:pt x="3538" y="246"/>
                  </a:lnTo>
                  <a:cubicBezTo>
                    <a:pt x="3429" y="170"/>
                    <a:pt x="3315" y="85"/>
                    <a:pt x="320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3718050" y="476200"/>
              <a:ext cx="83500" cy="44950"/>
            </a:xfrm>
            <a:custGeom>
              <a:rect b="b" l="l" r="r" t="t"/>
              <a:pathLst>
                <a:path extrusionOk="0" h="1798" w="3340">
                  <a:moveTo>
                    <a:pt x="2914" y="1"/>
                  </a:moveTo>
                  <a:lnTo>
                    <a:pt x="1613" y="1301"/>
                  </a:lnTo>
                  <a:lnTo>
                    <a:pt x="351" y="39"/>
                  </a:lnTo>
                  <a:cubicBezTo>
                    <a:pt x="237" y="105"/>
                    <a:pt x="124" y="180"/>
                    <a:pt x="1" y="270"/>
                  </a:cubicBezTo>
                  <a:lnTo>
                    <a:pt x="1472" y="1736"/>
                  </a:lnTo>
                  <a:cubicBezTo>
                    <a:pt x="1509" y="1774"/>
                    <a:pt x="1561" y="1798"/>
                    <a:pt x="1613" y="1798"/>
                  </a:cubicBezTo>
                  <a:cubicBezTo>
                    <a:pt x="1670" y="1798"/>
                    <a:pt x="1722" y="1774"/>
                    <a:pt x="1760" y="1736"/>
                  </a:cubicBezTo>
                  <a:lnTo>
                    <a:pt x="3339" y="157"/>
                  </a:lnTo>
                  <a:cubicBezTo>
                    <a:pt x="3188" y="109"/>
                    <a:pt x="3046" y="57"/>
                    <a:pt x="291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4130525" y="3602025"/>
              <a:ext cx="38925" cy="33325"/>
            </a:xfrm>
            <a:custGeom>
              <a:rect b="b" l="l" r="r" t="t"/>
              <a:pathLst>
                <a:path extrusionOk="0" h="1333" w="1557">
                  <a:moveTo>
                    <a:pt x="889" y="408"/>
                  </a:moveTo>
                  <a:cubicBezTo>
                    <a:pt x="1019" y="408"/>
                    <a:pt x="1145" y="509"/>
                    <a:pt x="1145" y="663"/>
                  </a:cubicBezTo>
                  <a:cubicBezTo>
                    <a:pt x="1145" y="805"/>
                    <a:pt x="1031" y="918"/>
                    <a:pt x="894" y="918"/>
                  </a:cubicBezTo>
                  <a:cubicBezTo>
                    <a:pt x="663" y="918"/>
                    <a:pt x="549" y="644"/>
                    <a:pt x="710" y="483"/>
                  </a:cubicBezTo>
                  <a:cubicBezTo>
                    <a:pt x="762" y="431"/>
                    <a:pt x="826" y="408"/>
                    <a:pt x="889" y="408"/>
                  </a:cubicBezTo>
                  <a:close/>
                  <a:moveTo>
                    <a:pt x="894" y="1"/>
                  </a:moveTo>
                  <a:cubicBezTo>
                    <a:pt x="298" y="1"/>
                    <a:pt x="1" y="715"/>
                    <a:pt x="421" y="1136"/>
                  </a:cubicBezTo>
                  <a:cubicBezTo>
                    <a:pt x="557" y="1272"/>
                    <a:pt x="724" y="1333"/>
                    <a:pt x="888" y="1333"/>
                  </a:cubicBezTo>
                  <a:cubicBezTo>
                    <a:pt x="1229" y="1333"/>
                    <a:pt x="1556" y="1066"/>
                    <a:pt x="1556" y="663"/>
                  </a:cubicBezTo>
                  <a:cubicBezTo>
                    <a:pt x="1556" y="299"/>
                    <a:pt x="1258" y="1"/>
                    <a:pt x="89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3101200" y="1464525"/>
              <a:ext cx="220500" cy="333350"/>
            </a:xfrm>
            <a:custGeom>
              <a:rect b="b" l="l" r="r" t="t"/>
              <a:pathLst>
                <a:path extrusionOk="0" h="13334" w="8820">
                  <a:moveTo>
                    <a:pt x="3604" y="0"/>
                  </a:moveTo>
                  <a:cubicBezTo>
                    <a:pt x="3561" y="151"/>
                    <a:pt x="3523" y="307"/>
                    <a:pt x="3471" y="449"/>
                  </a:cubicBezTo>
                  <a:lnTo>
                    <a:pt x="8309" y="5287"/>
                  </a:lnTo>
                  <a:lnTo>
                    <a:pt x="752" y="12839"/>
                  </a:lnTo>
                  <a:lnTo>
                    <a:pt x="218" y="12304"/>
                  </a:lnTo>
                  <a:cubicBezTo>
                    <a:pt x="147" y="12418"/>
                    <a:pt x="76" y="12541"/>
                    <a:pt x="0" y="12668"/>
                  </a:cubicBezTo>
                  <a:lnTo>
                    <a:pt x="606" y="13274"/>
                  </a:lnTo>
                  <a:cubicBezTo>
                    <a:pt x="646" y="13314"/>
                    <a:pt x="698" y="13334"/>
                    <a:pt x="750" y="13334"/>
                  </a:cubicBezTo>
                  <a:cubicBezTo>
                    <a:pt x="802" y="13334"/>
                    <a:pt x="854" y="13314"/>
                    <a:pt x="894" y="13274"/>
                  </a:cubicBezTo>
                  <a:lnTo>
                    <a:pt x="8739" y="5429"/>
                  </a:lnTo>
                  <a:cubicBezTo>
                    <a:pt x="8819" y="5348"/>
                    <a:pt x="8819" y="5221"/>
                    <a:pt x="8739" y="5140"/>
                  </a:cubicBezTo>
                  <a:lnTo>
                    <a:pt x="3604"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3236675" y="867500"/>
              <a:ext cx="96375" cy="181525"/>
            </a:xfrm>
            <a:custGeom>
              <a:rect b="b" l="l" r="r" t="t"/>
              <a:pathLst>
                <a:path extrusionOk="0" h="7261" w="3855">
                  <a:moveTo>
                    <a:pt x="407" y="701"/>
                  </a:moveTo>
                  <a:lnTo>
                    <a:pt x="3339" y="3628"/>
                  </a:lnTo>
                  <a:lnTo>
                    <a:pt x="407" y="6560"/>
                  </a:lnTo>
                  <a:lnTo>
                    <a:pt x="407" y="701"/>
                  </a:lnTo>
                  <a:close/>
                  <a:moveTo>
                    <a:pt x="204" y="1"/>
                  </a:moveTo>
                  <a:cubicBezTo>
                    <a:pt x="123" y="6"/>
                    <a:pt x="52" y="58"/>
                    <a:pt x="29" y="138"/>
                  </a:cubicBezTo>
                  <a:cubicBezTo>
                    <a:pt x="19" y="162"/>
                    <a:pt x="0" y="181"/>
                    <a:pt x="0" y="204"/>
                  </a:cubicBezTo>
                  <a:lnTo>
                    <a:pt x="0" y="7056"/>
                  </a:lnTo>
                  <a:cubicBezTo>
                    <a:pt x="0" y="7178"/>
                    <a:pt x="102" y="7260"/>
                    <a:pt x="207" y="7260"/>
                  </a:cubicBezTo>
                  <a:cubicBezTo>
                    <a:pt x="257" y="7260"/>
                    <a:pt x="309" y="7241"/>
                    <a:pt x="350" y="7198"/>
                  </a:cubicBezTo>
                  <a:lnTo>
                    <a:pt x="3774" y="3774"/>
                  </a:lnTo>
                  <a:cubicBezTo>
                    <a:pt x="3854" y="3694"/>
                    <a:pt x="3854" y="3566"/>
                    <a:pt x="3774" y="3486"/>
                  </a:cubicBezTo>
                  <a:lnTo>
                    <a:pt x="350" y="58"/>
                  </a:lnTo>
                  <a:cubicBezTo>
                    <a:pt x="313" y="20"/>
                    <a:pt x="260" y="1"/>
                    <a:pt x="20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4233375" y="423350"/>
              <a:ext cx="404925" cy="145175"/>
            </a:xfrm>
            <a:custGeom>
              <a:rect b="b" l="l" r="r" t="t"/>
              <a:pathLst>
                <a:path extrusionOk="0" h="5807" w="16197">
                  <a:moveTo>
                    <a:pt x="15364" y="1"/>
                  </a:moveTo>
                  <a:lnTo>
                    <a:pt x="15364" y="1"/>
                  </a:lnTo>
                  <a:cubicBezTo>
                    <a:pt x="15780" y="1694"/>
                    <a:pt x="15014" y="3453"/>
                    <a:pt x="13496" y="4309"/>
                  </a:cubicBezTo>
                  <a:cubicBezTo>
                    <a:pt x="12901" y="4645"/>
                    <a:pt x="12246" y="4808"/>
                    <a:pt x="11595" y="4808"/>
                  </a:cubicBezTo>
                  <a:cubicBezTo>
                    <a:pt x="10588" y="4808"/>
                    <a:pt x="9591" y="4416"/>
                    <a:pt x="8843" y="3666"/>
                  </a:cubicBezTo>
                  <a:cubicBezTo>
                    <a:pt x="8787" y="3604"/>
                    <a:pt x="8730" y="3548"/>
                    <a:pt x="8673" y="3481"/>
                  </a:cubicBezTo>
                  <a:lnTo>
                    <a:pt x="8668" y="3481"/>
                  </a:lnTo>
                  <a:cubicBezTo>
                    <a:pt x="8668" y="3477"/>
                    <a:pt x="8668" y="3477"/>
                    <a:pt x="8668" y="3477"/>
                  </a:cubicBezTo>
                  <a:cubicBezTo>
                    <a:pt x="8649" y="3458"/>
                    <a:pt x="8626" y="3458"/>
                    <a:pt x="8602" y="3448"/>
                  </a:cubicBezTo>
                  <a:cubicBezTo>
                    <a:pt x="8583" y="3434"/>
                    <a:pt x="8555" y="3420"/>
                    <a:pt x="8531" y="3415"/>
                  </a:cubicBezTo>
                  <a:cubicBezTo>
                    <a:pt x="8503" y="3420"/>
                    <a:pt x="8484" y="3429"/>
                    <a:pt x="8460" y="3439"/>
                  </a:cubicBezTo>
                  <a:cubicBezTo>
                    <a:pt x="8437" y="3448"/>
                    <a:pt x="8408" y="3448"/>
                    <a:pt x="8389" y="3467"/>
                  </a:cubicBezTo>
                  <a:lnTo>
                    <a:pt x="8389" y="3472"/>
                  </a:lnTo>
                  <a:lnTo>
                    <a:pt x="8385" y="3472"/>
                  </a:lnTo>
                  <a:lnTo>
                    <a:pt x="6550" y="5302"/>
                  </a:lnTo>
                  <a:lnTo>
                    <a:pt x="4720" y="3472"/>
                  </a:lnTo>
                  <a:lnTo>
                    <a:pt x="4710" y="3472"/>
                  </a:lnTo>
                  <a:cubicBezTo>
                    <a:pt x="4710" y="3472"/>
                    <a:pt x="4710" y="3467"/>
                    <a:pt x="4710" y="3467"/>
                  </a:cubicBezTo>
                  <a:cubicBezTo>
                    <a:pt x="4687" y="3448"/>
                    <a:pt x="4663" y="3448"/>
                    <a:pt x="4639" y="3443"/>
                  </a:cubicBezTo>
                  <a:cubicBezTo>
                    <a:pt x="4616" y="3429"/>
                    <a:pt x="4592" y="3420"/>
                    <a:pt x="4569" y="3415"/>
                  </a:cubicBezTo>
                  <a:cubicBezTo>
                    <a:pt x="4540" y="3420"/>
                    <a:pt x="4512" y="3434"/>
                    <a:pt x="4493" y="3448"/>
                  </a:cubicBezTo>
                  <a:cubicBezTo>
                    <a:pt x="4469" y="3458"/>
                    <a:pt x="4446" y="3458"/>
                    <a:pt x="4427" y="3477"/>
                  </a:cubicBezTo>
                  <a:lnTo>
                    <a:pt x="4427" y="3481"/>
                  </a:lnTo>
                  <a:lnTo>
                    <a:pt x="4422" y="3481"/>
                  </a:lnTo>
                  <a:cubicBezTo>
                    <a:pt x="4370" y="3543"/>
                    <a:pt x="4313" y="3600"/>
                    <a:pt x="4252" y="3661"/>
                  </a:cubicBezTo>
                  <a:cubicBezTo>
                    <a:pt x="3516" y="4393"/>
                    <a:pt x="2531" y="4791"/>
                    <a:pt x="1519" y="4791"/>
                  </a:cubicBezTo>
                  <a:cubicBezTo>
                    <a:pt x="1223" y="4791"/>
                    <a:pt x="925" y="4757"/>
                    <a:pt x="629" y="4687"/>
                  </a:cubicBezTo>
                  <a:cubicBezTo>
                    <a:pt x="431" y="4782"/>
                    <a:pt x="213" y="4857"/>
                    <a:pt x="1" y="4928"/>
                  </a:cubicBezTo>
                  <a:cubicBezTo>
                    <a:pt x="495" y="5117"/>
                    <a:pt x="1009" y="5208"/>
                    <a:pt x="1519" y="5208"/>
                  </a:cubicBezTo>
                  <a:cubicBezTo>
                    <a:pt x="2633" y="5208"/>
                    <a:pt x="3727" y="4770"/>
                    <a:pt x="4545" y="3949"/>
                  </a:cubicBezTo>
                  <a:lnTo>
                    <a:pt x="4545" y="3949"/>
                  </a:lnTo>
                  <a:lnTo>
                    <a:pt x="4526" y="3954"/>
                  </a:lnTo>
                  <a:cubicBezTo>
                    <a:pt x="4540" y="3945"/>
                    <a:pt x="4550" y="3931"/>
                    <a:pt x="4564" y="3916"/>
                  </a:cubicBezTo>
                  <a:lnTo>
                    <a:pt x="6394" y="5746"/>
                  </a:lnTo>
                  <a:cubicBezTo>
                    <a:pt x="6434" y="5787"/>
                    <a:pt x="6487" y="5807"/>
                    <a:pt x="6540" y="5807"/>
                  </a:cubicBezTo>
                  <a:cubicBezTo>
                    <a:pt x="6594" y="5807"/>
                    <a:pt x="6647" y="5787"/>
                    <a:pt x="6687" y="5746"/>
                  </a:cubicBezTo>
                  <a:lnTo>
                    <a:pt x="8517" y="3916"/>
                  </a:lnTo>
                  <a:cubicBezTo>
                    <a:pt x="8531" y="3931"/>
                    <a:pt x="8541" y="3945"/>
                    <a:pt x="8555" y="3954"/>
                  </a:cubicBezTo>
                  <a:cubicBezTo>
                    <a:pt x="9381" y="4783"/>
                    <a:pt x="10482" y="5216"/>
                    <a:pt x="11596" y="5216"/>
                  </a:cubicBezTo>
                  <a:cubicBezTo>
                    <a:pt x="12295" y="5216"/>
                    <a:pt x="12998" y="5046"/>
                    <a:pt x="13643" y="4697"/>
                  </a:cubicBezTo>
                  <a:cubicBezTo>
                    <a:pt x="15317" y="3789"/>
                    <a:pt x="16197" y="1883"/>
                    <a:pt x="15795" y="25"/>
                  </a:cubicBezTo>
                  <a:lnTo>
                    <a:pt x="15364"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3148600" y="1572325"/>
              <a:ext cx="47425" cy="48625"/>
            </a:xfrm>
            <a:custGeom>
              <a:rect b="b" l="l" r="r" t="t"/>
              <a:pathLst>
                <a:path extrusionOk="0" h="1945" w="1897">
                  <a:moveTo>
                    <a:pt x="921" y="412"/>
                  </a:moveTo>
                  <a:cubicBezTo>
                    <a:pt x="923" y="412"/>
                    <a:pt x="925" y="412"/>
                    <a:pt x="927" y="412"/>
                  </a:cubicBezTo>
                  <a:cubicBezTo>
                    <a:pt x="1235" y="412"/>
                    <a:pt x="1485" y="663"/>
                    <a:pt x="1490" y="975"/>
                  </a:cubicBezTo>
                  <a:cubicBezTo>
                    <a:pt x="1490" y="1314"/>
                    <a:pt x="1211" y="1538"/>
                    <a:pt x="921" y="1538"/>
                  </a:cubicBezTo>
                  <a:cubicBezTo>
                    <a:pt x="782" y="1538"/>
                    <a:pt x="640" y="1487"/>
                    <a:pt x="525" y="1372"/>
                  </a:cubicBezTo>
                  <a:cubicBezTo>
                    <a:pt x="172" y="1019"/>
                    <a:pt x="419" y="412"/>
                    <a:pt x="921" y="412"/>
                  </a:cubicBezTo>
                  <a:close/>
                  <a:moveTo>
                    <a:pt x="923" y="1"/>
                  </a:moveTo>
                  <a:cubicBezTo>
                    <a:pt x="573" y="1"/>
                    <a:pt x="246" y="199"/>
                    <a:pt x="81" y="511"/>
                  </a:cubicBezTo>
                  <a:cubicBezTo>
                    <a:pt x="53" y="734"/>
                    <a:pt x="24" y="970"/>
                    <a:pt x="0" y="1221"/>
                  </a:cubicBezTo>
                  <a:cubicBezTo>
                    <a:pt x="109" y="1642"/>
                    <a:pt x="488" y="1940"/>
                    <a:pt x="923" y="1944"/>
                  </a:cubicBezTo>
                  <a:cubicBezTo>
                    <a:pt x="1462" y="1944"/>
                    <a:pt x="1897" y="1509"/>
                    <a:pt x="1897" y="970"/>
                  </a:cubicBezTo>
                  <a:cubicBezTo>
                    <a:pt x="1897" y="436"/>
                    <a:pt x="1462" y="1"/>
                    <a:pt x="92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3077075" y="745775"/>
              <a:ext cx="133625" cy="95875"/>
            </a:xfrm>
            <a:custGeom>
              <a:rect b="b" l="l" r="r" t="t"/>
              <a:pathLst>
                <a:path extrusionOk="0" h="3835" w="5345">
                  <a:moveTo>
                    <a:pt x="1717" y="0"/>
                  </a:moveTo>
                  <a:cubicBezTo>
                    <a:pt x="1664" y="0"/>
                    <a:pt x="1611" y="21"/>
                    <a:pt x="1571" y="61"/>
                  </a:cubicBezTo>
                  <a:lnTo>
                    <a:pt x="1400" y="231"/>
                  </a:lnTo>
                  <a:cubicBezTo>
                    <a:pt x="1301" y="567"/>
                    <a:pt x="1169" y="888"/>
                    <a:pt x="1013" y="1200"/>
                  </a:cubicBezTo>
                  <a:lnTo>
                    <a:pt x="1717" y="496"/>
                  </a:lnTo>
                  <a:lnTo>
                    <a:pt x="4649" y="3423"/>
                  </a:lnTo>
                  <a:lnTo>
                    <a:pt x="114" y="3423"/>
                  </a:lnTo>
                  <a:cubicBezTo>
                    <a:pt x="72" y="3555"/>
                    <a:pt x="34" y="3692"/>
                    <a:pt x="1" y="3834"/>
                  </a:cubicBezTo>
                  <a:lnTo>
                    <a:pt x="5141" y="3834"/>
                  </a:lnTo>
                  <a:cubicBezTo>
                    <a:pt x="5254" y="3834"/>
                    <a:pt x="5344" y="3740"/>
                    <a:pt x="5344" y="3626"/>
                  </a:cubicBezTo>
                  <a:cubicBezTo>
                    <a:pt x="5344" y="3574"/>
                    <a:pt x="5325" y="3522"/>
                    <a:pt x="5287" y="3484"/>
                  </a:cubicBezTo>
                  <a:lnTo>
                    <a:pt x="1864" y="61"/>
                  </a:lnTo>
                  <a:cubicBezTo>
                    <a:pt x="1824" y="21"/>
                    <a:pt x="1770" y="0"/>
                    <a:pt x="1717"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3070225" y="843275"/>
              <a:ext cx="166225" cy="230025"/>
            </a:xfrm>
            <a:custGeom>
              <a:rect b="b" l="l" r="r" t="t"/>
              <a:pathLst>
                <a:path extrusionOk="0" h="9201" w="6649">
                  <a:moveTo>
                    <a:pt x="4063" y="1"/>
                  </a:moveTo>
                  <a:cubicBezTo>
                    <a:pt x="4021" y="1"/>
                    <a:pt x="3978" y="14"/>
                    <a:pt x="3939" y="43"/>
                  </a:cubicBezTo>
                  <a:lnTo>
                    <a:pt x="1991" y="1509"/>
                  </a:lnTo>
                  <a:lnTo>
                    <a:pt x="218" y="171"/>
                  </a:lnTo>
                  <a:cubicBezTo>
                    <a:pt x="189" y="298"/>
                    <a:pt x="156" y="412"/>
                    <a:pt x="133" y="544"/>
                  </a:cubicBezTo>
                  <a:cubicBezTo>
                    <a:pt x="5" y="1197"/>
                    <a:pt x="0" y="1911"/>
                    <a:pt x="67" y="2668"/>
                  </a:cubicBezTo>
                  <a:cubicBezTo>
                    <a:pt x="104" y="2630"/>
                    <a:pt x="123" y="2578"/>
                    <a:pt x="128" y="2526"/>
                  </a:cubicBezTo>
                  <a:lnTo>
                    <a:pt x="128" y="620"/>
                  </a:lnTo>
                  <a:lnTo>
                    <a:pt x="1868" y="1935"/>
                  </a:lnTo>
                  <a:cubicBezTo>
                    <a:pt x="1904" y="1961"/>
                    <a:pt x="1947" y="1974"/>
                    <a:pt x="1991" y="1974"/>
                  </a:cubicBezTo>
                  <a:cubicBezTo>
                    <a:pt x="2035" y="1974"/>
                    <a:pt x="2079" y="1961"/>
                    <a:pt x="2114" y="1935"/>
                  </a:cubicBezTo>
                  <a:lnTo>
                    <a:pt x="3859" y="620"/>
                  </a:lnTo>
                  <a:lnTo>
                    <a:pt x="3859" y="2530"/>
                  </a:lnTo>
                  <a:cubicBezTo>
                    <a:pt x="3859" y="2644"/>
                    <a:pt x="3949" y="2734"/>
                    <a:pt x="4062" y="2734"/>
                  </a:cubicBezTo>
                  <a:lnTo>
                    <a:pt x="5973" y="2734"/>
                  </a:lnTo>
                  <a:lnTo>
                    <a:pt x="4663" y="4479"/>
                  </a:lnTo>
                  <a:cubicBezTo>
                    <a:pt x="4606" y="4550"/>
                    <a:pt x="4606" y="4654"/>
                    <a:pt x="4663" y="4725"/>
                  </a:cubicBezTo>
                  <a:lnTo>
                    <a:pt x="5973" y="6469"/>
                  </a:lnTo>
                  <a:lnTo>
                    <a:pt x="4062" y="6469"/>
                  </a:lnTo>
                  <a:cubicBezTo>
                    <a:pt x="3949" y="6469"/>
                    <a:pt x="3859" y="6559"/>
                    <a:pt x="3859" y="6673"/>
                  </a:cubicBezTo>
                  <a:lnTo>
                    <a:pt x="3859" y="8583"/>
                  </a:lnTo>
                  <a:lnTo>
                    <a:pt x="2114" y="7273"/>
                  </a:lnTo>
                  <a:cubicBezTo>
                    <a:pt x="2081" y="7245"/>
                    <a:pt x="2038" y="7231"/>
                    <a:pt x="1991" y="7231"/>
                  </a:cubicBezTo>
                  <a:cubicBezTo>
                    <a:pt x="1949" y="7231"/>
                    <a:pt x="1906" y="7245"/>
                    <a:pt x="1868" y="7273"/>
                  </a:cubicBezTo>
                  <a:lnTo>
                    <a:pt x="1296" y="7704"/>
                  </a:lnTo>
                  <a:cubicBezTo>
                    <a:pt x="1343" y="7841"/>
                    <a:pt x="1391" y="7973"/>
                    <a:pt x="1438" y="8110"/>
                  </a:cubicBezTo>
                  <a:lnTo>
                    <a:pt x="1991" y="7694"/>
                  </a:lnTo>
                  <a:lnTo>
                    <a:pt x="3939" y="9160"/>
                  </a:lnTo>
                  <a:cubicBezTo>
                    <a:pt x="3978" y="9188"/>
                    <a:pt x="4021" y="9200"/>
                    <a:pt x="4062" y="9200"/>
                  </a:cubicBezTo>
                  <a:cubicBezTo>
                    <a:pt x="4170" y="9200"/>
                    <a:pt x="4269" y="9117"/>
                    <a:pt x="4266" y="8995"/>
                  </a:cubicBezTo>
                  <a:lnTo>
                    <a:pt x="4266" y="6876"/>
                  </a:lnTo>
                  <a:lnTo>
                    <a:pt x="6384" y="6876"/>
                  </a:lnTo>
                  <a:cubicBezTo>
                    <a:pt x="6554" y="6876"/>
                    <a:pt x="6649" y="6682"/>
                    <a:pt x="6550" y="6550"/>
                  </a:cubicBezTo>
                  <a:lnTo>
                    <a:pt x="5084" y="4602"/>
                  </a:lnTo>
                  <a:lnTo>
                    <a:pt x="6550" y="2653"/>
                  </a:lnTo>
                  <a:cubicBezTo>
                    <a:pt x="6649" y="2521"/>
                    <a:pt x="6554" y="2327"/>
                    <a:pt x="6384" y="2327"/>
                  </a:cubicBezTo>
                  <a:lnTo>
                    <a:pt x="4270" y="2327"/>
                  </a:lnTo>
                  <a:lnTo>
                    <a:pt x="4270" y="209"/>
                  </a:lnTo>
                  <a:cubicBezTo>
                    <a:pt x="4270" y="86"/>
                    <a:pt x="4170" y="1"/>
                    <a:pt x="406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3116800" y="1074875"/>
              <a:ext cx="94000" cy="72725"/>
            </a:xfrm>
            <a:custGeom>
              <a:rect b="b" l="l" r="r" t="t"/>
              <a:pathLst>
                <a:path extrusionOk="0" h="2909" w="3760">
                  <a:moveTo>
                    <a:pt x="0" y="0"/>
                  </a:moveTo>
                  <a:cubicBezTo>
                    <a:pt x="52" y="137"/>
                    <a:pt x="104" y="274"/>
                    <a:pt x="161" y="412"/>
                  </a:cubicBezTo>
                  <a:lnTo>
                    <a:pt x="3060" y="412"/>
                  </a:lnTo>
                  <a:lnTo>
                    <a:pt x="975" y="2492"/>
                  </a:lnTo>
                  <a:lnTo>
                    <a:pt x="1140" y="2908"/>
                  </a:lnTo>
                  <a:lnTo>
                    <a:pt x="3698" y="350"/>
                  </a:lnTo>
                  <a:cubicBezTo>
                    <a:pt x="3736" y="312"/>
                    <a:pt x="3760" y="260"/>
                    <a:pt x="3760" y="203"/>
                  </a:cubicBezTo>
                  <a:cubicBezTo>
                    <a:pt x="3760" y="180"/>
                    <a:pt x="3741" y="161"/>
                    <a:pt x="3731" y="137"/>
                  </a:cubicBezTo>
                  <a:cubicBezTo>
                    <a:pt x="3708" y="62"/>
                    <a:pt x="3637" y="5"/>
                    <a:pt x="355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3075900" y="910425"/>
              <a:ext cx="94350" cy="95650"/>
            </a:xfrm>
            <a:custGeom>
              <a:rect b="b" l="l" r="r" t="t"/>
              <a:pathLst>
                <a:path extrusionOk="0" h="3826" w="3774">
                  <a:moveTo>
                    <a:pt x="1776" y="408"/>
                  </a:moveTo>
                  <a:cubicBezTo>
                    <a:pt x="2145" y="408"/>
                    <a:pt x="2522" y="545"/>
                    <a:pt x="2828" y="852"/>
                  </a:cubicBezTo>
                  <a:cubicBezTo>
                    <a:pt x="3774" y="1797"/>
                    <a:pt x="3102" y="3415"/>
                    <a:pt x="1764" y="3415"/>
                  </a:cubicBezTo>
                  <a:cubicBezTo>
                    <a:pt x="937" y="3415"/>
                    <a:pt x="265" y="2743"/>
                    <a:pt x="265" y="1911"/>
                  </a:cubicBezTo>
                  <a:cubicBezTo>
                    <a:pt x="265" y="1006"/>
                    <a:pt x="1004" y="408"/>
                    <a:pt x="1776" y="408"/>
                  </a:cubicBezTo>
                  <a:close/>
                  <a:moveTo>
                    <a:pt x="1764" y="0"/>
                  </a:moveTo>
                  <a:cubicBezTo>
                    <a:pt x="1009" y="0"/>
                    <a:pt x="305" y="450"/>
                    <a:pt x="0" y="1168"/>
                  </a:cubicBezTo>
                  <a:cubicBezTo>
                    <a:pt x="142" y="1911"/>
                    <a:pt x="317" y="2644"/>
                    <a:pt x="535" y="3363"/>
                  </a:cubicBezTo>
                  <a:cubicBezTo>
                    <a:pt x="875" y="3660"/>
                    <a:pt x="1315" y="3821"/>
                    <a:pt x="1764" y="3826"/>
                  </a:cubicBezTo>
                  <a:cubicBezTo>
                    <a:pt x="2823" y="3821"/>
                    <a:pt x="3675" y="2965"/>
                    <a:pt x="3679" y="1911"/>
                  </a:cubicBezTo>
                  <a:cubicBezTo>
                    <a:pt x="3675" y="1003"/>
                    <a:pt x="3036" y="218"/>
                    <a:pt x="2142" y="38"/>
                  </a:cubicBezTo>
                  <a:cubicBezTo>
                    <a:pt x="2016" y="13"/>
                    <a:pt x="1890" y="0"/>
                    <a:pt x="176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4786050" y="723450"/>
              <a:ext cx="240475" cy="383350"/>
            </a:xfrm>
            <a:custGeom>
              <a:rect b="b" l="l" r="r" t="t"/>
              <a:pathLst>
                <a:path extrusionOk="0" h="15334" w="9619">
                  <a:moveTo>
                    <a:pt x="4879" y="1"/>
                  </a:moveTo>
                  <a:cubicBezTo>
                    <a:pt x="3777" y="1"/>
                    <a:pt x="2676" y="421"/>
                    <a:pt x="1835" y="1261"/>
                  </a:cubicBezTo>
                  <a:cubicBezTo>
                    <a:pt x="142" y="2954"/>
                    <a:pt x="161" y="5706"/>
                    <a:pt x="1873" y="7380"/>
                  </a:cubicBezTo>
                  <a:cubicBezTo>
                    <a:pt x="1882" y="7394"/>
                    <a:pt x="1897" y="7404"/>
                    <a:pt x="1911" y="7418"/>
                  </a:cubicBezTo>
                  <a:lnTo>
                    <a:pt x="76" y="9248"/>
                  </a:lnTo>
                  <a:cubicBezTo>
                    <a:pt x="0" y="9324"/>
                    <a:pt x="0" y="9456"/>
                    <a:pt x="76" y="9536"/>
                  </a:cubicBezTo>
                  <a:lnTo>
                    <a:pt x="1911" y="11366"/>
                  </a:lnTo>
                  <a:cubicBezTo>
                    <a:pt x="1897" y="11381"/>
                    <a:pt x="1882" y="11390"/>
                    <a:pt x="1873" y="11404"/>
                  </a:cubicBezTo>
                  <a:cubicBezTo>
                    <a:pt x="847" y="12435"/>
                    <a:pt x="412" y="13911"/>
                    <a:pt x="714" y="15334"/>
                  </a:cubicBezTo>
                  <a:lnTo>
                    <a:pt x="1093" y="15116"/>
                  </a:lnTo>
                  <a:cubicBezTo>
                    <a:pt x="871" y="13868"/>
                    <a:pt x="1268" y="12591"/>
                    <a:pt x="2166" y="11693"/>
                  </a:cubicBezTo>
                  <a:cubicBezTo>
                    <a:pt x="2223" y="11636"/>
                    <a:pt x="2284" y="11579"/>
                    <a:pt x="2341" y="11527"/>
                  </a:cubicBezTo>
                  <a:lnTo>
                    <a:pt x="2341" y="11518"/>
                  </a:lnTo>
                  <a:lnTo>
                    <a:pt x="2351" y="11518"/>
                  </a:lnTo>
                  <a:cubicBezTo>
                    <a:pt x="2365" y="11499"/>
                    <a:pt x="2365" y="11475"/>
                    <a:pt x="2374" y="11452"/>
                  </a:cubicBezTo>
                  <a:cubicBezTo>
                    <a:pt x="2388" y="11433"/>
                    <a:pt x="2403" y="11404"/>
                    <a:pt x="2407" y="11381"/>
                  </a:cubicBezTo>
                  <a:cubicBezTo>
                    <a:pt x="2403" y="11352"/>
                    <a:pt x="2393" y="11329"/>
                    <a:pt x="2379" y="11310"/>
                  </a:cubicBezTo>
                  <a:cubicBezTo>
                    <a:pt x="2374" y="11281"/>
                    <a:pt x="2379" y="11258"/>
                    <a:pt x="2360" y="11234"/>
                  </a:cubicBezTo>
                  <a:lnTo>
                    <a:pt x="2351" y="11234"/>
                  </a:lnTo>
                  <a:cubicBezTo>
                    <a:pt x="2351" y="11234"/>
                    <a:pt x="2351" y="11229"/>
                    <a:pt x="2351" y="11229"/>
                  </a:cubicBezTo>
                  <a:lnTo>
                    <a:pt x="521" y="9399"/>
                  </a:lnTo>
                  <a:lnTo>
                    <a:pt x="2351" y="7565"/>
                  </a:lnTo>
                  <a:lnTo>
                    <a:pt x="2351" y="7560"/>
                  </a:lnTo>
                  <a:cubicBezTo>
                    <a:pt x="2351" y="7557"/>
                    <a:pt x="2352" y="7557"/>
                    <a:pt x="2354" y="7557"/>
                  </a:cubicBezTo>
                  <a:cubicBezTo>
                    <a:pt x="2355" y="7557"/>
                    <a:pt x="2358" y="7557"/>
                    <a:pt x="2360" y="7555"/>
                  </a:cubicBezTo>
                  <a:cubicBezTo>
                    <a:pt x="2379" y="7536"/>
                    <a:pt x="2374" y="7508"/>
                    <a:pt x="2384" y="7484"/>
                  </a:cubicBezTo>
                  <a:cubicBezTo>
                    <a:pt x="2398" y="7465"/>
                    <a:pt x="2403" y="7437"/>
                    <a:pt x="2407" y="7413"/>
                  </a:cubicBezTo>
                  <a:cubicBezTo>
                    <a:pt x="2403" y="7390"/>
                    <a:pt x="2393" y="7361"/>
                    <a:pt x="2379" y="7342"/>
                  </a:cubicBezTo>
                  <a:cubicBezTo>
                    <a:pt x="2370" y="7319"/>
                    <a:pt x="2370" y="7295"/>
                    <a:pt x="2351" y="7276"/>
                  </a:cubicBezTo>
                  <a:lnTo>
                    <a:pt x="2346" y="7276"/>
                  </a:lnTo>
                  <a:cubicBezTo>
                    <a:pt x="2341" y="7276"/>
                    <a:pt x="2346" y="7271"/>
                    <a:pt x="2346" y="7267"/>
                  </a:cubicBezTo>
                  <a:cubicBezTo>
                    <a:pt x="2284" y="7215"/>
                    <a:pt x="2228" y="7158"/>
                    <a:pt x="2166" y="7101"/>
                  </a:cubicBezTo>
                  <a:cubicBezTo>
                    <a:pt x="629" y="5583"/>
                    <a:pt x="625" y="3105"/>
                    <a:pt x="2147" y="1578"/>
                  </a:cubicBezTo>
                  <a:cubicBezTo>
                    <a:pt x="2907" y="818"/>
                    <a:pt x="3903" y="438"/>
                    <a:pt x="4899" y="438"/>
                  </a:cubicBezTo>
                  <a:cubicBezTo>
                    <a:pt x="5903" y="438"/>
                    <a:pt x="6908" y="825"/>
                    <a:pt x="7670" y="1597"/>
                  </a:cubicBezTo>
                  <a:cubicBezTo>
                    <a:pt x="7727" y="1654"/>
                    <a:pt x="7784" y="1715"/>
                    <a:pt x="7841" y="1772"/>
                  </a:cubicBezTo>
                  <a:lnTo>
                    <a:pt x="7845" y="1772"/>
                  </a:lnTo>
                  <a:cubicBezTo>
                    <a:pt x="7845" y="1772"/>
                    <a:pt x="7845" y="1777"/>
                    <a:pt x="7845" y="1781"/>
                  </a:cubicBezTo>
                  <a:cubicBezTo>
                    <a:pt x="7864" y="1800"/>
                    <a:pt x="7893" y="1800"/>
                    <a:pt x="7916" y="1810"/>
                  </a:cubicBezTo>
                  <a:cubicBezTo>
                    <a:pt x="7935" y="1824"/>
                    <a:pt x="7959" y="1833"/>
                    <a:pt x="7983" y="1838"/>
                  </a:cubicBezTo>
                  <a:cubicBezTo>
                    <a:pt x="8011" y="1833"/>
                    <a:pt x="8035" y="1824"/>
                    <a:pt x="8058" y="1810"/>
                  </a:cubicBezTo>
                  <a:cubicBezTo>
                    <a:pt x="8082" y="1800"/>
                    <a:pt x="8106" y="1805"/>
                    <a:pt x="8124" y="1786"/>
                  </a:cubicBezTo>
                  <a:cubicBezTo>
                    <a:pt x="8124" y="1786"/>
                    <a:pt x="8124" y="1781"/>
                    <a:pt x="8129" y="1781"/>
                  </a:cubicBezTo>
                  <a:lnTo>
                    <a:pt x="8134" y="1781"/>
                  </a:lnTo>
                  <a:lnTo>
                    <a:pt x="9619" y="296"/>
                  </a:lnTo>
                  <a:cubicBezTo>
                    <a:pt x="9463" y="263"/>
                    <a:pt x="9302" y="230"/>
                    <a:pt x="9136" y="202"/>
                  </a:cubicBezTo>
                  <a:lnTo>
                    <a:pt x="7992" y="1337"/>
                  </a:lnTo>
                  <a:cubicBezTo>
                    <a:pt x="7978" y="1323"/>
                    <a:pt x="7968" y="1308"/>
                    <a:pt x="7954" y="1294"/>
                  </a:cubicBezTo>
                  <a:cubicBezTo>
                    <a:pt x="7111" y="432"/>
                    <a:pt x="5995" y="1"/>
                    <a:pt x="487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4943875" y="745650"/>
              <a:ext cx="141775" cy="95875"/>
            </a:xfrm>
            <a:custGeom>
              <a:rect b="b" l="l" r="r" t="t"/>
              <a:pathLst>
                <a:path extrusionOk="0" h="3835" w="5671">
                  <a:moveTo>
                    <a:pt x="3656" y="1"/>
                  </a:moveTo>
                  <a:cubicBezTo>
                    <a:pt x="3602" y="1"/>
                    <a:pt x="3549" y="21"/>
                    <a:pt x="3509" y="61"/>
                  </a:cubicBezTo>
                  <a:lnTo>
                    <a:pt x="85" y="3489"/>
                  </a:lnTo>
                  <a:cubicBezTo>
                    <a:pt x="15" y="3546"/>
                    <a:pt x="0" y="3645"/>
                    <a:pt x="57" y="3716"/>
                  </a:cubicBezTo>
                  <a:cubicBezTo>
                    <a:pt x="67" y="3740"/>
                    <a:pt x="67" y="3764"/>
                    <a:pt x="85" y="3778"/>
                  </a:cubicBezTo>
                  <a:cubicBezTo>
                    <a:pt x="123" y="3816"/>
                    <a:pt x="175" y="3835"/>
                    <a:pt x="227" y="3835"/>
                  </a:cubicBezTo>
                  <a:lnTo>
                    <a:pt x="4308" y="3835"/>
                  </a:lnTo>
                  <a:cubicBezTo>
                    <a:pt x="4431" y="3707"/>
                    <a:pt x="4559" y="3570"/>
                    <a:pt x="4682" y="3428"/>
                  </a:cubicBezTo>
                  <a:lnTo>
                    <a:pt x="724" y="3428"/>
                  </a:lnTo>
                  <a:lnTo>
                    <a:pt x="3651" y="496"/>
                  </a:lnTo>
                  <a:lnTo>
                    <a:pt x="5472" y="2317"/>
                  </a:lnTo>
                  <a:cubicBezTo>
                    <a:pt x="5542" y="2198"/>
                    <a:pt x="5609" y="2066"/>
                    <a:pt x="5670" y="1934"/>
                  </a:cubicBezTo>
                  <a:lnTo>
                    <a:pt x="3802" y="61"/>
                  </a:lnTo>
                  <a:cubicBezTo>
                    <a:pt x="3762" y="21"/>
                    <a:pt x="3709" y="1"/>
                    <a:pt x="365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5050275" y="736875"/>
              <a:ext cx="39275" cy="32425"/>
            </a:xfrm>
            <a:custGeom>
              <a:rect b="b" l="l" r="r" t="t"/>
              <a:pathLst>
                <a:path extrusionOk="0" h="1297" w="1571">
                  <a:moveTo>
                    <a:pt x="0" y="1"/>
                  </a:moveTo>
                  <a:lnTo>
                    <a:pt x="1234" y="1240"/>
                  </a:lnTo>
                  <a:lnTo>
                    <a:pt x="1239" y="1240"/>
                  </a:lnTo>
                  <a:cubicBezTo>
                    <a:pt x="1244" y="1240"/>
                    <a:pt x="1239" y="1244"/>
                    <a:pt x="1239" y="1244"/>
                  </a:cubicBezTo>
                  <a:cubicBezTo>
                    <a:pt x="1258" y="1263"/>
                    <a:pt x="1282" y="1258"/>
                    <a:pt x="1305" y="1268"/>
                  </a:cubicBezTo>
                  <a:cubicBezTo>
                    <a:pt x="1329" y="1277"/>
                    <a:pt x="1353" y="1296"/>
                    <a:pt x="1376" y="1296"/>
                  </a:cubicBezTo>
                  <a:lnTo>
                    <a:pt x="1381" y="1296"/>
                  </a:lnTo>
                  <a:cubicBezTo>
                    <a:pt x="1405" y="1292"/>
                    <a:pt x="1428" y="1282"/>
                    <a:pt x="1447" y="1268"/>
                  </a:cubicBezTo>
                  <a:cubicBezTo>
                    <a:pt x="1476" y="1258"/>
                    <a:pt x="1499" y="1258"/>
                    <a:pt x="1523" y="1240"/>
                  </a:cubicBezTo>
                  <a:lnTo>
                    <a:pt x="1523" y="1230"/>
                  </a:lnTo>
                  <a:lnTo>
                    <a:pt x="1528" y="1230"/>
                  </a:lnTo>
                  <a:cubicBezTo>
                    <a:pt x="1542" y="1216"/>
                    <a:pt x="1556" y="1202"/>
                    <a:pt x="1570" y="1188"/>
                  </a:cubicBezTo>
                  <a:cubicBezTo>
                    <a:pt x="1523" y="1031"/>
                    <a:pt x="1442" y="890"/>
                    <a:pt x="1338" y="767"/>
                  </a:cubicBezTo>
                  <a:lnTo>
                    <a:pt x="1220" y="644"/>
                  </a:lnTo>
                  <a:cubicBezTo>
                    <a:pt x="937" y="384"/>
                    <a:pt x="520" y="176"/>
                    <a:pt x="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a:off x="4987375" y="920600"/>
              <a:ext cx="18700" cy="50625"/>
            </a:xfrm>
            <a:custGeom>
              <a:rect b="b" l="l" r="r" t="t"/>
              <a:pathLst>
                <a:path extrusionOk="0" h="2025" w="748">
                  <a:moveTo>
                    <a:pt x="748" y="0"/>
                  </a:moveTo>
                  <a:cubicBezTo>
                    <a:pt x="280" y="359"/>
                    <a:pt x="5" y="917"/>
                    <a:pt x="1" y="1504"/>
                  </a:cubicBezTo>
                  <a:cubicBezTo>
                    <a:pt x="5" y="1679"/>
                    <a:pt x="29" y="1854"/>
                    <a:pt x="81" y="2024"/>
                  </a:cubicBezTo>
                  <a:cubicBezTo>
                    <a:pt x="209" y="1844"/>
                    <a:pt x="317" y="1655"/>
                    <a:pt x="417" y="1461"/>
                  </a:cubicBezTo>
                  <a:cubicBezTo>
                    <a:pt x="421" y="1178"/>
                    <a:pt x="511" y="903"/>
                    <a:pt x="667" y="667"/>
                  </a:cubicBezTo>
                  <a:cubicBezTo>
                    <a:pt x="686" y="591"/>
                    <a:pt x="700" y="511"/>
                    <a:pt x="710" y="435"/>
                  </a:cubicBezTo>
                  <a:cubicBezTo>
                    <a:pt x="719" y="279"/>
                    <a:pt x="733" y="137"/>
                    <a:pt x="7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4918700" y="843375"/>
              <a:ext cx="105100" cy="171825"/>
            </a:xfrm>
            <a:custGeom>
              <a:rect b="b" l="l" r="r" t="t"/>
              <a:pathLst>
                <a:path extrusionOk="0" h="6873" w="4204">
                  <a:moveTo>
                    <a:pt x="2584" y="1"/>
                  </a:moveTo>
                  <a:cubicBezTo>
                    <a:pt x="2555" y="1"/>
                    <a:pt x="2525" y="7"/>
                    <a:pt x="2497" y="20"/>
                  </a:cubicBezTo>
                  <a:cubicBezTo>
                    <a:pt x="2426" y="53"/>
                    <a:pt x="2383" y="124"/>
                    <a:pt x="2383" y="205"/>
                  </a:cubicBezTo>
                  <a:lnTo>
                    <a:pt x="2383" y="2318"/>
                  </a:lnTo>
                  <a:lnTo>
                    <a:pt x="265" y="2318"/>
                  </a:lnTo>
                  <a:cubicBezTo>
                    <a:pt x="99" y="2318"/>
                    <a:pt x="0" y="2512"/>
                    <a:pt x="104" y="2649"/>
                  </a:cubicBezTo>
                  <a:lnTo>
                    <a:pt x="1570" y="4593"/>
                  </a:lnTo>
                  <a:lnTo>
                    <a:pt x="104" y="6541"/>
                  </a:lnTo>
                  <a:cubicBezTo>
                    <a:pt x="0" y="6678"/>
                    <a:pt x="99" y="6872"/>
                    <a:pt x="265" y="6872"/>
                  </a:cubicBezTo>
                  <a:lnTo>
                    <a:pt x="1111" y="6872"/>
                  </a:lnTo>
                  <a:cubicBezTo>
                    <a:pt x="1277" y="6735"/>
                    <a:pt x="1433" y="6598"/>
                    <a:pt x="1584" y="6461"/>
                  </a:cubicBezTo>
                  <a:lnTo>
                    <a:pt x="676" y="6461"/>
                  </a:lnTo>
                  <a:lnTo>
                    <a:pt x="1986" y="4716"/>
                  </a:lnTo>
                  <a:cubicBezTo>
                    <a:pt x="2043" y="4645"/>
                    <a:pt x="2043" y="4546"/>
                    <a:pt x="1986" y="4470"/>
                  </a:cubicBezTo>
                  <a:lnTo>
                    <a:pt x="676" y="2730"/>
                  </a:lnTo>
                  <a:lnTo>
                    <a:pt x="2587" y="2730"/>
                  </a:lnTo>
                  <a:cubicBezTo>
                    <a:pt x="2700" y="2730"/>
                    <a:pt x="2790" y="2635"/>
                    <a:pt x="2790" y="2522"/>
                  </a:cubicBezTo>
                  <a:lnTo>
                    <a:pt x="2790" y="616"/>
                  </a:lnTo>
                  <a:lnTo>
                    <a:pt x="3982" y="1514"/>
                  </a:lnTo>
                  <a:cubicBezTo>
                    <a:pt x="4048" y="1391"/>
                    <a:pt x="4124" y="1278"/>
                    <a:pt x="4204" y="1164"/>
                  </a:cubicBezTo>
                  <a:lnTo>
                    <a:pt x="2710" y="44"/>
                  </a:lnTo>
                  <a:cubicBezTo>
                    <a:pt x="2673" y="15"/>
                    <a:pt x="2629" y="1"/>
                    <a:pt x="25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4728250" y="938925"/>
              <a:ext cx="45300" cy="38700"/>
            </a:xfrm>
            <a:custGeom>
              <a:rect b="b" l="l" r="r" t="t"/>
              <a:pathLst>
                <a:path extrusionOk="0" h="1548" w="1812">
                  <a:moveTo>
                    <a:pt x="1032" y="407"/>
                  </a:moveTo>
                  <a:cubicBezTo>
                    <a:pt x="1220" y="407"/>
                    <a:pt x="1400" y="553"/>
                    <a:pt x="1400" y="771"/>
                  </a:cubicBezTo>
                  <a:cubicBezTo>
                    <a:pt x="1400" y="974"/>
                    <a:pt x="1234" y="1135"/>
                    <a:pt x="1036" y="1135"/>
                  </a:cubicBezTo>
                  <a:cubicBezTo>
                    <a:pt x="709" y="1135"/>
                    <a:pt x="549" y="742"/>
                    <a:pt x="776" y="515"/>
                  </a:cubicBezTo>
                  <a:cubicBezTo>
                    <a:pt x="851" y="441"/>
                    <a:pt x="942" y="407"/>
                    <a:pt x="1032" y="407"/>
                  </a:cubicBezTo>
                  <a:close/>
                  <a:moveTo>
                    <a:pt x="1036" y="0"/>
                  </a:moveTo>
                  <a:cubicBezTo>
                    <a:pt x="345" y="0"/>
                    <a:pt x="0" y="832"/>
                    <a:pt x="487" y="1319"/>
                  </a:cubicBezTo>
                  <a:cubicBezTo>
                    <a:pt x="645" y="1477"/>
                    <a:pt x="839" y="1547"/>
                    <a:pt x="1029" y="1547"/>
                  </a:cubicBezTo>
                  <a:cubicBezTo>
                    <a:pt x="1428" y="1547"/>
                    <a:pt x="1811" y="1238"/>
                    <a:pt x="1811" y="771"/>
                  </a:cubicBezTo>
                  <a:cubicBezTo>
                    <a:pt x="1811" y="345"/>
                    <a:pt x="1461" y="0"/>
                    <a:pt x="103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4857925" y="780975"/>
              <a:ext cx="56300" cy="56300"/>
            </a:xfrm>
            <a:custGeom>
              <a:rect b="b" l="l" r="r" t="t"/>
              <a:pathLst>
                <a:path extrusionOk="0" h="2252" w="2252">
                  <a:moveTo>
                    <a:pt x="1840" y="407"/>
                  </a:moveTo>
                  <a:lnTo>
                    <a:pt x="1840" y="1840"/>
                  </a:lnTo>
                  <a:lnTo>
                    <a:pt x="407" y="1840"/>
                  </a:lnTo>
                  <a:lnTo>
                    <a:pt x="407" y="407"/>
                  </a:lnTo>
                  <a:close/>
                  <a:moveTo>
                    <a:pt x="196" y="0"/>
                  </a:moveTo>
                  <a:cubicBezTo>
                    <a:pt x="86" y="0"/>
                    <a:pt x="1" y="93"/>
                    <a:pt x="1" y="204"/>
                  </a:cubicBezTo>
                  <a:lnTo>
                    <a:pt x="1" y="2048"/>
                  </a:lnTo>
                  <a:cubicBezTo>
                    <a:pt x="1" y="2161"/>
                    <a:pt x="90" y="2251"/>
                    <a:pt x="204" y="2251"/>
                  </a:cubicBezTo>
                  <a:lnTo>
                    <a:pt x="2048" y="2251"/>
                  </a:lnTo>
                  <a:cubicBezTo>
                    <a:pt x="2157" y="2251"/>
                    <a:pt x="2251" y="2161"/>
                    <a:pt x="2251" y="2048"/>
                  </a:cubicBezTo>
                  <a:lnTo>
                    <a:pt x="2251" y="204"/>
                  </a:lnTo>
                  <a:cubicBezTo>
                    <a:pt x="2251" y="90"/>
                    <a:pt x="2157" y="0"/>
                    <a:pt x="2048" y="0"/>
                  </a:cubicBezTo>
                  <a:lnTo>
                    <a:pt x="204" y="0"/>
                  </a:lnTo>
                  <a:cubicBezTo>
                    <a:pt x="201" y="0"/>
                    <a:pt x="198" y="0"/>
                    <a:pt x="19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4805800" y="447250"/>
              <a:ext cx="13600" cy="25900"/>
            </a:xfrm>
            <a:custGeom>
              <a:rect b="b" l="l" r="r" t="t"/>
              <a:pathLst>
                <a:path extrusionOk="0" h="1036" w="544">
                  <a:moveTo>
                    <a:pt x="147" y="0"/>
                  </a:moveTo>
                  <a:cubicBezTo>
                    <a:pt x="52" y="114"/>
                    <a:pt x="5" y="251"/>
                    <a:pt x="0" y="397"/>
                  </a:cubicBezTo>
                  <a:cubicBezTo>
                    <a:pt x="5" y="714"/>
                    <a:pt x="232" y="984"/>
                    <a:pt x="544" y="1036"/>
                  </a:cubicBezTo>
                  <a:cubicBezTo>
                    <a:pt x="468" y="672"/>
                    <a:pt x="331" y="322"/>
                    <a:pt x="147"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4774825" y="420750"/>
              <a:ext cx="28150" cy="22150"/>
            </a:xfrm>
            <a:custGeom>
              <a:rect b="b" l="l" r="r" t="t"/>
              <a:pathLst>
                <a:path extrusionOk="0" h="886" w="1126">
                  <a:moveTo>
                    <a:pt x="43" y="1"/>
                  </a:moveTo>
                  <a:cubicBezTo>
                    <a:pt x="14" y="67"/>
                    <a:pt x="0" y="143"/>
                    <a:pt x="0" y="218"/>
                  </a:cubicBezTo>
                  <a:cubicBezTo>
                    <a:pt x="0" y="587"/>
                    <a:pt x="298" y="885"/>
                    <a:pt x="667" y="885"/>
                  </a:cubicBezTo>
                  <a:cubicBezTo>
                    <a:pt x="837" y="885"/>
                    <a:pt x="1003" y="819"/>
                    <a:pt x="1126" y="696"/>
                  </a:cubicBezTo>
                  <a:cubicBezTo>
                    <a:pt x="1036" y="592"/>
                    <a:pt x="937" y="497"/>
                    <a:pt x="828" y="412"/>
                  </a:cubicBezTo>
                  <a:cubicBezTo>
                    <a:pt x="785" y="450"/>
                    <a:pt x="724" y="474"/>
                    <a:pt x="667" y="474"/>
                  </a:cubicBezTo>
                  <a:cubicBezTo>
                    <a:pt x="525" y="474"/>
                    <a:pt x="412" y="360"/>
                    <a:pt x="412" y="218"/>
                  </a:cubicBezTo>
                  <a:cubicBezTo>
                    <a:pt x="412" y="195"/>
                    <a:pt x="416" y="171"/>
                    <a:pt x="426" y="152"/>
                  </a:cubicBezTo>
                  <a:cubicBezTo>
                    <a:pt x="303" y="86"/>
                    <a:pt x="175" y="39"/>
                    <a:pt x="4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4339900" y="406225"/>
              <a:ext cx="44825" cy="28625"/>
            </a:xfrm>
            <a:custGeom>
              <a:rect b="b" l="l" r="r" t="t"/>
              <a:pathLst>
                <a:path extrusionOk="0" h="1145" w="1793">
                  <a:moveTo>
                    <a:pt x="1792" y="0"/>
                  </a:moveTo>
                  <a:lnTo>
                    <a:pt x="1792" y="0"/>
                  </a:lnTo>
                  <a:cubicBezTo>
                    <a:pt x="1187" y="85"/>
                    <a:pt x="587" y="322"/>
                    <a:pt x="0" y="903"/>
                  </a:cubicBezTo>
                  <a:lnTo>
                    <a:pt x="0" y="937"/>
                  </a:lnTo>
                  <a:cubicBezTo>
                    <a:pt x="0" y="1017"/>
                    <a:pt x="43" y="1088"/>
                    <a:pt x="114" y="1121"/>
                  </a:cubicBezTo>
                  <a:cubicBezTo>
                    <a:pt x="142" y="1135"/>
                    <a:pt x="175" y="1140"/>
                    <a:pt x="208" y="1145"/>
                  </a:cubicBezTo>
                  <a:cubicBezTo>
                    <a:pt x="251" y="1140"/>
                    <a:pt x="293" y="1126"/>
                    <a:pt x="331" y="1102"/>
                  </a:cubicBezTo>
                  <a:lnTo>
                    <a:pt x="1792"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4822225" y="867500"/>
              <a:ext cx="96250" cy="176775"/>
            </a:xfrm>
            <a:custGeom>
              <a:rect b="b" l="l" r="r" t="t"/>
              <a:pathLst>
                <a:path extrusionOk="0" h="7071" w="3850">
                  <a:moveTo>
                    <a:pt x="3443" y="701"/>
                  </a:moveTo>
                  <a:lnTo>
                    <a:pt x="3443" y="6560"/>
                  </a:lnTo>
                  <a:lnTo>
                    <a:pt x="516" y="3628"/>
                  </a:lnTo>
                  <a:lnTo>
                    <a:pt x="3443" y="701"/>
                  </a:lnTo>
                  <a:close/>
                  <a:moveTo>
                    <a:pt x="3651" y="1"/>
                  </a:moveTo>
                  <a:cubicBezTo>
                    <a:pt x="3594" y="1"/>
                    <a:pt x="3542" y="20"/>
                    <a:pt x="3504" y="58"/>
                  </a:cubicBezTo>
                  <a:lnTo>
                    <a:pt x="81" y="3486"/>
                  </a:lnTo>
                  <a:cubicBezTo>
                    <a:pt x="0" y="3562"/>
                    <a:pt x="0" y="3694"/>
                    <a:pt x="81" y="3774"/>
                  </a:cubicBezTo>
                  <a:lnTo>
                    <a:pt x="3377" y="7070"/>
                  </a:lnTo>
                  <a:cubicBezTo>
                    <a:pt x="3542" y="6962"/>
                    <a:pt x="3698" y="6853"/>
                    <a:pt x="3850" y="6739"/>
                  </a:cubicBezTo>
                  <a:lnTo>
                    <a:pt x="3850" y="204"/>
                  </a:lnTo>
                  <a:cubicBezTo>
                    <a:pt x="3850" y="91"/>
                    <a:pt x="3760" y="1"/>
                    <a:pt x="365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4377475" y="581550"/>
              <a:ext cx="45200" cy="38800"/>
            </a:xfrm>
            <a:custGeom>
              <a:rect b="b" l="l" r="r" t="t"/>
              <a:pathLst>
                <a:path extrusionOk="0" h="1552" w="1808">
                  <a:moveTo>
                    <a:pt x="772" y="411"/>
                  </a:moveTo>
                  <a:cubicBezTo>
                    <a:pt x="975" y="411"/>
                    <a:pt x="1136" y="572"/>
                    <a:pt x="1136" y="776"/>
                  </a:cubicBezTo>
                  <a:cubicBezTo>
                    <a:pt x="1136" y="993"/>
                    <a:pt x="956" y="1139"/>
                    <a:pt x="770" y="1139"/>
                  </a:cubicBezTo>
                  <a:cubicBezTo>
                    <a:pt x="680" y="1139"/>
                    <a:pt x="590" y="1106"/>
                    <a:pt x="516" y="1031"/>
                  </a:cubicBezTo>
                  <a:cubicBezTo>
                    <a:pt x="285" y="804"/>
                    <a:pt x="450" y="411"/>
                    <a:pt x="772" y="411"/>
                  </a:cubicBezTo>
                  <a:close/>
                  <a:moveTo>
                    <a:pt x="772" y="0"/>
                  </a:moveTo>
                  <a:cubicBezTo>
                    <a:pt x="346" y="0"/>
                    <a:pt x="1" y="345"/>
                    <a:pt x="1" y="776"/>
                  </a:cubicBezTo>
                  <a:cubicBezTo>
                    <a:pt x="1" y="1243"/>
                    <a:pt x="382" y="1552"/>
                    <a:pt x="780" y="1552"/>
                  </a:cubicBezTo>
                  <a:cubicBezTo>
                    <a:pt x="969" y="1552"/>
                    <a:pt x="1163" y="1481"/>
                    <a:pt x="1320" y="1324"/>
                  </a:cubicBezTo>
                  <a:cubicBezTo>
                    <a:pt x="1807" y="837"/>
                    <a:pt x="1462" y="0"/>
                    <a:pt x="7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4517800" y="440850"/>
              <a:ext cx="56300" cy="56300"/>
            </a:xfrm>
            <a:custGeom>
              <a:rect b="b" l="l" r="r" t="t"/>
              <a:pathLst>
                <a:path extrusionOk="0" h="2252" w="2252">
                  <a:moveTo>
                    <a:pt x="1845" y="412"/>
                  </a:moveTo>
                  <a:lnTo>
                    <a:pt x="1845" y="1845"/>
                  </a:lnTo>
                  <a:lnTo>
                    <a:pt x="412" y="1845"/>
                  </a:lnTo>
                  <a:lnTo>
                    <a:pt x="412" y="412"/>
                  </a:lnTo>
                  <a:close/>
                  <a:moveTo>
                    <a:pt x="204" y="1"/>
                  </a:moveTo>
                  <a:cubicBezTo>
                    <a:pt x="91" y="1"/>
                    <a:pt x="1" y="91"/>
                    <a:pt x="1" y="204"/>
                  </a:cubicBezTo>
                  <a:lnTo>
                    <a:pt x="1" y="2048"/>
                  </a:lnTo>
                  <a:cubicBezTo>
                    <a:pt x="1" y="2159"/>
                    <a:pt x="86" y="2252"/>
                    <a:pt x="201" y="2252"/>
                  </a:cubicBezTo>
                  <a:cubicBezTo>
                    <a:pt x="203" y="2252"/>
                    <a:pt x="206" y="2252"/>
                    <a:pt x="209" y="2252"/>
                  </a:cubicBezTo>
                  <a:lnTo>
                    <a:pt x="2048" y="2252"/>
                  </a:lnTo>
                  <a:cubicBezTo>
                    <a:pt x="2157" y="2252"/>
                    <a:pt x="2252" y="2162"/>
                    <a:pt x="2252" y="2048"/>
                  </a:cubicBezTo>
                  <a:lnTo>
                    <a:pt x="2252" y="204"/>
                  </a:lnTo>
                  <a:cubicBezTo>
                    <a:pt x="2252" y="91"/>
                    <a:pt x="2157" y="1"/>
                    <a:pt x="204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4318975" y="436475"/>
              <a:ext cx="168725" cy="95900"/>
            </a:xfrm>
            <a:custGeom>
              <a:rect b="b" l="l" r="r" t="t"/>
              <a:pathLst>
                <a:path extrusionOk="0" h="3836" w="6749">
                  <a:moveTo>
                    <a:pt x="558" y="1"/>
                  </a:moveTo>
                  <a:cubicBezTo>
                    <a:pt x="454" y="124"/>
                    <a:pt x="355" y="261"/>
                    <a:pt x="251" y="412"/>
                  </a:cubicBezTo>
                  <a:lnTo>
                    <a:pt x="6043" y="412"/>
                  </a:lnTo>
                  <a:lnTo>
                    <a:pt x="3112" y="3344"/>
                  </a:lnTo>
                  <a:lnTo>
                    <a:pt x="227" y="455"/>
                  </a:lnTo>
                  <a:cubicBezTo>
                    <a:pt x="151" y="564"/>
                    <a:pt x="76" y="677"/>
                    <a:pt x="0" y="809"/>
                  </a:cubicBezTo>
                  <a:lnTo>
                    <a:pt x="2970" y="3779"/>
                  </a:lnTo>
                  <a:cubicBezTo>
                    <a:pt x="3008" y="3817"/>
                    <a:pt x="3060" y="3836"/>
                    <a:pt x="3112" y="3836"/>
                  </a:cubicBezTo>
                  <a:cubicBezTo>
                    <a:pt x="3168" y="3836"/>
                    <a:pt x="3220" y="3817"/>
                    <a:pt x="3258" y="3779"/>
                  </a:cubicBezTo>
                  <a:lnTo>
                    <a:pt x="6687" y="351"/>
                  </a:lnTo>
                  <a:cubicBezTo>
                    <a:pt x="6724" y="313"/>
                    <a:pt x="6748" y="261"/>
                    <a:pt x="6748" y="209"/>
                  </a:cubicBezTo>
                  <a:cubicBezTo>
                    <a:pt x="6748" y="190"/>
                    <a:pt x="6729" y="176"/>
                    <a:pt x="6729" y="162"/>
                  </a:cubicBezTo>
                  <a:cubicBezTo>
                    <a:pt x="6710" y="72"/>
                    <a:pt x="6635" y="6"/>
                    <a:pt x="654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4805800" y="606825"/>
              <a:ext cx="250" cy="2650"/>
            </a:xfrm>
            <a:custGeom>
              <a:rect b="b" l="l" r="r" t="t"/>
              <a:pathLst>
                <a:path extrusionOk="0" h="106" w="10">
                  <a:moveTo>
                    <a:pt x="10" y="1"/>
                  </a:moveTo>
                  <a:cubicBezTo>
                    <a:pt x="10" y="20"/>
                    <a:pt x="0" y="34"/>
                    <a:pt x="0" y="53"/>
                  </a:cubicBezTo>
                  <a:cubicBezTo>
                    <a:pt x="5" y="72"/>
                    <a:pt x="5" y="86"/>
                    <a:pt x="10" y="105"/>
                  </a:cubicBezTo>
                  <a:lnTo>
                    <a:pt x="10"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4407750" y="405275"/>
              <a:ext cx="46000" cy="29525"/>
            </a:xfrm>
            <a:custGeom>
              <a:rect b="b" l="l" r="r" t="t"/>
              <a:pathLst>
                <a:path extrusionOk="0" h="1181" w="1840">
                  <a:moveTo>
                    <a:pt x="0" y="0"/>
                  </a:moveTo>
                  <a:lnTo>
                    <a:pt x="1509" y="1140"/>
                  </a:lnTo>
                  <a:cubicBezTo>
                    <a:pt x="1544" y="1167"/>
                    <a:pt x="1587" y="1180"/>
                    <a:pt x="1631" y="1180"/>
                  </a:cubicBezTo>
                  <a:cubicBezTo>
                    <a:pt x="1663" y="1180"/>
                    <a:pt x="1696" y="1173"/>
                    <a:pt x="1726" y="1159"/>
                  </a:cubicBezTo>
                  <a:cubicBezTo>
                    <a:pt x="1793" y="1126"/>
                    <a:pt x="1840" y="1055"/>
                    <a:pt x="1840" y="975"/>
                  </a:cubicBezTo>
                  <a:lnTo>
                    <a:pt x="1840" y="81"/>
                  </a:lnTo>
                  <a:cubicBezTo>
                    <a:pt x="1689" y="71"/>
                    <a:pt x="1551" y="57"/>
                    <a:pt x="1429" y="52"/>
                  </a:cubicBezTo>
                  <a:lnTo>
                    <a:pt x="1429" y="563"/>
                  </a:lnTo>
                  <a:lnTo>
                    <a:pt x="724" y="34"/>
                  </a:lnTo>
                  <a:cubicBezTo>
                    <a:pt x="483" y="24"/>
                    <a:pt x="242" y="10"/>
                    <a:pt x="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3144175" y="1647875"/>
              <a:ext cx="300" cy="1550"/>
            </a:xfrm>
            <a:custGeom>
              <a:rect b="b" l="l" r="r" t="t"/>
              <a:pathLst>
                <a:path extrusionOk="0" h="62" w="12">
                  <a:moveTo>
                    <a:pt x="7" y="0"/>
                  </a:moveTo>
                  <a:lnTo>
                    <a:pt x="4" y="42"/>
                  </a:lnTo>
                  <a:lnTo>
                    <a:pt x="4" y="42"/>
                  </a:lnTo>
                  <a:cubicBezTo>
                    <a:pt x="7" y="34"/>
                    <a:pt x="12" y="28"/>
                    <a:pt x="12" y="19"/>
                  </a:cubicBezTo>
                  <a:cubicBezTo>
                    <a:pt x="12" y="10"/>
                    <a:pt x="7" y="10"/>
                    <a:pt x="7" y="0"/>
                  </a:cubicBezTo>
                  <a:close/>
                  <a:moveTo>
                    <a:pt x="4" y="42"/>
                  </a:moveTo>
                  <a:lnTo>
                    <a:pt x="4" y="42"/>
                  </a:lnTo>
                  <a:cubicBezTo>
                    <a:pt x="2" y="48"/>
                    <a:pt x="1" y="54"/>
                    <a:pt x="3" y="62"/>
                  </a:cubicBezTo>
                  <a:lnTo>
                    <a:pt x="4" y="42"/>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2538475" y="3676200"/>
              <a:ext cx="98625" cy="64525"/>
            </a:xfrm>
            <a:custGeom>
              <a:rect b="b" l="l" r="r" t="t"/>
              <a:pathLst>
                <a:path extrusionOk="0" h="2581" w="3945">
                  <a:moveTo>
                    <a:pt x="1972" y="1"/>
                  </a:moveTo>
                  <a:cubicBezTo>
                    <a:pt x="1919" y="1"/>
                    <a:pt x="1866" y="22"/>
                    <a:pt x="1826" y="65"/>
                  </a:cubicBezTo>
                  <a:lnTo>
                    <a:pt x="81" y="1810"/>
                  </a:lnTo>
                  <a:cubicBezTo>
                    <a:pt x="0" y="1890"/>
                    <a:pt x="0" y="2018"/>
                    <a:pt x="81" y="2098"/>
                  </a:cubicBezTo>
                  <a:lnTo>
                    <a:pt x="237" y="2254"/>
                  </a:lnTo>
                  <a:cubicBezTo>
                    <a:pt x="511" y="2415"/>
                    <a:pt x="809" y="2519"/>
                    <a:pt x="1126" y="2562"/>
                  </a:cubicBezTo>
                  <a:lnTo>
                    <a:pt x="516" y="1952"/>
                  </a:lnTo>
                  <a:lnTo>
                    <a:pt x="1972" y="500"/>
                  </a:lnTo>
                  <a:lnTo>
                    <a:pt x="3429" y="1956"/>
                  </a:lnTo>
                  <a:lnTo>
                    <a:pt x="2800" y="2581"/>
                  </a:lnTo>
                  <a:cubicBezTo>
                    <a:pt x="3013" y="2562"/>
                    <a:pt x="3230" y="2538"/>
                    <a:pt x="3452" y="2505"/>
                  </a:cubicBezTo>
                  <a:lnTo>
                    <a:pt x="3864" y="2098"/>
                  </a:lnTo>
                  <a:cubicBezTo>
                    <a:pt x="3944" y="2018"/>
                    <a:pt x="3944" y="1890"/>
                    <a:pt x="3864" y="1810"/>
                  </a:cubicBezTo>
                  <a:lnTo>
                    <a:pt x="2119" y="65"/>
                  </a:lnTo>
                  <a:cubicBezTo>
                    <a:pt x="2079" y="22"/>
                    <a:pt x="2025" y="1"/>
                    <a:pt x="197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3095400" y="3436175"/>
              <a:ext cx="56900" cy="48725"/>
            </a:xfrm>
            <a:custGeom>
              <a:rect b="b" l="l" r="r" t="t"/>
              <a:pathLst>
                <a:path extrusionOk="0" h="1949" w="2276">
                  <a:moveTo>
                    <a:pt x="975" y="412"/>
                  </a:moveTo>
                  <a:cubicBezTo>
                    <a:pt x="1476" y="412"/>
                    <a:pt x="1727" y="1017"/>
                    <a:pt x="1372" y="1372"/>
                  </a:cubicBezTo>
                  <a:cubicBezTo>
                    <a:pt x="1257" y="1486"/>
                    <a:pt x="1116" y="1538"/>
                    <a:pt x="978" y="1538"/>
                  </a:cubicBezTo>
                  <a:cubicBezTo>
                    <a:pt x="689" y="1538"/>
                    <a:pt x="412" y="1313"/>
                    <a:pt x="412" y="974"/>
                  </a:cubicBezTo>
                  <a:cubicBezTo>
                    <a:pt x="412" y="667"/>
                    <a:pt x="663" y="416"/>
                    <a:pt x="975" y="412"/>
                  </a:cubicBezTo>
                  <a:close/>
                  <a:moveTo>
                    <a:pt x="980" y="1"/>
                  </a:moveTo>
                  <a:cubicBezTo>
                    <a:pt x="481" y="1"/>
                    <a:pt x="1" y="389"/>
                    <a:pt x="1" y="974"/>
                  </a:cubicBezTo>
                  <a:cubicBezTo>
                    <a:pt x="1" y="1513"/>
                    <a:pt x="436" y="1949"/>
                    <a:pt x="975" y="1949"/>
                  </a:cubicBezTo>
                  <a:cubicBezTo>
                    <a:pt x="1840" y="1949"/>
                    <a:pt x="2275" y="903"/>
                    <a:pt x="1660" y="289"/>
                  </a:cubicBezTo>
                  <a:cubicBezTo>
                    <a:pt x="1463" y="90"/>
                    <a:pt x="1219" y="1"/>
                    <a:pt x="98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3138900" y="3487850"/>
              <a:ext cx="56900" cy="48700"/>
            </a:xfrm>
            <a:custGeom>
              <a:rect b="b" l="l" r="r" t="t"/>
              <a:pathLst>
                <a:path extrusionOk="0" h="1948" w="2276">
                  <a:moveTo>
                    <a:pt x="1304" y="410"/>
                  </a:moveTo>
                  <a:cubicBezTo>
                    <a:pt x="1443" y="410"/>
                    <a:pt x="1584" y="462"/>
                    <a:pt x="1698" y="577"/>
                  </a:cubicBezTo>
                  <a:cubicBezTo>
                    <a:pt x="2053" y="931"/>
                    <a:pt x="1802" y="1541"/>
                    <a:pt x="1301" y="1541"/>
                  </a:cubicBezTo>
                  <a:cubicBezTo>
                    <a:pt x="989" y="1537"/>
                    <a:pt x="738" y="1286"/>
                    <a:pt x="738" y="974"/>
                  </a:cubicBezTo>
                  <a:cubicBezTo>
                    <a:pt x="738" y="635"/>
                    <a:pt x="1015" y="410"/>
                    <a:pt x="1304" y="410"/>
                  </a:cubicBezTo>
                  <a:close/>
                  <a:moveTo>
                    <a:pt x="1294" y="0"/>
                  </a:moveTo>
                  <a:cubicBezTo>
                    <a:pt x="1054" y="0"/>
                    <a:pt x="810" y="89"/>
                    <a:pt x="611" y="288"/>
                  </a:cubicBezTo>
                  <a:cubicBezTo>
                    <a:pt x="1" y="903"/>
                    <a:pt x="436" y="1948"/>
                    <a:pt x="1301" y="1948"/>
                  </a:cubicBezTo>
                  <a:cubicBezTo>
                    <a:pt x="1835" y="1948"/>
                    <a:pt x="2275" y="1513"/>
                    <a:pt x="2275" y="974"/>
                  </a:cubicBezTo>
                  <a:cubicBezTo>
                    <a:pt x="2275" y="389"/>
                    <a:pt x="1795" y="0"/>
                    <a:pt x="129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3095400" y="3539500"/>
              <a:ext cx="56900" cy="48725"/>
            </a:xfrm>
            <a:custGeom>
              <a:rect b="b" l="l" r="r" t="t"/>
              <a:pathLst>
                <a:path extrusionOk="0" h="1949" w="2276">
                  <a:moveTo>
                    <a:pt x="975" y="412"/>
                  </a:moveTo>
                  <a:cubicBezTo>
                    <a:pt x="1476" y="412"/>
                    <a:pt x="1727" y="1017"/>
                    <a:pt x="1372" y="1372"/>
                  </a:cubicBezTo>
                  <a:cubicBezTo>
                    <a:pt x="1257" y="1486"/>
                    <a:pt x="1116" y="1538"/>
                    <a:pt x="978" y="1538"/>
                  </a:cubicBezTo>
                  <a:cubicBezTo>
                    <a:pt x="689" y="1538"/>
                    <a:pt x="412" y="1313"/>
                    <a:pt x="412" y="974"/>
                  </a:cubicBezTo>
                  <a:cubicBezTo>
                    <a:pt x="412" y="667"/>
                    <a:pt x="663" y="416"/>
                    <a:pt x="975" y="412"/>
                  </a:cubicBezTo>
                  <a:close/>
                  <a:moveTo>
                    <a:pt x="980" y="1"/>
                  </a:moveTo>
                  <a:cubicBezTo>
                    <a:pt x="481" y="1"/>
                    <a:pt x="1" y="389"/>
                    <a:pt x="1" y="974"/>
                  </a:cubicBezTo>
                  <a:cubicBezTo>
                    <a:pt x="1" y="1513"/>
                    <a:pt x="436" y="1948"/>
                    <a:pt x="975" y="1948"/>
                  </a:cubicBezTo>
                  <a:cubicBezTo>
                    <a:pt x="1840" y="1948"/>
                    <a:pt x="2275" y="903"/>
                    <a:pt x="1660" y="289"/>
                  </a:cubicBezTo>
                  <a:cubicBezTo>
                    <a:pt x="1463" y="90"/>
                    <a:pt x="1219" y="1"/>
                    <a:pt x="98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3094100" y="657800"/>
              <a:ext cx="45300" cy="38825"/>
            </a:xfrm>
            <a:custGeom>
              <a:rect b="b" l="l" r="r" t="t"/>
              <a:pathLst>
                <a:path extrusionOk="0" h="1553" w="1812">
                  <a:moveTo>
                    <a:pt x="1033" y="409"/>
                  </a:moveTo>
                  <a:cubicBezTo>
                    <a:pt x="1220" y="409"/>
                    <a:pt x="1400" y="555"/>
                    <a:pt x="1400" y="776"/>
                  </a:cubicBezTo>
                  <a:cubicBezTo>
                    <a:pt x="1400" y="974"/>
                    <a:pt x="1239" y="1140"/>
                    <a:pt x="1036" y="1140"/>
                  </a:cubicBezTo>
                  <a:cubicBezTo>
                    <a:pt x="715" y="1140"/>
                    <a:pt x="549" y="747"/>
                    <a:pt x="781" y="516"/>
                  </a:cubicBezTo>
                  <a:cubicBezTo>
                    <a:pt x="854" y="442"/>
                    <a:pt x="944" y="409"/>
                    <a:pt x="1033" y="409"/>
                  </a:cubicBezTo>
                  <a:close/>
                  <a:moveTo>
                    <a:pt x="1036" y="0"/>
                  </a:moveTo>
                  <a:cubicBezTo>
                    <a:pt x="346" y="0"/>
                    <a:pt x="1" y="832"/>
                    <a:pt x="488" y="1324"/>
                  </a:cubicBezTo>
                  <a:cubicBezTo>
                    <a:pt x="645" y="1482"/>
                    <a:pt x="839" y="1552"/>
                    <a:pt x="1029" y="1552"/>
                  </a:cubicBezTo>
                  <a:cubicBezTo>
                    <a:pt x="1428" y="1552"/>
                    <a:pt x="1812" y="1243"/>
                    <a:pt x="1812" y="776"/>
                  </a:cubicBezTo>
                  <a:cubicBezTo>
                    <a:pt x="1812" y="345"/>
                    <a:pt x="1462" y="0"/>
                    <a:pt x="103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3142925" y="414375"/>
              <a:ext cx="24625" cy="28525"/>
            </a:xfrm>
            <a:custGeom>
              <a:rect b="b" l="l" r="r" t="t"/>
              <a:pathLst>
                <a:path extrusionOk="0" h="1141" w="985">
                  <a:moveTo>
                    <a:pt x="790" y="1"/>
                  </a:moveTo>
                  <a:lnTo>
                    <a:pt x="535" y="341"/>
                  </a:lnTo>
                  <a:cubicBezTo>
                    <a:pt x="559" y="379"/>
                    <a:pt x="573" y="426"/>
                    <a:pt x="577" y="473"/>
                  </a:cubicBezTo>
                  <a:cubicBezTo>
                    <a:pt x="577" y="615"/>
                    <a:pt x="464" y="729"/>
                    <a:pt x="322" y="729"/>
                  </a:cubicBezTo>
                  <a:cubicBezTo>
                    <a:pt x="298" y="724"/>
                    <a:pt x="270" y="719"/>
                    <a:pt x="246" y="715"/>
                  </a:cubicBezTo>
                  <a:lnTo>
                    <a:pt x="1" y="1046"/>
                  </a:lnTo>
                  <a:cubicBezTo>
                    <a:pt x="100" y="1102"/>
                    <a:pt x="209" y="1135"/>
                    <a:pt x="322" y="1140"/>
                  </a:cubicBezTo>
                  <a:cubicBezTo>
                    <a:pt x="691" y="1135"/>
                    <a:pt x="984" y="842"/>
                    <a:pt x="984" y="473"/>
                  </a:cubicBezTo>
                  <a:cubicBezTo>
                    <a:pt x="984" y="298"/>
                    <a:pt x="913" y="128"/>
                    <a:pt x="7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3117750" y="450550"/>
              <a:ext cx="18925" cy="23200"/>
            </a:xfrm>
            <a:custGeom>
              <a:rect b="b" l="l" r="r" t="t"/>
              <a:pathLst>
                <a:path extrusionOk="0" h="928" w="757">
                  <a:moveTo>
                    <a:pt x="695" y="1"/>
                  </a:moveTo>
                  <a:cubicBezTo>
                    <a:pt x="464" y="308"/>
                    <a:pt x="232" y="611"/>
                    <a:pt x="0" y="913"/>
                  </a:cubicBezTo>
                  <a:cubicBezTo>
                    <a:pt x="29" y="918"/>
                    <a:pt x="57" y="927"/>
                    <a:pt x="90" y="927"/>
                  </a:cubicBezTo>
                  <a:cubicBezTo>
                    <a:pt x="93" y="927"/>
                    <a:pt x="96" y="927"/>
                    <a:pt x="99" y="927"/>
                  </a:cubicBezTo>
                  <a:cubicBezTo>
                    <a:pt x="459" y="927"/>
                    <a:pt x="757" y="631"/>
                    <a:pt x="757" y="265"/>
                  </a:cubicBezTo>
                  <a:cubicBezTo>
                    <a:pt x="752" y="176"/>
                    <a:pt x="733" y="86"/>
                    <a:pt x="69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2671950" y="3207300"/>
              <a:ext cx="38800" cy="33350"/>
            </a:xfrm>
            <a:custGeom>
              <a:rect b="b" l="l" r="r" t="t"/>
              <a:pathLst>
                <a:path extrusionOk="0" h="1334" w="1552">
                  <a:moveTo>
                    <a:pt x="890" y="412"/>
                  </a:moveTo>
                  <a:cubicBezTo>
                    <a:pt x="953" y="412"/>
                    <a:pt x="1017" y="435"/>
                    <a:pt x="1069" y="487"/>
                  </a:cubicBezTo>
                  <a:cubicBezTo>
                    <a:pt x="1230" y="648"/>
                    <a:pt x="1116" y="922"/>
                    <a:pt x="889" y="922"/>
                  </a:cubicBezTo>
                  <a:cubicBezTo>
                    <a:pt x="747" y="922"/>
                    <a:pt x="634" y="809"/>
                    <a:pt x="634" y="667"/>
                  </a:cubicBezTo>
                  <a:cubicBezTo>
                    <a:pt x="634" y="514"/>
                    <a:pt x="759" y="412"/>
                    <a:pt x="890" y="412"/>
                  </a:cubicBezTo>
                  <a:close/>
                  <a:moveTo>
                    <a:pt x="880" y="0"/>
                  </a:moveTo>
                  <a:cubicBezTo>
                    <a:pt x="718" y="0"/>
                    <a:pt x="552" y="60"/>
                    <a:pt x="416" y="194"/>
                  </a:cubicBezTo>
                  <a:cubicBezTo>
                    <a:pt x="0" y="615"/>
                    <a:pt x="298" y="1334"/>
                    <a:pt x="889" y="1334"/>
                  </a:cubicBezTo>
                  <a:cubicBezTo>
                    <a:pt x="1253" y="1329"/>
                    <a:pt x="1551" y="1031"/>
                    <a:pt x="1551" y="667"/>
                  </a:cubicBezTo>
                  <a:cubicBezTo>
                    <a:pt x="1551" y="266"/>
                    <a:pt x="1223" y="0"/>
                    <a:pt x="88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2928825" y="3311000"/>
              <a:ext cx="392625" cy="402425"/>
            </a:xfrm>
            <a:custGeom>
              <a:rect b="b" l="l" r="r" t="t"/>
              <a:pathLst>
                <a:path extrusionOk="0" h="16097" w="15705">
                  <a:moveTo>
                    <a:pt x="7638" y="1"/>
                  </a:moveTo>
                  <a:cubicBezTo>
                    <a:pt x="7584" y="1"/>
                    <a:pt x="7531" y="21"/>
                    <a:pt x="7491" y="61"/>
                  </a:cubicBezTo>
                  <a:lnTo>
                    <a:pt x="1" y="7556"/>
                  </a:lnTo>
                  <a:cubicBezTo>
                    <a:pt x="29" y="7561"/>
                    <a:pt x="62" y="7561"/>
                    <a:pt x="95" y="7566"/>
                  </a:cubicBezTo>
                  <a:cubicBezTo>
                    <a:pt x="223" y="7589"/>
                    <a:pt x="346" y="7622"/>
                    <a:pt x="469" y="7665"/>
                  </a:cubicBezTo>
                  <a:lnTo>
                    <a:pt x="7638" y="496"/>
                  </a:lnTo>
                  <a:lnTo>
                    <a:pt x="15190" y="8048"/>
                  </a:lnTo>
                  <a:lnTo>
                    <a:pt x="7638" y="15604"/>
                  </a:lnTo>
                  <a:lnTo>
                    <a:pt x="1547" y="9514"/>
                  </a:lnTo>
                  <a:cubicBezTo>
                    <a:pt x="1538" y="9684"/>
                    <a:pt x="1509" y="9854"/>
                    <a:pt x="1476" y="10024"/>
                  </a:cubicBezTo>
                  <a:lnTo>
                    <a:pt x="7491" y="16039"/>
                  </a:lnTo>
                  <a:cubicBezTo>
                    <a:pt x="7531" y="16077"/>
                    <a:pt x="7584" y="16096"/>
                    <a:pt x="7638" y="16096"/>
                  </a:cubicBezTo>
                  <a:cubicBezTo>
                    <a:pt x="7691" y="16096"/>
                    <a:pt x="7744" y="16077"/>
                    <a:pt x="7784" y="16039"/>
                  </a:cubicBezTo>
                  <a:lnTo>
                    <a:pt x="15625" y="8194"/>
                  </a:lnTo>
                  <a:cubicBezTo>
                    <a:pt x="15705" y="8114"/>
                    <a:pt x="15705" y="7982"/>
                    <a:pt x="15625" y="7901"/>
                  </a:cubicBezTo>
                  <a:lnTo>
                    <a:pt x="7784" y="61"/>
                  </a:lnTo>
                  <a:cubicBezTo>
                    <a:pt x="7744" y="21"/>
                    <a:pt x="7691" y="1"/>
                    <a:pt x="763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3035575" y="3487850"/>
              <a:ext cx="56900" cy="48700"/>
            </a:xfrm>
            <a:custGeom>
              <a:rect b="b" l="l" r="r" t="t"/>
              <a:pathLst>
                <a:path extrusionOk="0" h="1948" w="2276">
                  <a:moveTo>
                    <a:pt x="1304" y="410"/>
                  </a:moveTo>
                  <a:cubicBezTo>
                    <a:pt x="1443" y="410"/>
                    <a:pt x="1584" y="462"/>
                    <a:pt x="1698" y="577"/>
                  </a:cubicBezTo>
                  <a:cubicBezTo>
                    <a:pt x="2053" y="931"/>
                    <a:pt x="1802" y="1541"/>
                    <a:pt x="1301" y="1541"/>
                  </a:cubicBezTo>
                  <a:cubicBezTo>
                    <a:pt x="989" y="1537"/>
                    <a:pt x="738" y="1286"/>
                    <a:pt x="738" y="974"/>
                  </a:cubicBezTo>
                  <a:cubicBezTo>
                    <a:pt x="738" y="635"/>
                    <a:pt x="1015" y="410"/>
                    <a:pt x="1304" y="410"/>
                  </a:cubicBezTo>
                  <a:close/>
                  <a:moveTo>
                    <a:pt x="1296" y="0"/>
                  </a:moveTo>
                  <a:cubicBezTo>
                    <a:pt x="1057" y="0"/>
                    <a:pt x="813" y="89"/>
                    <a:pt x="616" y="288"/>
                  </a:cubicBezTo>
                  <a:cubicBezTo>
                    <a:pt x="1" y="903"/>
                    <a:pt x="436" y="1948"/>
                    <a:pt x="1301" y="1948"/>
                  </a:cubicBezTo>
                  <a:cubicBezTo>
                    <a:pt x="1840" y="1948"/>
                    <a:pt x="2275" y="1513"/>
                    <a:pt x="2275" y="974"/>
                  </a:cubicBezTo>
                  <a:cubicBezTo>
                    <a:pt x="2275" y="389"/>
                    <a:pt x="1795" y="0"/>
                    <a:pt x="129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3097525" y="4055400"/>
              <a:ext cx="38925" cy="33325"/>
            </a:xfrm>
            <a:custGeom>
              <a:rect b="b" l="l" r="r" t="t"/>
              <a:pathLst>
                <a:path extrusionOk="0" h="1333" w="1557">
                  <a:moveTo>
                    <a:pt x="889" y="412"/>
                  </a:moveTo>
                  <a:cubicBezTo>
                    <a:pt x="1020" y="412"/>
                    <a:pt x="1145" y="514"/>
                    <a:pt x="1145" y="667"/>
                  </a:cubicBezTo>
                  <a:cubicBezTo>
                    <a:pt x="1145" y="809"/>
                    <a:pt x="1032" y="923"/>
                    <a:pt x="890" y="923"/>
                  </a:cubicBezTo>
                  <a:cubicBezTo>
                    <a:pt x="663" y="923"/>
                    <a:pt x="549" y="648"/>
                    <a:pt x="710" y="488"/>
                  </a:cubicBezTo>
                  <a:cubicBezTo>
                    <a:pt x="762" y="435"/>
                    <a:pt x="826" y="412"/>
                    <a:pt x="889" y="412"/>
                  </a:cubicBezTo>
                  <a:close/>
                  <a:moveTo>
                    <a:pt x="890" y="0"/>
                  </a:moveTo>
                  <a:cubicBezTo>
                    <a:pt x="299" y="0"/>
                    <a:pt x="1" y="719"/>
                    <a:pt x="417" y="1135"/>
                  </a:cubicBezTo>
                  <a:cubicBezTo>
                    <a:pt x="553" y="1272"/>
                    <a:pt x="721" y="1333"/>
                    <a:pt x="885" y="1333"/>
                  </a:cubicBezTo>
                  <a:cubicBezTo>
                    <a:pt x="1228" y="1333"/>
                    <a:pt x="1556" y="1067"/>
                    <a:pt x="1556" y="667"/>
                  </a:cubicBezTo>
                  <a:cubicBezTo>
                    <a:pt x="1556" y="298"/>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2575350" y="3274800"/>
              <a:ext cx="61750" cy="73450"/>
            </a:xfrm>
            <a:custGeom>
              <a:rect b="b" l="l" r="r" t="t"/>
              <a:pathLst>
                <a:path extrusionOk="0" h="2938" w="2470">
                  <a:moveTo>
                    <a:pt x="1547" y="1"/>
                  </a:moveTo>
                  <a:cubicBezTo>
                    <a:pt x="1467" y="109"/>
                    <a:pt x="1386" y="223"/>
                    <a:pt x="1306" y="341"/>
                  </a:cubicBezTo>
                  <a:lnTo>
                    <a:pt x="1954" y="989"/>
                  </a:lnTo>
                  <a:lnTo>
                    <a:pt x="497" y="2441"/>
                  </a:lnTo>
                  <a:lnTo>
                    <a:pt x="190" y="2138"/>
                  </a:lnTo>
                  <a:cubicBezTo>
                    <a:pt x="176" y="2171"/>
                    <a:pt x="157" y="2199"/>
                    <a:pt x="138" y="2237"/>
                  </a:cubicBezTo>
                  <a:cubicBezTo>
                    <a:pt x="86" y="2332"/>
                    <a:pt x="48" y="2431"/>
                    <a:pt x="1" y="2526"/>
                  </a:cubicBezTo>
                  <a:lnTo>
                    <a:pt x="351" y="2876"/>
                  </a:lnTo>
                  <a:cubicBezTo>
                    <a:pt x="389" y="2913"/>
                    <a:pt x="441" y="2937"/>
                    <a:pt x="497" y="2937"/>
                  </a:cubicBezTo>
                  <a:cubicBezTo>
                    <a:pt x="549" y="2937"/>
                    <a:pt x="601" y="2918"/>
                    <a:pt x="644" y="2880"/>
                  </a:cubicBezTo>
                  <a:lnTo>
                    <a:pt x="2389" y="1131"/>
                  </a:lnTo>
                  <a:cubicBezTo>
                    <a:pt x="2469" y="1050"/>
                    <a:pt x="2469" y="923"/>
                    <a:pt x="2389" y="842"/>
                  </a:cubicBezTo>
                  <a:lnTo>
                    <a:pt x="1547"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3097525" y="3993575"/>
              <a:ext cx="38925" cy="33325"/>
            </a:xfrm>
            <a:custGeom>
              <a:rect b="b" l="l" r="r" t="t"/>
              <a:pathLst>
                <a:path extrusionOk="0" h="1333" w="1557">
                  <a:moveTo>
                    <a:pt x="889" y="412"/>
                  </a:moveTo>
                  <a:cubicBezTo>
                    <a:pt x="1020" y="412"/>
                    <a:pt x="1145" y="514"/>
                    <a:pt x="1145" y="667"/>
                  </a:cubicBezTo>
                  <a:cubicBezTo>
                    <a:pt x="1145" y="809"/>
                    <a:pt x="1032" y="922"/>
                    <a:pt x="890" y="922"/>
                  </a:cubicBezTo>
                  <a:cubicBezTo>
                    <a:pt x="663" y="922"/>
                    <a:pt x="549" y="648"/>
                    <a:pt x="710" y="487"/>
                  </a:cubicBezTo>
                  <a:cubicBezTo>
                    <a:pt x="762" y="435"/>
                    <a:pt x="826" y="412"/>
                    <a:pt x="889" y="412"/>
                  </a:cubicBezTo>
                  <a:close/>
                  <a:moveTo>
                    <a:pt x="890" y="0"/>
                  </a:moveTo>
                  <a:cubicBezTo>
                    <a:pt x="299" y="0"/>
                    <a:pt x="1" y="719"/>
                    <a:pt x="417" y="1135"/>
                  </a:cubicBezTo>
                  <a:cubicBezTo>
                    <a:pt x="553" y="1272"/>
                    <a:pt x="721" y="1332"/>
                    <a:pt x="885" y="1332"/>
                  </a:cubicBezTo>
                  <a:cubicBezTo>
                    <a:pt x="1228" y="1332"/>
                    <a:pt x="1556" y="1067"/>
                    <a:pt x="1556" y="667"/>
                  </a:cubicBezTo>
                  <a:cubicBezTo>
                    <a:pt x="1552" y="298"/>
                    <a:pt x="1254"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3134050" y="4024450"/>
              <a:ext cx="38925" cy="33350"/>
            </a:xfrm>
            <a:custGeom>
              <a:rect b="b" l="l" r="r" t="t"/>
              <a:pathLst>
                <a:path extrusionOk="0" h="1334" w="1557">
                  <a:moveTo>
                    <a:pt x="668" y="416"/>
                  </a:moveTo>
                  <a:cubicBezTo>
                    <a:pt x="895" y="416"/>
                    <a:pt x="1008" y="690"/>
                    <a:pt x="847" y="846"/>
                  </a:cubicBezTo>
                  <a:cubicBezTo>
                    <a:pt x="795" y="898"/>
                    <a:pt x="731" y="921"/>
                    <a:pt x="669" y="921"/>
                  </a:cubicBezTo>
                  <a:cubicBezTo>
                    <a:pt x="538" y="921"/>
                    <a:pt x="412" y="820"/>
                    <a:pt x="412" y="666"/>
                  </a:cubicBezTo>
                  <a:cubicBezTo>
                    <a:pt x="412" y="529"/>
                    <a:pt x="526" y="416"/>
                    <a:pt x="668" y="416"/>
                  </a:cubicBezTo>
                  <a:close/>
                  <a:moveTo>
                    <a:pt x="671" y="1"/>
                  </a:moveTo>
                  <a:cubicBezTo>
                    <a:pt x="330" y="1"/>
                    <a:pt x="1" y="267"/>
                    <a:pt x="1" y="666"/>
                  </a:cubicBezTo>
                  <a:cubicBezTo>
                    <a:pt x="1" y="1035"/>
                    <a:pt x="299" y="1333"/>
                    <a:pt x="668" y="1333"/>
                  </a:cubicBezTo>
                  <a:cubicBezTo>
                    <a:pt x="1259" y="1333"/>
                    <a:pt x="1557" y="619"/>
                    <a:pt x="1136" y="198"/>
                  </a:cubicBezTo>
                  <a:cubicBezTo>
                    <a:pt x="1001" y="62"/>
                    <a:pt x="835"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2703500" y="3787150"/>
              <a:ext cx="9725" cy="23200"/>
            </a:xfrm>
            <a:custGeom>
              <a:rect b="b" l="l" r="r" t="t"/>
              <a:pathLst>
                <a:path extrusionOk="0" h="928" w="389">
                  <a:moveTo>
                    <a:pt x="1" y="1"/>
                  </a:moveTo>
                  <a:lnTo>
                    <a:pt x="1" y="1"/>
                  </a:lnTo>
                  <a:cubicBezTo>
                    <a:pt x="34" y="304"/>
                    <a:pt x="86" y="620"/>
                    <a:pt x="147" y="928"/>
                  </a:cubicBezTo>
                  <a:cubicBezTo>
                    <a:pt x="389" y="639"/>
                    <a:pt x="318" y="200"/>
                    <a:pt x="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a:off x="3066550" y="4237350"/>
              <a:ext cx="38925" cy="33325"/>
            </a:xfrm>
            <a:custGeom>
              <a:rect b="b" l="l" r="r" t="t"/>
              <a:pathLst>
                <a:path extrusionOk="0" h="1333" w="1557">
                  <a:moveTo>
                    <a:pt x="888" y="407"/>
                  </a:moveTo>
                  <a:cubicBezTo>
                    <a:pt x="1019" y="407"/>
                    <a:pt x="1145" y="510"/>
                    <a:pt x="1145" y="667"/>
                  </a:cubicBezTo>
                  <a:cubicBezTo>
                    <a:pt x="1145" y="804"/>
                    <a:pt x="1032" y="917"/>
                    <a:pt x="890" y="917"/>
                  </a:cubicBezTo>
                  <a:cubicBezTo>
                    <a:pt x="663" y="917"/>
                    <a:pt x="549" y="643"/>
                    <a:pt x="710" y="482"/>
                  </a:cubicBezTo>
                  <a:cubicBezTo>
                    <a:pt x="762" y="430"/>
                    <a:pt x="826" y="407"/>
                    <a:pt x="888" y="407"/>
                  </a:cubicBezTo>
                  <a:close/>
                  <a:moveTo>
                    <a:pt x="890" y="0"/>
                  </a:moveTo>
                  <a:cubicBezTo>
                    <a:pt x="299" y="0"/>
                    <a:pt x="1" y="714"/>
                    <a:pt x="422" y="1135"/>
                  </a:cubicBezTo>
                  <a:cubicBezTo>
                    <a:pt x="556" y="1271"/>
                    <a:pt x="723" y="1332"/>
                    <a:pt x="886" y="1332"/>
                  </a:cubicBezTo>
                  <a:cubicBezTo>
                    <a:pt x="1228" y="1332"/>
                    <a:pt x="1557" y="1066"/>
                    <a:pt x="1557" y="667"/>
                  </a:cubicBezTo>
                  <a:cubicBezTo>
                    <a:pt x="1557" y="298"/>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3066550" y="4024550"/>
              <a:ext cx="38925" cy="33325"/>
            </a:xfrm>
            <a:custGeom>
              <a:rect b="b" l="l" r="r" t="t"/>
              <a:pathLst>
                <a:path extrusionOk="0" h="1333" w="1557">
                  <a:moveTo>
                    <a:pt x="889" y="407"/>
                  </a:moveTo>
                  <a:cubicBezTo>
                    <a:pt x="1020" y="407"/>
                    <a:pt x="1145" y="509"/>
                    <a:pt x="1145" y="662"/>
                  </a:cubicBezTo>
                  <a:cubicBezTo>
                    <a:pt x="1145" y="804"/>
                    <a:pt x="1032" y="918"/>
                    <a:pt x="890" y="918"/>
                  </a:cubicBezTo>
                  <a:cubicBezTo>
                    <a:pt x="663" y="918"/>
                    <a:pt x="549" y="643"/>
                    <a:pt x="710" y="483"/>
                  </a:cubicBezTo>
                  <a:cubicBezTo>
                    <a:pt x="762" y="431"/>
                    <a:pt x="826" y="407"/>
                    <a:pt x="889" y="407"/>
                  </a:cubicBezTo>
                  <a:close/>
                  <a:moveTo>
                    <a:pt x="890" y="0"/>
                  </a:moveTo>
                  <a:cubicBezTo>
                    <a:pt x="299" y="0"/>
                    <a:pt x="1" y="714"/>
                    <a:pt x="422" y="1135"/>
                  </a:cubicBezTo>
                  <a:cubicBezTo>
                    <a:pt x="556" y="1271"/>
                    <a:pt x="722" y="1332"/>
                    <a:pt x="886" y="1332"/>
                  </a:cubicBezTo>
                  <a:cubicBezTo>
                    <a:pt x="1227" y="1332"/>
                    <a:pt x="1557" y="1065"/>
                    <a:pt x="1557" y="662"/>
                  </a:cubicBezTo>
                  <a:cubicBezTo>
                    <a:pt x="1557" y="298"/>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3028950" y="2990475"/>
              <a:ext cx="181625" cy="96000"/>
            </a:xfrm>
            <a:custGeom>
              <a:rect b="b" l="l" r="r" t="t"/>
              <a:pathLst>
                <a:path extrusionOk="0" h="3840" w="7265">
                  <a:moveTo>
                    <a:pt x="6565" y="412"/>
                  </a:moveTo>
                  <a:lnTo>
                    <a:pt x="3633" y="3339"/>
                  </a:lnTo>
                  <a:lnTo>
                    <a:pt x="701" y="412"/>
                  </a:lnTo>
                  <a:close/>
                  <a:moveTo>
                    <a:pt x="209" y="1"/>
                  </a:moveTo>
                  <a:cubicBezTo>
                    <a:pt x="162" y="1"/>
                    <a:pt x="114" y="20"/>
                    <a:pt x="81" y="53"/>
                  </a:cubicBezTo>
                  <a:cubicBezTo>
                    <a:pt x="34" y="91"/>
                    <a:pt x="1" y="147"/>
                    <a:pt x="1" y="204"/>
                  </a:cubicBezTo>
                  <a:cubicBezTo>
                    <a:pt x="1" y="261"/>
                    <a:pt x="25" y="313"/>
                    <a:pt x="62" y="351"/>
                  </a:cubicBezTo>
                  <a:lnTo>
                    <a:pt x="3486" y="3779"/>
                  </a:lnTo>
                  <a:cubicBezTo>
                    <a:pt x="3526" y="3819"/>
                    <a:pt x="3579" y="3839"/>
                    <a:pt x="3632" y="3839"/>
                  </a:cubicBezTo>
                  <a:cubicBezTo>
                    <a:pt x="3685" y="3839"/>
                    <a:pt x="3737" y="3819"/>
                    <a:pt x="3775" y="3779"/>
                  </a:cubicBezTo>
                  <a:lnTo>
                    <a:pt x="7203" y="351"/>
                  </a:lnTo>
                  <a:cubicBezTo>
                    <a:pt x="7217" y="337"/>
                    <a:pt x="7217" y="308"/>
                    <a:pt x="7227" y="289"/>
                  </a:cubicBezTo>
                  <a:cubicBezTo>
                    <a:pt x="7245" y="266"/>
                    <a:pt x="7255" y="237"/>
                    <a:pt x="7264" y="204"/>
                  </a:cubicBezTo>
                  <a:cubicBezTo>
                    <a:pt x="7260" y="147"/>
                    <a:pt x="7231" y="91"/>
                    <a:pt x="7184" y="53"/>
                  </a:cubicBezTo>
                  <a:cubicBezTo>
                    <a:pt x="7151" y="20"/>
                    <a:pt x="7104" y="1"/>
                    <a:pt x="705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3027200" y="2661275"/>
              <a:ext cx="183375" cy="96000"/>
            </a:xfrm>
            <a:custGeom>
              <a:rect b="b" l="l" r="r" t="t"/>
              <a:pathLst>
                <a:path extrusionOk="0" h="3840" w="7335">
                  <a:moveTo>
                    <a:pt x="3703" y="496"/>
                  </a:moveTo>
                  <a:lnTo>
                    <a:pt x="6635" y="3428"/>
                  </a:lnTo>
                  <a:lnTo>
                    <a:pt x="771" y="3428"/>
                  </a:lnTo>
                  <a:lnTo>
                    <a:pt x="3703" y="496"/>
                  </a:lnTo>
                  <a:close/>
                  <a:moveTo>
                    <a:pt x="3700" y="0"/>
                  </a:moveTo>
                  <a:cubicBezTo>
                    <a:pt x="3648" y="0"/>
                    <a:pt x="3596" y="21"/>
                    <a:pt x="3556" y="61"/>
                  </a:cubicBezTo>
                  <a:lnTo>
                    <a:pt x="132" y="3489"/>
                  </a:lnTo>
                  <a:cubicBezTo>
                    <a:pt x="0" y="3617"/>
                    <a:pt x="95" y="3839"/>
                    <a:pt x="274" y="3839"/>
                  </a:cubicBezTo>
                  <a:lnTo>
                    <a:pt x="7126" y="3839"/>
                  </a:lnTo>
                  <a:cubicBezTo>
                    <a:pt x="7240" y="3839"/>
                    <a:pt x="7334" y="3744"/>
                    <a:pt x="7334" y="3631"/>
                  </a:cubicBezTo>
                  <a:cubicBezTo>
                    <a:pt x="7334" y="3579"/>
                    <a:pt x="7311" y="3527"/>
                    <a:pt x="7273" y="3489"/>
                  </a:cubicBezTo>
                  <a:lnTo>
                    <a:pt x="3845" y="61"/>
                  </a:lnTo>
                  <a:cubicBezTo>
                    <a:pt x="3804" y="21"/>
                    <a:pt x="3752" y="0"/>
                    <a:pt x="370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3003300" y="2758825"/>
              <a:ext cx="233050" cy="230025"/>
            </a:xfrm>
            <a:custGeom>
              <a:rect b="b" l="l" r="r" t="t"/>
              <a:pathLst>
                <a:path extrusionOk="0" h="9201" w="9322">
                  <a:moveTo>
                    <a:pt x="6527" y="618"/>
                  </a:moveTo>
                  <a:lnTo>
                    <a:pt x="6527" y="2528"/>
                  </a:lnTo>
                  <a:cubicBezTo>
                    <a:pt x="6527" y="2642"/>
                    <a:pt x="6616" y="2736"/>
                    <a:pt x="6730" y="2736"/>
                  </a:cubicBezTo>
                  <a:lnTo>
                    <a:pt x="8640" y="2736"/>
                  </a:lnTo>
                  <a:lnTo>
                    <a:pt x="7330" y="4477"/>
                  </a:lnTo>
                  <a:cubicBezTo>
                    <a:pt x="7274" y="4552"/>
                    <a:pt x="7274" y="4652"/>
                    <a:pt x="7330" y="4723"/>
                  </a:cubicBezTo>
                  <a:lnTo>
                    <a:pt x="8640" y="6467"/>
                  </a:lnTo>
                  <a:lnTo>
                    <a:pt x="6730" y="6467"/>
                  </a:lnTo>
                  <a:cubicBezTo>
                    <a:pt x="6616" y="6467"/>
                    <a:pt x="6527" y="6557"/>
                    <a:pt x="6527" y="6671"/>
                  </a:cubicBezTo>
                  <a:lnTo>
                    <a:pt x="6527" y="8586"/>
                  </a:lnTo>
                  <a:lnTo>
                    <a:pt x="4782" y="7271"/>
                  </a:lnTo>
                  <a:cubicBezTo>
                    <a:pt x="4746" y="7243"/>
                    <a:pt x="4702" y="7229"/>
                    <a:pt x="4659" y="7229"/>
                  </a:cubicBezTo>
                  <a:cubicBezTo>
                    <a:pt x="4615" y="7229"/>
                    <a:pt x="4571" y="7243"/>
                    <a:pt x="4536" y="7271"/>
                  </a:cubicBezTo>
                  <a:lnTo>
                    <a:pt x="2791" y="8586"/>
                  </a:lnTo>
                  <a:lnTo>
                    <a:pt x="2791" y="6675"/>
                  </a:lnTo>
                  <a:cubicBezTo>
                    <a:pt x="2791" y="6562"/>
                    <a:pt x="2701" y="6467"/>
                    <a:pt x="2587" y="6467"/>
                  </a:cubicBezTo>
                  <a:lnTo>
                    <a:pt x="682" y="6467"/>
                  </a:lnTo>
                  <a:lnTo>
                    <a:pt x="1987" y="4723"/>
                  </a:lnTo>
                  <a:cubicBezTo>
                    <a:pt x="2044" y="4652"/>
                    <a:pt x="2044" y="4552"/>
                    <a:pt x="1987" y="4477"/>
                  </a:cubicBezTo>
                  <a:lnTo>
                    <a:pt x="682" y="2736"/>
                  </a:lnTo>
                  <a:lnTo>
                    <a:pt x="2592" y="2736"/>
                  </a:lnTo>
                  <a:cubicBezTo>
                    <a:pt x="2701" y="2736"/>
                    <a:pt x="2796" y="2642"/>
                    <a:pt x="2796" y="2528"/>
                  </a:cubicBezTo>
                  <a:lnTo>
                    <a:pt x="2796" y="618"/>
                  </a:lnTo>
                  <a:lnTo>
                    <a:pt x="4536" y="1933"/>
                  </a:lnTo>
                  <a:cubicBezTo>
                    <a:pt x="4574" y="1959"/>
                    <a:pt x="4617" y="1972"/>
                    <a:pt x="4661" y="1972"/>
                  </a:cubicBezTo>
                  <a:cubicBezTo>
                    <a:pt x="4705" y="1972"/>
                    <a:pt x="4749" y="1959"/>
                    <a:pt x="4786" y="1933"/>
                  </a:cubicBezTo>
                  <a:lnTo>
                    <a:pt x="6527" y="618"/>
                  </a:lnTo>
                  <a:close/>
                  <a:moveTo>
                    <a:pt x="2587" y="1"/>
                  </a:moveTo>
                  <a:cubicBezTo>
                    <a:pt x="2480" y="1"/>
                    <a:pt x="2379" y="84"/>
                    <a:pt x="2379" y="207"/>
                  </a:cubicBezTo>
                  <a:lnTo>
                    <a:pt x="2379" y="2320"/>
                  </a:lnTo>
                  <a:lnTo>
                    <a:pt x="266" y="2320"/>
                  </a:lnTo>
                  <a:cubicBezTo>
                    <a:pt x="95" y="2320"/>
                    <a:pt x="1" y="2514"/>
                    <a:pt x="100" y="2651"/>
                  </a:cubicBezTo>
                  <a:lnTo>
                    <a:pt x="1566" y="4600"/>
                  </a:lnTo>
                  <a:lnTo>
                    <a:pt x="100" y="6548"/>
                  </a:lnTo>
                  <a:cubicBezTo>
                    <a:pt x="53" y="6609"/>
                    <a:pt x="48" y="6694"/>
                    <a:pt x="81" y="6765"/>
                  </a:cubicBezTo>
                  <a:cubicBezTo>
                    <a:pt x="119" y="6832"/>
                    <a:pt x="190" y="6879"/>
                    <a:pt x="266" y="6879"/>
                  </a:cubicBezTo>
                  <a:lnTo>
                    <a:pt x="2384" y="6879"/>
                  </a:lnTo>
                  <a:lnTo>
                    <a:pt x="2384" y="8993"/>
                  </a:lnTo>
                  <a:cubicBezTo>
                    <a:pt x="2384" y="9073"/>
                    <a:pt x="2427" y="9144"/>
                    <a:pt x="2498" y="9177"/>
                  </a:cubicBezTo>
                  <a:cubicBezTo>
                    <a:pt x="2526" y="9191"/>
                    <a:pt x="2554" y="9201"/>
                    <a:pt x="2587" y="9201"/>
                  </a:cubicBezTo>
                  <a:cubicBezTo>
                    <a:pt x="2630" y="9196"/>
                    <a:pt x="2677" y="9182"/>
                    <a:pt x="2710" y="9158"/>
                  </a:cubicBezTo>
                  <a:lnTo>
                    <a:pt x="4659" y="7692"/>
                  </a:lnTo>
                  <a:lnTo>
                    <a:pt x="6607" y="9158"/>
                  </a:lnTo>
                  <a:cubicBezTo>
                    <a:pt x="6645" y="9186"/>
                    <a:pt x="6688" y="9199"/>
                    <a:pt x="6730" y="9199"/>
                  </a:cubicBezTo>
                  <a:cubicBezTo>
                    <a:pt x="6837" y="9199"/>
                    <a:pt x="6938" y="9115"/>
                    <a:pt x="6938" y="8993"/>
                  </a:cubicBezTo>
                  <a:lnTo>
                    <a:pt x="6938" y="6879"/>
                  </a:lnTo>
                  <a:lnTo>
                    <a:pt x="9052" y="6879"/>
                  </a:lnTo>
                  <a:cubicBezTo>
                    <a:pt x="9222" y="6879"/>
                    <a:pt x="9321" y="6685"/>
                    <a:pt x="9217" y="6548"/>
                  </a:cubicBezTo>
                  <a:lnTo>
                    <a:pt x="7751" y="4600"/>
                  </a:lnTo>
                  <a:lnTo>
                    <a:pt x="9217" y="2651"/>
                  </a:lnTo>
                  <a:cubicBezTo>
                    <a:pt x="9321" y="2514"/>
                    <a:pt x="9222" y="2320"/>
                    <a:pt x="9052" y="2320"/>
                  </a:cubicBezTo>
                  <a:lnTo>
                    <a:pt x="6933" y="2320"/>
                  </a:lnTo>
                  <a:lnTo>
                    <a:pt x="6933" y="207"/>
                  </a:lnTo>
                  <a:cubicBezTo>
                    <a:pt x="6933" y="84"/>
                    <a:pt x="6833" y="1"/>
                    <a:pt x="6727" y="1"/>
                  </a:cubicBezTo>
                  <a:cubicBezTo>
                    <a:pt x="6686" y="1"/>
                    <a:pt x="6644" y="13"/>
                    <a:pt x="6607" y="41"/>
                  </a:cubicBezTo>
                  <a:lnTo>
                    <a:pt x="4654" y="1507"/>
                  </a:lnTo>
                  <a:lnTo>
                    <a:pt x="2710" y="41"/>
                  </a:lnTo>
                  <a:cubicBezTo>
                    <a:pt x="2672" y="13"/>
                    <a:pt x="2629" y="1"/>
                    <a:pt x="258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3072000" y="2826050"/>
              <a:ext cx="99450" cy="95650"/>
            </a:xfrm>
            <a:custGeom>
              <a:rect b="b" l="l" r="r" t="t"/>
              <a:pathLst>
                <a:path extrusionOk="0" h="3826" w="3978">
                  <a:moveTo>
                    <a:pt x="1911" y="412"/>
                  </a:moveTo>
                  <a:cubicBezTo>
                    <a:pt x="3249" y="412"/>
                    <a:pt x="3920" y="2029"/>
                    <a:pt x="2975" y="2975"/>
                  </a:cubicBezTo>
                  <a:cubicBezTo>
                    <a:pt x="2668" y="3281"/>
                    <a:pt x="2291" y="3418"/>
                    <a:pt x="1921" y="3418"/>
                  </a:cubicBezTo>
                  <a:cubicBezTo>
                    <a:pt x="1148" y="3418"/>
                    <a:pt x="407" y="2820"/>
                    <a:pt x="407" y="1915"/>
                  </a:cubicBezTo>
                  <a:cubicBezTo>
                    <a:pt x="407" y="1083"/>
                    <a:pt x="1078" y="412"/>
                    <a:pt x="1911" y="412"/>
                  </a:cubicBezTo>
                  <a:close/>
                  <a:moveTo>
                    <a:pt x="1913" y="0"/>
                  </a:moveTo>
                  <a:cubicBezTo>
                    <a:pt x="1667" y="0"/>
                    <a:pt x="1419" y="48"/>
                    <a:pt x="1182" y="147"/>
                  </a:cubicBezTo>
                  <a:cubicBezTo>
                    <a:pt x="468" y="440"/>
                    <a:pt x="0" y="1140"/>
                    <a:pt x="0" y="1911"/>
                  </a:cubicBezTo>
                  <a:cubicBezTo>
                    <a:pt x="0" y="2965"/>
                    <a:pt x="856" y="3821"/>
                    <a:pt x="1911" y="3826"/>
                  </a:cubicBezTo>
                  <a:cubicBezTo>
                    <a:pt x="2681" y="3826"/>
                    <a:pt x="3381" y="3362"/>
                    <a:pt x="3679" y="2648"/>
                  </a:cubicBezTo>
                  <a:cubicBezTo>
                    <a:pt x="3977" y="1934"/>
                    <a:pt x="3812" y="1111"/>
                    <a:pt x="3268" y="563"/>
                  </a:cubicBezTo>
                  <a:cubicBezTo>
                    <a:pt x="2901" y="196"/>
                    <a:pt x="2411" y="0"/>
                    <a:pt x="191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3240800" y="2696475"/>
              <a:ext cx="56300" cy="56425"/>
            </a:xfrm>
            <a:custGeom>
              <a:rect b="b" l="l" r="r" t="t"/>
              <a:pathLst>
                <a:path extrusionOk="0" h="2257" w="2252">
                  <a:moveTo>
                    <a:pt x="1840" y="412"/>
                  </a:moveTo>
                  <a:lnTo>
                    <a:pt x="1840" y="1845"/>
                  </a:lnTo>
                  <a:lnTo>
                    <a:pt x="408" y="1845"/>
                  </a:lnTo>
                  <a:lnTo>
                    <a:pt x="408" y="412"/>
                  </a:lnTo>
                  <a:close/>
                  <a:moveTo>
                    <a:pt x="204" y="0"/>
                  </a:moveTo>
                  <a:cubicBezTo>
                    <a:pt x="91" y="0"/>
                    <a:pt x="1" y="95"/>
                    <a:pt x="1" y="209"/>
                  </a:cubicBezTo>
                  <a:lnTo>
                    <a:pt x="1" y="2048"/>
                  </a:lnTo>
                  <a:cubicBezTo>
                    <a:pt x="1" y="2161"/>
                    <a:pt x="91" y="2256"/>
                    <a:pt x="204" y="2256"/>
                  </a:cubicBezTo>
                  <a:lnTo>
                    <a:pt x="2048" y="2256"/>
                  </a:lnTo>
                  <a:cubicBezTo>
                    <a:pt x="2157" y="2256"/>
                    <a:pt x="2252" y="2161"/>
                    <a:pt x="2252" y="2048"/>
                  </a:cubicBezTo>
                  <a:lnTo>
                    <a:pt x="2252" y="209"/>
                  </a:lnTo>
                  <a:cubicBezTo>
                    <a:pt x="2252" y="95"/>
                    <a:pt x="2157"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2942425" y="2994850"/>
              <a:ext cx="56425" cy="56300"/>
            </a:xfrm>
            <a:custGeom>
              <a:rect b="b" l="l" r="r" t="t"/>
              <a:pathLst>
                <a:path extrusionOk="0" h="2252" w="2257">
                  <a:moveTo>
                    <a:pt x="1845" y="412"/>
                  </a:moveTo>
                  <a:lnTo>
                    <a:pt x="1845" y="1845"/>
                  </a:lnTo>
                  <a:lnTo>
                    <a:pt x="412" y="1845"/>
                  </a:lnTo>
                  <a:lnTo>
                    <a:pt x="412" y="412"/>
                  </a:lnTo>
                  <a:close/>
                  <a:moveTo>
                    <a:pt x="204" y="1"/>
                  </a:moveTo>
                  <a:cubicBezTo>
                    <a:pt x="90" y="1"/>
                    <a:pt x="1" y="91"/>
                    <a:pt x="1" y="204"/>
                  </a:cubicBezTo>
                  <a:lnTo>
                    <a:pt x="1" y="2048"/>
                  </a:lnTo>
                  <a:cubicBezTo>
                    <a:pt x="1" y="2162"/>
                    <a:pt x="90" y="2252"/>
                    <a:pt x="204" y="2252"/>
                  </a:cubicBezTo>
                  <a:lnTo>
                    <a:pt x="2053" y="2252"/>
                  </a:lnTo>
                  <a:cubicBezTo>
                    <a:pt x="2162" y="2252"/>
                    <a:pt x="2256" y="2162"/>
                    <a:pt x="2256" y="2048"/>
                  </a:cubicBezTo>
                  <a:lnTo>
                    <a:pt x="2256" y="209"/>
                  </a:lnTo>
                  <a:cubicBezTo>
                    <a:pt x="2256" y="91"/>
                    <a:pt x="2166" y="1"/>
                    <a:pt x="205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3236425" y="2783200"/>
              <a:ext cx="95800" cy="181425"/>
            </a:xfrm>
            <a:custGeom>
              <a:rect b="b" l="l" r="r" t="t"/>
              <a:pathLst>
                <a:path extrusionOk="0" h="7257" w="3832">
                  <a:moveTo>
                    <a:pt x="408" y="697"/>
                  </a:moveTo>
                  <a:lnTo>
                    <a:pt x="3339" y="3625"/>
                  </a:lnTo>
                  <a:lnTo>
                    <a:pt x="408" y="6556"/>
                  </a:lnTo>
                  <a:lnTo>
                    <a:pt x="408" y="697"/>
                  </a:lnTo>
                  <a:close/>
                  <a:moveTo>
                    <a:pt x="205" y="0"/>
                  </a:moveTo>
                  <a:cubicBezTo>
                    <a:pt x="102" y="0"/>
                    <a:pt x="4" y="80"/>
                    <a:pt x="1" y="196"/>
                  </a:cubicBezTo>
                  <a:lnTo>
                    <a:pt x="1" y="201"/>
                  </a:lnTo>
                  <a:lnTo>
                    <a:pt x="1" y="7053"/>
                  </a:lnTo>
                  <a:cubicBezTo>
                    <a:pt x="1" y="7166"/>
                    <a:pt x="91" y="7256"/>
                    <a:pt x="204" y="7256"/>
                  </a:cubicBezTo>
                  <a:cubicBezTo>
                    <a:pt x="256" y="7256"/>
                    <a:pt x="308" y="7237"/>
                    <a:pt x="351" y="7200"/>
                  </a:cubicBezTo>
                  <a:lnTo>
                    <a:pt x="3775" y="3771"/>
                  </a:lnTo>
                  <a:cubicBezTo>
                    <a:pt x="3812" y="3729"/>
                    <a:pt x="3831" y="3677"/>
                    <a:pt x="3831" y="3625"/>
                  </a:cubicBezTo>
                  <a:cubicBezTo>
                    <a:pt x="3831" y="3568"/>
                    <a:pt x="3812" y="3516"/>
                    <a:pt x="3775" y="3478"/>
                  </a:cubicBezTo>
                  <a:lnTo>
                    <a:pt x="351" y="50"/>
                  </a:lnTo>
                  <a:cubicBezTo>
                    <a:pt x="349" y="47"/>
                    <a:pt x="345" y="47"/>
                    <a:pt x="341" y="47"/>
                  </a:cubicBezTo>
                  <a:cubicBezTo>
                    <a:pt x="338" y="47"/>
                    <a:pt x="334" y="47"/>
                    <a:pt x="332" y="45"/>
                  </a:cubicBezTo>
                  <a:cubicBezTo>
                    <a:pt x="293" y="14"/>
                    <a:pt x="249" y="0"/>
                    <a:pt x="20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3240800" y="2994850"/>
              <a:ext cx="56300" cy="56300"/>
            </a:xfrm>
            <a:custGeom>
              <a:rect b="b" l="l" r="r" t="t"/>
              <a:pathLst>
                <a:path extrusionOk="0" h="2252" w="2252">
                  <a:moveTo>
                    <a:pt x="1840" y="412"/>
                  </a:moveTo>
                  <a:lnTo>
                    <a:pt x="1840" y="1845"/>
                  </a:lnTo>
                  <a:lnTo>
                    <a:pt x="408" y="1845"/>
                  </a:lnTo>
                  <a:lnTo>
                    <a:pt x="408" y="412"/>
                  </a:lnTo>
                  <a:close/>
                  <a:moveTo>
                    <a:pt x="204" y="1"/>
                  </a:moveTo>
                  <a:cubicBezTo>
                    <a:pt x="91" y="1"/>
                    <a:pt x="1" y="91"/>
                    <a:pt x="1" y="204"/>
                  </a:cubicBezTo>
                  <a:lnTo>
                    <a:pt x="1" y="2048"/>
                  </a:lnTo>
                  <a:cubicBezTo>
                    <a:pt x="1" y="2162"/>
                    <a:pt x="91" y="2252"/>
                    <a:pt x="204" y="2252"/>
                  </a:cubicBezTo>
                  <a:lnTo>
                    <a:pt x="2048" y="2252"/>
                  </a:lnTo>
                  <a:cubicBezTo>
                    <a:pt x="2157" y="2252"/>
                    <a:pt x="2252" y="2162"/>
                    <a:pt x="2252" y="2048"/>
                  </a:cubicBezTo>
                  <a:lnTo>
                    <a:pt x="2252" y="209"/>
                  </a:lnTo>
                  <a:cubicBezTo>
                    <a:pt x="2252" y="95"/>
                    <a:pt x="2157" y="1"/>
                    <a:pt x="204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p:nvPr/>
          </p:nvSpPr>
          <p:spPr>
            <a:xfrm>
              <a:off x="2942425" y="2696475"/>
              <a:ext cx="56425" cy="56425"/>
            </a:xfrm>
            <a:custGeom>
              <a:rect b="b" l="l" r="r" t="t"/>
              <a:pathLst>
                <a:path extrusionOk="0" h="2257" w="2257">
                  <a:moveTo>
                    <a:pt x="1845" y="412"/>
                  </a:moveTo>
                  <a:lnTo>
                    <a:pt x="1845" y="1845"/>
                  </a:lnTo>
                  <a:lnTo>
                    <a:pt x="412" y="1845"/>
                  </a:lnTo>
                  <a:lnTo>
                    <a:pt x="412" y="412"/>
                  </a:lnTo>
                  <a:close/>
                  <a:moveTo>
                    <a:pt x="204" y="0"/>
                  </a:moveTo>
                  <a:cubicBezTo>
                    <a:pt x="90" y="0"/>
                    <a:pt x="1" y="95"/>
                    <a:pt x="1" y="209"/>
                  </a:cubicBezTo>
                  <a:lnTo>
                    <a:pt x="1" y="2048"/>
                  </a:lnTo>
                  <a:cubicBezTo>
                    <a:pt x="1" y="2161"/>
                    <a:pt x="90" y="2256"/>
                    <a:pt x="204" y="2256"/>
                  </a:cubicBezTo>
                  <a:lnTo>
                    <a:pt x="2053" y="2256"/>
                  </a:lnTo>
                  <a:cubicBezTo>
                    <a:pt x="2162" y="2256"/>
                    <a:pt x="2256" y="2161"/>
                    <a:pt x="2256" y="2048"/>
                  </a:cubicBezTo>
                  <a:lnTo>
                    <a:pt x="2256" y="209"/>
                  </a:lnTo>
                  <a:cubicBezTo>
                    <a:pt x="2256" y="95"/>
                    <a:pt x="2162" y="0"/>
                    <a:pt x="205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3107825" y="709475"/>
              <a:ext cx="261400" cy="482700"/>
            </a:xfrm>
            <a:custGeom>
              <a:rect b="b" l="l" r="r" t="t"/>
              <a:pathLst>
                <a:path extrusionOk="0" h="19308" w="10456">
                  <a:moveTo>
                    <a:pt x="485" y="1"/>
                  </a:moveTo>
                  <a:cubicBezTo>
                    <a:pt x="433" y="1"/>
                    <a:pt x="381" y="21"/>
                    <a:pt x="341" y="61"/>
                  </a:cubicBezTo>
                  <a:lnTo>
                    <a:pt x="0" y="406"/>
                  </a:lnTo>
                  <a:cubicBezTo>
                    <a:pt x="71" y="529"/>
                    <a:pt x="132" y="666"/>
                    <a:pt x="175" y="803"/>
                  </a:cubicBezTo>
                  <a:lnTo>
                    <a:pt x="482" y="496"/>
                  </a:lnTo>
                  <a:lnTo>
                    <a:pt x="2317" y="2331"/>
                  </a:lnTo>
                  <a:lnTo>
                    <a:pt x="2322" y="2331"/>
                  </a:lnTo>
                  <a:cubicBezTo>
                    <a:pt x="2327" y="2331"/>
                    <a:pt x="2322" y="2336"/>
                    <a:pt x="2327" y="2336"/>
                  </a:cubicBezTo>
                  <a:cubicBezTo>
                    <a:pt x="2346" y="2354"/>
                    <a:pt x="2369" y="2350"/>
                    <a:pt x="2393" y="2359"/>
                  </a:cubicBezTo>
                  <a:cubicBezTo>
                    <a:pt x="2416" y="2364"/>
                    <a:pt x="2435" y="2388"/>
                    <a:pt x="2464" y="2388"/>
                  </a:cubicBezTo>
                  <a:lnTo>
                    <a:pt x="2468" y="2388"/>
                  </a:lnTo>
                  <a:cubicBezTo>
                    <a:pt x="2492" y="2383"/>
                    <a:pt x="2516" y="2369"/>
                    <a:pt x="2539" y="2354"/>
                  </a:cubicBezTo>
                  <a:cubicBezTo>
                    <a:pt x="2563" y="2345"/>
                    <a:pt x="2587" y="2350"/>
                    <a:pt x="2606" y="2331"/>
                  </a:cubicBezTo>
                  <a:lnTo>
                    <a:pt x="2606" y="2321"/>
                  </a:lnTo>
                  <a:lnTo>
                    <a:pt x="2615" y="2321"/>
                  </a:lnTo>
                  <a:cubicBezTo>
                    <a:pt x="2667" y="2260"/>
                    <a:pt x="2724" y="2203"/>
                    <a:pt x="2781" y="2142"/>
                  </a:cubicBezTo>
                  <a:cubicBezTo>
                    <a:pt x="3542" y="1370"/>
                    <a:pt x="4546" y="985"/>
                    <a:pt x="5550" y="985"/>
                  </a:cubicBezTo>
                  <a:cubicBezTo>
                    <a:pt x="6546" y="985"/>
                    <a:pt x="7543" y="1364"/>
                    <a:pt x="8304" y="2123"/>
                  </a:cubicBezTo>
                  <a:cubicBezTo>
                    <a:pt x="9826" y="3650"/>
                    <a:pt x="9822" y="6128"/>
                    <a:pt x="8285" y="7646"/>
                  </a:cubicBezTo>
                  <a:cubicBezTo>
                    <a:pt x="8223" y="7703"/>
                    <a:pt x="8167" y="7759"/>
                    <a:pt x="8105" y="7816"/>
                  </a:cubicBezTo>
                  <a:lnTo>
                    <a:pt x="8105" y="7821"/>
                  </a:lnTo>
                  <a:lnTo>
                    <a:pt x="8100" y="7821"/>
                  </a:lnTo>
                  <a:cubicBezTo>
                    <a:pt x="8082" y="7840"/>
                    <a:pt x="8082" y="7863"/>
                    <a:pt x="8072" y="7887"/>
                  </a:cubicBezTo>
                  <a:cubicBezTo>
                    <a:pt x="8034" y="7930"/>
                    <a:pt x="8034" y="7991"/>
                    <a:pt x="8067" y="8034"/>
                  </a:cubicBezTo>
                  <a:cubicBezTo>
                    <a:pt x="8077" y="8057"/>
                    <a:pt x="8077" y="8081"/>
                    <a:pt x="8091" y="8100"/>
                  </a:cubicBezTo>
                  <a:cubicBezTo>
                    <a:pt x="8091" y="8100"/>
                    <a:pt x="8096" y="8100"/>
                    <a:pt x="8100" y="8105"/>
                  </a:cubicBezTo>
                  <a:cubicBezTo>
                    <a:pt x="8100" y="8109"/>
                    <a:pt x="8100" y="8109"/>
                    <a:pt x="8100" y="8109"/>
                  </a:cubicBezTo>
                  <a:lnTo>
                    <a:pt x="9935" y="9944"/>
                  </a:lnTo>
                  <a:lnTo>
                    <a:pt x="8100" y="11774"/>
                  </a:lnTo>
                  <a:lnTo>
                    <a:pt x="8100" y="11779"/>
                  </a:lnTo>
                  <a:cubicBezTo>
                    <a:pt x="8100" y="11780"/>
                    <a:pt x="8100" y="11781"/>
                    <a:pt x="8099" y="11781"/>
                  </a:cubicBezTo>
                  <a:cubicBezTo>
                    <a:pt x="8098" y="11781"/>
                    <a:pt x="8096" y="11779"/>
                    <a:pt x="8096" y="11779"/>
                  </a:cubicBezTo>
                  <a:cubicBezTo>
                    <a:pt x="8077" y="11803"/>
                    <a:pt x="8077" y="11826"/>
                    <a:pt x="8072" y="11850"/>
                  </a:cubicBezTo>
                  <a:cubicBezTo>
                    <a:pt x="8034" y="11892"/>
                    <a:pt x="8039" y="11954"/>
                    <a:pt x="8077" y="11996"/>
                  </a:cubicBezTo>
                  <a:cubicBezTo>
                    <a:pt x="8086" y="12020"/>
                    <a:pt x="8086" y="12044"/>
                    <a:pt x="8105" y="12063"/>
                  </a:cubicBezTo>
                  <a:lnTo>
                    <a:pt x="8110" y="12063"/>
                  </a:lnTo>
                  <a:cubicBezTo>
                    <a:pt x="8110" y="12063"/>
                    <a:pt x="8110" y="12067"/>
                    <a:pt x="8110" y="12067"/>
                  </a:cubicBezTo>
                  <a:cubicBezTo>
                    <a:pt x="8167" y="12124"/>
                    <a:pt x="8228" y="12181"/>
                    <a:pt x="8285" y="12238"/>
                  </a:cubicBezTo>
                  <a:cubicBezTo>
                    <a:pt x="9789" y="13760"/>
                    <a:pt x="9784" y="16210"/>
                    <a:pt x="8271" y="17723"/>
                  </a:cubicBezTo>
                  <a:cubicBezTo>
                    <a:pt x="7511" y="18483"/>
                    <a:pt x="6514" y="18864"/>
                    <a:pt x="5518" y="18864"/>
                  </a:cubicBezTo>
                  <a:cubicBezTo>
                    <a:pt x="4530" y="18864"/>
                    <a:pt x="3543" y="18490"/>
                    <a:pt x="2785" y="17742"/>
                  </a:cubicBezTo>
                  <a:cubicBezTo>
                    <a:pt x="2724" y="17680"/>
                    <a:pt x="2667" y="17624"/>
                    <a:pt x="2615" y="17562"/>
                  </a:cubicBezTo>
                  <a:lnTo>
                    <a:pt x="2610" y="17562"/>
                  </a:lnTo>
                  <a:cubicBezTo>
                    <a:pt x="2606" y="17557"/>
                    <a:pt x="2610" y="17557"/>
                    <a:pt x="2610" y="17553"/>
                  </a:cubicBezTo>
                  <a:cubicBezTo>
                    <a:pt x="2591" y="17538"/>
                    <a:pt x="2563" y="17538"/>
                    <a:pt x="2544" y="17529"/>
                  </a:cubicBezTo>
                  <a:cubicBezTo>
                    <a:pt x="2521" y="17510"/>
                    <a:pt x="2497" y="17501"/>
                    <a:pt x="2468" y="17496"/>
                  </a:cubicBezTo>
                  <a:cubicBezTo>
                    <a:pt x="2445" y="17501"/>
                    <a:pt x="2416" y="17510"/>
                    <a:pt x="2398" y="17524"/>
                  </a:cubicBezTo>
                  <a:cubicBezTo>
                    <a:pt x="2374" y="17529"/>
                    <a:pt x="2346" y="17529"/>
                    <a:pt x="2327" y="17548"/>
                  </a:cubicBezTo>
                  <a:cubicBezTo>
                    <a:pt x="2327" y="17548"/>
                    <a:pt x="2327" y="17553"/>
                    <a:pt x="2327" y="17553"/>
                  </a:cubicBezTo>
                  <a:lnTo>
                    <a:pt x="2317" y="17553"/>
                  </a:lnTo>
                  <a:lnTo>
                    <a:pt x="1745" y="18149"/>
                  </a:lnTo>
                  <a:cubicBezTo>
                    <a:pt x="1797" y="18286"/>
                    <a:pt x="1854" y="18427"/>
                    <a:pt x="1906" y="18565"/>
                  </a:cubicBezTo>
                  <a:lnTo>
                    <a:pt x="2464" y="18007"/>
                  </a:lnTo>
                  <a:cubicBezTo>
                    <a:pt x="2473" y="18021"/>
                    <a:pt x="2487" y="18035"/>
                    <a:pt x="2502" y="18044"/>
                  </a:cubicBezTo>
                  <a:cubicBezTo>
                    <a:pt x="3341" y="18886"/>
                    <a:pt x="4442" y="19307"/>
                    <a:pt x="5542" y="19307"/>
                  </a:cubicBezTo>
                  <a:cubicBezTo>
                    <a:pt x="6643" y="19307"/>
                    <a:pt x="7743" y="18886"/>
                    <a:pt x="8583" y="18044"/>
                  </a:cubicBezTo>
                  <a:cubicBezTo>
                    <a:pt x="10261" y="16366"/>
                    <a:pt x="10261" y="13642"/>
                    <a:pt x="8583" y="11963"/>
                  </a:cubicBezTo>
                  <a:cubicBezTo>
                    <a:pt x="8569" y="11949"/>
                    <a:pt x="8559" y="11940"/>
                    <a:pt x="8545" y="11925"/>
                  </a:cubicBezTo>
                  <a:lnTo>
                    <a:pt x="10375" y="10095"/>
                  </a:lnTo>
                  <a:cubicBezTo>
                    <a:pt x="10455" y="10015"/>
                    <a:pt x="10455" y="9883"/>
                    <a:pt x="10375" y="9802"/>
                  </a:cubicBezTo>
                  <a:lnTo>
                    <a:pt x="8545" y="7972"/>
                  </a:lnTo>
                  <a:lnTo>
                    <a:pt x="8583" y="7934"/>
                  </a:lnTo>
                  <a:cubicBezTo>
                    <a:pt x="10257" y="6256"/>
                    <a:pt x="10257" y="3537"/>
                    <a:pt x="8583" y="1858"/>
                  </a:cubicBezTo>
                  <a:cubicBezTo>
                    <a:pt x="7741" y="1019"/>
                    <a:pt x="6640" y="599"/>
                    <a:pt x="5540" y="599"/>
                  </a:cubicBezTo>
                  <a:cubicBezTo>
                    <a:pt x="4439" y="599"/>
                    <a:pt x="3339" y="1019"/>
                    <a:pt x="2497" y="1858"/>
                  </a:cubicBezTo>
                  <a:cubicBezTo>
                    <a:pt x="2487" y="1867"/>
                    <a:pt x="2473" y="1882"/>
                    <a:pt x="2464" y="1896"/>
                  </a:cubicBezTo>
                  <a:lnTo>
                    <a:pt x="629" y="61"/>
                  </a:lnTo>
                  <a:cubicBezTo>
                    <a:pt x="589" y="21"/>
                    <a:pt x="537" y="1"/>
                    <a:pt x="48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2998350" y="2186625"/>
              <a:ext cx="64325" cy="95050"/>
            </a:xfrm>
            <a:custGeom>
              <a:rect b="b" l="l" r="r" t="t"/>
              <a:pathLst>
                <a:path extrusionOk="0" h="3802" w="2573">
                  <a:moveTo>
                    <a:pt x="603" y="1"/>
                  </a:moveTo>
                  <a:cubicBezTo>
                    <a:pt x="551" y="1"/>
                    <a:pt x="499" y="21"/>
                    <a:pt x="459" y="61"/>
                  </a:cubicBezTo>
                  <a:lnTo>
                    <a:pt x="14" y="505"/>
                  </a:lnTo>
                  <a:cubicBezTo>
                    <a:pt x="5" y="728"/>
                    <a:pt x="0" y="921"/>
                    <a:pt x="0" y="1096"/>
                  </a:cubicBezTo>
                  <a:lnTo>
                    <a:pt x="601" y="501"/>
                  </a:lnTo>
                  <a:lnTo>
                    <a:pt x="2062" y="1952"/>
                  </a:lnTo>
                  <a:lnTo>
                    <a:pt x="700" y="3314"/>
                  </a:lnTo>
                  <a:cubicBezTo>
                    <a:pt x="743" y="3475"/>
                    <a:pt x="771" y="3636"/>
                    <a:pt x="790" y="3801"/>
                  </a:cubicBezTo>
                  <a:lnTo>
                    <a:pt x="2492" y="2099"/>
                  </a:lnTo>
                  <a:cubicBezTo>
                    <a:pt x="2573" y="2019"/>
                    <a:pt x="2573" y="1886"/>
                    <a:pt x="2492" y="1806"/>
                  </a:cubicBezTo>
                  <a:lnTo>
                    <a:pt x="747" y="61"/>
                  </a:lnTo>
                  <a:cubicBezTo>
                    <a:pt x="707" y="21"/>
                    <a:pt x="655" y="1"/>
                    <a:pt x="60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p:nvPr/>
          </p:nvSpPr>
          <p:spPr>
            <a:xfrm>
              <a:off x="3093875" y="2573375"/>
              <a:ext cx="45300" cy="38725"/>
            </a:xfrm>
            <a:custGeom>
              <a:rect b="b" l="l" r="r" t="t"/>
              <a:pathLst>
                <a:path extrusionOk="0" h="1549" w="1812">
                  <a:moveTo>
                    <a:pt x="1039" y="411"/>
                  </a:moveTo>
                  <a:cubicBezTo>
                    <a:pt x="1127" y="411"/>
                    <a:pt x="1218" y="444"/>
                    <a:pt x="1291" y="517"/>
                  </a:cubicBezTo>
                  <a:cubicBezTo>
                    <a:pt x="1523" y="749"/>
                    <a:pt x="1357" y="1141"/>
                    <a:pt x="1036" y="1141"/>
                  </a:cubicBezTo>
                  <a:cubicBezTo>
                    <a:pt x="832" y="1137"/>
                    <a:pt x="672" y="976"/>
                    <a:pt x="672" y="777"/>
                  </a:cubicBezTo>
                  <a:cubicBezTo>
                    <a:pt x="672" y="556"/>
                    <a:pt x="852" y="411"/>
                    <a:pt x="1039" y="411"/>
                  </a:cubicBezTo>
                  <a:close/>
                  <a:moveTo>
                    <a:pt x="1029" y="1"/>
                  </a:moveTo>
                  <a:cubicBezTo>
                    <a:pt x="839" y="1"/>
                    <a:pt x="645" y="71"/>
                    <a:pt x="487" y="229"/>
                  </a:cubicBezTo>
                  <a:cubicBezTo>
                    <a:pt x="0" y="716"/>
                    <a:pt x="345" y="1548"/>
                    <a:pt x="1036" y="1548"/>
                  </a:cubicBezTo>
                  <a:cubicBezTo>
                    <a:pt x="1461" y="1548"/>
                    <a:pt x="1811" y="1203"/>
                    <a:pt x="1811" y="777"/>
                  </a:cubicBezTo>
                  <a:cubicBezTo>
                    <a:pt x="1811" y="310"/>
                    <a:pt x="1428" y="1"/>
                    <a:pt x="102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
            <p:cNvSpPr/>
            <p:nvPr/>
          </p:nvSpPr>
          <p:spPr>
            <a:xfrm>
              <a:off x="2871150" y="2624975"/>
              <a:ext cx="497350" cy="497550"/>
            </a:xfrm>
            <a:custGeom>
              <a:rect b="b" l="l" r="r" t="t"/>
              <a:pathLst>
                <a:path extrusionOk="0" h="19902" w="19894">
                  <a:moveTo>
                    <a:pt x="9945" y="1"/>
                  </a:moveTo>
                  <a:cubicBezTo>
                    <a:pt x="9891" y="1"/>
                    <a:pt x="9838" y="21"/>
                    <a:pt x="9798" y="61"/>
                  </a:cubicBezTo>
                  <a:lnTo>
                    <a:pt x="7968" y="1891"/>
                  </a:lnTo>
                  <a:cubicBezTo>
                    <a:pt x="7954" y="1877"/>
                    <a:pt x="7944" y="1867"/>
                    <a:pt x="7930" y="1853"/>
                  </a:cubicBezTo>
                  <a:cubicBezTo>
                    <a:pt x="7091" y="1014"/>
                    <a:pt x="5990" y="594"/>
                    <a:pt x="4890" y="594"/>
                  </a:cubicBezTo>
                  <a:cubicBezTo>
                    <a:pt x="3789" y="594"/>
                    <a:pt x="2688" y="1014"/>
                    <a:pt x="1849" y="1853"/>
                  </a:cubicBezTo>
                  <a:cubicBezTo>
                    <a:pt x="1338" y="2369"/>
                    <a:pt x="974" y="3002"/>
                    <a:pt x="780" y="3697"/>
                  </a:cubicBezTo>
                  <a:cubicBezTo>
                    <a:pt x="861" y="4024"/>
                    <a:pt x="960" y="4312"/>
                    <a:pt x="1026" y="4605"/>
                  </a:cubicBezTo>
                  <a:cubicBezTo>
                    <a:pt x="1130" y="3087"/>
                    <a:pt x="2114" y="1768"/>
                    <a:pt x="3537" y="1238"/>
                  </a:cubicBezTo>
                  <a:cubicBezTo>
                    <a:pt x="3979" y="1073"/>
                    <a:pt x="4437" y="993"/>
                    <a:pt x="4891" y="993"/>
                  </a:cubicBezTo>
                  <a:cubicBezTo>
                    <a:pt x="5906" y="993"/>
                    <a:pt x="6900" y="1394"/>
                    <a:pt x="7642" y="2142"/>
                  </a:cubicBezTo>
                  <a:cubicBezTo>
                    <a:pt x="7699" y="2203"/>
                    <a:pt x="7755" y="2260"/>
                    <a:pt x="7807" y="2321"/>
                  </a:cubicBezTo>
                  <a:lnTo>
                    <a:pt x="7817" y="2321"/>
                  </a:lnTo>
                  <a:cubicBezTo>
                    <a:pt x="7817" y="2326"/>
                    <a:pt x="7817" y="2326"/>
                    <a:pt x="7817" y="2331"/>
                  </a:cubicBezTo>
                  <a:cubicBezTo>
                    <a:pt x="7836" y="2345"/>
                    <a:pt x="7859" y="2345"/>
                    <a:pt x="7883" y="2354"/>
                  </a:cubicBezTo>
                  <a:cubicBezTo>
                    <a:pt x="7902" y="2373"/>
                    <a:pt x="7930" y="2383"/>
                    <a:pt x="7954" y="2388"/>
                  </a:cubicBezTo>
                  <a:cubicBezTo>
                    <a:pt x="7978" y="2383"/>
                    <a:pt x="8006" y="2373"/>
                    <a:pt x="8025" y="2359"/>
                  </a:cubicBezTo>
                  <a:cubicBezTo>
                    <a:pt x="8048" y="2354"/>
                    <a:pt x="8077" y="2354"/>
                    <a:pt x="8096" y="2336"/>
                  </a:cubicBezTo>
                  <a:cubicBezTo>
                    <a:pt x="8096" y="2336"/>
                    <a:pt x="8096" y="2336"/>
                    <a:pt x="8100" y="2331"/>
                  </a:cubicBezTo>
                  <a:lnTo>
                    <a:pt x="8105" y="2331"/>
                  </a:lnTo>
                  <a:lnTo>
                    <a:pt x="9940" y="501"/>
                  </a:lnTo>
                  <a:lnTo>
                    <a:pt x="11770" y="2331"/>
                  </a:lnTo>
                  <a:lnTo>
                    <a:pt x="11775" y="2331"/>
                  </a:lnTo>
                  <a:cubicBezTo>
                    <a:pt x="11779" y="2331"/>
                    <a:pt x="11775" y="2336"/>
                    <a:pt x="11779" y="2336"/>
                  </a:cubicBezTo>
                  <a:cubicBezTo>
                    <a:pt x="11798" y="2354"/>
                    <a:pt x="11827" y="2354"/>
                    <a:pt x="11850" y="2359"/>
                  </a:cubicBezTo>
                  <a:cubicBezTo>
                    <a:pt x="11874" y="2369"/>
                    <a:pt x="11893" y="2388"/>
                    <a:pt x="11917" y="2388"/>
                  </a:cubicBezTo>
                  <a:lnTo>
                    <a:pt x="11921" y="2388"/>
                  </a:lnTo>
                  <a:cubicBezTo>
                    <a:pt x="11950" y="2383"/>
                    <a:pt x="11973" y="2373"/>
                    <a:pt x="11997" y="2359"/>
                  </a:cubicBezTo>
                  <a:cubicBezTo>
                    <a:pt x="12016" y="2350"/>
                    <a:pt x="12044" y="2350"/>
                    <a:pt x="12058" y="2331"/>
                  </a:cubicBezTo>
                  <a:cubicBezTo>
                    <a:pt x="12058" y="2331"/>
                    <a:pt x="12058" y="2326"/>
                    <a:pt x="12063" y="2326"/>
                  </a:cubicBezTo>
                  <a:cubicBezTo>
                    <a:pt x="12068" y="2326"/>
                    <a:pt x="12068" y="2326"/>
                    <a:pt x="12068" y="2321"/>
                  </a:cubicBezTo>
                  <a:cubicBezTo>
                    <a:pt x="12125" y="2265"/>
                    <a:pt x="12181" y="2203"/>
                    <a:pt x="12238" y="2146"/>
                  </a:cubicBezTo>
                  <a:cubicBezTo>
                    <a:pt x="12997" y="1386"/>
                    <a:pt x="13991" y="1006"/>
                    <a:pt x="14986" y="1006"/>
                  </a:cubicBezTo>
                  <a:cubicBezTo>
                    <a:pt x="15983" y="1006"/>
                    <a:pt x="16980" y="1387"/>
                    <a:pt x="17742" y="2146"/>
                  </a:cubicBezTo>
                  <a:cubicBezTo>
                    <a:pt x="19260" y="3664"/>
                    <a:pt x="19260" y="6128"/>
                    <a:pt x="17742" y="7651"/>
                  </a:cubicBezTo>
                  <a:cubicBezTo>
                    <a:pt x="17681" y="7707"/>
                    <a:pt x="17624" y="7764"/>
                    <a:pt x="17563" y="7816"/>
                  </a:cubicBezTo>
                  <a:cubicBezTo>
                    <a:pt x="17563" y="7816"/>
                    <a:pt x="17563" y="7821"/>
                    <a:pt x="17563" y="7826"/>
                  </a:cubicBezTo>
                  <a:lnTo>
                    <a:pt x="17553" y="7826"/>
                  </a:lnTo>
                  <a:cubicBezTo>
                    <a:pt x="17539" y="7845"/>
                    <a:pt x="17539" y="7868"/>
                    <a:pt x="17530" y="7892"/>
                  </a:cubicBezTo>
                  <a:cubicBezTo>
                    <a:pt x="17511" y="7911"/>
                    <a:pt x="17501" y="7939"/>
                    <a:pt x="17497" y="7963"/>
                  </a:cubicBezTo>
                  <a:cubicBezTo>
                    <a:pt x="17501" y="7991"/>
                    <a:pt x="17511" y="8015"/>
                    <a:pt x="17525" y="8034"/>
                  </a:cubicBezTo>
                  <a:cubicBezTo>
                    <a:pt x="17530" y="8057"/>
                    <a:pt x="17530" y="8086"/>
                    <a:pt x="17549" y="8105"/>
                  </a:cubicBezTo>
                  <a:lnTo>
                    <a:pt x="17553" y="8105"/>
                  </a:lnTo>
                  <a:cubicBezTo>
                    <a:pt x="17553" y="8105"/>
                    <a:pt x="17553" y="8109"/>
                    <a:pt x="17553" y="8114"/>
                  </a:cubicBezTo>
                  <a:lnTo>
                    <a:pt x="19383" y="9944"/>
                  </a:lnTo>
                  <a:lnTo>
                    <a:pt x="17553" y="11779"/>
                  </a:lnTo>
                  <a:lnTo>
                    <a:pt x="17553" y="11784"/>
                  </a:lnTo>
                  <a:lnTo>
                    <a:pt x="17549" y="11784"/>
                  </a:lnTo>
                  <a:cubicBezTo>
                    <a:pt x="17530" y="11803"/>
                    <a:pt x="17530" y="11831"/>
                    <a:pt x="17525" y="11855"/>
                  </a:cubicBezTo>
                  <a:cubicBezTo>
                    <a:pt x="17511" y="11873"/>
                    <a:pt x="17501" y="11902"/>
                    <a:pt x="17497" y="11925"/>
                  </a:cubicBezTo>
                  <a:cubicBezTo>
                    <a:pt x="17501" y="11949"/>
                    <a:pt x="17515" y="11977"/>
                    <a:pt x="17530" y="11996"/>
                  </a:cubicBezTo>
                  <a:cubicBezTo>
                    <a:pt x="17539" y="12020"/>
                    <a:pt x="17539" y="12044"/>
                    <a:pt x="17553" y="12063"/>
                  </a:cubicBezTo>
                  <a:lnTo>
                    <a:pt x="17563" y="12063"/>
                  </a:lnTo>
                  <a:cubicBezTo>
                    <a:pt x="17563" y="12063"/>
                    <a:pt x="17563" y="12067"/>
                    <a:pt x="17563" y="12072"/>
                  </a:cubicBezTo>
                  <a:cubicBezTo>
                    <a:pt x="17624" y="12124"/>
                    <a:pt x="17681" y="12181"/>
                    <a:pt x="17742" y="12238"/>
                  </a:cubicBezTo>
                  <a:cubicBezTo>
                    <a:pt x="19246" y="13760"/>
                    <a:pt x="19237" y="16214"/>
                    <a:pt x="17723" y="17728"/>
                  </a:cubicBezTo>
                  <a:cubicBezTo>
                    <a:pt x="16965" y="18487"/>
                    <a:pt x="15970" y="18866"/>
                    <a:pt x="14975" y="18866"/>
                  </a:cubicBezTo>
                  <a:cubicBezTo>
                    <a:pt x="13986" y="18866"/>
                    <a:pt x="12997" y="18491"/>
                    <a:pt x="12238" y="17742"/>
                  </a:cubicBezTo>
                  <a:cubicBezTo>
                    <a:pt x="12177" y="17685"/>
                    <a:pt x="12125" y="17624"/>
                    <a:pt x="12068" y="17567"/>
                  </a:cubicBezTo>
                  <a:cubicBezTo>
                    <a:pt x="12068" y="17567"/>
                    <a:pt x="12063" y="17567"/>
                    <a:pt x="12063" y="17562"/>
                  </a:cubicBezTo>
                  <a:cubicBezTo>
                    <a:pt x="12063" y="17557"/>
                    <a:pt x="12063" y="17557"/>
                    <a:pt x="12058" y="17557"/>
                  </a:cubicBezTo>
                  <a:cubicBezTo>
                    <a:pt x="12044" y="17538"/>
                    <a:pt x="12016" y="17538"/>
                    <a:pt x="11992" y="17529"/>
                  </a:cubicBezTo>
                  <a:cubicBezTo>
                    <a:pt x="11973" y="17509"/>
                    <a:pt x="11946" y="17500"/>
                    <a:pt x="11918" y="17500"/>
                  </a:cubicBezTo>
                  <a:cubicBezTo>
                    <a:pt x="11892" y="17500"/>
                    <a:pt x="11866" y="17508"/>
                    <a:pt x="11846" y="17524"/>
                  </a:cubicBezTo>
                  <a:cubicBezTo>
                    <a:pt x="11827" y="17534"/>
                    <a:pt x="11798" y="17529"/>
                    <a:pt x="11779" y="17548"/>
                  </a:cubicBezTo>
                  <a:cubicBezTo>
                    <a:pt x="11779" y="17548"/>
                    <a:pt x="11779" y="17553"/>
                    <a:pt x="11775" y="17553"/>
                  </a:cubicBezTo>
                  <a:cubicBezTo>
                    <a:pt x="11775" y="17554"/>
                    <a:pt x="11775" y="17555"/>
                    <a:pt x="11775" y="17555"/>
                  </a:cubicBezTo>
                  <a:cubicBezTo>
                    <a:pt x="11774" y="17555"/>
                    <a:pt x="11773" y="17553"/>
                    <a:pt x="11770" y="17553"/>
                  </a:cubicBezTo>
                  <a:lnTo>
                    <a:pt x="9940" y="19387"/>
                  </a:lnTo>
                  <a:lnTo>
                    <a:pt x="8105" y="17553"/>
                  </a:lnTo>
                  <a:lnTo>
                    <a:pt x="8100" y="17553"/>
                  </a:lnTo>
                  <a:cubicBezTo>
                    <a:pt x="8100" y="17553"/>
                    <a:pt x="8100" y="17548"/>
                    <a:pt x="8096" y="17548"/>
                  </a:cubicBezTo>
                  <a:cubicBezTo>
                    <a:pt x="8077" y="17529"/>
                    <a:pt x="8048" y="17529"/>
                    <a:pt x="8025" y="17524"/>
                  </a:cubicBezTo>
                  <a:cubicBezTo>
                    <a:pt x="8001" y="17510"/>
                    <a:pt x="7978" y="17501"/>
                    <a:pt x="7954" y="17496"/>
                  </a:cubicBezTo>
                  <a:cubicBezTo>
                    <a:pt x="7930" y="17505"/>
                    <a:pt x="7907" y="17515"/>
                    <a:pt x="7883" y="17529"/>
                  </a:cubicBezTo>
                  <a:cubicBezTo>
                    <a:pt x="7859" y="17538"/>
                    <a:pt x="7836" y="17538"/>
                    <a:pt x="7817" y="17557"/>
                  </a:cubicBezTo>
                  <a:lnTo>
                    <a:pt x="7817" y="17562"/>
                  </a:lnTo>
                  <a:cubicBezTo>
                    <a:pt x="7817" y="17562"/>
                    <a:pt x="7812" y="17562"/>
                    <a:pt x="7807" y="17567"/>
                  </a:cubicBezTo>
                  <a:cubicBezTo>
                    <a:pt x="7755" y="17624"/>
                    <a:pt x="7699" y="17685"/>
                    <a:pt x="7642" y="17742"/>
                  </a:cubicBezTo>
                  <a:cubicBezTo>
                    <a:pt x="6881" y="18503"/>
                    <a:pt x="5885" y="18882"/>
                    <a:pt x="4890" y="18882"/>
                  </a:cubicBezTo>
                  <a:cubicBezTo>
                    <a:pt x="3893" y="18882"/>
                    <a:pt x="2897" y="18501"/>
                    <a:pt x="2138" y="17742"/>
                  </a:cubicBezTo>
                  <a:cubicBezTo>
                    <a:pt x="620" y="16224"/>
                    <a:pt x="620" y="13760"/>
                    <a:pt x="2138" y="12238"/>
                  </a:cubicBezTo>
                  <a:cubicBezTo>
                    <a:pt x="2194" y="12181"/>
                    <a:pt x="2256" y="12124"/>
                    <a:pt x="2312" y="12072"/>
                  </a:cubicBezTo>
                  <a:cubicBezTo>
                    <a:pt x="2312" y="12072"/>
                    <a:pt x="2312" y="12067"/>
                    <a:pt x="2317" y="12063"/>
                  </a:cubicBezTo>
                  <a:lnTo>
                    <a:pt x="2322" y="12063"/>
                  </a:lnTo>
                  <a:cubicBezTo>
                    <a:pt x="2341" y="12044"/>
                    <a:pt x="2341" y="12020"/>
                    <a:pt x="2350" y="11996"/>
                  </a:cubicBezTo>
                  <a:cubicBezTo>
                    <a:pt x="2364" y="11977"/>
                    <a:pt x="2379" y="11949"/>
                    <a:pt x="2383" y="11925"/>
                  </a:cubicBezTo>
                  <a:cubicBezTo>
                    <a:pt x="2379" y="11907"/>
                    <a:pt x="2369" y="11888"/>
                    <a:pt x="2360" y="11869"/>
                  </a:cubicBezTo>
                  <a:cubicBezTo>
                    <a:pt x="2350" y="11845"/>
                    <a:pt x="2355" y="11821"/>
                    <a:pt x="2336" y="11798"/>
                  </a:cubicBezTo>
                  <a:lnTo>
                    <a:pt x="2331" y="11798"/>
                  </a:lnTo>
                  <a:cubicBezTo>
                    <a:pt x="2327" y="11798"/>
                    <a:pt x="2331" y="11793"/>
                    <a:pt x="2331" y="11793"/>
                  </a:cubicBezTo>
                  <a:lnTo>
                    <a:pt x="497" y="9958"/>
                  </a:lnTo>
                  <a:lnTo>
                    <a:pt x="2331" y="8128"/>
                  </a:lnTo>
                  <a:lnTo>
                    <a:pt x="2331" y="8124"/>
                  </a:lnTo>
                  <a:cubicBezTo>
                    <a:pt x="2331" y="8122"/>
                    <a:pt x="2332" y="8121"/>
                    <a:pt x="2333" y="8121"/>
                  </a:cubicBezTo>
                  <a:cubicBezTo>
                    <a:pt x="2334" y="8121"/>
                    <a:pt x="2336" y="8124"/>
                    <a:pt x="2336" y="8124"/>
                  </a:cubicBezTo>
                  <a:cubicBezTo>
                    <a:pt x="2355" y="8100"/>
                    <a:pt x="2350" y="8076"/>
                    <a:pt x="2360" y="8053"/>
                  </a:cubicBezTo>
                  <a:cubicBezTo>
                    <a:pt x="2374" y="8029"/>
                    <a:pt x="2383" y="8005"/>
                    <a:pt x="2383" y="7982"/>
                  </a:cubicBezTo>
                  <a:cubicBezTo>
                    <a:pt x="2379" y="7953"/>
                    <a:pt x="2369" y="7930"/>
                    <a:pt x="2355" y="7906"/>
                  </a:cubicBezTo>
                  <a:cubicBezTo>
                    <a:pt x="2346" y="7882"/>
                    <a:pt x="2346" y="7859"/>
                    <a:pt x="2327" y="7840"/>
                  </a:cubicBezTo>
                  <a:lnTo>
                    <a:pt x="2322" y="7840"/>
                  </a:lnTo>
                  <a:cubicBezTo>
                    <a:pt x="2322" y="7840"/>
                    <a:pt x="2322" y="7835"/>
                    <a:pt x="2317" y="7835"/>
                  </a:cubicBezTo>
                  <a:cubicBezTo>
                    <a:pt x="2260" y="7778"/>
                    <a:pt x="2199" y="7726"/>
                    <a:pt x="2142" y="7665"/>
                  </a:cubicBezTo>
                  <a:cubicBezTo>
                    <a:pt x="1570" y="7093"/>
                    <a:pt x="1192" y="6355"/>
                    <a:pt x="1064" y="5561"/>
                  </a:cubicBezTo>
                  <a:cubicBezTo>
                    <a:pt x="1017" y="5797"/>
                    <a:pt x="936" y="6024"/>
                    <a:pt x="818" y="6237"/>
                  </a:cubicBezTo>
                  <a:cubicBezTo>
                    <a:pt x="1022" y="6885"/>
                    <a:pt x="1371" y="7471"/>
                    <a:pt x="1849" y="7958"/>
                  </a:cubicBezTo>
                  <a:cubicBezTo>
                    <a:pt x="1863" y="7967"/>
                    <a:pt x="1877" y="7982"/>
                    <a:pt x="1892" y="7991"/>
                  </a:cubicBezTo>
                  <a:lnTo>
                    <a:pt x="62" y="9826"/>
                  </a:lnTo>
                  <a:cubicBezTo>
                    <a:pt x="24" y="9864"/>
                    <a:pt x="0" y="9916"/>
                    <a:pt x="0" y="9968"/>
                  </a:cubicBezTo>
                  <a:cubicBezTo>
                    <a:pt x="0" y="10025"/>
                    <a:pt x="24" y="10077"/>
                    <a:pt x="62" y="10114"/>
                  </a:cubicBezTo>
                  <a:lnTo>
                    <a:pt x="1887" y="11930"/>
                  </a:lnTo>
                  <a:lnTo>
                    <a:pt x="1849" y="11963"/>
                  </a:lnTo>
                  <a:cubicBezTo>
                    <a:pt x="199" y="13651"/>
                    <a:pt x="213" y="16347"/>
                    <a:pt x="1882" y="18016"/>
                  </a:cubicBezTo>
                  <a:cubicBezTo>
                    <a:pt x="2720" y="18854"/>
                    <a:pt x="3821" y="19274"/>
                    <a:pt x="4923" y="19274"/>
                  </a:cubicBezTo>
                  <a:cubicBezTo>
                    <a:pt x="6008" y="19274"/>
                    <a:pt x="7095" y="18866"/>
                    <a:pt x="7930" y="18049"/>
                  </a:cubicBezTo>
                  <a:cubicBezTo>
                    <a:pt x="7944" y="18035"/>
                    <a:pt x="7954" y="18021"/>
                    <a:pt x="7968" y="18011"/>
                  </a:cubicBezTo>
                  <a:lnTo>
                    <a:pt x="9798" y="19841"/>
                  </a:lnTo>
                  <a:cubicBezTo>
                    <a:pt x="9838" y="19882"/>
                    <a:pt x="9891" y="19902"/>
                    <a:pt x="9945" y="19902"/>
                  </a:cubicBezTo>
                  <a:cubicBezTo>
                    <a:pt x="9998" y="19902"/>
                    <a:pt x="10051" y="19882"/>
                    <a:pt x="10091" y="19841"/>
                  </a:cubicBezTo>
                  <a:lnTo>
                    <a:pt x="11921" y="18011"/>
                  </a:lnTo>
                  <a:lnTo>
                    <a:pt x="11959" y="18049"/>
                  </a:lnTo>
                  <a:cubicBezTo>
                    <a:pt x="12795" y="18866"/>
                    <a:pt x="13881" y="19274"/>
                    <a:pt x="14967" y="19274"/>
                  </a:cubicBezTo>
                  <a:cubicBezTo>
                    <a:pt x="16068" y="19274"/>
                    <a:pt x="17169" y="18854"/>
                    <a:pt x="18007" y="18016"/>
                  </a:cubicBezTo>
                  <a:cubicBezTo>
                    <a:pt x="19676" y="16347"/>
                    <a:pt x="19691" y="13651"/>
                    <a:pt x="18040" y="11963"/>
                  </a:cubicBezTo>
                  <a:cubicBezTo>
                    <a:pt x="18031" y="11954"/>
                    <a:pt x="18017" y="11940"/>
                    <a:pt x="18002" y="11925"/>
                  </a:cubicBezTo>
                  <a:lnTo>
                    <a:pt x="19837" y="10095"/>
                  </a:lnTo>
                  <a:cubicBezTo>
                    <a:pt x="19875" y="10058"/>
                    <a:pt x="19894" y="10006"/>
                    <a:pt x="19894" y="9949"/>
                  </a:cubicBezTo>
                  <a:cubicBezTo>
                    <a:pt x="19894" y="9897"/>
                    <a:pt x="19875" y="9845"/>
                    <a:pt x="19837" y="9807"/>
                  </a:cubicBezTo>
                  <a:lnTo>
                    <a:pt x="18002" y="7972"/>
                  </a:lnTo>
                  <a:cubicBezTo>
                    <a:pt x="18017" y="7963"/>
                    <a:pt x="18031" y="7949"/>
                    <a:pt x="18040" y="7934"/>
                  </a:cubicBezTo>
                  <a:cubicBezTo>
                    <a:pt x="19691" y="6251"/>
                    <a:pt x="19676" y="3556"/>
                    <a:pt x="18007" y="1886"/>
                  </a:cubicBezTo>
                  <a:cubicBezTo>
                    <a:pt x="17169" y="1048"/>
                    <a:pt x="16068" y="628"/>
                    <a:pt x="14967" y="628"/>
                  </a:cubicBezTo>
                  <a:cubicBezTo>
                    <a:pt x="13881" y="628"/>
                    <a:pt x="12795" y="1036"/>
                    <a:pt x="11959" y="1853"/>
                  </a:cubicBezTo>
                  <a:cubicBezTo>
                    <a:pt x="11945" y="1867"/>
                    <a:pt x="11935" y="1877"/>
                    <a:pt x="11921" y="1891"/>
                  </a:cubicBezTo>
                  <a:lnTo>
                    <a:pt x="10091" y="61"/>
                  </a:lnTo>
                  <a:cubicBezTo>
                    <a:pt x="10051" y="21"/>
                    <a:pt x="9998" y="1"/>
                    <a:pt x="994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3100375" y="3135550"/>
              <a:ext cx="45300" cy="38800"/>
            </a:xfrm>
            <a:custGeom>
              <a:rect b="b" l="l" r="r" t="t"/>
              <a:pathLst>
                <a:path extrusionOk="0" h="1552" w="1812">
                  <a:moveTo>
                    <a:pt x="776" y="411"/>
                  </a:moveTo>
                  <a:cubicBezTo>
                    <a:pt x="974" y="411"/>
                    <a:pt x="1140" y="572"/>
                    <a:pt x="1140" y="776"/>
                  </a:cubicBezTo>
                  <a:cubicBezTo>
                    <a:pt x="1140" y="993"/>
                    <a:pt x="960" y="1139"/>
                    <a:pt x="772" y="1139"/>
                  </a:cubicBezTo>
                  <a:cubicBezTo>
                    <a:pt x="682" y="1139"/>
                    <a:pt x="591" y="1106"/>
                    <a:pt x="516" y="1031"/>
                  </a:cubicBezTo>
                  <a:cubicBezTo>
                    <a:pt x="289" y="804"/>
                    <a:pt x="449" y="411"/>
                    <a:pt x="776" y="411"/>
                  </a:cubicBezTo>
                  <a:close/>
                  <a:moveTo>
                    <a:pt x="776" y="0"/>
                  </a:moveTo>
                  <a:cubicBezTo>
                    <a:pt x="345" y="0"/>
                    <a:pt x="0" y="345"/>
                    <a:pt x="0" y="776"/>
                  </a:cubicBezTo>
                  <a:cubicBezTo>
                    <a:pt x="0" y="1243"/>
                    <a:pt x="384" y="1552"/>
                    <a:pt x="782" y="1552"/>
                  </a:cubicBezTo>
                  <a:cubicBezTo>
                    <a:pt x="973" y="1552"/>
                    <a:pt x="1167" y="1481"/>
                    <a:pt x="1324" y="1324"/>
                  </a:cubicBezTo>
                  <a:cubicBezTo>
                    <a:pt x="1811" y="832"/>
                    <a:pt x="1466" y="0"/>
                    <a:pt x="77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2906850" y="2783275"/>
              <a:ext cx="96250" cy="181425"/>
            </a:xfrm>
            <a:custGeom>
              <a:rect b="b" l="l" r="r" t="t"/>
              <a:pathLst>
                <a:path extrusionOk="0" h="7257" w="3850">
                  <a:moveTo>
                    <a:pt x="3443" y="694"/>
                  </a:moveTo>
                  <a:lnTo>
                    <a:pt x="3443" y="6553"/>
                  </a:lnTo>
                  <a:lnTo>
                    <a:pt x="511" y="3626"/>
                  </a:lnTo>
                  <a:lnTo>
                    <a:pt x="3443" y="694"/>
                  </a:lnTo>
                  <a:close/>
                  <a:moveTo>
                    <a:pt x="3646" y="1"/>
                  </a:moveTo>
                  <a:cubicBezTo>
                    <a:pt x="3601" y="1"/>
                    <a:pt x="3556" y="16"/>
                    <a:pt x="3518" y="47"/>
                  </a:cubicBezTo>
                  <a:cubicBezTo>
                    <a:pt x="3514" y="51"/>
                    <a:pt x="3504" y="47"/>
                    <a:pt x="3499" y="56"/>
                  </a:cubicBezTo>
                  <a:lnTo>
                    <a:pt x="76" y="3484"/>
                  </a:lnTo>
                  <a:cubicBezTo>
                    <a:pt x="0" y="3565"/>
                    <a:pt x="0" y="3688"/>
                    <a:pt x="76" y="3768"/>
                  </a:cubicBezTo>
                  <a:lnTo>
                    <a:pt x="3499" y="7197"/>
                  </a:lnTo>
                  <a:cubicBezTo>
                    <a:pt x="3541" y="7238"/>
                    <a:pt x="3592" y="7256"/>
                    <a:pt x="3642" y="7256"/>
                  </a:cubicBezTo>
                  <a:cubicBezTo>
                    <a:pt x="3748" y="7256"/>
                    <a:pt x="3849" y="7175"/>
                    <a:pt x="3849" y="7050"/>
                  </a:cubicBezTo>
                  <a:lnTo>
                    <a:pt x="3849" y="198"/>
                  </a:lnTo>
                  <a:cubicBezTo>
                    <a:pt x="3849" y="141"/>
                    <a:pt x="3821" y="84"/>
                    <a:pt x="3774" y="47"/>
                  </a:cubicBezTo>
                  <a:cubicBezTo>
                    <a:pt x="3736" y="16"/>
                    <a:pt x="3691" y="1"/>
                    <a:pt x="364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2819350" y="2854425"/>
              <a:ext cx="45200" cy="38800"/>
            </a:xfrm>
            <a:custGeom>
              <a:rect b="b" l="l" r="r" t="t"/>
              <a:pathLst>
                <a:path extrusionOk="0" h="1552" w="1808">
                  <a:moveTo>
                    <a:pt x="772" y="411"/>
                  </a:moveTo>
                  <a:cubicBezTo>
                    <a:pt x="1098" y="411"/>
                    <a:pt x="1259" y="804"/>
                    <a:pt x="1032" y="1036"/>
                  </a:cubicBezTo>
                  <a:cubicBezTo>
                    <a:pt x="957" y="1109"/>
                    <a:pt x="866" y="1142"/>
                    <a:pt x="776" y="1142"/>
                  </a:cubicBezTo>
                  <a:cubicBezTo>
                    <a:pt x="588" y="1142"/>
                    <a:pt x="408" y="997"/>
                    <a:pt x="408" y="776"/>
                  </a:cubicBezTo>
                  <a:cubicBezTo>
                    <a:pt x="408" y="577"/>
                    <a:pt x="573" y="411"/>
                    <a:pt x="772" y="411"/>
                  </a:cubicBezTo>
                  <a:close/>
                  <a:moveTo>
                    <a:pt x="777" y="1"/>
                  </a:moveTo>
                  <a:cubicBezTo>
                    <a:pt x="380" y="1"/>
                    <a:pt x="1" y="309"/>
                    <a:pt x="1" y="776"/>
                  </a:cubicBezTo>
                  <a:cubicBezTo>
                    <a:pt x="1" y="1206"/>
                    <a:pt x="346" y="1551"/>
                    <a:pt x="772" y="1551"/>
                  </a:cubicBezTo>
                  <a:cubicBezTo>
                    <a:pt x="1462" y="1551"/>
                    <a:pt x="1807" y="719"/>
                    <a:pt x="1320" y="232"/>
                  </a:cubicBezTo>
                  <a:cubicBezTo>
                    <a:pt x="1162" y="72"/>
                    <a:pt x="967" y="1"/>
                    <a:pt x="77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3741575" y="4481025"/>
              <a:ext cx="38800" cy="33325"/>
            </a:xfrm>
            <a:custGeom>
              <a:rect b="b" l="l" r="r" t="t"/>
              <a:pathLst>
                <a:path extrusionOk="0" h="1333" w="1552">
                  <a:moveTo>
                    <a:pt x="663" y="410"/>
                  </a:moveTo>
                  <a:cubicBezTo>
                    <a:pt x="890" y="410"/>
                    <a:pt x="1003" y="685"/>
                    <a:pt x="843" y="845"/>
                  </a:cubicBezTo>
                  <a:cubicBezTo>
                    <a:pt x="791" y="897"/>
                    <a:pt x="727" y="921"/>
                    <a:pt x="664" y="921"/>
                  </a:cubicBezTo>
                  <a:cubicBezTo>
                    <a:pt x="533" y="921"/>
                    <a:pt x="408" y="819"/>
                    <a:pt x="408" y="666"/>
                  </a:cubicBezTo>
                  <a:cubicBezTo>
                    <a:pt x="408" y="524"/>
                    <a:pt x="521" y="410"/>
                    <a:pt x="663" y="410"/>
                  </a:cubicBezTo>
                  <a:close/>
                  <a:moveTo>
                    <a:pt x="669" y="0"/>
                  </a:moveTo>
                  <a:cubicBezTo>
                    <a:pt x="327" y="0"/>
                    <a:pt x="1" y="266"/>
                    <a:pt x="1" y="666"/>
                  </a:cubicBezTo>
                  <a:cubicBezTo>
                    <a:pt x="1" y="1035"/>
                    <a:pt x="294" y="1328"/>
                    <a:pt x="663" y="1332"/>
                  </a:cubicBezTo>
                  <a:cubicBezTo>
                    <a:pt x="1254" y="1332"/>
                    <a:pt x="1552" y="614"/>
                    <a:pt x="1136" y="198"/>
                  </a:cubicBezTo>
                  <a:cubicBezTo>
                    <a:pt x="1000" y="61"/>
                    <a:pt x="833"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3741575" y="2719850"/>
              <a:ext cx="38800" cy="33275"/>
            </a:xfrm>
            <a:custGeom>
              <a:rect b="b" l="l" r="r" t="t"/>
              <a:pathLst>
                <a:path extrusionOk="0" h="1331" w="1552">
                  <a:moveTo>
                    <a:pt x="663" y="413"/>
                  </a:moveTo>
                  <a:cubicBezTo>
                    <a:pt x="890" y="413"/>
                    <a:pt x="1003" y="687"/>
                    <a:pt x="843" y="848"/>
                  </a:cubicBezTo>
                  <a:cubicBezTo>
                    <a:pt x="791" y="900"/>
                    <a:pt x="727" y="924"/>
                    <a:pt x="664" y="924"/>
                  </a:cubicBezTo>
                  <a:cubicBezTo>
                    <a:pt x="533" y="924"/>
                    <a:pt x="408" y="822"/>
                    <a:pt x="408" y="668"/>
                  </a:cubicBezTo>
                  <a:cubicBezTo>
                    <a:pt x="408" y="527"/>
                    <a:pt x="521" y="413"/>
                    <a:pt x="663" y="413"/>
                  </a:cubicBezTo>
                  <a:close/>
                  <a:moveTo>
                    <a:pt x="670" y="1"/>
                  </a:moveTo>
                  <a:cubicBezTo>
                    <a:pt x="328" y="1"/>
                    <a:pt x="1" y="265"/>
                    <a:pt x="1" y="668"/>
                  </a:cubicBezTo>
                  <a:cubicBezTo>
                    <a:pt x="1" y="1033"/>
                    <a:pt x="294" y="1331"/>
                    <a:pt x="663" y="1331"/>
                  </a:cubicBezTo>
                  <a:cubicBezTo>
                    <a:pt x="1254" y="1331"/>
                    <a:pt x="1552" y="616"/>
                    <a:pt x="1136" y="196"/>
                  </a:cubicBezTo>
                  <a:cubicBezTo>
                    <a:pt x="1000" y="61"/>
                    <a:pt x="833" y="1"/>
                    <a:pt x="67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3523125" y="2994500"/>
              <a:ext cx="38900" cy="33325"/>
            </a:xfrm>
            <a:custGeom>
              <a:rect b="b" l="l" r="r" t="t"/>
              <a:pathLst>
                <a:path extrusionOk="0" h="1333" w="1556">
                  <a:moveTo>
                    <a:pt x="888" y="412"/>
                  </a:moveTo>
                  <a:cubicBezTo>
                    <a:pt x="1019" y="412"/>
                    <a:pt x="1145" y="514"/>
                    <a:pt x="1145" y="667"/>
                  </a:cubicBezTo>
                  <a:cubicBezTo>
                    <a:pt x="1145" y="809"/>
                    <a:pt x="1031" y="923"/>
                    <a:pt x="889" y="923"/>
                  </a:cubicBezTo>
                  <a:cubicBezTo>
                    <a:pt x="662" y="923"/>
                    <a:pt x="549" y="648"/>
                    <a:pt x="710" y="488"/>
                  </a:cubicBezTo>
                  <a:cubicBezTo>
                    <a:pt x="762" y="436"/>
                    <a:pt x="826" y="412"/>
                    <a:pt x="888" y="412"/>
                  </a:cubicBezTo>
                  <a:close/>
                  <a:moveTo>
                    <a:pt x="889" y="1"/>
                  </a:moveTo>
                  <a:cubicBezTo>
                    <a:pt x="298" y="1"/>
                    <a:pt x="0" y="719"/>
                    <a:pt x="421" y="1136"/>
                  </a:cubicBezTo>
                  <a:cubicBezTo>
                    <a:pt x="556" y="1272"/>
                    <a:pt x="722" y="1333"/>
                    <a:pt x="886" y="1333"/>
                  </a:cubicBezTo>
                  <a:cubicBezTo>
                    <a:pt x="1227" y="1333"/>
                    <a:pt x="1556" y="1067"/>
                    <a:pt x="1556" y="667"/>
                  </a:cubicBezTo>
                  <a:cubicBezTo>
                    <a:pt x="1556" y="299"/>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3528800" y="2719850"/>
              <a:ext cx="38800" cy="33275"/>
            </a:xfrm>
            <a:custGeom>
              <a:rect b="b" l="l" r="r" t="t"/>
              <a:pathLst>
                <a:path extrusionOk="0" h="1331" w="1552">
                  <a:moveTo>
                    <a:pt x="662" y="413"/>
                  </a:moveTo>
                  <a:cubicBezTo>
                    <a:pt x="889" y="413"/>
                    <a:pt x="1003" y="687"/>
                    <a:pt x="842" y="848"/>
                  </a:cubicBezTo>
                  <a:cubicBezTo>
                    <a:pt x="790" y="900"/>
                    <a:pt x="726" y="924"/>
                    <a:pt x="663" y="924"/>
                  </a:cubicBezTo>
                  <a:cubicBezTo>
                    <a:pt x="532" y="924"/>
                    <a:pt x="407" y="822"/>
                    <a:pt x="407" y="668"/>
                  </a:cubicBezTo>
                  <a:cubicBezTo>
                    <a:pt x="407" y="527"/>
                    <a:pt x="520" y="413"/>
                    <a:pt x="662" y="413"/>
                  </a:cubicBezTo>
                  <a:close/>
                  <a:moveTo>
                    <a:pt x="669" y="1"/>
                  </a:moveTo>
                  <a:cubicBezTo>
                    <a:pt x="327" y="1"/>
                    <a:pt x="0" y="265"/>
                    <a:pt x="0" y="668"/>
                  </a:cubicBezTo>
                  <a:cubicBezTo>
                    <a:pt x="0" y="1033"/>
                    <a:pt x="293" y="1331"/>
                    <a:pt x="662" y="1331"/>
                  </a:cubicBezTo>
                  <a:cubicBezTo>
                    <a:pt x="1253" y="1331"/>
                    <a:pt x="1551" y="616"/>
                    <a:pt x="1135" y="196"/>
                  </a:cubicBezTo>
                  <a:cubicBezTo>
                    <a:pt x="999" y="61"/>
                    <a:pt x="832" y="1"/>
                    <a:pt x="66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3559650" y="2750775"/>
              <a:ext cx="38925" cy="33325"/>
            </a:xfrm>
            <a:custGeom>
              <a:rect b="b" l="l" r="r" t="t"/>
              <a:pathLst>
                <a:path extrusionOk="0" h="1333" w="1557">
                  <a:moveTo>
                    <a:pt x="667" y="410"/>
                  </a:moveTo>
                  <a:cubicBezTo>
                    <a:pt x="894" y="410"/>
                    <a:pt x="1008" y="685"/>
                    <a:pt x="847" y="845"/>
                  </a:cubicBezTo>
                  <a:cubicBezTo>
                    <a:pt x="795" y="897"/>
                    <a:pt x="731" y="921"/>
                    <a:pt x="668" y="921"/>
                  </a:cubicBezTo>
                  <a:cubicBezTo>
                    <a:pt x="537" y="921"/>
                    <a:pt x="412" y="819"/>
                    <a:pt x="412" y="666"/>
                  </a:cubicBezTo>
                  <a:cubicBezTo>
                    <a:pt x="412" y="529"/>
                    <a:pt x="525" y="410"/>
                    <a:pt x="667" y="410"/>
                  </a:cubicBezTo>
                  <a:close/>
                  <a:moveTo>
                    <a:pt x="671" y="0"/>
                  </a:moveTo>
                  <a:cubicBezTo>
                    <a:pt x="329" y="0"/>
                    <a:pt x="0" y="266"/>
                    <a:pt x="0" y="666"/>
                  </a:cubicBezTo>
                  <a:cubicBezTo>
                    <a:pt x="0" y="1035"/>
                    <a:pt x="298" y="1332"/>
                    <a:pt x="667" y="1332"/>
                  </a:cubicBezTo>
                  <a:cubicBezTo>
                    <a:pt x="1258" y="1332"/>
                    <a:pt x="1556" y="618"/>
                    <a:pt x="1135" y="198"/>
                  </a:cubicBezTo>
                  <a:cubicBezTo>
                    <a:pt x="1001" y="61"/>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3497825" y="2963575"/>
              <a:ext cx="38900" cy="33325"/>
            </a:xfrm>
            <a:custGeom>
              <a:rect b="b" l="l" r="r" t="t"/>
              <a:pathLst>
                <a:path extrusionOk="0" h="1333" w="1556">
                  <a:moveTo>
                    <a:pt x="662" y="410"/>
                  </a:moveTo>
                  <a:cubicBezTo>
                    <a:pt x="889" y="410"/>
                    <a:pt x="1003" y="684"/>
                    <a:pt x="842" y="845"/>
                  </a:cubicBezTo>
                  <a:cubicBezTo>
                    <a:pt x="791" y="897"/>
                    <a:pt x="728" y="921"/>
                    <a:pt x="666" y="921"/>
                  </a:cubicBezTo>
                  <a:cubicBezTo>
                    <a:pt x="537" y="921"/>
                    <a:pt x="412" y="819"/>
                    <a:pt x="412" y="665"/>
                  </a:cubicBezTo>
                  <a:cubicBezTo>
                    <a:pt x="412" y="524"/>
                    <a:pt x="525" y="410"/>
                    <a:pt x="662" y="410"/>
                  </a:cubicBezTo>
                  <a:close/>
                  <a:moveTo>
                    <a:pt x="668" y="0"/>
                  </a:moveTo>
                  <a:cubicBezTo>
                    <a:pt x="327" y="0"/>
                    <a:pt x="0" y="266"/>
                    <a:pt x="0" y="665"/>
                  </a:cubicBezTo>
                  <a:cubicBezTo>
                    <a:pt x="0" y="1034"/>
                    <a:pt x="298" y="1332"/>
                    <a:pt x="662" y="1332"/>
                  </a:cubicBezTo>
                  <a:cubicBezTo>
                    <a:pt x="1258" y="1332"/>
                    <a:pt x="1556" y="618"/>
                    <a:pt x="1135" y="197"/>
                  </a:cubicBezTo>
                  <a:cubicBezTo>
                    <a:pt x="999" y="61"/>
                    <a:pt x="832"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3559650" y="2963575"/>
              <a:ext cx="38925" cy="33325"/>
            </a:xfrm>
            <a:custGeom>
              <a:rect b="b" l="l" r="r" t="t"/>
              <a:pathLst>
                <a:path extrusionOk="0" h="1333" w="1557">
                  <a:moveTo>
                    <a:pt x="667" y="410"/>
                  </a:moveTo>
                  <a:cubicBezTo>
                    <a:pt x="894" y="410"/>
                    <a:pt x="1008" y="684"/>
                    <a:pt x="847" y="845"/>
                  </a:cubicBezTo>
                  <a:cubicBezTo>
                    <a:pt x="795" y="897"/>
                    <a:pt x="731" y="921"/>
                    <a:pt x="668" y="921"/>
                  </a:cubicBezTo>
                  <a:cubicBezTo>
                    <a:pt x="537" y="921"/>
                    <a:pt x="412" y="819"/>
                    <a:pt x="412" y="665"/>
                  </a:cubicBezTo>
                  <a:cubicBezTo>
                    <a:pt x="412" y="528"/>
                    <a:pt x="525" y="410"/>
                    <a:pt x="667" y="410"/>
                  </a:cubicBezTo>
                  <a:close/>
                  <a:moveTo>
                    <a:pt x="671" y="0"/>
                  </a:moveTo>
                  <a:cubicBezTo>
                    <a:pt x="329" y="0"/>
                    <a:pt x="0" y="266"/>
                    <a:pt x="0" y="665"/>
                  </a:cubicBezTo>
                  <a:cubicBezTo>
                    <a:pt x="0" y="1034"/>
                    <a:pt x="298" y="1332"/>
                    <a:pt x="667" y="1332"/>
                  </a:cubicBezTo>
                  <a:cubicBezTo>
                    <a:pt x="1258" y="1332"/>
                    <a:pt x="1556" y="618"/>
                    <a:pt x="1135" y="197"/>
                  </a:cubicBezTo>
                  <a:cubicBezTo>
                    <a:pt x="1001" y="61"/>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3523125" y="2781700"/>
              <a:ext cx="38900" cy="33325"/>
            </a:xfrm>
            <a:custGeom>
              <a:rect b="b" l="l" r="r" t="t"/>
              <a:pathLst>
                <a:path extrusionOk="0" h="1333" w="1556">
                  <a:moveTo>
                    <a:pt x="888" y="413"/>
                  </a:moveTo>
                  <a:cubicBezTo>
                    <a:pt x="1019" y="413"/>
                    <a:pt x="1145" y="514"/>
                    <a:pt x="1145" y="668"/>
                  </a:cubicBezTo>
                  <a:cubicBezTo>
                    <a:pt x="1145" y="809"/>
                    <a:pt x="1031" y="923"/>
                    <a:pt x="889" y="923"/>
                  </a:cubicBezTo>
                  <a:cubicBezTo>
                    <a:pt x="662" y="923"/>
                    <a:pt x="549" y="649"/>
                    <a:pt x="710" y="488"/>
                  </a:cubicBezTo>
                  <a:cubicBezTo>
                    <a:pt x="762" y="436"/>
                    <a:pt x="826" y="413"/>
                    <a:pt x="888" y="413"/>
                  </a:cubicBezTo>
                  <a:close/>
                  <a:moveTo>
                    <a:pt x="889" y="1"/>
                  </a:moveTo>
                  <a:cubicBezTo>
                    <a:pt x="298" y="1"/>
                    <a:pt x="0" y="720"/>
                    <a:pt x="421" y="1136"/>
                  </a:cubicBezTo>
                  <a:cubicBezTo>
                    <a:pt x="556" y="1272"/>
                    <a:pt x="722" y="1333"/>
                    <a:pt x="886" y="1333"/>
                  </a:cubicBezTo>
                  <a:cubicBezTo>
                    <a:pt x="1227" y="1333"/>
                    <a:pt x="1556" y="1067"/>
                    <a:pt x="1556" y="668"/>
                  </a:cubicBezTo>
                  <a:cubicBezTo>
                    <a:pt x="1556" y="299"/>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3528800" y="2932700"/>
              <a:ext cx="38800" cy="33325"/>
            </a:xfrm>
            <a:custGeom>
              <a:rect b="b" l="l" r="r" t="t"/>
              <a:pathLst>
                <a:path extrusionOk="0" h="1333" w="1552">
                  <a:moveTo>
                    <a:pt x="662" y="411"/>
                  </a:moveTo>
                  <a:lnTo>
                    <a:pt x="662" y="416"/>
                  </a:lnTo>
                  <a:cubicBezTo>
                    <a:pt x="889" y="416"/>
                    <a:pt x="1003" y="690"/>
                    <a:pt x="842" y="846"/>
                  </a:cubicBezTo>
                  <a:cubicBezTo>
                    <a:pt x="790" y="898"/>
                    <a:pt x="726" y="921"/>
                    <a:pt x="663" y="921"/>
                  </a:cubicBezTo>
                  <a:cubicBezTo>
                    <a:pt x="532" y="921"/>
                    <a:pt x="407" y="820"/>
                    <a:pt x="407" y="666"/>
                  </a:cubicBezTo>
                  <a:cubicBezTo>
                    <a:pt x="407" y="524"/>
                    <a:pt x="520" y="411"/>
                    <a:pt x="662" y="411"/>
                  </a:cubicBezTo>
                  <a:close/>
                  <a:moveTo>
                    <a:pt x="668" y="1"/>
                  </a:moveTo>
                  <a:cubicBezTo>
                    <a:pt x="327" y="1"/>
                    <a:pt x="0" y="267"/>
                    <a:pt x="0" y="666"/>
                  </a:cubicBezTo>
                  <a:cubicBezTo>
                    <a:pt x="0" y="1035"/>
                    <a:pt x="293" y="1333"/>
                    <a:pt x="662" y="1333"/>
                  </a:cubicBezTo>
                  <a:cubicBezTo>
                    <a:pt x="1253" y="1333"/>
                    <a:pt x="1551" y="619"/>
                    <a:pt x="1135" y="198"/>
                  </a:cubicBezTo>
                  <a:cubicBezTo>
                    <a:pt x="999" y="62"/>
                    <a:pt x="832" y="1"/>
                    <a:pt x="66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3735900" y="2781675"/>
              <a:ext cx="38925" cy="33275"/>
            </a:xfrm>
            <a:custGeom>
              <a:rect b="b" l="l" r="r" t="t"/>
              <a:pathLst>
                <a:path extrusionOk="0" h="1331" w="1557">
                  <a:moveTo>
                    <a:pt x="891" y="414"/>
                  </a:moveTo>
                  <a:cubicBezTo>
                    <a:pt x="954" y="414"/>
                    <a:pt x="1018" y="437"/>
                    <a:pt x="1070" y="489"/>
                  </a:cubicBezTo>
                  <a:cubicBezTo>
                    <a:pt x="1230" y="650"/>
                    <a:pt x="1117" y="924"/>
                    <a:pt x="890" y="924"/>
                  </a:cubicBezTo>
                  <a:cubicBezTo>
                    <a:pt x="748" y="924"/>
                    <a:pt x="635" y="810"/>
                    <a:pt x="635" y="669"/>
                  </a:cubicBezTo>
                  <a:cubicBezTo>
                    <a:pt x="635" y="515"/>
                    <a:pt x="760" y="414"/>
                    <a:pt x="891" y="414"/>
                  </a:cubicBezTo>
                  <a:close/>
                  <a:moveTo>
                    <a:pt x="886" y="1"/>
                  </a:moveTo>
                  <a:cubicBezTo>
                    <a:pt x="723" y="1"/>
                    <a:pt x="556" y="61"/>
                    <a:pt x="422" y="196"/>
                  </a:cubicBezTo>
                  <a:cubicBezTo>
                    <a:pt x="1" y="617"/>
                    <a:pt x="299" y="1331"/>
                    <a:pt x="890" y="1331"/>
                  </a:cubicBezTo>
                  <a:cubicBezTo>
                    <a:pt x="1259" y="1331"/>
                    <a:pt x="1557" y="1033"/>
                    <a:pt x="1557" y="669"/>
                  </a:cubicBezTo>
                  <a:cubicBezTo>
                    <a:pt x="1557" y="265"/>
                    <a:pt x="1228" y="1"/>
                    <a:pt x="88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3815225" y="3037800"/>
              <a:ext cx="98625" cy="97625"/>
            </a:xfrm>
            <a:custGeom>
              <a:rect b="b" l="l" r="r" t="t"/>
              <a:pathLst>
                <a:path extrusionOk="0" h="3905" w="3945">
                  <a:moveTo>
                    <a:pt x="1973" y="501"/>
                  </a:moveTo>
                  <a:lnTo>
                    <a:pt x="3434" y="1952"/>
                  </a:lnTo>
                  <a:lnTo>
                    <a:pt x="1978" y="3409"/>
                  </a:lnTo>
                  <a:lnTo>
                    <a:pt x="516" y="1952"/>
                  </a:lnTo>
                  <a:lnTo>
                    <a:pt x="1973" y="501"/>
                  </a:lnTo>
                  <a:close/>
                  <a:moveTo>
                    <a:pt x="1973" y="1"/>
                  </a:moveTo>
                  <a:cubicBezTo>
                    <a:pt x="1920" y="1"/>
                    <a:pt x="1866" y="21"/>
                    <a:pt x="1826" y="61"/>
                  </a:cubicBezTo>
                  <a:lnTo>
                    <a:pt x="81" y="1810"/>
                  </a:lnTo>
                  <a:cubicBezTo>
                    <a:pt x="1" y="1891"/>
                    <a:pt x="1" y="2019"/>
                    <a:pt x="81" y="2099"/>
                  </a:cubicBezTo>
                  <a:lnTo>
                    <a:pt x="1826" y="3844"/>
                  </a:lnTo>
                  <a:cubicBezTo>
                    <a:pt x="1866" y="3884"/>
                    <a:pt x="1920" y="3904"/>
                    <a:pt x="1973" y="3904"/>
                  </a:cubicBezTo>
                  <a:cubicBezTo>
                    <a:pt x="2026" y="3904"/>
                    <a:pt x="2079" y="3884"/>
                    <a:pt x="2119" y="3844"/>
                  </a:cubicBezTo>
                  <a:lnTo>
                    <a:pt x="3864" y="2099"/>
                  </a:lnTo>
                  <a:cubicBezTo>
                    <a:pt x="3945" y="2019"/>
                    <a:pt x="3945" y="1891"/>
                    <a:pt x="3864" y="1810"/>
                  </a:cubicBezTo>
                  <a:lnTo>
                    <a:pt x="2119" y="61"/>
                  </a:lnTo>
                  <a:cubicBezTo>
                    <a:pt x="2079" y="21"/>
                    <a:pt x="2026" y="1"/>
                    <a:pt x="197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3704950" y="2750850"/>
              <a:ext cx="38900" cy="33275"/>
            </a:xfrm>
            <a:custGeom>
              <a:rect b="b" l="l" r="r" t="t"/>
              <a:pathLst>
                <a:path extrusionOk="0" h="1331" w="1556">
                  <a:moveTo>
                    <a:pt x="888" y="408"/>
                  </a:moveTo>
                  <a:cubicBezTo>
                    <a:pt x="1019" y="408"/>
                    <a:pt x="1144" y="509"/>
                    <a:pt x="1144" y="663"/>
                  </a:cubicBezTo>
                  <a:cubicBezTo>
                    <a:pt x="1144" y="805"/>
                    <a:pt x="1031" y="918"/>
                    <a:pt x="894" y="918"/>
                  </a:cubicBezTo>
                  <a:cubicBezTo>
                    <a:pt x="662" y="918"/>
                    <a:pt x="549" y="644"/>
                    <a:pt x="709" y="483"/>
                  </a:cubicBezTo>
                  <a:cubicBezTo>
                    <a:pt x="761" y="431"/>
                    <a:pt x="825" y="408"/>
                    <a:pt x="888" y="408"/>
                  </a:cubicBezTo>
                  <a:close/>
                  <a:moveTo>
                    <a:pt x="894" y="1"/>
                  </a:moveTo>
                  <a:cubicBezTo>
                    <a:pt x="298" y="1"/>
                    <a:pt x="0" y="715"/>
                    <a:pt x="421" y="1136"/>
                  </a:cubicBezTo>
                  <a:cubicBezTo>
                    <a:pt x="557" y="1270"/>
                    <a:pt x="724" y="1330"/>
                    <a:pt x="887" y="1330"/>
                  </a:cubicBezTo>
                  <a:cubicBezTo>
                    <a:pt x="1229" y="1330"/>
                    <a:pt x="1556" y="1066"/>
                    <a:pt x="1556" y="663"/>
                  </a:cubicBezTo>
                  <a:cubicBezTo>
                    <a:pt x="1556" y="299"/>
                    <a:pt x="1258" y="1"/>
                    <a:pt x="89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3772450" y="2963575"/>
              <a:ext cx="38900" cy="33325"/>
            </a:xfrm>
            <a:custGeom>
              <a:rect b="b" l="l" r="r" t="t"/>
              <a:pathLst>
                <a:path extrusionOk="0" h="1333" w="1556">
                  <a:moveTo>
                    <a:pt x="667" y="410"/>
                  </a:moveTo>
                  <a:cubicBezTo>
                    <a:pt x="894" y="410"/>
                    <a:pt x="1007" y="684"/>
                    <a:pt x="847" y="845"/>
                  </a:cubicBezTo>
                  <a:cubicBezTo>
                    <a:pt x="795" y="897"/>
                    <a:pt x="731" y="921"/>
                    <a:pt x="668" y="921"/>
                  </a:cubicBezTo>
                  <a:cubicBezTo>
                    <a:pt x="537" y="921"/>
                    <a:pt x="412" y="819"/>
                    <a:pt x="412" y="665"/>
                  </a:cubicBezTo>
                  <a:cubicBezTo>
                    <a:pt x="412" y="524"/>
                    <a:pt x="525" y="410"/>
                    <a:pt x="667" y="410"/>
                  </a:cubicBezTo>
                  <a:close/>
                  <a:moveTo>
                    <a:pt x="668" y="0"/>
                  </a:moveTo>
                  <a:cubicBezTo>
                    <a:pt x="327" y="0"/>
                    <a:pt x="0" y="266"/>
                    <a:pt x="0" y="665"/>
                  </a:cubicBezTo>
                  <a:cubicBezTo>
                    <a:pt x="0" y="1034"/>
                    <a:pt x="298" y="1332"/>
                    <a:pt x="667" y="1332"/>
                  </a:cubicBezTo>
                  <a:cubicBezTo>
                    <a:pt x="1258" y="1332"/>
                    <a:pt x="1556" y="613"/>
                    <a:pt x="1135" y="197"/>
                  </a:cubicBezTo>
                  <a:cubicBezTo>
                    <a:pt x="999" y="61"/>
                    <a:pt x="832"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p:nvPr/>
          </p:nvSpPr>
          <p:spPr>
            <a:xfrm>
              <a:off x="3815225" y="2612225"/>
              <a:ext cx="98625" cy="97600"/>
            </a:xfrm>
            <a:custGeom>
              <a:rect b="b" l="l" r="r" t="t"/>
              <a:pathLst>
                <a:path extrusionOk="0" h="3904" w="3945">
                  <a:moveTo>
                    <a:pt x="1973" y="500"/>
                  </a:moveTo>
                  <a:lnTo>
                    <a:pt x="3434" y="1952"/>
                  </a:lnTo>
                  <a:lnTo>
                    <a:pt x="1973" y="3408"/>
                  </a:lnTo>
                  <a:lnTo>
                    <a:pt x="516" y="1952"/>
                  </a:lnTo>
                  <a:lnTo>
                    <a:pt x="1973" y="500"/>
                  </a:lnTo>
                  <a:close/>
                  <a:moveTo>
                    <a:pt x="1973" y="0"/>
                  </a:moveTo>
                  <a:cubicBezTo>
                    <a:pt x="1920" y="0"/>
                    <a:pt x="1866" y="20"/>
                    <a:pt x="1826" y="60"/>
                  </a:cubicBezTo>
                  <a:lnTo>
                    <a:pt x="81" y="1810"/>
                  </a:lnTo>
                  <a:cubicBezTo>
                    <a:pt x="1" y="1886"/>
                    <a:pt x="1" y="2018"/>
                    <a:pt x="81" y="2098"/>
                  </a:cubicBezTo>
                  <a:lnTo>
                    <a:pt x="1826" y="3843"/>
                  </a:lnTo>
                  <a:cubicBezTo>
                    <a:pt x="1866" y="3884"/>
                    <a:pt x="1920" y="3904"/>
                    <a:pt x="1973" y="3904"/>
                  </a:cubicBezTo>
                  <a:cubicBezTo>
                    <a:pt x="2026" y="3904"/>
                    <a:pt x="2079" y="3884"/>
                    <a:pt x="2119" y="3843"/>
                  </a:cubicBezTo>
                  <a:lnTo>
                    <a:pt x="3864" y="2098"/>
                  </a:lnTo>
                  <a:cubicBezTo>
                    <a:pt x="3945" y="2018"/>
                    <a:pt x="3945" y="1886"/>
                    <a:pt x="3864" y="1810"/>
                  </a:cubicBezTo>
                  <a:lnTo>
                    <a:pt x="2119" y="60"/>
                  </a:lnTo>
                  <a:cubicBezTo>
                    <a:pt x="2079" y="20"/>
                    <a:pt x="2026" y="0"/>
                    <a:pt x="197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p:nvPr/>
          </p:nvSpPr>
          <p:spPr>
            <a:xfrm>
              <a:off x="3735900" y="2994500"/>
              <a:ext cx="38925" cy="33375"/>
            </a:xfrm>
            <a:custGeom>
              <a:rect b="b" l="l" r="r" t="t"/>
              <a:pathLst>
                <a:path extrusionOk="0" h="1335" w="1557">
                  <a:moveTo>
                    <a:pt x="891" y="412"/>
                  </a:moveTo>
                  <a:cubicBezTo>
                    <a:pt x="954" y="412"/>
                    <a:pt x="1018" y="436"/>
                    <a:pt x="1070" y="488"/>
                  </a:cubicBezTo>
                  <a:cubicBezTo>
                    <a:pt x="1230" y="648"/>
                    <a:pt x="1117" y="923"/>
                    <a:pt x="890" y="923"/>
                  </a:cubicBezTo>
                  <a:cubicBezTo>
                    <a:pt x="748" y="923"/>
                    <a:pt x="635" y="809"/>
                    <a:pt x="635" y="667"/>
                  </a:cubicBezTo>
                  <a:cubicBezTo>
                    <a:pt x="635" y="514"/>
                    <a:pt x="760" y="412"/>
                    <a:pt x="891" y="412"/>
                  </a:cubicBezTo>
                  <a:close/>
                  <a:moveTo>
                    <a:pt x="884" y="1"/>
                  </a:moveTo>
                  <a:cubicBezTo>
                    <a:pt x="721" y="1"/>
                    <a:pt x="556" y="61"/>
                    <a:pt x="422" y="195"/>
                  </a:cubicBezTo>
                  <a:cubicBezTo>
                    <a:pt x="1" y="615"/>
                    <a:pt x="299" y="1334"/>
                    <a:pt x="890" y="1334"/>
                  </a:cubicBezTo>
                  <a:cubicBezTo>
                    <a:pt x="1259" y="1329"/>
                    <a:pt x="1552" y="1031"/>
                    <a:pt x="1557" y="667"/>
                  </a:cubicBezTo>
                  <a:cubicBezTo>
                    <a:pt x="1557" y="267"/>
                    <a:pt x="1226" y="1"/>
                    <a:pt x="8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3741575" y="2932700"/>
              <a:ext cx="38800" cy="33325"/>
            </a:xfrm>
            <a:custGeom>
              <a:rect b="b" l="l" r="r" t="t"/>
              <a:pathLst>
                <a:path extrusionOk="0" h="1333" w="1552">
                  <a:moveTo>
                    <a:pt x="663" y="411"/>
                  </a:moveTo>
                  <a:lnTo>
                    <a:pt x="663" y="416"/>
                  </a:lnTo>
                  <a:cubicBezTo>
                    <a:pt x="890" y="416"/>
                    <a:pt x="1003" y="690"/>
                    <a:pt x="843" y="846"/>
                  </a:cubicBezTo>
                  <a:cubicBezTo>
                    <a:pt x="791" y="898"/>
                    <a:pt x="727" y="921"/>
                    <a:pt x="664" y="921"/>
                  </a:cubicBezTo>
                  <a:cubicBezTo>
                    <a:pt x="533" y="921"/>
                    <a:pt x="408" y="820"/>
                    <a:pt x="408" y="666"/>
                  </a:cubicBezTo>
                  <a:cubicBezTo>
                    <a:pt x="408" y="524"/>
                    <a:pt x="521" y="411"/>
                    <a:pt x="663" y="411"/>
                  </a:cubicBezTo>
                  <a:close/>
                  <a:moveTo>
                    <a:pt x="669" y="1"/>
                  </a:moveTo>
                  <a:cubicBezTo>
                    <a:pt x="327" y="1"/>
                    <a:pt x="1" y="267"/>
                    <a:pt x="1" y="666"/>
                  </a:cubicBezTo>
                  <a:cubicBezTo>
                    <a:pt x="1" y="1035"/>
                    <a:pt x="294" y="1333"/>
                    <a:pt x="663" y="1333"/>
                  </a:cubicBezTo>
                  <a:cubicBezTo>
                    <a:pt x="1254" y="1333"/>
                    <a:pt x="1552" y="619"/>
                    <a:pt x="1136" y="198"/>
                  </a:cubicBezTo>
                  <a:cubicBezTo>
                    <a:pt x="1000" y="62"/>
                    <a:pt x="833" y="1"/>
                    <a:pt x="66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3704950" y="2963650"/>
              <a:ext cx="38900" cy="33275"/>
            </a:xfrm>
            <a:custGeom>
              <a:rect b="b" l="l" r="r" t="t"/>
              <a:pathLst>
                <a:path extrusionOk="0" h="1331" w="1556">
                  <a:moveTo>
                    <a:pt x="888" y="407"/>
                  </a:moveTo>
                  <a:cubicBezTo>
                    <a:pt x="1019" y="407"/>
                    <a:pt x="1144" y="509"/>
                    <a:pt x="1144" y="662"/>
                  </a:cubicBezTo>
                  <a:cubicBezTo>
                    <a:pt x="1144" y="804"/>
                    <a:pt x="1031" y="918"/>
                    <a:pt x="894" y="918"/>
                  </a:cubicBezTo>
                  <a:cubicBezTo>
                    <a:pt x="662" y="918"/>
                    <a:pt x="549" y="644"/>
                    <a:pt x="709" y="483"/>
                  </a:cubicBezTo>
                  <a:cubicBezTo>
                    <a:pt x="761" y="431"/>
                    <a:pt x="825" y="407"/>
                    <a:pt x="888" y="407"/>
                  </a:cubicBezTo>
                  <a:close/>
                  <a:moveTo>
                    <a:pt x="894" y="0"/>
                  </a:moveTo>
                  <a:cubicBezTo>
                    <a:pt x="298" y="0"/>
                    <a:pt x="0" y="714"/>
                    <a:pt x="421" y="1135"/>
                  </a:cubicBezTo>
                  <a:cubicBezTo>
                    <a:pt x="557" y="1270"/>
                    <a:pt x="724" y="1330"/>
                    <a:pt x="887" y="1330"/>
                  </a:cubicBezTo>
                  <a:cubicBezTo>
                    <a:pt x="1229" y="1330"/>
                    <a:pt x="1556" y="1066"/>
                    <a:pt x="1556" y="662"/>
                  </a:cubicBezTo>
                  <a:cubicBezTo>
                    <a:pt x="1556" y="298"/>
                    <a:pt x="1258" y="0"/>
                    <a:pt x="89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3497825" y="2750775"/>
              <a:ext cx="38900" cy="33325"/>
            </a:xfrm>
            <a:custGeom>
              <a:rect b="b" l="l" r="r" t="t"/>
              <a:pathLst>
                <a:path extrusionOk="0" h="1333" w="1556">
                  <a:moveTo>
                    <a:pt x="662" y="410"/>
                  </a:moveTo>
                  <a:cubicBezTo>
                    <a:pt x="889" y="410"/>
                    <a:pt x="1003" y="685"/>
                    <a:pt x="842" y="845"/>
                  </a:cubicBezTo>
                  <a:cubicBezTo>
                    <a:pt x="791" y="897"/>
                    <a:pt x="728" y="921"/>
                    <a:pt x="666" y="921"/>
                  </a:cubicBezTo>
                  <a:cubicBezTo>
                    <a:pt x="537" y="921"/>
                    <a:pt x="412" y="819"/>
                    <a:pt x="412" y="666"/>
                  </a:cubicBezTo>
                  <a:cubicBezTo>
                    <a:pt x="412" y="524"/>
                    <a:pt x="525" y="410"/>
                    <a:pt x="662" y="410"/>
                  </a:cubicBezTo>
                  <a:close/>
                  <a:moveTo>
                    <a:pt x="668" y="0"/>
                  </a:moveTo>
                  <a:cubicBezTo>
                    <a:pt x="327" y="0"/>
                    <a:pt x="0" y="266"/>
                    <a:pt x="0" y="666"/>
                  </a:cubicBezTo>
                  <a:cubicBezTo>
                    <a:pt x="0" y="1035"/>
                    <a:pt x="298" y="1332"/>
                    <a:pt x="662" y="1332"/>
                  </a:cubicBezTo>
                  <a:cubicBezTo>
                    <a:pt x="1258" y="1332"/>
                    <a:pt x="1556" y="618"/>
                    <a:pt x="1135" y="198"/>
                  </a:cubicBezTo>
                  <a:cubicBezTo>
                    <a:pt x="999" y="61"/>
                    <a:pt x="832"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3733775" y="2159400"/>
              <a:ext cx="56900" cy="48750"/>
            </a:xfrm>
            <a:custGeom>
              <a:rect b="b" l="l" r="r" t="t"/>
              <a:pathLst>
                <a:path extrusionOk="0" h="1950" w="2276">
                  <a:moveTo>
                    <a:pt x="975" y="412"/>
                  </a:moveTo>
                  <a:cubicBezTo>
                    <a:pt x="1287" y="412"/>
                    <a:pt x="1538" y="667"/>
                    <a:pt x="1538" y="975"/>
                  </a:cubicBezTo>
                  <a:cubicBezTo>
                    <a:pt x="1538" y="1315"/>
                    <a:pt x="1259" y="1542"/>
                    <a:pt x="969" y="1542"/>
                  </a:cubicBezTo>
                  <a:cubicBezTo>
                    <a:pt x="832" y="1542"/>
                    <a:pt x="692" y="1491"/>
                    <a:pt x="578" y="1377"/>
                  </a:cubicBezTo>
                  <a:cubicBezTo>
                    <a:pt x="223" y="1022"/>
                    <a:pt x="474" y="412"/>
                    <a:pt x="975" y="412"/>
                  </a:cubicBezTo>
                  <a:close/>
                  <a:moveTo>
                    <a:pt x="975" y="1"/>
                  </a:moveTo>
                  <a:cubicBezTo>
                    <a:pt x="436" y="5"/>
                    <a:pt x="6" y="440"/>
                    <a:pt x="1" y="975"/>
                  </a:cubicBezTo>
                  <a:cubicBezTo>
                    <a:pt x="1" y="1561"/>
                    <a:pt x="483" y="1950"/>
                    <a:pt x="985" y="1950"/>
                  </a:cubicBezTo>
                  <a:cubicBezTo>
                    <a:pt x="1224" y="1950"/>
                    <a:pt x="1467" y="1862"/>
                    <a:pt x="1665" y="1665"/>
                  </a:cubicBezTo>
                  <a:cubicBezTo>
                    <a:pt x="2275" y="1050"/>
                    <a:pt x="1840" y="1"/>
                    <a:pt x="97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p:nvPr/>
          </p:nvSpPr>
          <p:spPr>
            <a:xfrm>
              <a:off x="3725625" y="2262725"/>
              <a:ext cx="56900" cy="48750"/>
            </a:xfrm>
            <a:custGeom>
              <a:rect b="b" l="l" r="r" t="t"/>
              <a:pathLst>
                <a:path extrusionOk="0" h="1950" w="2276">
                  <a:moveTo>
                    <a:pt x="1298" y="411"/>
                  </a:moveTo>
                  <a:cubicBezTo>
                    <a:pt x="1587" y="411"/>
                    <a:pt x="1864" y="636"/>
                    <a:pt x="1864" y="975"/>
                  </a:cubicBezTo>
                  <a:cubicBezTo>
                    <a:pt x="1864" y="1287"/>
                    <a:pt x="1613" y="1537"/>
                    <a:pt x="1301" y="1537"/>
                  </a:cubicBezTo>
                  <a:cubicBezTo>
                    <a:pt x="800" y="1537"/>
                    <a:pt x="549" y="932"/>
                    <a:pt x="904" y="578"/>
                  </a:cubicBezTo>
                  <a:cubicBezTo>
                    <a:pt x="1019" y="463"/>
                    <a:pt x="1160" y="411"/>
                    <a:pt x="1298" y="411"/>
                  </a:cubicBezTo>
                  <a:close/>
                  <a:moveTo>
                    <a:pt x="1301" y="1"/>
                  </a:moveTo>
                  <a:cubicBezTo>
                    <a:pt x="436" y="1"/>
                    <a:pt x="1" y="1050"/>
                    <a:pt x="615" y="1665"/>
                  </a:cubicBezTo>
                  <a:cubicBezTo>
                    <a:pt x="812" y="1862"/>
                    <a:pt x="1054" y="1950"/>
                    <a:pt x="1293" y="1950"/>
                  </a:cubicBezTo>
                  <a:cubicBezTo>
                    <a:pt x="1793" y="1950"/>
                    <a:pt x="2275" y="1561"/>
                    <a:pt x="2275" y="975"/>
                  </a:cubicBezTo>
                  <a:cubicBezTo>
                    <a:pt x="2275" y="436"/>
                    <a:pt x="1840" y="1"/>
                    <a:pt x="130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3785450" y="2211075"/>
              <a:ext cx="56875" cy="48725"/>
            </a:xfrm>
            <a:custGeom>
              <a:rect b="b" l="l" r="r" t="t"/>
              <a:pathLst>
                <a:path extrusionOk="0" h="1949" w="2275">
                  <a:moveTo>
                    <a:pt x="974" y="412"/>
                  </a:moveTo>
                  <a:cubicBezTo>
                    <a:pt x="1476" y="412"/>
                    <a:pt x="1726" y="1017"/>
                    <a:pt x="1372" y="1372"/>
                  </a:cubicBezTo>
                  <a:cubicBezTo>
                    <a:pt x="1257" y="1486"/>
                    <a:pt x="1116" y="1538"/>
                    <a:pt x="978" y="1538"/>
                  </a:cubicBezTo>
                  <a:cubicBezTo>
                    <a:pt x="689" y="1538"/>
                    <a:pt x="412" y="1313"/>
                    <a:pt x="412" y="974"/>
                  </a:cubicBezTo>
                  <a:cubicBezTo>
                    <a:pt x="412" y="662"/>
                    <a:pt x="662" y="412"/>
                    <a:pt x="974" y="412"/>
                  </a:cubicBezTo>
                  <a:close/>
                  <a:moveTo>
                    <a:pt x="981" y="1"/>
                  </a:moveTo>
                  <a:cubicBezTo>
                    <a:pt x="480" y="1"/>
                    <a:pt x="0" y="389"/>
                    <a:pt x="0" y="974"/>
                  </a:cubicBezTo>
                  <a:cubicBezTo>
                    <a:pt x="0" y="1513"/>
                    <a:pt x="435" y="1948"/>
                    <a:pt x="974" y="1948"/>
                  </a:cubicBezTo>
                  <a:cubicBezTo>
                    <a:pt x="1840" y="1948"/>
                    <a:pt x="2275" y="899"/>
                    <a:pt x="1665" y="289"/>
                  </a:cubicBezTo>
                  <a:cubicBezTo>
                    <a:pt x="1466" y="90"/>
                    <a:pt x="1221" y="1"/>
                    <a:pt x="98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3954375" y="2932700"/>
              <a:ext cx="38800" cy="33325"/>
            </a:xfrm>
            <a:custGeom>
              <a:rect b="b" l="l" r="r" t="t"/>
              <a:pathLst>
                <a:path extrusionOk="0" h="1333" w="1552">
                  <a:moveTo>
                    <a:pt x="663" y="411"/>
                  </a:moveTo>
                  <a:lnTo>
                    <a:pt x="663" y="416"/>
                  </a:lnTo>
                  <a:cubicBezTo>
                    <a:pt x="890" y="416"/>
                    <a:pt x="1003" y="690"/>
                    <a:pt x="842" y="846"/>
                  </a:cubicBezTo>
                  <a:cubicBezTo>
                    <a:pt x="790" y="898"/>
                    <a:pt x="726" y="921"/>
                    <a:pt x="664" y="921"/>
                  </a:cubicBezTo>
                  <a:cubicBezTo>
                    <a:pt x="533" y="921"/>
                    <a:pt x="407" y="820"/>
                    <a:pt x="407" y="666"/>
                  </a:cubicBezTo>
                  <a:cubicBezTo>
                    <a:pt x="407" y="524"/>
                    <a:pt x="521" y="411"/>
                    <a:pt x="663" y="411"/>
                  </a:cubicBezTo>
                  <a:close/>
                  <a:moveTo>
                    <a:pt x="669" y="1"/>
                  </a:moveTo>
                  <a:cubicBezTo>
                    <a:pt x="327" y="1"/>
                    <a:pt x="1" y="267"/>
                    <a:pt x="1" y="666"/>
                  </a:cubicBezTo>
                  <a:cubicBezTo>
                    <a:pt x="1" y="1035"/>
                    <a:pt x="299" y="1333"/>
                    <a:pt x="663" y="1333"/>
                  </a:cubicBezTo>
                  <a:cubicBezTo>
                    <a:pt x="1254" y="1333"/>
                    <a:pt x="1552" y="619"/>
                    <a:pt x="1136" y="198"/>
                  </a:cubicBezTo>
                  <a:cubicBezTo>
                    <a:pt x="999" y="62"/>
                    <a:pt x="832" y="1"/>
                    <a:pt x="66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3741825" y="1017050"/>
              <a:ext cx="38800" cy="33325"/>
            </a:xfrm>
            <a:custGeom>
              <a:rect b="b" l="l" r="r" t="t"/>
              <a:pathLst>
                <a:path extrusionOk="0" h="1333" w="1552">
                  <a:moveTo>
                    <a:pt x="662" y="412"/>
                  </a:moveTo>
                  <a:cubicBezTo>
                    <a:pt x="804" y="412"/>
                    <a:pt x="918" y="526"/>
                    <a:pt x="918" y="668"/>
                  </a:cubicBezTo>
                  <a:cubicBezTo>
                    <a:pt x="918" y="821"/>
                    <a:pt x="792" y="923"/>
                    <a:pt x="661" y="923"/>
                  </a:cubicBezTo>
                  <a:cubicBezTo>
                    <a:pt x="599" y="923"/>
                    <a:pt x="535" y="899"/>
                    <a:pt x="483" y="847"/>
                  </a:cubicBezTo>
                  <a:cubicBezTo>
                    <a:pt x="322" y="686"/>
                    <a:pt x="435" y="412"/>
                    <a:pt x="662" y="412"/>
                  </a:cubicBezTo>
                  <a:close/>
                  <a:moveTo>
                    <a:pt x="662" y="1"/>
                  </a:moveTo>
                  <a:cubicBezTo>
                    <a:pt x="298" y="5"/>
                    <a:pt x="0" y="299"/>
                    <a:pt x="0" y="668"/>
                  </a:cubicBezTo>
                  <a:cubicBezTo>
                    <a:pt x="0" y="1067"/>
                    <a:pt x="327" y="1333"/>
                    <a:pt x="668" y="1333"/>
                  </a:cubicBezTo>
                  <a:cubicBezTo>
                    <a:pt x="832" y="1333"/>
                    <a:pt x="999" y="1272"/>
                    <a:pt x="1135" y="1136"/>
                  </a:cubicBezTo>
                  <a:cubicBezTo>
                    <a:pt x="1551" y="720"/>
                    <a:pt x="1258" y="1"/>
                    <a:pt x="66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3556450" y="2034250"/>
              <a:ext cx="403400" cy="402400"/>
            </a:xfrm>
            <a:custGeom>
              <a:rect b="b" l="l" r="r" t="t"/>
              <a:pathLst>
                <a:path extrusionOk="0" h="16096" w="16136">
                  <a:moveTo>
                    <a:pt x="8068" y="495"/>
                  </a:moveTo>
                  <a:lnTo>
                    <a:pt x="15620" y="8047"/>
                  </a:lnTo>
                  <a:lnTo>
                    <a:pt x="8068" y="15604"/>
                  </a:lnTo>
                  <a:lnTo>
                    <a:pt x="516" y="8047"/>
                  </a:lnTo>
                  <a:lnTo>
                    <a:pt x="8068" y="495"/>
                  </a:lnTo>
                  <a:close/>
                  <a:moveTo>
                    <a:pt x="8068" y="0"/>
                  </a:moveTo>
                  <a:cubicBezTo>
                    <a:pt x="8015" y="0"/>
                    <a:pt x="7962" y="20"/>
                    <a:pt x="7921" y="60"/>
                  </a:cubicBezTo>
                  <a:lnTo>
                    <a:pt x="81" y="7901"/>
                  </a:lnTo>
                  <a:cubicBezTo>
                    <a:pt x="1" y="7981"/>
                    <a:pt x="1" y="8114"/>
                    <a:pt x="81" y="8194"/>
                  </a:cubicBezTo>
                  <a:lnTo>
                    <a:pt x="7921" y="16039"/>
                  </a:lnTo>
                  <a:cubicBezTo>
                    <a:pt x="7964" y="16077"/>
                    <a:pt x="8016" y="16096"/>
                    <a:pt x="8068" y="16096"/>
                  </a:cubicBezTo>
                  <a:cubicBezTo>
                    <a:pt x="8120" y="16096"/>
                    <a:pt x="8177" y="16077"/>
                    <a:pt x="8215" y="16039"/>
                  </a:cubicBezTo>
                  <a:lnTo>
                    <a:pt x="16060" y="8194"/>
                  </a:lnTo>
                  <a:cubicBezTo>
                    <a:pt x="16135" y="8114"/>
                    <a:pt x="16135" y="7981"/>
                    <a:pt x="16060" y="7901"/>
                  </a:cubicBezTo>
                  <a:lnTo>
                    <a:pt x="8215" y="60"/>
                  </a:lnTo>
                  <a:cubicBezTo>
                    <a:pt x="8174" y="20"/>
                    <a:pt x="8121" y="0"/>
                    <a:pt x="80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a:off x="3948700" y="2568925"/>
              <a:ext cx="38925" cy="33325"/>
            </a:xfrm>
            <a:custGeom>
              <a:rect b="b" l="l" r="r" t="t"/>
              <a:pathLst>
                <a:path extrusionOk="0" h="1333" w="1557">
                  <a:moveTo>
                    <a:pt x="889" y="412"/>
                  </a:moveTo>
                  <a:cubicBezTo>
                    <a:pt x="1020" y="412"/>
                    <a:pt x="1145" y="513"/>
                    <a:pt x="1145" y="667"/>
                  </a:cubicBezTo>
                  <a:cubicBezTo>
                    <a:pt x="1145" y="809"/>
                    <a:pt x="1032" y="922"/>
                    <a:pt x="890" y="922"/>
                  </a:cubicBezTo>
                  <a:cubicBezTo>
                    <a:pt x="663" y="922"/>
                    <a:pt x="549" y="648"/>
                    <a:pt x="710" y="487"/>
                  </a:cubicBezTo>
                  <a:cubicBezTo>
                    <a:pt x="762" y="435"/>
                    <a:pt x="826" y="412"/>
                    <a:pt x="889" y="412"/>
                  </a:cubicBezTo>
                  <a:close/>
                  <a:moveTo>
                    <a:pt x="890" y="0"/>
                  </a:moveTo>
                  <a:cubicBezTo>
                    <a:pt x="299" y="0"/>
                    <a:pt x="1" y="719"/>
                    <a:pt x="422" y="1135"/>
                  </a:cubicBezTo>
                  <a:cubicBezTo>
                    <a:pt x="556" y="1271"/>
                    <a:pt x="723" y="1332"/>
                    <a:pt x="886" y="1332"/>
                  </a:cubicBezTo>
                  <a:cubicBezTo>
                    <a:pt x="1228" y="1332"/>
                    <a:pt x="1556" y="1067"/>
                    <a:pt x="1556" y="667"/>
                  </a:cubicBezTo>
                  <a:cubicBezTo>
                    <a:pt x="1556" y="298"/>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3528800" y="4481025"/>
              <a:ext cx="38800" cy="33325"/>
            </a:xfrm>
            <a:custGeom>
              <a:rect b="b" l="l" r="r" t="t"/>
              <a:pathLst>
                <a:path extrusionOk="0" h="1333" w="1552">
                  <a:moveTo>
                    <a:pt x="662" y="410"/>
                  </a:moveTo>
                  <a:cubicBezTo>
                    <a:pt x="889" y="410"/>
                    <a:pt x="1003" y="685"/>
                    <a:pt x="842" y="845"/>
                  </a:cubicBezTo>
                  <a:cubicBezTo>
                    <a:pt x="790" y="897"/>
                    <a:pt x="726" y="921"/>
                    <a:pt x="663" y="921"/>
                  </a:cubicBezTo>
                  <a:cubicBezTo>
                    <a:pt x="532" y="921"/>
                    <a:pt x="407" y="819"/>
                    <a:pt x="407" y="666"/>
                  </a:cubicBezTo>
                  <a:cubicBezTo>
                    <a:pt x="407" y="524"/>
                    <a:pt x="520" y="410"/>
                    <a:pt x="662" y="410"/>
                  </a:cubicBezTo>
                  <a:close/>
                  <a:moveTo>
                    <a:pt x="668" y="0"/>
                  </a:moveTo>
                  <a:cubicBezTo>
                    <a:pt x="327" y="0"/>
                    <a:pt x="0" y="266"/>
                    <a:pt x="0" y="666"/>
                  </a:cubicBezTo>
                  <a:cubicBezTo>
                    <a:pt x="0" y="1035"/>
                    <a:pt x="293" y="1328"/>
                    <a:pt x="662" y="1332"/>
                  </a:cubicBezTo>
                  <a:cubicBezTo>
                    <a:pt x="1253" y="1332"/>
                    <a:pt x="1551" y="614"/>
                    <a:pt x="1135" y="198"/>
                  </a:cubicBezTo>
                  <a:cubicBezTo>
                    <a:pt x="999" y="61"/>
                    <a:pt x="832"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3673975" y="2211075"/>
              <a:ext cx="56875" cy="48750"/>
            </a:xfrm>
            <a:custGeom>
              <a:rect b="b" l="l" r="r" t="t"/>
              <a:pathLst>
                <a:path extrusionOk="0" h="1950" w="2275">
                  <a:moveTo>
                    <a:pt x="1297" y="411"/>
                  </a:moveTo>
                  <a:cubicBezTo>
                    <a:pt x="1586" y="411"/>
                    <a:pt x="1863" y="635"/>
                    <a:pt x="1863" y="974"/>
                  </a:cubicBezTo>
                  <a:cubicBezTo>
                    <a:pt x="1863" y="1286"/>
                    <a:pt x="1613" y="1537"/>
                    <a:pt x="1300" y="1537"/>
                  </a:cubicBezTo>
                  <a:cubicBezTo>
                    <a:pt x="799" y="1537"/>
                    <a:pt x="549" y="932"/>
                    <a:pt x="903" y="577"/>
                  </a:cubicBezTo>
                  <a:cubicBezTo>
                    <a:pt x="1018" y="462"/>
                    <a:pt x="1159" y="411"/>
                    <a:pt x="1297" y="411"/>
                  </a:cubicBezTo>
                  <a:close/>
                  <a:moveTo>
                    <a:pt x="1300" y="0"/>
                  </a:moveTo>
                  <a:cubicBezTo>
                    <a:pt x="435" y="0"/>
                    <a:pt x="0" y="1050"/>
                    <a:pt x="615" y="1665"/>
                  </a:cubicBezTo>
                  <a:cubicBezTo>
                    <a:pt x="812" y="1861"/>
                    <a:pt x="1054" y="1949"/>
                    <a:pt x="1292" y="1949"/>
                  </a:cubicBezTo>
                  <a:cubicBezTo>
                    <a:pt x="1793" y="1949"/>
                    <a:pt x="2275" y="1561"/>
                    <a:pt x="2275" y="974"/>
                  </a:cubicBezTo>
                  <a:cubicBezTo>
                    <a:pt x="2275" y="435"/>
                    <a:pt x="1840" y="0"/>
                    <a:pt x="130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3948700" y="2994500"/>
              <a:ext cx="38925" cy="33325"/>
            </a:xfrm>
            <a:custGeom>
              <a:rect b="b" l="l" r="r" t="t"/>
              <a:pathLst>
                <a:path extrusionOk="0" h="1333" w="1557">
                  <a:moveTo>
                    <a:pt x="889" y="412"/>
                  </a:moveTo>
                  <a:cubicBezTo>
                    <a:pt x="1020" y="412"/>
                    <a:pt x="1145" y="514"/>
                    <a:pt x="1145" y="667"/>
                  </a:cubicBezTo>
                  <a:cubicBezTo>
                    <a:pt x="1145" y="809"/>
                    <a:pt x="1032" y="923"/>
                    <a:pt x="890" y="923"/>
                  </a:cubicBezTo>
                  <a:cubicBezTo>
                    <a:pt x="663" y="923"/>
                    <a:pt x="549" y="648"/>
                    <a:pt x="710" y="488"/>
                  </a:cubicBezTo>
                  <a:cubicBezTo>
                    <a:pt x="762" y="436"/>
                    <a:pt x="826" y="412"/>
                    <a:pt x="889" y="412"/>
                  </a:cubicBezTo>
                  <a:close/>
                  <a:moveTo>
                    <a:pt x="890" y="1"/>
                  </a:moveTo>
                  <a:cubicBezTo>
                    <a:pt x="299" y="1"/>
                    <a:pt x="1" y="719"/>
                    <a:pt x="422" y="1136"/>
                  </a:cubicBezTo>
                  <a:cubicBezTo>
                    <a:pt x="556" y="1272"/>
                    <a:pt x="723" y="1333"/>
                    <a:pt x="886" y="1333"/>
                  </a:cubicBezTo>
                  <a:cubicBezTo>
                    <a:pt x="1228" y="1333"/>
                    <a:pt x="1556" y="1067"/>
                    <a:pt x="1556" y="667"/>
                  </a:cubicBezTo>
                  <a:cubicBezTo>
                    <a:pt x="1556" y="299"/>
                    <a:pt x="1259"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3979675" y="2963650"/>
              <a:ext cx="38800" cy="33275"/>
            </a:xfrm>
            <a:custGeom>
              <a:rect b="b" l="l" r="r" t="t"/>
              <a:pathLst>
                <a:path extrusionOk="0" h="1331" w="1552">
                  <a:moveTo>
                    <a:pt x="887" y="407"/>
                  </a:moveTo>
                  <a:cubicBezTo>
                    <a:pt x="1017" y="407"/>
                    <a:pt x="1145" y="509"/>
                    <a:pt x="1145" y="662"/>
                  </a:cubicBezTo>
                  <a:cubicBezTo>
                    <a:pt x="1145" y="804"/>
                    <a:pt x="1027" y="918"/>
                    <a:pt x="890" y="918"/>
                  </a:cubicBezTo>
                  <a:cubicBezTo>
                    <a:pt x="663" y="918"/>
                    <a:pt x="549" y="644"/>
                    <a:pt x="710" y="483"/>
                  </a:cubicBezTo>
                  <a:cubicBezTo>
                    <a:pt x="760" y="431"/>
                    <a:pt x="824" y="407"/>
                    <a:pt x="887" y="407"/>
                  </a:cubicBezTo>
                  <a:close/>
                  <a:moveTo>
                    <a:pt x="890" y="0"/>
                  </a:moveTo>
                  <a:cubicBezTo>
                    <a:pt x="294" y="0"/>
                    <a:pt x="1" y="714"/>
                    <a:pt x="417" y="1135"/>
                  </a:cubicBezTo>
                  <a:cubicBezTo>
                    <a:pt x="553" y="1270"/>
                    <a:pt x="720" y="1330"/>
                    <a:pt x="883" y="1330"/>
                  </a:cubicBezTo>
                  <a:cubicBezTo>
                    <a:pt x="1225" y="1330"/>
                    <a:pt x="1552" y="1066"/>
                    <a:pt x="1552" y="662"/>
                  </a:cubicBezTo>
                  <a:cubicBezTo>
                    <a:pt x="1552" y="298"/>
                    <a:pt x="1254"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3917725" y="2963650"/>
              <a:ext cx="38925" cy="33275"/>
            </a:xfrm>
            <a:custGeom>
              <a:rect b="b" l="l" r="r" t="t"/>
              <a:pathLst>
                <a:path extrusionOk="0" h="1331" w="1557">
                  <a:moveTo>
                    <a:pt x="889" y="407"/>
                  </a:moveTo>
                  <a:cubicBezTo>
                    <a:pt x="1020" y="407"/>
                    <a:pt x="1145" y="509"/>
                    <a:pt x="1145" y="662"/>
                  </a:cubicBezTo>
                  <a:cubicBezTo>
                    <a:pt x="1145" y="804"/>
                    <a:pt x="1032" y="918"/>
                    <a:pt x="895" y="918"/>
                  </a:cubicBezTo>
                  <a:cubicBezTo>
                    <a:pt x="663" y="918"/>
                    <a:pt x="549" y="644"/>
                    <a:pt x="710" y="483"/>
                  </a:cubicBezTo>
                  <a:cubicBezTo>
                    <a:pt x="762" y="431"/>
                    <a:pt x="826" y="407"/>
                    <a:pt x="889" y="407"/>
                  </a:cubicBezTo>
                  <a:close/>
                  <a:moveTo>
                    <a:pt x="895" y="0"/>
                  </a:moveTo>
                  <a:cubicBezTo>
                    <a:pt x="299" y="0"/>
                    <a:pt x="1" y="714"/>
                    <a:pt x="422" y="1135"/>
                  </a:cubicBezTo>
                  <a:cubicBezTo>
                    <a:pt x="558" y="1270"/>
                    <a:pt x="724" y="1330"/>
                    <a:pt x="888" y="1330"/>
                  </a:cubicBezTo>
                  <a:cubicBezTo>
                    <a:pt x="1230" y="1330"/>
                    <a:pt x="1557" y="1066"/>
                    <a:pt x="1557" y="662"/>
                  </a:cubicBezTo>
                  <a:cubicBezTo>
                    <a:pt x="1557" y="298"/>
                    <a:pt x="1259" y="0"/>
                    <a:pt x="89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3954375" y="2719850"/>
              <a:ext cx="38800" cy="33275"/>
            </a:xfrm>
            <a:custGeom>
              <a:rect b="b" l="l" r="r" t="t"/>
              <a:pathLst>
                <a:path extrusionOk="0" h="1331" w="1552">
                  <a:moveTo>
                    <a:pt x="663" y="413"/>
                  </a:moveTo>
                  <a:cubicBezTo>
                    <a:pt x="890" y="413"/>
                    <a:pt x="1003" y="687"/>
                    <a:pt x="842" y="848"/>
                  </a:cubicBezTo>
                  <a:cubicBezTo>
                    <a:pt x="790" y="900"/>
                    <a:pt x="726" y="924"/>
                    <a:pt x="664" y="924"/>
                  </a:cubicBezTo>
                  <a:cubicBezTo>
                    <a:pt x="533" y="924"/>
                    <a:pt x="407" y="822"/>
                    <a:pt x="407" y="668"/>
                  </a:cubicBezTo>
                  <a:cubicBezTo>
                    <a:pt x="407" y="527"/>
                    <a:pt x="521" y="413"/>
                    <a:pt x="663" y="413"/>
                  </a:cubicBezTo>
                  <a:close/>
                  <a:moveTo>
                    <a:pt x="669" y="1"/>
                  </a:moveTo>
                  <a:cubicBezTo>
                    <a:pt x="328" y="1"/>
                    <a:pt x="1" y="265"/>
                    <a:pt x="1" y="668"/>
                  </a:cubicBezTo>
                  <a:cubicBezTo>
                    <a:pt x="1" y="1033"/>
                    <a:pt x="299" y="1331"/>
                    <a:pt x="663" y="1331"/>
                  </a:cubicBezTo>
                  <a:cubicBezTo>
                    <a:pt x="1254" y="1331"/>
                    <a:pt x="1552" y="616"/>
                    <a:pt x="1136" y="196"/>
                  </a:cubicBezTo>
                  <a:cubicBezTo>
                    <a:pt x="1000" y="61"/>
                    <a:pt x="833" y="1"/>
                    <a:pt x="66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3979675" y="2750850"/>
              <a:ext cx="38800" cy="33275"/>
            </a:xfrm>
            <a:custGeom>
              <a:rect b="b" l="l" r="r" t="t"/>
              <a:pathLst>
                <a:path extrusionOk="0" h="1331" w="1552">
                  <a:moveTo>
                    <a:pt x="887" y="408"/>
                  </a:moveTo>
                  <a:cubicBezTo>
                    <a:pt x="1017" y="408"/>
                    <a:pt x="1145" y="509"/>
                    <a:pt x="1145" y="663"/>
                  </a:cubicBezTo>
                  <a:cubicBezTo>
                    <a:pt x="1145" y="805"/>
                    <a:pt x="1027" y="918"/>
                    <a:pt x="890" y="918"/>
                  </a:cubicBezTo>
                  <a:cubicBezTo>
                    <a:pt x="663" y="918"/>
                    <a:pt x="549" y="644"/>
                    <a:pt x="710" y="483"/>
                  </a:cubicBezTo>
                  <a:cubicBezTo>
                    <a:pt x="760" y="431"/>
                    <a:pt x="824" y="408"/>
                    <a:pt x="887" y="408"/>
                  </a:cubicBezTo>
                  <a:close/>
                  <a:moveTo>
                    <a:pt x="890" y="1"/>
                  </a:moveTo>
                  <a:cubicBezTo>
                    <a:pt x="294" y="1"/>
                    <a:pt x="1" y="715"/>
                    <a:pt x="417" y="1136"/>
                  </a:cubicBezTo>
                  <a:cubicBezTo>
                    <a:pt x="553" y="1270"/>
                    <a:pt x="720" y="1330"/>
                    <a:pt x="883" y="1330"/>
                  </a:cubicBezTo>
                  <a:cubicBezTo>
                    <a:pt x="1225" y="1330"/>
                    <a:pt x="1552" y="1066"/>
                    <a:pt x="1552" y="663"/>
                  </a:cubicBezTo>
                  <a:cubicBezTo>
                    <a:pt x="1552" y="299"/>
                    <a:pt x="1254"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3948700" y="2781700"/>
              <a:ext cx="38925" cy="33325"/>
            </a:xfrm>
            <a:custGeom>
              <a:rect b="b" l="l" r="r" t="t"/>
              <a:pathLst>
                <a:path extrusionOk="0" h="1333" w="1557">
                  <a:moveTo>
                    <a:pt x="889" y="413"/>
                  </a:moveTo>
                  <a:cubicBezTo>
                    <a:pt x="1020" y="413"/>
                    <a:pt x="1145" y="514"/>
                    <a:pt x="1145" y="668"/>
                  </a:cubicBezTo>
                  <a:cubicBezTo>
                    <a:pt x="1145" y="809"/>
                    <a:pt x="1032" y="923"/>
                    <a:pt x="890" y="923"/>
                  </a:cubicBezTo>
                  <a:cubicBezTo>
                    <a:pt x="663" y="923"/>
                    <a:pt x="549" y="649"/>
                    <a:pt x="710" y="488"/>
                  </a:cubicBezTo>
                  <a:cubicBezTo>
                    <a:pt x="762" y="436"/>
                    <a:pt x="826" y="413"/>
                    <a:pt x="889" y="413"/>
                  </a:cubicBezTo>
                  <a:close/>
                  <a:moveTo>
                    <a:pt x="890" y="1"/>
                  </a:moveTo>
                  <a:cubicBezTo>
                    <a:pt x="299" y="1"/>
                    <a:pt x="1" y="720"/>
                    <a:pt x="422" y="1136"/>
                  </a:cubicBezTo>
                  <a:cubicBezTo>
                    <a:pt x="556" y="1272"/>
                    <a:pt x="723" y="1333"/>
                    <a:pt x="886" y="1333"/>
                  </a:cubicBezTo>
                  <a:cubicBezTo>
                    <a:pt x="1228" y="1333"/>
                    <a:pt x="1556" y="1067"/>
                    <a:pt x="1556" y="668"/>
                  </a:cubicBezTo>
                  <a:cubicBezTo>
                    <a:pt x="1556" y="299"/>
                    <a:pt x="1259"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3917725" y="2750850"/>
              <a:ext cx="38925" cy="33275"/>
            </a:xfrm>
            <a:custGeom>
              <a:rect b="b" l="l" r="r" t="t"/>
              <a:pathLst>
                <a:path extrusionOk="0" h="1331" w="1557">
                  <a:moveTo>
                    <a:pt x="889" y="408"/>
                  </a:moveTo>
                  <a:cubicBezTo>
                    <a:pt x="1020" y="408"/>
                    <a:pt x="1145" y="509"/>
                    <a:pt x="1145" y="663"/>
                  </a:cubicBezTo>
                  <a:cubicBezTo>
                    <a:pt x="1145" y="805"/>
                    <a:pt x="1032" y="918"/>
                    <a:pt x="895" y="918"/>
                  </a:cubicBezTo>
                  <a:cubicBezTo>
                    <a:pt x="663" y="918"/>
                    <a:pt x="549" y="644"/>
                    <a:pt x="710" y="483"/>
                  </a:cubicBezTo>
                  <a:cubicBezTo>
                    <a:pt x="762" y="431"/>
                    <a:pt x="826" y="408"/>
                    <a:pt x="889" y="408"/>
                  </a:cubicBezTo>
                  <a:close/>
                  <a:moveTo>
                    <a:pt x="895" y="1"/>
                  </a:moveTo>
                  <a:cubicBezTo>
                    <a:pt x="299" y="1"/>
                    <a:pt x="1" y="715"/>
                    <a:pt x="422" y="1136"/>
                  </a:cubicBezTo>
                  <a:cubicBezTo>
                    <a:pt x="558" y="1270"/>
                    <a:pt x="724" y="1330"/>
                    <a:pt x="888" y="1330"/>
                  </a:cubicBezTo>
                  <a:cubicBezTo>
                    <a:pt x="1230" y="1330"/>
                    <a:pt x="1557" y="1066"/>
                    <a:pt x="1557" y="663"/>
                  </a:cubicBezTo>
                  <a:cubicBezTo>
                    <a:pt x="1557" y="299"/>
                    <a:pt x="1259" y="1"/>
                    <a:pt x="89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3741825" y="804275"/>
              <a:ext cx="38800" cy="33325"/>
            </a:xfrm>
            <a:custGeom>
              <a:rect b="b" l="l" r="r" t="t"/>
              <a:pathLst>
                <a:path extrusionOk="0" h="1333" w="1552">
                  <a:moveTo>
                    <a:pt x="662" y="411"/>
                  </a:moveTo>
                  <a:cubicBezTo>
                    <a:pt x="804" y="411"/>
                    <a:pt x="918" y="525"/>
                    <a:pt x="918" y="667"/>
                  </a:cubicBezTo>
                  <a:cubicBezTo>
                    <a:pt x="918" y="820"/>
                    <a:pt x="792" y="922"/>
                    <a:pt x="661" y="922"/>
                  </a:cubicBezTo>
                  <a:cubicBezTo>
                    <a:pt x="599" y="922"/>
                    <a:pt x="535" y="899"/>
                    <a:pt x="483" y="846"/>
                  </a:cubicBezTo>
                  <a:cubicBezTo>
                    <a:pt x="322" y="686"/>
                    <a:pt x="435" y="411"/>
                    <a:pt x="662" y="411"/>
                  </a:cubicBezTo>
                  <a:close/>
                  <a:moveTo>
                    <a:pt x="662" y="0"/>
                  </a:moveTo>
                  <a:cubicBezTo>
                    <a:pt x="298" y="0"/>
                    <a:pt x="0" y="298"/>
                    <a:pt x="0" y="667"/>
                  </a:cubicBezTo>
                  <a:cubicBezTo>
                    <a:pt x="0" y="1066"/>
                    <a:pt x="327" y="1332"/>
                    <a:pt x="668" y="1332"/>
                  </a:cubicBezTo>
                  <a:cubicBezTo>
                    <a:pt x="832" y="1332"/>
                    <a:pt x="999" y="1271"/>
                    <a:pt x="1135" y="1135"/>
                  </a:cubicBezTo>
                  <a:cubicBezTo>
                    <a:pt x="1551" y="719"/>
                    <a:pt x="1258" y="0"/>
                    <a:pt x="66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3523400" y="1079000"/>
              <a:ext cx="38875" cy="33250"/>
            </a:xfrm>
            <a:custGeom>
              <a:rect b="b" l="l" r="r" t="t"/>
              <a:pathLst>
                <a:path extrusionOk="0" h="1330" w="1555">
                  <a:moveTo>
                    <a:pt x="887" y="408"/>
                  </a:moveTo>
                  <a:cubicBezTo>
                    <a:pt x="1018" y="408"/>
                    <a:pt x="1143" y="509"/>
                    <a:pt x="1143" y="663"/>
                  </a:cubicBezTo>
                  <a:cubicBezTo>
                    <a:pt x="1143" y="805"/>
                    <a:pt x="1030" y="918"/>
                    <a:pt x="888" y="918"/>
                  </a:cubicBezTo>
                  <a:cubicBezTo>
                    <a:pt x="661" y="918"/>
                    <a:pt x="547" y="644"/>
                    <a:pt x="708" y="483"/>
                  </a:cubicBezTo>
                  <a:cubicBezTo>
                    <a:pt x="760" y="431"/>
                    <a:pt x="824" y="408"/>
                    <a:pt x="887" y="408"/>
                  </a:cubicBezTo>
                  <a:close/>
                  <a:moveTo>
                    <a:pt x="882" y="1"/>
                  </a:moveTo>
                  <a:cubicBezTo>
                    <a:pt x="295" y="1"/>
                    <a:pt x="0" y="716"/>
                    <a:pt x="420" y="1136"/>
                  </a:cubicBezTo>
                  <a:cubicBezTo>
                    <a:pt x="553" y="1269"/>
                    <a:pt x="719" y="1329"/>
                    <a:pt x="881" y="1329"/>
                  </a:cubicBezTo>
                  <a:cubicBezTo>
                    <a:pt x="1224" y="1329"/>
                    <a:pt x="1554" y="1063"/>
                    <a:pt x="1554" y="663"/>
                  </a:cubicBezTo>
                  <a:cubicBezTo>
                    <a:pt x="1554" y="294"/>
                    <a:pt x="1256" y="1"/>
                    <a:pt x="888" y="1"/>
                  </a:cubicBezTo>
                  <a:cubicBezTo>
                    <a:pt x="886" y="1"/>
                    <a:pt x="884" y="1"/>
                    <a:pt x="88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3559875" y="1047950"/>
              <a:ext cx="38925" cy="33325"/>
            </a:xfrm>
            <a:custGeom>
              <a:rect b="b" l="l" r="r" t="t"/>
              <a:pathLst>
                <a:path extrusionOk="0" h="1333" w="1557">
                  <a:moveTo>
                    <a:pt x="673" y="415"/>
                  </a:moveTo>
                  <a:cubicBezTo>
                    <a:pt x="896" y="415"/>
                    <a:pt x="1007" y="686"/>
                    <a:pt x="847" y="845"/>
                  </a:cubicBezTo>
                  <a:cubicBezTo>
                    <a:pt x="795" y="897"/>
                    <a:pt x="731" y="921"/>
                    <a:pt x="669" y="921"/>
                  </a:cubicBezTo>
                  <a:cubicBezTo>
                    <a:pt x="538" y="921"/>
                    <a:pt x="412" y="819"/>
                    <a:pt x="412" y="666"/>
                  </a:cubicBezTo>
                  <a:cubicBezTo>
                    <a:pt x="412" y="529"/>
                    <a:pt x="526" y="415"/>
                    <a:pt x="668" y="415"/>
                  </a:cubicBezTo>
                  <a:cubicBezTo>
                    <a:pt x="670" y="415"/>
                    <a:pt x="671" y="415"/>
                    <a:pt x="673" y="415"/>
                  </a:cubicBezTo>
                  <a:close/>
                  <a:moveTo>
                    <a:pt x="671" y="0"/>
                  </a:moveTo>
                  <a:cubicBezTo>
                    <a:pt x="329" y="0"/>
                    <a:pt x="1" y="266"/>
                    <a:pt x="1" y="666"/>
                  </a:cubicBezTo>
                  <a:cubicBezTo>
                    <a:pt x="1" y="1035"/>
                    <a:pt x="299" y="1332"/>
                    <a:pt x="668" y="1332"/>
                  </a:cubicBezTo>
                  <a:cubicBezTo>
                    <a:pt x="1259" y="1332"/>
                    <a:pt x="1557" y="618"/>
                    <a:pt x="1136" y="198"/>
                  </a:cubicBezTo>
                  <a:cubicBezTo>
                    <a:pt x="1001" y="61"/>
                    <a:pt x="835"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3529025" y="804275"/>
              <a:ext cx="38800" cy="33325"/>
            </a:xfrm>
            <a:custGeom>
              <a:rect b="b" l="l" r="r" t="t"/>
              <a:pathLst>
                <a:path extrusionOk="0" h="1333" w="1552">
                  <a:moveTo>
                    <a:pt x="663" y="411"/>
                  </a:moveTo>
                  <a:cubicBezTo>
                    <a:pt x="805" y="411"/>
                    <a:pt x="918" y="525"/>
                    <a:pt x="918" y="667"/>
                  </a:cubicBezTo>
                  <a:cubicBezTo>
                    <a:pt x="918" y="820"/>
                    <a:pt x="793" y="922"/>
                    <a:pt x="662" y="922"/>
                  </a:cubicBezTo>
                  <a:cubicBezTo>
                    <a:pt x="599" y="922"/>
                    <a:pt x="535" y="899"/>
                    <a:pt x="483" y="846"/>
                  </a:cubicBezTo>
                  <a:cubicBezTo>
                    <a:pt x="322" y="686"/>
                    <a:pt x="436" y="411"/>
                    <a:pt x="663" y="411"/>
                  </a:cubicBezTo>
                  <a:close/>
                  <a:moveTo>
                    <a:pt x="663" y="0"/>
                  </a:moveTo>
                  <a:cubicBezTo>
                    <a:pt x="299" y="0"/>
                    <a:pt x="1" y="298"/>
                    <a:pt x="1" y="667"/>
                  </a:cubicBezTo>
                  <a:cubicBezTo>
                    <a:pt x="1" y="1066"/>
                    <a:pt x="327" y="1332"/>
                    <a:pt x="669" y="1332"/>
                  </a:cubicBezTo>
                  <a:cubicBezTo>
                    <a:pt x="832" y="1332"/>
                    <a:pt x="999" y="1271"/>
                    <a:pt x="1136" y="1135"/>
                  </a:cubicBezTo>
                  <a:cubicBezTo>
                    <a:pt x="1552" y="719"/>
                    <a:pt x="1258" y="0"/>
                    <a:pt x="66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3529025" y="1017050"/>
              <a:ext cx="38800" cy="33375"/>
            </a:xfrm>
            <a:custGeom>
              <a:rect b="b" l="l" r="r" t="t"/>
              <a:pathLst>
                <a:path extrusionOk="0" h="1335" w="1552">
                  <a:moveTo>
                    <a:pt x="663" y="412"/>
                  </a:moveTo>
                  <a:cubicBezTo>
                    <a:pt x="890" y="412"/>
                    <a:pt x="1003" y="686"/>
                    <a:pt x="842" y="847"/>
                  </a:cubicBezTo>
                  <a:cubicBezTo>
                    <a:pt x="790" y="899"/>
                    <a:pt x="726" y="923"/>
                    <a:pt x="664" y="923"/>
                  </a:cubicBezTo>
                  <a:cubicBezTo>
                    <a:pt x="533" y="923"/>
                    <a:pt x="407" y="821"/>
                    <a:pt x="407" y="668"/>
                  </a:cubicBezTo>
                  <a:cubicBezTo>
                    <a:pt x="407" y="526"/>
                    <a:pt x="526" y="412"/>
                    <a:pt x="663" y="412"/>
                  </a:cubicBezTo>
                  <a:close/>
                  <a:moveTo>
                    <a:pt x="672" y="1"/>
                  </a:moveTo>
                  <a:cubicBezTo>
                    <a:pt x="329" y="1"/>
                    <a:pt x="1" y="267"/>
                    <a:pt x="1" y="668"/>
                  </a:cubicBezTo>
                  <a:cubicBezTo>
                    <a:pt x="1" y="1036"/>
                    <a:pt x="299" y="1330"/>
                    <a:pt x="663" y="1334"/>
                  </a:cubicBezTo>
                  <a:cubicBezTo>
                    <a:pt x="1258" y="1334"/>
                    <a:pt x="1552" y="615"/>
                    <a:pt x="1136" y="195"/>
                  </a:cubicBezTo>
                  <a:cubicBezTo>
                    <a:pt x="1000" y="61"/>
                    <a:pt x="834" y="1"/>
                    <a:pt x="67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3498050" y="1047950"/>
              <a:ext cx="38925" cy="33325"/>
            </a:xfrm>
            <a:custGeom>
              <a:rect b="b" l="l" r="r" t="t"/>
              <a:pathLst>
                <a:path extrusionOk="0" h="1333" w="1557">
                  <a:moveTo>
                    <a:pt x="667" y="415"/>
                  </a:moveTo>
                  <a:cubicBezTo>
                    <a:pt x="894" y="415"/>
                    <a:pt x="1008" y="689"/>
                    <a:pt x="847" y="845"/>
                  </a:cubicBezTo>
                  <a:cubicBezTo>
                    <a:pt x="795" y="897"/>
                    <a:pt x="731" y="921"/>
                    <a:pt x="668" y="921"/>
                  </a:cubicBezTo>
                  <a:cubicBezTo>
                    <a:pt x="537" y="921"/>
                    <a:pt x="412" y="819"/>
                    <a:pt x="412" y="666"/>
                  </a:cubicBezTo>
                  <a:cubicBezTo>
                    <a:pt x="412" y="529"/>
                    <a:pt x="526" y="415"/>
                    <a:pt x="667" y="415"/>
                  </a:cubicBezTo>
                  <a:close/>
                  <a:moveTo>
                    <a:pt x="669" y="0"/>
                  </a:moveTo>
                  <a:cubicBezTo>
                    <a:pt x="327" y="0"/>
                    <a:pt x="1" y="266"/>
                    <a:pt x="1" y="666"/>
                  </a:cubicBezTo>
                  <a:cubicBezTo>
                    <a:pt x="1" y="1035"/>
                    <a:pt x="299" y="1332"/>
                    <a:pt x="667" y="1332"/>
                  </a:cubicBezTo>
                  <a:cubicBezTo>
                    <a:pt x="1259" y="1332"/>
                    <a:pt x="1556" y="618"/>
                    <a:pt x="1136" y="198"/>
                  </a:cubicBezTo>
                  <a:cubicBezTo>
                    <a:pt x="999" y="61"/>
                    <a:pt x="832"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3954625" y="1017050"/>
              <a:ext cx="38800" cy="33375"/>
            </a:xfrm>
            <a:custGeom>
              <a:rect b="b" l="l" r="r" t="t"/>
              <a:pathLst>
                <a:path extrusionOk="0" h="1335" w="1552">
                  <a:moveTo>
                    <a:pt x="662" y="412"/>
                  </a:moveTo>
                  <a:cubicBezTo>
                    <a:pt x="889" y="412"/>
                    <a:pt x="1003" y="686"/>
                    <a:pt x="842" y="847"/>
                  </a:cubicBezTo>
                  <a:cubicBezTo>
                    <a:pt x="791" y="899"/>
                    <a:pt x="728" y="923"/>
                    <a:pt x="666" y="923"/>
                  </a:cubicBezTo>
                  <a:cubicBezTo>
                    <a:pt x="537" y="923"/>
                    <a:pt x="412" y="821"/>
                    <a:pt x="412" y="668"/>
                  </a:cubicBezTo>
                  <a:cubicBezTo>
                    <a:pt x="412" y="526"/>
                    <a:pt x="525" y="412"/>
                    <a:pt x="662" y="412"/>
                  </a:cubicBezTo>
                  <a:close/>
                  <a:moveTo>
                    <a:pt x="671" y="1"/>
                  </a:moveTo>
                  <a:cubicBezTo>
                    <a:pt x="328" y="1"/>
                    <a:pt x="0" y="267"/>
                    <a:pt x="0" y="668"/>
                  </a:cubicBezTo>
                  <a:cubicBezTo>
                    <a:pt x="0" y="1036"/>
                    <a:pt x="298" y="1330"/>
                    <a:pt x="662" y="1334"/>
                  </a:cubicBezTo>
                  <a:cubicBezTo>
                    <a:pt x="1258" y="1334"/>
                    <a:pt x="1551" y="615"/>
                    <a:pt x="1135" y="195"/>
                  </a:cubicBezTo>
                  <a:cubicBezTo>
                    <a:pt x="1000" y="61"/>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3815475" y="1122200"/>
              <a:ext cx="98725" cy="97600"/>
            </a:xfrm>
            <a:custGeom>
              <a:rect b="b" l="l" r="r" t="t"/>
              <a:pathLst>
                <a:path extrusionOk="0" h="3904" w="3949">
                  <a:moveTo>
                    <a:pt x="1977" y="495"/>
                  </a:moveTo>
                  <a:lnTo>
                    <a:pt x="3433" y="1952"/>
                  </a:lnTo>
                  <a:lnTo>
                    <a:pt x="1972" y="3413"/>
                  </a:lnTo>
                  <a:lnTo>
                    <a:pt x="521" y="1952"/>
                  </a:lnTo>
                  <a:lnTo>
                    <a:pt x="1977" y="495"/>
                  </a:lnTo>
                  <a:close/>
                  <a:moveTo>
                    <a:pt x="1977" y="1"/>
                  </a:moveTo>
                  <a:cubicBezTo>
                    <a:pt x="1924" y="1"/>
                    <a:pt x="1871" y="22"/>
                    <a:pt x="1830" y="65"/>
                  </a:cubicBezTo>
                  <a:lnTo>
                    <a:pt x="81" y="1810"/>
                  </a:lnTo>
                  <a:cubicBezTo>
                    <a:pt x="0" y="1890"/>
                    <a:pt x="0" y="2018"/>
                    <a:pt x="81" y="2098"/>
                  </a:cubicBezTo>
                  <a:lnTo>
                    <a:pt x="1830" y="3843"/>
                  </a:lnTo>
                  <a:cubicBezTo>
                    <a:pt x="1871" y="3883"/>
                    <a:pt x="1923" y="3903"/>
                    <a:pt x="1975" y="3903"/>
                  </a:cubicBezTo>
                  <a:cubicBezTo>
                    <a:pt x="2027" y="3903"/>
                    <a:pt x="2079" y="3883"/>
                    <a:pt x="2119" y="3843"/>
                  </a:cubicBezTo>
                  <a:lnTo>
                    <a:pt x="2124" y="3843"/>
                  </a:lnTo>
                  <a:lnTo>
                    <a:pt x="3869" y="2098"/>
                  </a:lnTo>
                  <a:cubicBezTo>
                    <a:pt x="3949" y="2018"/>
                    <a:pt x="3949" y="1890"/>
                    <a:pt x="3869" y="1810"/>
                  </a:cubicBezTo>
                  <a:lnTo>
                    <a:pt x="2124" y="65"/>
                  </a:lnTo>
                  <a:cubicBezTo>
                    <a:pt x="2083" y="22"/>
                    <a:pt x="2030" y="1"/>
                    <a:pt x="197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3559875" y="835150"/>
              <a:ext cx="38925" cy="33325"/>
            </a:xfrm>
            <a:custGeom>
              <a:rect b="b" l="l" r="r" t="t"/>
              <a:pathLst>
                <a:path extrusionOk="0" h="1333" w="1557">
                  <a:moveTo>
                    <a:pt x="673" y="415"/>
                  </a:moveTo>
                  <a:cubicBezTo>
                    <a:pt x="896" y="415"/>
                    <a:pt x="1007" y="686"/>
                    <a:pt x="847" y="846"/>
                  </a:cubicBezTo>
                  <a:cubicBezTo>
                    <a:pt x="795" y="898"/>
                    <a:pt x="731" y="921"/>
                    <a:pt x="669" y="921"/>
                  </a:cubicBezTo>
                  <a:cubicBezTo>
                    <a:pt x="538" y="921"/>
                    <a:pt x="412" y="819"/>
                    <a:pt x="412" y="666"/>
                  </a:cubicBezTo>
                  <a:cubicBezTo>
                    <a:pt x="412" y="529"/>
                    <a:pt x="526" y="415"/>
                    <a:pt x="668" y="415"/>
                  </a:cubicBezTo>
                  <a:cubicBezTo>
                    <a:pt x="670" y="415"/>
                    <a:pt x="671" y="415"/>
                    <a:pt x="673" y="415"/>
                  </a:cubicBezTo>
                  <a:close/>
                  <a:moveTo>
                    <a:pt x="671" y="1"/>
                  </a:moveTo>
                  <a:cubicBezTo>
                    <a:pt x="329" y="1"/>
                    <a:pt x="1" y="266"/>
                    <a:pt x="1" y="666"/>
                  </a:cubicBezTo>
                  <a:cubicBezTo>
                    <a:pt x="1" y="1035"/>
                    <a:pt x="299" y="1333"/>
                    <a:pt x="668" y="1333"/>
                  </a:cubicBezTo>
                  <a:cubicBezTo>
                    <a:pt x="1259" y="1333"/>
                    <a:pt x="1557" y="619"/>
                    <a:pt x="1136" y="198"/>
                  </a:cubicBezTo>
                  <a:cubicBezTo>
                    <a:pt x="1001" y="62"/>
                    <a:pt x="835"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3815225" y="4524325"/>
              <a:ext cx="98625" cy="97575"/>
            </a:xfrm>
            <a:custGeom>
              <a:rect b="b" l="l" r="r" t="t"/>
              <a:pathLst>
                <a:path extrusionOk="0" h="3903" w="3945">
                  <a:moveTo>
                    <a:pt x="1973" y="499"/>
                  </a:moveTo>
                  <a:lnTo>
                    <a:pt x="3434" y="1955"/>
                  </a:lnTo>
                  <a:lnTo>
                    <a:pt x="1978" y="3412"/>
                  </a:lnTo>
                  <a:lnTo>
                    <a:pt x="516" y="1955"/>
                  </a:lnTo>
                  <a:lnTo>
                    <a:pt x="1973" y="499"/>
                  </a:lnTo>
                  <a:close/>
                  <a:moveTo>
                    <a:pt x="1973" y="0"/>
                  </a:moveTo>
                  <a:cubicBezTo>
                    <a:pt x="1920" y="0"/>
                    <a:pt x="1866" y="21"/>
                    <a:pt x="1826" y="64"/>
                  </a:cubicBezTo>
                  <a:lnTo>
                    <a:pt x="81" y="1809"/>
                  </a:lnTo>
                  <a:cubicBezTo>
                    <a:pt x="1" y="1889"/>
                    <a:pt x="1" y="2017"/>
                    <a:pt x="81" y="2097"/>
                  </a:cubicBezTo>
                  <a:lnTo>
                    <a:pt x="1826" y="3842"/>
                  </a:lnTo>
                  <a:cubicBezTo>
                    <a:pt x="1866" y="3882"/>
                    <a:pt x="1920" y="3902"/>
                    <a:pt x="1973" y="3902"/>
                  </a:cubicBezTo>
                  <a:cubicBezTo>
                    <a:pt x="2026" y="3902"/>
                    <a:pt x="2079" y="3882"/>
                    <a:pt x="2119" y="3842"/>
                  </a:cubicBezTo>
                  <a:lnTo>
                    <a:pt x="2119" y="3847"/>
                  </a:lnTo>
                  <a:lnTo>
                    <a:pt x="3864" y="2097"/>
                  </a:lnTo>
                  <a:cubicBezTo>
                    <a:pt x="3945" y="2017"/>
                    <a:pt x="3945" y="1889"/>
                    <a:pt x="3864" y="1809"/>
                  </a:cubicBezTo>
                  <a:lnTo>
                    <a:pt x="2119" y="64"/>
                  </a:lnTo>
                  <a:cubicBezTo>
                    <a:pt x="2079" y="21"/>
                    <a:pt x="2026" y="0"/>
                    <a:pt x="197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4167175" y="3571150"/>
              <a:ext cx="38800" cy="33275"/>
            </a:xfrm>
            <a:custGeom>
              <a:rect b="b" l="l" r="r" t="t"/>
              <a:pathLst>
                <a:path extrusionOk="0" h="1331" w="1552">
                  <a:moveTo>
                    <a:pt x="662" y="408"/>
                  </a:moveTo>
                  <a:lnTo>
                    <a:pt x="662" y="413"/>
                  </a:lnTo>
                  <a:cubicBezTo>
                    <a:pt x="889" y="413"/>
                    <a:pt x="1003" y="687"/>
                    <a:pt x="842" y="848"/>
                  </a:cubicBezTo>
                  <a:cubicBezTo>
                    <a:pt x="790" y="900"/>
                    <a:pt x="727" y="923"/>
                    <a:pt x="664" y="923"/>
                  </a:cubicBezTo>
                  <a:cubicBezTo>
                    <a:pt x="533" y="923"/>
                    <a:pt x="407" y="820"/>
                    <a:pt x="407" y="664"/>
                  </a:cubicBezTo>
                  <a:cubicBezTo>
                    <a:pt x="407" y="526"/>
                    <a:pt x="521" y="408"/>
                    <a:pt x="662" y="408"/>
                  </a:cubicBezTo>
                  <a:close/>
                  <a:moveTo>
                    <a:pt x="668" y="0"/>
                  </a:moveTo>
                  <a:cubicBezTo>
                    <a:pt x="327" y="0"/>
                    <a:pt x="0" y="265"/>
                    <a:pt x="0" y="668"/>
                  </a:cubicBezTo>
                  <a:cubicBezTo>
                    <a:pt x="0" y="1032"/>
                    <a:pt x="298" y="1330"/>
                    <a:pt x="662" y="1330"/>
                  </a:cubicBezTo>
                  <a:cubicBezTo>
                    <a:pt x="1254" y="1330"/>
                    <a:pt x="1551" y="616"/>
                    <a:pt x="1131" y="195"/>
                  </a:cubicBezTo>
                  <a:cubicBezTo>
                    <a:pt x="996" y="61"/>
                    <a:pt x="830"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3736150" y="866200"/>
              <a:ext cx="38925" cy="33250"/>
            </a:xfrm>
            <a:custGeom>
              <a:rect b="b" l="l" r="r" t="t"/>
              <a:pathLst>
                <a:path extrusionOk="0" h="1330" w="1557">
                  <a:moveTo>
                    <a:pt x="888" y="408"/>
                  </a:moveTo>
                  <a:cubicBezTo>
                    <a:pt x="1019" y="408"/>
                    <a:pt x="1145" y="509"/>
                    <a:pt x="1145" y="663"/>
                  </a:cubicBezTo>
                  <a:cubicBezTo>
                    <a:pt x="1145" y="805"/>
                    <a:pt x="1031" y="918"/>
                    <a:pt x="889" y="918"/>
                  </a:cubicBezTo>
                  <a:cubicBezTo>
                    <a:pt x="662" y="918"/>
                    <a:pt x="549" y="644"/>
                    <a:pt x="710" y="483"/>
                  </a:cubicBezTo>
                  <a:cubicBezTo>
                    <a:pt x="762" y="431"/>
                    <a:pt x="826" y="408"/>
                    <a:pt x="888" y="408"/>
                  </a:cubicBezTo>
                  <a:close/>
                  <a:moveTo>
                    <a:pt x="889" y="1"/>
                  </a:moveTo>
                  <a:cubicBezTo>
                    <a:pt x="298" y="1"/>
                    <a:pt x="0" y="715"/>
                    <a:pt x="421" y="1136"/>
                  </a:cubicBezTo>
                  <a:cubicBezTo>
                    <a:pt x="557" y="1270"/>
                    <a:pt x="723" y="1330"/>
                    <a:pt x="885" y="1330"/>
                  </a:cubicBezTo>
                  <a:cubicBezTo>
                    <a:pt x="1228" y="1330"/>
                    <a:pt x="1556" y="1064"/>
                    <a:pt x="1556" y="663"/>
                  </a:cubicBezTo>
                  <a:cubicBezTo>
                    <a:pt x="1556" y="294"/>
                    <a:pt x="1258"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3705300" y="835225"/>
              <a:ext cx="38800" cy="33275"/>
            </a:xfrm>
            <a:custGeom>
              <a:rect b="b" l="l" r="r" t="t"/>
              <a:pathLst>
                <a:path extrusionOk="0" h="1331" w="1552">
                  <a:moveTo>
                    <a:pt x="888" y="408"/>
                  </a:moveTo>
                  <a:cubicBezTo>
                    <a:pt x="1019" y="408"/>
                    <a:pt x="1145" y="509"/>
                    <a:pt x="1145" y="663"/>
                  </a:cubicBezTo>
                  <a:cubicBezTo>
                    <a:pt x="1145" y="805"/>
                    <a:pt x="1031" y="918"/>
                    <a:pt x="889" y="918"/>
                  </a:cubicBezTo>
                  <a:cubicBezTo>
                    <a:pt x="662" y="918"/>
                    <a:pt x="549" y="644"/>
                    <a:pt x="710" y="483"/>
                  </a:cubicBezTo>
                  <a:cubicBezTo>
                    <a:pt x="762" y="431"/>
                    <a:pt x="826" y="408"/>
                    <a:pt x="888" y="408"/>
                  </a:cubicBezTo>
                  <a:close/>
                  <a:moveTo>
                    <a:pt x="889" y="1"/>
                  </a:moveTo>
                  <a:cubicBezTo>
                    <a:pt x="293" y="1"/>
                    <a:pt x="0" y="715"/>
                    <a:pt x="416" y="1136"/>
                  </a:cubicBezTo>
                  <a:cubicBezTo>
                    <a:pt x="552" y="1270"/>
                    <a:pt x="719" y="1331"/>
                    <a:pt x="882" y="1331"/>
                  </a:cubicBezTo>
                  <a:cubicBezTo>
                    <a:pt x="1224" y="1331"/>
                    <a:pt x="1551" y="1066"/>
                    <a:pt x="1551" y="663"/>
                  </a:cubicBezTo>
                  <a:cubicBezTo>
                    <a:pt x="1551" y="299"/>
                    <a:pt x="1253"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3772450" y="2750775"/>
              <a:ext cx="38900" cy="33325"/>
            </a:xfrm>
            <a:custGeom>
              <a:rect b="b" l="l" r="r" t="t"/>
              <a:pathLst>
                <a:path extrusionOk="0" h="1333" w="1556">
                  <a:moveTo>
                    <a:pt x="667" y="410"/>
                  </a:moveTo>
                  <a:cubicBezTo>
                    <a:pt x="894" y="410"/>
                    <a:pt x="1007" y="685"/>
                    <a:pt x="847" y="845"/>
                  </a:cubicBezTo>
                  <a:cubicBezTo>
                    <a:pt x="795" y="897"/>
                    <a:pt x="731" y="921"/>
                    <a:pt x="668" y="921"/>
                  </a:cubicBezTo>
                  <a:cubicBezTo>
                    <a:pt x="537" y="921"/>
                    <a:pt x="412" y="819"/>
                    <a:pt x="412" y="666"/>
                  </a:cubicBezTo>
                  <a:cubicBezTo>
                    <a:pt x="412" y="524"/>
                    <a:pt x="525" y="410"/>
                    <a:pt x="667" y="410"/>
                  </a:cubicBezTo>
                  <a:close/>
                  <a:moveTo>
                    <a:pt x="668" y="0"/>
                  </a:moveTo>
                  <a:cubicBezTo>
                    <a:pt x="327" y="0"/>
                    <a:pt x="0" y="266"/>
                    <a:pt x="0" y="666"/>
                  </a:cubicBezTo>
                  <a:cubicBezTo>
                    <a:pt x="0" y="1035"/>
                    <a:pt x="298" y="1332"/>
                    <a:pt x="667" y="1332"/>
                  </a:cubicBezTo>
                  <a:cubicBezTo>
                    <a:pt x="1258" y="1332"/>
                    <a:pt x="1556" y="614"/>
                    <a:pt x="1135" y="198"/>
                  </a:cubicBezTo>
                  <a:cubicBezTo>
                    <a:pt x="999" y="61"/>
                    <a:pt x="832" y="0"/>
                    <a:pt x="6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3523400" y="866200"/>
              <a:ext cx="38875" cy="33250"/>
            </a:xfrm>
            <a:custGeom>
              <a:rect b="b" l="l" r="r" t="t"/>
              <a:pathLst>
                <a:path extrusionOk="0" h="1330" w="1555">
                  <a:moveTo>
                    <a:pt x="887" y="408"/>
                  </a:moveTo>
                  <a:cubicBezTo>
                    <a:pt x="1018" y="408"/>
                    <a:pt x="1143" y="509"/>
                    <a:pt x="1143" y="663"/>
                  </a:cubicBezTo>
                  <a:cubicBezTo>
                    <a:pt x="1143" y="805"/>
                    <a:pt x="1030" y="918"/>
                    <a:pt x="888" y="918"/>
                  </a:cubicBezTo>
                  <a:cubicBezTo>
                    <a:pt x="661" y="918"/>
                    <a:pt x="547" y="644"/>
                    <a:pt x="708" y="483"/>
                  </a:cubicBezTo>
                  <a:cubicBezTo>
                    <a:pt x="760" y="431"/>
                    <a:pt x="824" y="408"/>
                    <a:pt x="887" y="408"/>
                  </a:cubicBezTo>
                  <a:close/>
                  <a:moveTo>
                    <a:pt x="882" y="1"/>
                  </a:moveTo>
                  <a:cubicBezTo>
                    <a:pt x="295" y="1"/>
                    <a:pt x="0" y="716"/>
                    <a:pt x="420" y="1136"/>
                  </a:cubicBezTo>
                  <a:cubicBezTo>
                    <a:pt x="553" y="1270"/>
                    <a:pt x="719" y="1330"/>
                    <a:pt x="881" y="1330"/>
                  </a:cubicBezTo>
                  <a:cubicBezTo>
                    <a:pt x="1224" y="1330"/>
                    <a:pt x="1554" y="1064"/>
                    <a:pt x="1554" y="663"/>
                  </a:cubicBezTo>
                  <a:cubicBezTo>
                    <a:pt x="1554" y="294"/>
                    <a:pt x="1256" y="1"/>
                    <a:pt x="888" y="1"/>
                  </a:cubicBezTo>
                  <a:cubicBezTo>
                    <a:pt x="886" y="1"/>
                    <a:pt x="884" y="1"/>
                    <a:pt x="88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3602675" y="909425"/>
              <a:ext cx="98625" cy="97575"/>
            </a:xfrm>
            <a:custGeom>
              <a:rect b="b" l="l" r="r" t="t"/>
              <a:pathLst>
                <a:path extrusionOk="0" h="3903" w="3945">
                  <a:moveTo>
                    <a:pt x="1973" y="499"/>
                  </a:moveTo>
                  <a:lnTo>
                    <a:pt x="3429" y="1956"/>
                  </a:lnTo>
                  <a:lnTo>
                    <a:pt x="1973" y="3412"/>
                  </a:lnTo>
                  <a:lnTo>
                    <a:pt x="516" y="1956"/>
                  </a:lnTo>
                  <a:lnTo>
                    <a:pt x="1973" y="499"/>
                  </a:lnTo>
                  <a:close/>
                  <a:moveTo>
                    <a:pt x="1977" y="0"/>
                  </a:moveTo>
                  <a:cubicBezTo>
                    <a:pt x="1924" y="0"/>
                    <a:pt x="1871" y="22"/>
                    <a:pt x="1831" y="64"/>
                  </a:cubicBezTo>
                  <a:lnTo>
                    <a:pt x="81" y="1809"/>
                  </a:lnTo>
                  <a:cubicBezTo>
                    <a:pt x="1" y="1889"/>
                    <a:pt x="1" y="2017"/>
                    <a:pt x="81" y="2097"/>
                  </a:cubicBezTo>
                  <a:lnTo>
                    <a:pt x="1831" y="3842"/>
                  </a:lnTo>
                  <a:cubicBezTo>
                    <a:pt x="1871" y="3883"/>
                    <a:pt x="1923" y="3903"/>
                    <a:pt x="1975" y="3903"/>
                  </a:cubicBezTo>
                  <a:cubicBezTo>
                    <a:pt x="2027" y="3903"/>
                    <a:pt x="2079" y="3883"/>
                    <a:pt x="2119" y="3842"/>
                  </a:cubicBezTo>
                  <a:lnTo>
                    <a:pt x="3864" y="2097"/>
                  </a:lnTo>
                  <a:cubicBezTo>
                    <a:pt x="3944" y="2017"/>
                    <a:pt x="3944" y="1889"/>
                    <a:pt x="3864" y="1809"/>
                  </a:cubicBezTo>
                  <a:lnTo>
                    <a:pt x="2124" y="64"/>
                  </a:lnTo>
                  <a:cubicBezTo>
                    <a:pt x="2084" y="22"/>
                    <a:pt x="2030" y="0"/>
                    <a:pt x="1977"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3918075" y="1048025"/>
              <a:ext cx="38800" cy="33325"/>
            </a:xfrm>
            <a:custGeom>
              <a:rect b="b" l="l" r="r" t="t"/>
              <a:pathLst>
                <a:path extrusionOk="0" h="1333" w="1552">
                  <a:moveTo>
                    <a:pt x="889" y="408"/>
                  </a:moveTo>
                  <a:cubicBezTo>
                    <a:pt x="1020" y="408"/>
                    <a:pt x="1145" y="509"/>
                    <a:pt x="1145" y="663"/>
                  </a:cubicBezTo>
                  <a:cubicBezTo>
                    <a:pt x="1145" y="805"/>
                    <a:pt x="1032" y="918"/>
                    <a:pt x="890" y="918"/>
                  </a:cubicBezTo>
                  <a:cubicBezTo>
                    <a:pt x="663" y="918"/>
                    <a:pt x="549" y="644"/>
                    <a:pt x="710" y="483"/>
                  </a:cubicBezTo>
                  <a:cubicBezTo>
                    <a:pt x="762" y="431"/>
                    <a:pt x="826" y="408"/>
                    <a:pt x="889" y="408"/>
                  </a:cubicBezTo>
                  <a:close/>
                  <a:moveTo>
                    <a:pt x="890" y="1"/>
                  </a:moveTo>
                  <a:cubicBezTo>
                    <a:pt x="294" y="1"/>
                    <a:pt x="1" y="715"/>
                    <a:pt x="417" y="1136"/>
                  </a:cubicBezTo>
                  <a:cubicBezTo>
                    <a:pt x="553" y="1272"/>
                    <a:pt x="720" y="1333"/>
                    <a:pt x="883" y="1333"/>
                  </a:cubicBezTo>
                  <a:cubicBezTo>
                    <a:pt x="1225" y="1333"/>
                    <a:pt x="1552" y="1066"/>
                    <a:pt x="1552" y="663"/>
                  </a:cubicBezTo>
                  <a:cubicBezTo>
                    <a:pt x="1552" y="299"/>
                    <a:pt x="1254"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3492500" y="835225"/>
              <a:ext cx="38800" cy="33275"/>
            </a:xfrm>
            <a:custGeom>
              <a:rect b="b" l="l" r="r" t="t"/>
              <a:pathLst>
                <a:path extrusionOk="0" h="1331" w="1552">
                  <a:moveTo>
                    <a:pt x="886" y="408"/>
                  </a:moveTo>
                  <a:cubicBezTo>
                    <a:pt x="1017" y="408"/>
                    <a:pt x="1145" y="509"/>
                    <a:pt x="1145" y="663"/>
                  </a:cubicBezTo>
                  <a:cubicBezTo>
                    <a:pt x="1145" y="805"/>
                    <a:pt x="1027" y="918"/>
                    <a:pt x="889" y="918"/>
                  </a:cubicBezTo>
                  <a:cubicBezTo>
                    <a:pt x="662" y="918"/>
                    <a:pt x="549" y="644"/>
                    <a:pt x="710" y="483"/>
                  </a:cubicBezTo>
                  <a:cubicBezTo>
                    <a:pt x="760" y="431"/>
                    <a:pt x="824" y="408"/>
                    <a:pt x="886" y="408"/>
                  </a:cubicBezTo>
                  <a:close/>
                  <a:moveTo>
                    <a:pt x="889" y="1"/>
                  </a:moveTo>
                  <a:cubicBezTo>
                    <a:pt x="294" y="1"/>
                    <a:pt x="0" y="715"/>
                    <a:pt x="417" y="1136"/>
                  </a:cubicBezTo>
                  <a:cubicBezTo>
                    <a:pt x="553" y="1270"/>
                    <a:pt x="719" y="1331"/>
                    <a:pt x="883" y="1331"/>
                  </a:cubicBezTo>
                  <a:cubicBezTo>
                    <a:pt x="1224" y="1331"/>
                    <a:pt x="1551" y="1066"/>
                    <a:pt x="1551" y="663"/>
                  </a:cubicBezTo>
                  <a:cubicBezTo>
                    <a:pt x="1551" y="299"/>
                    <a:pt x="1254"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3735900" y="3145475"/>
              <a:ext cx="38925" cy="33325"/>
            </a:xfrm>
            <a:custGeom>
              <a:rect b="b" l="l" r="r" t="t"/>
              <a:pathLst>
                <a:path extrusionOk="0" h="1333" w="1557">
                  <a:moveTo>
                    <a:pt x="889" y="412"/>
                  </a:moveTo>
                  <a:cubicBezTo>
                    <a:pt x="1020" y="412"/>
                    <a:pt x="1145" y="514"/>
                    <a:pt x="1145" y="667"/>
                  </a:cubicBezTo>
                  <a:cubicBezTo>
                    <a:pt x="1145" y="804"/>
                    <a:pt x="1032" y="922"/>
                    <a:pt x="890" y="922"/>
                  </a:cubicBezTo>
                  <a:cubicBezTo>
                    <a:pt x="663" y="922"/>
                    <a:pt x="549" y="648"/>
                    <a:pt x="710" y="487"/>
                  </a:cubicBezTo>
                  <a:cubicBezTo>
                    <a:pt x="762" y="435"/>
                    <a:pt x="826" y="412"/>
                    <a:pt x="889" y="412"/>
                  </a:cubicBezTo>
                  <a:close/>
                  <a:moveTo>
                    <a:pt x="890" y="0"/>
                  </a:moveTo>
                  <a:cubicBezTo>
                    <a:pt x="299" y="0"/>
                    <a:pt x="1" y="719"/>
                    <a:pt x="422" y="1135"/>
                  </a:cubicBezTo>
                  <a:cubicBezTo>
                    <a:pt x="557" y="1271"/>
                    <a:pt x="723" y="1332"/>
                    <a:pt x="887" y="1332"/>
                  </a:cubicBezTo>
                  <a:cubicBezTo>
                    <a:pt x="1228" y="1332"/>
                    <a:pt x="1557" y="1067"/>
                    <a:pt x="1557" y="667"/>
                  </a:cubicBezTo>
                  <a:cubicBezTo>
                    <a:pt x="1557" y="298"/>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3948975" y="1079000"/>
              <a:ext cx="38875" cy="33250"/>
            </a:xfrm>
            <a:custGeom>
              <a:rect b="b" l="l" r="r" t="t"/>
              <a:pathLst>
                <a:path extrusionOk="0" h="1330" w="1555">
                  <a:moveTo>
                    <a:pt x="887" y="408"/>
                  </a:moveTo>
                  <a:cubicBezTo>
                    <a:pt x="1018" y="408"/>
                    <a:pt x="1144" y="509"/>
                    <a:pt x="1144" y="663"/>
                  </a:cubicBezTo>
                  <a:cubicBezTo>
                    <a:pt x="1144" y="805"/>
                    <a:pt x="1030" y="918"/>
                    <a:pt x="888" y="918"/>
                  </a:cubicBezTo>
                  <a:cubicBezTo>
                    <a:pt x="661" y="918"/>
                    <a:pt x="548" y="644"/>
                    <a:pt x="708" y="483"/>
                  </a:cubicBezTo>
                  <a:cubicBezTo>
                    <a:pt x="761" y="431"/>
                    <a:pt x="825" y="408"/>
                    <a:pt x="887" y="408"/>
                  </a:cubicBezTo>
                  <a:close/>
                  <a:moveTo>
                    <a:pt x="882" y="1"/>
                  </a:moveTo>
                  <a:cubicBezTo>
                    <a:pt x="295" y="1"/>
                    <a:pt x="1" y="716"/>
                    <a:pt x="420" y="1136"/>
                  </a:cubicBezTo>
                  <a:cubicBezTo>
                    <a:pt x="554" y="1269"/>
                    <a:pt x="719" y="1329"/>
                    <a:pt x="882" y="1329"/>
                  </a:cubicBezTo>
                  <a:cubicBezTo>
                    <a:pt x="1224" y="1329"/>
                    <a:pt x="1555" y="1063"/>
                    <a:pt x="1555" y="663"/>
                  </a:cubicBezTo>
                  <a:cubicBezTo>
                    <a:pt x="1555" y="294"/>
                    <a:pt x="1257" y="1"/>
                    <a:pt x="888" y="1"/>
                  </a:cubicBezTo>
                  <a:cubicBezTo>
                    <a:pt x="886" y="1"/>
                    <a:pt x="884" y="1"/>
                    <a:pt x="88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3523125" y="3145475"/>
              <a:ext cx="38900" cy="33325"/>
            </a:xfrm>
            <a:custGeom>
              <a:rect b="b" l="l" r="r" t="t"/>
              <a:pathLst>
                <a:path extrusionOk="0" h="1333" w="1556">
                  <a:moveTo>
                    <a:pt x="888" y="412"/>
                  </a:moveTo>
                  <a:cubicBezTo>
                    <a:pt x="1019" y="412"/>
                    <a:pt x="1145" y="514"/>
                    <a:pt x="1145" y="667"/>
                  </a:cubicBezTo>
                  <a:cubicBezTo>
                    <a:pt x="1145" y="804"/>
                    <a:pt x="1031" y="922"/>
                    <a:pt x="889" y="922"/>
                  </a:cubicBezTo>
                  <a:cubicBezTo>
                    <a:pt x="662" y="922"/>
                    <a:pt x="549" y="648"/>
                    <a:pt x="710" y="487"/>
                  </a:cubicBezTo>
                  <a:cubicBezTo>
                    <a:pt x="762" y="435"/>
                    <a:pt x="826" y="412"/>
                    <a:pt x="888" y="412"/>
                  </a:cubicBezTo>
                  <a:close/>
                  <a:moveTo>
                    <a:pt x="889" y="0"/>
                  </a:moveTo>
                  <a:cubicBezTo>
                    <a:pt x="298" y="0"/>
                    <a:pt x="0" y="719"/>
                    <a:pt x="421" y="1135"/>
                  </a:cubicBezTo>
                  <a:cubicBezTo>
                    <a:pt x="556" y="1271"/>
                    <a:pt x="722" y="1332"/>
                    <a:pt x="886" y="1332"/>
                  </a:cubicBezTo>
                  <a:cubicBezTo>
                    <a:pt x="1227" y="1332"/>
                    <a:pt x="1556" y="1067"/>
                    <a:pt x="1556" y="667"/>
                  </a:cubicBezTo>
                  <a:cubicBezTo>
                    <a:pt x="1556" y="298"/>
                    <a:pt x="1258"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3528700" y="2568900"/>
              <a:ext cx="38900" cy="33250"/>
            </a:xfrm>
            <a:custGeom>
              <a:rect b="b" l="l" r="r" t="t"/>
              <a:pathLst>
                <a:path extrusionOk="0" h="1330" w="1556">
                  <a:moveTo>
                    <a:pt x="666" y="413"/>
                  </a:moveTo>
                  <a:cubicBezTo>
                    <a:pt x="893" y="413"/>
                    <a:pt x="1007" y="687"/>
                    <a:pt x="846" y="848"/>
                  </a:cubicBezTo>
                  <a:cubicBezTo>
                    <a:pt x="794" y="900"/>
                    <a:pt x="730" y="923"/>
                    <a:pt x="667" y="923"/>
                  </a:cubicBezTo>
                  <a:cubicBezTo>
                    <a:pt x="536" y="923"/>
                    <a:pt x="411" y="821"/>
                    <a:pt x="411" y="668"/>
                  </a:cubicBezTo>
                  <a:cubicBezTo>
                    <a:pt x="411" y="526"/>
                    <a:pt x="524" y="413"/>
                    <a:pt x="666" y="413"/>
                  </a:cubicBezTo>
                  <a:close/>
                  <a:moveTo>
                    <a:pt x="672" y="0"/>
                  </a:moveTo>
                  <a:cubicBezTo>
                    <a:pt x="329" y="0"/>
                    <a:pt x="1" y="265"/>
                    <a:pt x="4" y="668"/>
                  </a:cubicBezTo>
                  <a:cubicBezTo>
                    <a:pt x="4" y="1032"/>
                    <a:pt x="297" y="1330"/>
                    <a:pt x="666" y="1330"/>
                  </a:cubicBezTo>
                  <a:cubicBezTo>
                    <a:pt x="1257" y="1330"/>
                    <a:pt x="1555" y="616"/>
                    <a:pt x="1139" y="195"/>
                  </a:cubicBezTo>
                  <a:cubicBezTo>
                    <a:pt x="1003" y="60"/>
                    <a:pt x="836" y="0"/>
                    <a:pt x="6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3603025" y="2825000"/>
              <a:ext cx="98025" cy="97625"/>
            </a:xfrm>
            <a:custGeom>
              <a:rect b="b" l="l" r="r" t="t"/>
              <a:pathLst>
                <a:path extrusionOk="0" h="3905" w="3921">
                  <a:moveTo>
                    <a:pt x="1949" y="501"/>
                  </a:moveTo>
                  <a:lnTo>
                    <a:pt x="3406" y="1953"/>
                  </a:lnTo>
                  <a:lnTo>
                    <a:pt x="1949" y="3409"/>
                  </a:lnTo>
                  <a:lnTo>
                    <a:pt x="493" y="1953"/>
                  </a:lnTo>
                  <a:lnTo>
                    <a:pt x="1949" y="501"/>
                  </a:lnTo>
                  <a:close/>
                  <a:moveTo>
                    <a:pt x="1949" y="1"/>
                  </a:moveTo>
                  <a:cubicBezTo>
                    <a:pt x="1896" y="1"/>
                    <a:pt x="1843" y="21"/>
                    <a:pt x="1802" y="61"/>
                  </a:cubicBezTo>
                  <a:lnTo>
                    <a:pt x="58" y="1811"/>
                  </a:lnTo>
                  <a:cubicBezTo>
                    <a:pt x="20" y="1849"/>
                    <a:pt x="1" y="1901"/>
                    <a:pt x="1" y="1953"/>
                  </a:cubicBezTo>
                  <a:cubicBezTo>
                    <a:pt x="1" y="2009"/>
                    <a:pt x="20" y="2061"/>
                    <a:pt x="58" y="2099"/>
                  </a:cubicBezTo>
                  <a:lnTo>
                    <a:pt x="1802" y="3844"/>
                  </a:lnTo>
                  <a:cubicBezTo>
                    <a:pt x="1843" y="3884"/>
                    <a:pt x="1896" y="3904"/>
                    <a:pt x="1949" y="3904"/>
                  </a:cubicBezTo>
                  <a:cubicBezTo>
                    <a:pt x="2002" y="3904"/>
                    <a:pt x="2055" y="3884"/>
                    <a:pt x="2096" y="3844"/>
                  </a:cubicBezTo>
                  <a:lnTo>
                    <a:pt x="3841" y="2099"/>
                  </a:lnTo>
                  <a:cubicBezTo>
                    <a:pt x="3921" y="2019"/>
                    <a:pt x="3921" y="1891"/>
                    <a:pt x="3841" y="1811"/>
                  </a:cubicBezTo>
                  <a:lnTo>
                    <a:pt x="2096" y="61"/>
                  </a:lnTo>
                  <a:cubicBezTo>
                    <a:pt x="2055" y="21"/>
                    <a:pt x="2002" y="1"/>
                    <a:pt x="194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3741500" y="2568900"/>
              <a:ext cx="38875" cy="33250"/>
            </a:xfrm>
            <a:custGeom>
              <a:rect b="b" l="l" r="r" t="t"/>
              <a:pathLst>
                <a:path extrusionOk="0" h="1330" w="1555">
                  <a:moveTo>
                    <a:pt x="666" y="413"/>
                  </a:moveTo>
                  <a:cubicBezTo>
                    <a:pt x="893" y="413"/>
                    <a:pt x="1006" y="687"/>
                    <a:pt x="846" y="848"/>
                  </a:cubicBezTo>
                  <a:cubicBezTo>
                    <a:pt x="794" y="900"/>
                    <a:pt x="730" y="923"/>
                    <a:pt x="667" y="923"/>
                  </a:cubicBezTo>
                  <a:cubicBezTo>
                    <a:pt x="536" y="923"/>
                    <a:pt x="411" y="821"/>
                    <a:pt x="411" y="668"/>
                  </a:cubicBezTo>
                  <a:cubicBezTo>
                    <a:pt x="411" y="526"/>
                    <a:pt x="524" y="413"/>
                    <a:pt x="666" y="413"/>
                  </a:cubicBezTo>
                  <a:close/>
                  <a:moveTo>
                    <a:pt x="672" y="0"/>
                  </a:moveTo>
                  <a:cubicBezTo>
                    <a:pt x="329" y="0"/>
                    <a:pt x="1" y="265"/>
                    <a:pt x="4" y="668"/>
                  </a:cubicBezTo>
                  <a:cubicBezTo>
                    <a:pt x="4" y="1032"/>
                    <a:pt x="297" y="1330"/>
                    <a:pt x="666" y="1330"/>
                  </a:cubicBezTo>
                  <a:cubicBezTo>
                    <a:pt x="1257" y="1330"/>
                    <a:pt x="1555" y="616"/>
                    <a:pt x="1139" y="195"/>
                  </a:cubicBezTo>
                  <a:cubicBezTo>
                    <a:pt x="1003" y="60"/>
                    <a:pt x="836" y="0"/>
                    <a:pt x="67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3523350" y="653300"/>
              <a:ext cx="38925" cy="33350"/>
            </a:xfrm>
            <a:custGeom>
              <a:rect b="b" l="l" r="r" t="t"/>
              <a:pathLst>
                <a:path extrusionOk="0" h="1334" w="1557">
                  <a:moveTo>
                    <a:pt x="891" y="412"/>
                  </a:moveTo>
                  <a:cubicBezTo>
                    <a:pt x="953" y="412"/>
                    <a:pt x="1017" y="435"/>
                    <a:pt x="1069" y="487"/>
                  </a:cubicBezTo>
                  <a:cubicBezTo>
                    <a:pt x="1230" y="648"/>
                    <a:pt x="1117" y="922"/>
                    <a:pt x="890" y="922"/>
                  </a:cubicBezTo>
                  <a:cubicBezTo>
                    <a:pt x="748" y="922"/>
                    <a:pt x="634" y="809"/>
                    <a:pt x="634" y="667"/>
                  </a:cubicBezTo>
                  <a:cubicBezTo>
                    <a:pt x="634" y="514"/>
                    <a:pt x="760" y="412"/>
                    <a:pt x="891" y="412"/>
                  </a:cubicBezTo>
                  <a:close/>
                  <a:moveTo>
                    <a:pt x="883" y="0"/>
                  </a:moveTo>
                  <a:cubicBezTo>
                    <a:pt x="721" y="0"/>
                    <a:pt x="555" y="60"/>
                    <a:pt x="422" y="194"/>
                  </a:cubicBezTo>
                  <a:cubicBezTo>
                    <a:pt x="1" y="615"/>
                    <a:pt x="299" y="1334"/>
                    <a:pt x="890" y="1334"/>
                  </a:cubicBezTo>
                  <a:cubicBezTo>
                    <a:pt x="1258" y="1329"/>
                    <a:pt x="1556" y="1031"/>
                    <a:pt x="1556" y="667"/>
                  </a:cubicBezTo>
                  <a:cubicBezTo>
                    <a:pt x="1556" y="266"/>
                    <a:pt x="1226" y="0"/>
                    <a:pt x="88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3948700" y="3145475"/>
              <a:ext cx="38925" cy="33325"/>
            </a:xfrm>
            <a:custGeom>
              <a:rect b="b" l="l" r="r" t="t"/>
              <a:pathLst>
                <a:path extrusionOk="0" h="1333" w="1557">
                  <a:moveTo>
                    <a:pt x="889" y="412"/>
                  </a:moveTo>
                  <a:cubicBezTo>
                    <a:pt x="1020" y="412"/>
                    <a:pt x="1145" y="514"/>
                    <a:pt x="1145" y="667"/>
                  </a:cubicBezTo>
                  <a:cubicBezTo>
                    <a:pt x="1145" y="804"/>
                    <a:pt x="1032" y="922"/>
                    <a:pt x="890" y="922"/>
                  </a:cubicBezTo>
                  <a:cubicBezTo>
                    <a:pt x="663" y="922"/>
                    <a:pt x="549" y="648"/>
                    <a:pt x="710" y="487"/>
                  </a:cubicBezTo>
                  <a:cubicBezTo>
                    <a:pt x="762" y="435"/>
                    <a:pt x="826" y="412"/>
                    <a:pt x="889" y="412"/>
                  </a:cubicBezTo>
                  <a:close/>
                  <a:moveTo>
                    <a:pt x="890" y="0"/>
                  </a:moveTo>
                  <a:cubicBezTo>
                    <a:pt x="299" y="0"/>
                    <a:pt x="1" y="719"/>
                    <a:pt x="422" y="1135"/>
                  </a:cubicBezTo>
                  <a:cubicBezTo>
                    <a:pt x="556" y="1271"/>
                    <a:pt x="723" y="1332"/>
                    <a:pt x="886" y="1332"/>
                  </a:cubicBezTo>
                  <a:cubicBezTo>
                    <a:pt x="1228" y="1332"/>
                    <a:pt x="1556" y="1067"/>
                    <a:pt x="1556" y="667"/>
                  </a:cubicBezTo>
                  <a:cubicBezTo>
                    <a:pt x="1556" y="298"/>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3954625" y="804225"/>
              <a:ext cx="38800" cy="33275"/>
            </a:xfrm>
            <a:custGeom>
              <a:rect b="b" l="l" r="r" t="t"/>
              <a:pathLst>
                <a:path extrusionOk="0" h="1331" w="1552">
                  <a:moveTo>
                    <a:pt x="662" y="413"/>
                  </a:moveTo>
                  <a:cubicBezTo>
                    <a:pt x="889" y="413"/>
                    <a:pt x="1003" y="688"/>
                    <a:pt x="842" y="848"/>
                  </a:cubicBezTo>
                  <a:cubicBezTo>
                    <a:pt x="791" y="901"/>
                    <a:pt x="728" y="924"/>
                    <a:pt x="666" y="924"/>
                  </a:cubicBezTo>
                  <a:cubicBezTo>
                    <a:pt x="537" y="924"/>
                    <a:pt x="412" y="822"/>
                    <a:pt x="412" y="669"/>
                  </a:cubicBezTo>
                  <a:cubicBezTo>
                    <a:pt x="412" y="527"/>
                    <a:pt x="525" y="413"/>
                    <a:pt x="662" y="413"/>
                  </a:cubicBezTo>
                  <a:close/>
                  <a:moveTo>
                    <a:pt x="669" y="1"/>
                  </a:moveTo>
                  <a:cubicBezTo>
                    <a:pt x="327" y="1"/>
                    <a:pt x="0" y="266"/>
                    <a:pt x="0" y="669"/>
                  </a:cubicBezTo>
                  <a:cubicBezTo>
                    <a:pt x="0" y="1033"/>
                    <a:pt x="298" y="1331"/>
                    <a:pt x="662" y="1331"/>
                  </a:cubicBezTo>
                  <a:cubicBezTo>
                    <a:pt x="1258" y="1331"/>
                    <a:pt x="1551" y="617"/>
                    <a:pt x="1135" y="196"/>
                  </a:cubicBezTo>
                  <a:cubicBezTo>
                    <a:pt x="999" y="61"/>
                    <a:pt x="832" y="1"/>
                    <a:pt x="66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3918075" y="835225"/>
              <a:ext cx="38800" cy="33275"/>
            </a:xfrm>
            <a:custGeom>
              <a:rect b="b" l="l" r="r" t="t"/>
              <a:pathLst>
                <a:path extrusionOk="0" h="1331" w="1552">
                  <a:moveTo>
                    <a:pt x="889" y="408"/>
                  </a:moveTo>
                  <a:cubicBezTo>
                    <a:pt x="1020" y="408"/>
                    <a:pt x="1145" y="509"/>
                    <a:pt x="1145" y="663"/>
                  </a:cubicBezTo>
                  <a:cubicBezTo>
                    <a:pt x="1145" y="805"/>
                    <a:pt x="1032" y="918"/>
                    <a:pt x="890" y="918"/>
                  </a:cubicBezTo>
                  <a:cubicBezTo>
                    <a:pt x="663" y="918"/>
                    <a:pt x="549" y="644"/>
                    <a:pt x="710" y="483"/>
                  </a:cubicBezTo>
                  <a:cubicBezTo>
                    <a:pt x="762" y="431"/>
                    <a:pt x="826" y="408"/>
                    <a:pt x="889" y="408"/>
                  </a:cubicBezTo>
                  <a:close/>
                  <a:moveTo>
                    <a:pt x="890" y="1"/>
                  </a:moveTo>
                  <a:cubicBezTo>
                    <a:pt x="294" y="1"/>
                    <a:pt x="1" y="715"/>
                    <a:pt x="417" y="1136"/>
                  </a:cubicBezTo>
                  <a:cubicBezTo>
                    <a:pt x="553" y="1270"/>
                    <a:pt x="720" y="1331"/>
                    <a:pt x="883" y="1331"/>
                  </a:cubicBezTo>
                  <a:cubicBezTo>
                    <a:pt x="1225" y="1331"/>
                    <a:pt x="1552" y="1066"/>
                    <a:pt x="1552" y="663"/>
                  </a:cubicBezTo>
                  <a:cubicBezTo>
                    <a:pt x="1552" y="299"/>
                    <a:pt x="1254"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3979925" y="1048025"/>
              <a:ext cx="38900" cy="33325"/>
            </a:xfrm>
            <a:custGeom>
              <a:rect b="b" l="l" r="r" t="t"/>
              <a:pathLst>
                <a:path extrusionOk="0" h="1333" w="1556">
                  <a:moveTo>
                    <a:pt x="888" y="408"/>
                  </a:moveTo>
                  <a:cubicBezTo>
                    <a:pt x="1019" y="408"/>
                    <a:pt x="1144" y="509"/>
                    <a:pt x="1144" y="663"/>
                  </a:cubicBezTo>
                  <a:cubicBezTo>
                    <a:pt x="1144" y="805"/>
                    <a:pt x="1031" y="918"/>
                    <a:pt x="889" y="918"/>
                  </a:cubicBezTo>
                  <a:cubicBezTo>
                    <a:pt x="662" y="918"/>
                    <a:pt x="549" y="644"/>
                    <a:pt x="709" y="483"/>
                  </a:cubicBezTo>
                  <a:cubicBezTo>
                    <a:pt x="761" y="431"/>
                    <a:pt x="825" y="408"/>
                    <a:pt x="888" y="408"/>
                  </a:cubicBezTo>
                  <a:close/>
                  <a:moveTo>
                    <a:pt x="889" y="1"/>
                  </a:moveTo>
                  <a:cubicBezTo>
                    <a:pt x="298" y="1"/>
                    <a:pt x="0" y="715"/>
                    <a:pt x="416" y="1136"/>
                  </a:cubicBezTo>
                  <a:cubicBezTo>
                    <a:pt x="552" y="1272"/>
                    <a:pt x="720" y="1333"/>
                    <a:pt x="884" y="1333"/>
                  </a:cubicBezTo>
                  <a:cubicBezTo>
                    <a:pt x="1227" y="1333"/>
                    <a:pt x="1556" y="1066"/>
                    <a:pt x="1556" y="663"/>
                  </a:cubicBezTo>
                  <a:cubicBezTo>
                    <a:pt x="1551" y="299"/>
                    <a:pt x="1253"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3948975" y="866200"/>
              <a:ext cx="38875" cy="33250"/>
            </a:xfrm>
            <a:custGeom>
              <a:rect b="b" l="l" r="r" t="t"/>
              <a:pathLst>
                <a:path extrusionOk="0" h="1330" w="1555">
                  <a:moveTo>
                    <a:pt x="887" y="408"/>
                  </a:moveTo>
                  <a:cubicBezTo>
                    <a:pt x="1018" y="408"/>
                    <a:pt x="1144" y="509"/>
                    <a:pt x="1144" y="663"/>
                  </a:cubicBezTo>
                  <a:cubicBezTo>
                    <a:pt x="1144" y="805"/>
                    <a:pt x="1030" y="918"/>
                    <a:pt x="888" y="918"/>
                  </a:cubicBezTo>
                  <a:cubicBezTo>
                    <a:pt x="661" y="918"/>
                    <a:pt x="548" y="644"/>
                    <a:pt x="708" y="483"/>
                  </a:cubicBezTo>
                  <a:cubicBezTo>
                    <a:pt x="761" y="431"/>
                    <a:pt x="825" y="408"/>
                    <a:pt x="887" y="408"/>
                  </a:cubicBezTo>
                  <a:close/>
                  <a:moveTo>
                    <a:pt x="882" y="1"/>
                  </a:moveTo>
                  <a:cubicBezTo>
                    <a:pt x="295" y="1"/>
                    <a:pt x="1" y="716"/>
                    <a:pt x="420" y="1136"/>
                  </a:cubicBezTo>
                  <a:cubicBezTo>
                    <a:pt x="554" y="1270"/>
                    <a:pt x="719" y="1330"/>
                    <a:pt x="882" y="1330"/>
                  </a:cubicBezTo>
                  <a:cubicBezTo>
                    <a:pt x="1224" y="1330"/>
                    <a:pt x="1555" y="1064"/>
                    <a:pt x="1555" y="663"/>
                  </a:cubicBezTo>
                  <a:cubicBezTo>
                    <a:pt x="1555" y="294"/>
                    <a:pt x="1257" y="1"/>
                    <a:pt x="888" y="1"/>
                  </a:cubicBezTo>
                  <a:cubicBezTo>
                    <a:pt x="886" y="1"/>
                    <a:pt x="884" y="1"/>
                    <a:pt x="88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3815475" y="696600"/>
              <a:ext cx="98625" cy="97600"/>
            </a:xfrm>
            <a:custGeom>
              <a:rect b="b" l="l" r="r" t="t"/>
              <a:pathLst>
                <a:path extrusionOk="0" h="3904" w="3945">
                  <a:moveTo>
                    <a:pt x="1972" y="496"/>
                  </a:moveTo>
                  <a:lnTo>
                    <a:pt x="3429" y="1952"/>
                  </a:lnTo>
                  <a:lnTo>
                    <a:pt x="1972" y="3413"/>
                  </a:lnTo>
                  <a:lnTo>
                    <a:pt x="516" y="1957"/>
                  </a:lnTo>
                  <a:lnTo>
                    <a:pt x="1972" y="496"/>
                  </a:lnTo>
                  <a:close/>
                  <a:moveTo>
                    <a:pt x="1977" y="0"/>
                  </a:moveTo>
                  <a:cubicBezTo>
                    <a:pt x="1924" y="0"/>
                    <a:pt x="1871" y="20"/>
                    <a:pt x="1830" y="61"/>
                  </a:cubicBezTo>
                  <a:lnTo>
                    <a:pt x="81" y="1810"/>
                  </a:lnTo>
                  <a:cubicBezTo>
                    <a:pt x="0" y="1891"/>
                    <a:pt x="0" y="2018"/>
                    <a:pt x="81" y="2099"/>
                  </a:cubicBezTo>
                  <a:lnTo>
                    <a:pt x="1830" y="3844"/>
                  </a:lnTo>
                  <a:cubicBezTo>
                    <a:pt x="1871" y="3884"/>
                    <a:pt x="1923" y="3904"/>
                    <a:pt x="1975" y="3904"/>
                  </a:cubicBezTo>
                  <a:cubicBezTo>
                    <a:pt x="2027" y="3904"/>
                    <a:pt x="2079" y="3884"/>
                    <a:pt x="2119" y="3844"/>
                  </a:cubicBezTo>
                  <a:lnTo>
                    <a:pt x="3864" y="2099"/>
                  </a:lnTo>
                  <a:cubicBezTo>
                    <a:pt x="3944" y="2018"/>
                    <a:pt x="3944" y="1891"/>
                    <a:pt x="3864" y="1810"/>
                  </a:cubicBezTo>
                  <a:lnTo>
                    <a:pt x="2124" y="61"/>
                  </a:lnTo>
                  <a:cubicBezTo>
                    <a:pt x="2083" y="20"/>
                    <a:pt x="2030" y="0"/>
                    <a:pt x="1977"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3979925" y="835225"/>
              <a:ext cx="38900" cy="33275"/>
            </a:xfrm>
            <a:custGeom>
              <a:rect b="b" l="l" r="r" t="t"/>
              <a:pathLst>
                <a:path extrusionOk="0" h="1331" w="1556">
                  <a:moveTo>
                    <a:pt x="888" y="408"/>
                  </a:moveTo>
                  <a:cubicBezTo>
                    <a:pt x="1019" y="408"/>
                    <a:pt x="1144" y="509"/>
                    <a:pt x="1144" y="663"/>
                  </a:cubicBezTo>
                  <a:cubicBezTo>
                    <a:pt x="1144" y="805"/>
                    <a:pt x="1031" y="918"/>
                    <a:pt x="889" y="918"/>
                  </a:cubicBezTo>
                  <a:cubicBezTo>
                    <a:pt x="662" y="918"/>
                    <a:pt x="549" y="644"/>
                    <a:pt x="709" y="483"/>
                  </a:cubicBezTo>
                  <a:cubicBezTo>
                    <a:pt x="761" y="431"/>
                    <a:pt x="825" y="408"/>
                    <a:pt x="888" y="408"/>
                  </a:cubicBezTo>
                  <a:close/>
                  <a:moveTo>
                    <a:pt x="889" y="1"/>
                  </a:moveTo>
                  <a:cubicBezTo>
                    <a:pt x="298" y="1"/>
                    <a:pt x="0" y="715"/>
                    <a:pt x="416" y="1136"/>
                  </a:cubicBezTo>
                  <a:cubicBezTo>
                    <a:pt x="552" y="1270"/>
                    <a:pt x="719" y="1331"/>
                    <a:pt x="883" y="1331"/>
                  </a:cubicBezTo>
                  <a:cubicBezTo>
                    <a:pt x="1227" y="1331"/>
                    <a:pt x="1556" y="1066"/>
                    <a:pt x="1556" y="663"/>
                  </a:cubicBezTo>
                  <a:cubicBezTo>
                    <a:pt x="1551" y="299"/>
                    <a:pt x="1253" y="1"/>
                    <a:pt x="88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3736150" y="653300"/>
              <a:ext cx="38925" cy="33350"/>
            </a:xfrm>
            <a:custGeom>
              <a:rect b="b" l="l" r="r" t="t"/>
              <a:pathLst>
                <a:path extrusionOk="0" h="1334" w="1557">
                  <a:moveTo>
                    <a:pt x="890" y="412"/>
                  </a:moveTo>
                  <a:cubicBezTo>
                    <a:pt x="953" y="412"/>
                    <a:pt x="1017" y="435"/>
                    <a:pt x="1069" y="487"/>
                  </a:cubicBezTo>
                  <a:cubicBezTo>
                    <a:pt x="1230" y="648"/>
                    <a:pt x="1116" y="922"/>
                    <a:pt x="889" y="922"/>
                  </a:cubicBezTo>
                  <a:cubicBezTo>
                    <a:pt x="748" y="922"/>
                    <a:pt x="634" y="809"/>
                    <a:pt x="634" y="667"/>
                  </a:cubicBezTo>
                  <a:cubicBezTo>
                    <a:pt x="634" y="514"/>
                    <a:pt x="759" y="412"/>
                    <a:pt x="890" y="412"/>
                  </a:cubicBezTo>
                  <a:close/>
                  <a:moveTo>
                    <a:pt x="883" y="0"/>
                  </a:moveTo>
                  <a:cubicBezTo>
                    <a:pt x="721" y="0"/>
                    <a:pt x="555" y="60"/>
                    <a:pt x="421" y="194"/>
                  </a:cubicBezTo>
                  <a:cubicBezTo>
                    <a:pt x="0" y="615"/>
                    <a:pt x="298" y="1334"/>
                    <a:pt x="889" y="1334"/>
                  </a:cubicBezTo>
                  <a:cubicBezTo>
                    <a:pt x="1258" y="1329"/>
                    <a:pt x="1556" y="1036"/>
                    <a:pt x="1556" y="667"/>
                  </a:cubicBezTo>
                  <a:cubicBezTo>
                    <a:pt x="1556" y="266"/>
                    <a:pt x="1226" y="0"/>
                    <a:pt x="88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3772675" y="835150"/>
              <a:ext cx="38925" cy="33325"/>
            </a:xfrm>
            <a:custGeom>
              <a:rect b="b" l="l" r="r" t="t"/>
              <a:pathLst>
                <a:path extrusionOk="0" h="1333" w="1557">
                  <a:moveTo>
                    <a:pt x="667" y="415"/>
                  </a:moveTo>
                  <a:cubicBezTo>
                    <a:pt x="894" y="415"/>
                    <a:pt x="1008" y="690"/>
                    <a:pt x="847" y="846"/>
                  </a:cubicBezTo>
                  <a:cubicBezTo>
                    <a:pt x="795" y="898"/>
                    <a:pt x="731" y="921"/>
                    <a:pt x="668" y="921"/>
                  </a:cubicBezTo>
                  <a:cubicBezTo>
                    <a:pt x="537" y="921"/>
                    <a:pt x="412" y="819"/>
                    <a:pt x="412" y="666"/>
                  </a:cubicBezTo>
                  <a:cubicBezTo>
                    <a:pt x="412" y="529"/>
                    <a:pt x="525" y="415"/>
                    <a:pt x="667" y="415"/>
                  </a:cubicBezTo>
                  <a:close/>
                  <a:moveTo>
                    <a:pt x="671" y="1"/>
                  </a:moveTo>
                  <a:cubicBezTo>
                    <a:pt x="329" y="1"/>
                    <a:pt x="1" y="266"/>
                    <a:pt x="1" y="666"/>
                  </a:cubicBezTo>
                  <a:cubicBezTo>
                    <a:pt x="1" y="1035"/>
                    <a:pt x="298" y="1333"/>
                    <a:pt x="667" y="1333"/>
                  </a:cubicBezTo>
                  <a:cubicBezTo>
                    <a:pt x="1258" y="1333"/>
                    <a:pt x="1556" y="619"/>
                    <a:pt x="1135" y="198"/>
                  </a:cubicBezTo>
                  <a:cubicBezTo>
                    <a:pt x="1001" y="62"/>
                    <a:pt x="834"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3879200" y="3633250"/>
              <a:ext cx="56300" cy="56275"/>
            </a:xfrm>
            <a:custGeom>
              <a:rect b="b" l="l" r="r" t="t"/>
              <a:pathLst>
                <a:path extrusionOk="0" h="2251" w="2252">
                  <a:moveTo>
                    <a:pt x="1840" y="411"/>
                  </a:moveTo>
                  <a:lnTo>
                    <a:pt x="1840" y="1844"/>
                  </a:lnTo>
                  <a:lnTo>
                    <a:pt x="412" y="1844"/>
                  </a:lnTo>
                  <a:lnTo>
                    <a:pt x="412" y="411"/>
                  </a:lnTo>
                  <a:close/>
                  <a:moveTo>
                    <a:pt x="204" y="0"/>
                  </a:moveTo>
                  <a:cubicBezTo>
                    <a:pt x="90" y="0"/>
                    <a:pt x="0" y="95"/>
                    <a:pt x="0" y="208"/>
                  </a:cubicBezTo>
                  <a:lnTo>
                    <a:pt x="0" y="2048"/>
                  </a:lnTo>
                  <a:cubicBezTo>
                    <a:pt x="0" y="2161"/>
                    <a:pt x="90" y="2251"/>
                    <a:pt x="204" y="2251"/>
                  </a:cubicBezTo>
                  <a:lnTo>
                    <a:pt x="2048" y="2251"/>
                  </a:lnTo>
                  <a:cubicBezTo>
                    <a:pt x="2161" y="2251"/>
                    <a:pt x="2251" y="2161"/>
                    <a:pt x="2251" y="2048"/>
                  </a:cubicBezTo>
                  <a:lnTo>
                    <a:pt x="2251" y="208"/>
                  </a:lnTo>
                  <a:cubicBezTo>
                    <a:pt x="2251" y="95"/>
                    <a:pt x="2161"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3879200" y="3334975"/>
              <a:ext cx="56300" cy="56300"/>
            </a:xfrm>
            <a:custGeom>
              <a:rect b="b" l="l" r="r" t="t"/>
              <a:pathLst>
                <a:path extrusionOk="0" h="2252" w="2252">
                  <a:moveTo>
                    <a:pt x="1840" y="407"/>
                  </a:moveTo>
                  <a:lnTo>
                    <a:pt x="1840" y="1840"/>
                  </a:lnTo>
                  <a:lnTo>
                    <a:pt x="412" y="1840"/>
                  </a:lnTo>
                  <a:lnTo>
                    <a:pt x="412" y="407"/>
                  </a:lnTo>
                  <a:close/>
                  <a:moveTo>
                    <a:pt x="204" y="0"/>
                  </a:moveTo>
                  <a:cubicBezTo>
                    <a:pt x="90" y="0"/>
                    <a:pt x="0" y="90"/>
                    <a:pt x="0" y="204"/>
                  </a:cubicBezTo>
                  <a:lnTo>
                    <a:pt x="0" y="2043"/>
                  </a:lnTo>
                  <a:cubicBezTo>
                    <a:pt x="0" y="2157"/>
                    <a:pt x="90" y="2251"/>
                    <a:pt x="204" y="2251"/>
                  </a:cubicBezTo>
                  <a:lnTo>
                    <a:pt x="2048" y="2251"/>
                  </a:lnTo>
                  <a:cubicBezTo>
                    <a:pt x="2161" y="2251"/>
                    <a:pt x="2251" y="2157"/>
                    <a:pt x="2251" y="2043"/>
                  </a:cubicBezTo>
                  <a:lnTo>
                    <a:pt x="2251" y="204"/>
                  </a:lnTo>
                  <a:cubicBezTo>
                    <a:pt x="2251" y="90"/>
                    <a:pt x="2161"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3874825" y="3421575"/>
              <a:ext cx="96475" cy="181400"/>
            </a:xfrm>
            <a:custGeom>
              <a:rect b="b" l="l" r="r" t="t"/>
              <a:pathLst>
                <a:path extrusionOk="0" h="7256" w="3859">
                  <a:moveTo>
                    <a:pt x="407" y="693"/>
                  </a:moveTo>
                  <a:lnTo>
                    <a:pt x="3339" y="3625"/>
                  </a:lnTo>
                  <a:lnTo>
                    <a:pt x="407" y="6552"/>
                  </a:lnTo>
                  <a:lnTo>
                    <a:pt x="407" y="693"/>
                  </a:lnTo>
                  <a:close/>
                  <a:moveTo>
                    <a:pt x="205" y="1"/>
                  </a:moveTo>
                  <a:cubicBezTo>
                    <a:pt x="101" y="1"/>
                    <a:pt x="4" y="80"/>
                    <a:pt x="0" y="197"/>
                  </a:cubicBezTo>
                  <a:lnTo>
                    <a:pt x="0" y="7048"/>
                  </a:lnTo>
                  <a:cubicBezTo>
                    <a:pt x="0" y="7091"/>
                    <a:pt x="19" y="7134"/>
                    <a:pt x="48" y="7167"/>
                  </a:cubicBezTo>
                  <a:cubicBezTo>
                    <a:pt x="52" y="7181"/>
                    <a:pt x="52" y="7190"/>
                    <a:pt x="57" y="7195"/>
                  </a:cubicBezTo>
                  <a:cubicBezTo>
                    <a:pt x="97" y="7235"/>
                    <a:pt x="150" y="7255"/>
                    <a:pt x="204" y="7255"/>
                  </a:cubicBezTo>
                  <a:cubicBezTo>
                    <a:pt x="257" y="7255"/>
                    <a:pt x="310" y="7235"/>
                    <a:pt x="350" y="7195"/>
                  </a:cubicBezTo>
                  <a:lnTo>
                    <a:pt x="3779" y="3767"/>
                  </a:lnTo>
                  <a:cubicBezTo>
                    <a:pt x="3859" y="3686"/>
                    <a:pt x="3859" y="3559"/>
                    <a:pt x="3779" y="3478"/>
                  </a:cubicBezTo>
                  <a:lnTo>
                    <a:pt x="350" y="50"/>
                  </a:lnTo>
                  <a:cubicBezTo>
                    <a:pt x="348" y="48"/>
                    <a:pt x="344" y="48"/>
                    <a:pt x="341" y="48"/>
                  </a:cubicBezTo>
                  <a:cubicBezTo>
                    <a:pt x="337" y="48"/>
                    <a:pt x="334" y="48"/>
                    <a:pt x="331" y="45"/>
                  </a:cubicBezTo>
                  <a:cubicBezTo>
                    <a:pt x="292" y="15"/>
                    <a:pt x="248" y="1"/>
                    <a:pt x="20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3667350" y="3628875"/>
              <a:ext cx="181600" cy="95850"/>
            </a:xfrm>
            <a:custGeom>
              <a:rect b="b" l="l" r="r" t="t"/>
              <a:pathLst>
                <a:path extrusionOk="0" h="3834" w="7264">
                  <a:moveTo>
                    <a:pt x="6564" y="412"/>
                  </a:moveTo>
                  <a:lnTo>
                    <a:pt x="3632" y="3339"/>
                  </a:lnTo>
                  <a:lnTo>
                    <a:pt x="700" y="412"/>
                  </a:lnTo>
                  <a:close/>
                  <a:moveTo>
                    <a:pt x="208" y="0"/>
                  </a:moveTo>
                  <a:cubicBezTo>
                    <a:pt x="161" y="5"/>
                    <a:pt x="114" y="19"/>
                    <a:pt x="81" y="52"/>
                  </a:cubicBezTo>
                  <a:cubicBezTo>
                    <a:pt x="33" y="90"/>
                    <a:pt x="5" y="147"/>
                    <a:pt x="0" y="203"/>
                  </a:cubicBezTo>
                  <a:cubicBezTo>
                    <a:pt x="0" y="227"/>
                    <a:pt x="19" y="241"/>
                    <a:pt x="24" y="260"/>
                  </a:cubicBezTo>
                  <a:cubicBezTo>
                    <a:pt x="29" y="293"/>
                    <a:pt x="43" y="322"/>
                    <a:pt x="62" y="350"/>
                  </a:cubicBezTo>
                  <a:lnTo>
                    <a:pt x="3485" y="3774"/>
                  </a:lnTo>
                  <a:cubicBezTo>
                    <a:pt x="3526" y="3814"/>
                    <a:pt x="3579" y="3834"/>
                    <a:pt x="3632" y="3834"/>
                  </a:cubicBezTo>
                  <a:cubicBezTo>
                    <a:pt x="3685" y="3834"/>
                    <a:pt x="3738" y="3814"/>
                    <a:pt x="3779" y="3774"/>
                  </a:cubicBezTo>
                  <a:lnTo>
                    <a:pt x="7207" y="350"/>
                  </a:lnTo>
                  <a:cubicBezTo>
                    <a:pt x="7226" y="322"/>
                    <a:pt x="7240" y="293"/>
                    <a:pt x="7245" y="260"/>
                  </a:cubicBezTo>
                  <a:cubicBezTo>
                    <a:pt x="7249" y="241"/>
                    <a:pt x="7264" y="227"/>
                    <a:pt x="7264" y="203"/>
                  </a:cubicBezTo>
                  <a:cubicBezTo>
                    <a:pt x="7264" y="147"/>
                    <a:pt x="7235" y="90"/>
                    <a:pt x="7183" y="52"/>
                  </a:cubicBezTo>
                  <a:cubicBezTo>
                    <a:pt x="7150" y="19"/>
                    <a:pt x="7103" y="5"/>
                    <a:pt x="705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3641700" y="3397275"/>
              <a:ext cx="233025" cy="230025"/>
            </a:xfrm>
            <a:custGeom>
              <a:rect b="b" l="l" r="r" t="t"/>
              <a:pathLst>
                <a:path extrusionOk="0" h="9201" w="9321">
                  <a:moveTo>
                    <a:pt x="6526" y="615"/>
                  </a:moveTo>
                  <a:lnTo>
                    <a:pt x="6526" y="2526"/>
                  </a:lnTo>
                  <a:cubicBezTo>
                    <a:pt x="6526" y="2639"/>
                    <a:pt x="6616" y="2734"/>
                    <a:pt x="6729" y="2734"/>
                  </a:cubicBezTo>
                  <a:lnTo>
                    <a:pt x="8640" y="2734"/>
                  </a:lnTo>
                  <a:lnTo>
                    <a:pt x="7330" y="4474"/>
                  </a:lnTo>
                  <a:cubicBezTo>
                    <a:pt x="7273" y="4550"/>
                    <a:pt x="7273" y="4649"/>
                    <a:pt x="7330" y="4720"/>
                  </a:cubicBezTo>
                  <a:lnTo>
                    <a:pt x="8640" y="6465"/>
                  </a:lnTo>
                  <a:lnTo>
                    <a:pt x="6729" y="6465"/>
                  </a:lnTo>
                  <a:cubicBezTo>
                    <a:pt x="6616" y="6465"/>
                    <a:pt x="6526" y="6555"/>
                    <a:pt x="6526" y="6668"/>
                  </a:cubicBezTo>
                  <a:lnTo>
                    <a:pt x="6526" y="8583"/>
                  </a:lnTo>
                  <a:lnTo>
                    <a:pt x="4781" y="7269"/>
                  </a:lnTo>
                  <a:cubicBezTo>
                    <a:pt x="4745" y="7240"/>
                    <a:pt x="4702" y="7226"/>
                    <a:pt x="4658" y="7226"/>
                  </a:cubicBezTo>
                  <a:cubicBezTo>
                    <a:pt x="4614" y="7226"/>
                    <a:pt x="4570" y="7240"/>
                    <a:pt x="4535" y="7269"/>
                  </a:cubicBezTo>
                  <a:lnTo>
                    <a:pt x="2790" y="8583"/>
                  </a:lnTo>
                  <a:lnTo>
                    <a:pt x="2790" y="6668"/>
                  </a:lnTo>
                  <a:cubicBezTo>
                    <a:pt x="2790" y="6559"/>
                    <a:pt x="2700" y="6465"/>
                    <a:pt x="2587" y="6465"/>
                  </a:cubicBezTo>
                  <a:lnTo>
                    <a:pt x="681" y="6465"/>
                  </a:lnTo>
                  <a:lnTo>
                    <a:pt x="1991" y="4725"/>
                  </a:lnTo>
                  <a:cubicBezTo>
                    <a:pt x="2043" y="4649"/>
                    <a:pt x="2043" y="4550"/>
                    <a:pt x="1991" y="4474"/>
                  </a:cubicBezTo>
                  <a:lnTo>
                    <a:pt x="681" y="2734"/>
                  </a:lnTo>
                  <a:lnTo>
                    <a:pt x="2587" y="2734"/>
                  </a:lnTo>
                  <a:cubicBezTo>
                    <a:pt x="2700" y="2734"/>
                    <a:pt x="2795" y="2639"/>
                    <a:pt x="2795" y="2526"/>
                  </a:cubicBezTo>
                  <a:lnTo>
                    <a:pt x="2795" y="615"/>
                  </a:lnTo>
                  <a:lnTo>
                    <a:pt x="4535" y="1930"/>
                  </a:lnTo>
                  <a:cubicBezTo>
                    <a:pt x="4573" y="1956"/>
                    <a:pt x="4617" y="1969"/>
                    <a:pt x="4660" y="1969"/>
                  </a:cubicBezTo>
                  <a:cubicBezTo>
                    <a:pt x="4704" y="1969"/>
                    <a:pt x="4748" y="1956"/>
                    <a:pt x="4786" y="1930"/>
                  </a:cubicBezTo>
                  <a:lnTo>
                    <a:pt x="6526" y="615"/>
                  </a:lnTo>
                  <a:close/>
                  <a:moveTo>
                    <a:pt x="2581" y="1"/>
                  </a:moveTo>
                  <a:cubicBezTo>
                    <a:pt x="2474" y="1"/>
                    <a:pt x="2375" y="86"/>
                    <a:pt x="2379" y="209"/>
                  </a:cubicBezTo>
                  <a:lnTo>
                    <a:pt x="2379" y="2322"/>
                  </a:lnTo>
                  <a:lnTo>
                    <a:pt x="265" y="2322"/>
                  </a:lnTo>
                  <a:cubicBezTo>
                    <a:pt x="95" y="2322"/>
                    <a:pt x="0" y="2516"/>
                    <a:pt x="99" y="2653"/>
                  </a:cubicBezTo>
                  <a:lnTo>
                    <a:pt x="1565" y="4602"/>
                  </a:lnTo>
                  <a:lnTo>
                    <a:pt x="99" y="6550"/>
                  </a:lnTo>
                  <a:cubicBezTo>
                    <a:pt x="0" y="6682"/>
                    <a:pt x="95" y="6876"/>
                    <a:pt x="265" y="6876"/>
                  </a:cubicBezTo>
                  <a:lnTo>
                    <a:pt x="2379" y="6876"/>
                  </a:lnTo>
                  <a:lnTo>
                    <a:pt x="2379" y="8995"/>
                  </a:lnTo>
                  <a:cubicBezTo>
                    <a:pt x="2379" y="9117"/>
                    <a:pt x="2479" y="9201"/>
                    <a:pt x="2587" y="9201"/>
                  </a:cubicBezTo>
                  <a:cubicBezTo>
                    <a:pt x="2628" y="9201"/>
                    <a:pt x="2671" y="9188"/>
                    <a:pt x="2710" y="9160"/>
                  </a:cubicBezTo>
                  <a:lnTo>
                    <a:pt x="4658" y="7694"/>
                  </a:lnTo>
                  <a:lnTo>
                    <a:pt x="6611" y="9160"/>
                  </a:lnTo>
                  <a:cubicBezTo>
                    <a:pt x="6644" y="9184"/>
                    <a:pt x="6687" y="9198"/>
                    <a:pt x="6734" y="9198"/>
                  </a:cubicBezTo>
                  <a:cubicBezTo>
                    <a:pt x="6767" y="9198"/>
                    <a:pt x="6795" y="9193"/>
                    <a:pt x="6824" y="9179"/>
                  </a:cubicBezTo>
                  <a:cubicBezTo>
                    <a:pt x="6895" y="9141"/>
                    <a:pt x="6937" y="9070"/>
                    <a:pt x="6937" y="8995"/>
                  </a:cubicBezTo>
                  <a:lnTo>
                    <a:pt x="6937" y="6876"/>
                  </a:lnTo>
                  <a:lnTo>
                    <a:pt x="9056" y="6876"/>
                  </a:lnTo>
                  <a:cubicBezTo>
                    <a:pt x="9226" y="6876"/>
                    <a:pt x="9320" y="6682"/>
                    <a:pt x="9216" y="6550"/>
                  </a:cubicBezTo>
                  <a:lnTo>
                    <a:pt x="7751" y="4602"/>
                  </a:lnTo>
                  <a:lnTo>
                    <a:pt x="9216" y="2649"/>
                  </a:lnTo>
                  <a:cubicBezTo>
                    <a:pt x="9320" y="2516"/>
                    <a:pt x="9226" y="2322"/>
                    <a:pt x="9056" y="2322"/>
                  </a:cubicBezTo>
                  <a:lnTo>
                    <a:pt x="6932" y="2322"/>
                  </a:lnTo>
                  <a:lnTo>
                    <a:pt x="6932" y="209"/>
                  </a:lnTo>
                  <a:cubicBezTo>
                    <a:pt x="6932" y="86"/>
                    <a:pt x="6835" y="1"/>
                    <a:pt x="6729" y="1"/>
                  </a:cubicBezTo>
                  <a:cubicBezTo>
                    <a:pt x="6688" y="1"/>
                    <a:pt x="6645" y="14"/>
                    <a:pt x="6606" y="43"/>
                  </a:cubicBezTo>
                  <a:lnTo>
                    <a:pt x="4658" y="1509"/>
                  </a:lnTo>
                  <a:lnTo>
                    <a:pt x="2705" y="43"/>
                  </a:lnTo>
                  <a:cubicBezTo>
                    <a:pt x="2666" y="14"/>
                    <a:pt x="2623" y="1"/>
                    <a:pt x="258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3706600" y="3464425"/>
              <a:ext cx="99325" cy="95650"/>
            </a:xfrm>
            <a:custGeom>
              <a:rect b="b" l="l" r="r" t="t"/>
              <a:pathLst>
                <a:path extrusionOk="0" h="3826" w="3973">
                  <a:moveTo>
                    <a:pt x="2055" y="408"/>
                  </a:moveTo>
                  <a:cubicBezTo>
                    <a:pt x="2826" y="408"/>
                    <a:pt x="3566" y="1006"/>
                    <a:pt x="3566" y="1911"/>
                  </a:cubicBezTo>
                  <a:cubicBezTo>
                    <a:pt x="3561" y="2743"/>
                    <a:pt x="2889" y="3410"/>
                    <a:pt x="2062" y="3415"/>
                  </a:cubicBezTo>
                  <a:cubicBezTo>
                    <a:pt x="724" y="3415"/>
                    <a:pt x="52" y="1797"/>
                    <a:pt x="1003" y="852"/>
                  </a:cubicBezTo>
                  <a:cubicBezTo>
                    <a:pt x="1309" y="545"/>
                    <a:pt x="1686" y="408"/>
                    <a:pt x="2055" y="408"/>
                  </a:cubicBezTo>
                  <a:close/>
                  <a:moveTo>
                    <a:pt x="2062" y="0"/>
                  </a:moveTo>
                  <a:cubicBezTo>
                    <a:pt x="1286" y="0"/>
                    <a:pt x="591" y="469"/>
                    <a:pt x="293" y="1183"/>
                  </a:cubicBezTo>
                  <a:cubicBezTo>
                    <a:pt x="0" y="1897"/>
                    <a:pt x="161" y="2719"/>
                    <a:pt x="710" y="3263"/>
                  </a:cubicBezTo>
                  <a:cubicBezTo>
                    <a:pt x="1077" y="3630"/>
                    <a:pt x="1566" y="3826"/>
                    <a:pt x="2064" y="3826"/>
                  </a:cubicBezTo>
                  <a:cubicBezTo>
                    <a:pt x="2310" y="3826"/>
                    <a:pt x="2559" y="3778"/>
                    <a:pt x="2795" y="3679"/>
                  </a:cubicBezTo>
                  <a:cubicBezTo>
                    <a:pt x="3509" y="3381"/>
                    <a:pt x="3972" y="2686"/>
                    <a:pt x="3972" y="1911"/>
                  </a:cubicBezTo>
                  <a:cubicBezTo>
                    <a:pt x="3972" y="856"/>
                    <a:pt x="3116" y="0"/>
                    <a:pt x="206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a:off x="3508825" y="3263575"/>
              <a:ext cx="498650" cy="497325"/>
            </a:xfrm>
            <a:custGeom>
              <a:rect b="b" l="l" r="r" t="t"/>
              <a:pathLst>
                <a:path extrusionOk="0" h="19893" w="19946">
                  <a:moveTo>
                    <a:pt x="9968" y="506"/>
                  </a:moveTo>
                  <a:lnTo>
                    <a:pt x="11803" y="2341"/>
                  </a:lnTo>
                  <a:lnTo>
                    <a:pt x="11808" y="2341"/>
                  </a:lnTo>
                  <a:cubicBezTo>
                    <a:pt x="11808" y="2341"/>
                    <a:pt x="11808" y="2346"/>
                    <a:pt x="11808" y="2346"/>
                  </a:cubicBezTo>
                  <a:cubicBezTo>
                    <a:pt x="11827" y="2365"/>
                    <a:pt x="11850" y="2360"/>
                    <a:pt x="11874" y="2369"/>
                  </a:cubicBezTo>
                  <a:cubicBezTo>
                    <a:pt x="11898" y="2379"/>
                    <a:pt x="11916" y="2398"/>
                    <a:pt x="11945" y="2398"/>
                  </a:cubicBezTo>
                  <a:cubicBezTo>
                    <a:pt x="11945" y="2398"/>
                    <a:pt x="11950" y="2393"/>
                    <a:pt x="11950" y="2393"/>
                  </a:cubicBezTo>
                  <a:cubicBezTo>
                    <a:pt x="11978" y="2388"/>
                    <a:pt x="12002" y="2379"/>
                    <a:pt x="12020" y="2365"/>
                  </a:cubicBezTo>
                  <a:cubicBezTo>
                    <a:pt x="12054" y="2350"/>
                    <a:pt x="12082" y="2350"/>
                    <a:pt x="12096" y="2332"/>
                  </a:cubicBezTo>
                  <a:lnTo>
                    <a:pt x="12096" y="2322"/>
                  </a:lnTo>
                  <a:lnTo>
                    <a:pt x="12106" y="2322"/>
                  </a:lnTo>
                  <a:cubicBezTo>
                    <a:pt x="12158" y="2261"/>
                    <a:pt x="12214" y="2204"/>
                    <a:pt x="12271" y="2142"/>
                  </a:cubicBezTo>
                  <a:cubicBezTo>
                    <a:pt x="13032" y="1383"/>
                    <a:pt x="14029" y="1004"/>
                    <a:pt x="15025" y="1004"/>
                  </a:cubicBezTo>
                  <a:cubicBezTo>
                    <a:pt x="16021" y="1004"/>
                    <a:pt x="17016" y="1383"/>
                    <a:pt x="17775" y="2142"/>
                  </a:cubicBezTo>
                  <a:cubicBezTo>
                    <a:pt x="19293" y="3665"/>
                    <a:pt x="19298" y="6129"/>
                    <a:pt x="17775" y="7647"/>
                  </a:cubicBezTo>
                  <a:cubicBezTo>
                    <a:pt x="17719" y="7708"/>
                    <a:pt x="17657" y="7760"/>
                    <a:pt x="17600" y="7817"/>
                  </a:cubicBezTo>
                  <a:cubicBezTo>
                    <a:pt x="17600" y="7817"/>
                    <a:pt x="17600" y="7822"/>
                    <a:pt x="17596" y="7822"/>
                  </a:cubicBezTo>
                  <a:lnTo>
                    <a:pt x="17591" y="7822"/>
                  </a:lnTo>
                  <a:cubicBezTo>
                    <a:pt x="17572" y="7841"/>
                    <a:pt x="17572" y="7869"/>
                    <a:pt x="17563" y="7888"/>
                  </a:cubicBezTo>
                  <a:cubicBezTo>
                    <a:pt x="17525" y="7930"/>
                    <a:pt x="17520" y="7992"/>
                    <a:pt x="17558" y="8034"/>
                  </a:cubicBezTo>
                  <a:cubicBezTo>
                    <a:pt x="17567" y="8058"/>
                    <a:pt x="17563" y="8082"/>
                    <a:pt x="17582" y="8105"/>
                  </a:cubicBezTo>
                  <a:lnTo>
                    <a:pt x="17586" y="8105"/>
                  </a:lnTo>
                  <a:cubicBezTo>
                    <a:pt x="17591" y="8105"/>
                    <a:pt x="17586" y="8110"/>
                    <a:pt x="17586" y="8110"/>
                  </a:cubicBezTo>
                  <a:lnTo>
                    <a:pt x="19421" y="9945"/>
                  </a:lnTo>
                  <a:lnTo>
                    <a:pt x="17586" y="11775"/>
                  </a:lnTo>
                  <a:lnTo>
                    <a:pt x="17586" y="11780"/>
                  </a:lnTo>
                  <a:cubicBezTo>
                    <a:pt x="17586" y="11781"/>
                    <a:pt x="17586" y="11782"/>
                    <a:pt x="17585" y="11782"/>
                  </a:cubicBezTo>
                  <a:cubicBezTo>
                    <a:pt x="17584" y="11782"/>
                    <a:pt x="17582" y="11780"/>
                    <a:pt x="17582" y="11780"/>
                  </a:cubicBezTo>
                  <a:cubicBezTo>
                    <a:pt x="17563" y="11803"/>
                    <a:pt x="17567" y="11827"/>
                    <a:pt x="17558" y="11851"/>
                  </a:cubicBezTo>
                  <a:cubicBezTo>
                    <a:pt x="17544" y="11874"/>
                    <a:pt x="17534" y="11898"/>
                    <a:pt x="17534" y="11926"/>
                  </a:cubicBezTo>
                  <a:cubicBezTo>
                    <a:pt x="17539" y="11950"/>
                    <a:pt x="17548" y="11973"/>
                    <a:pt x="17563" y="11997"/>
                  </a:cubicBezTo>
                  <a:cubicBezTo>
                    <a:pt x="17572" y="12021"/>
                    <a:pt x="17572" y="12044"/>
                    <a:pt x="17591" y="12063"/>
                  </a:cubicBezTo>
                  <a:lnTo>
                    <a:pt x="17596" y="12063"/>
                  </a:lnTo>
                  <a:cubicBezTo>
                    <a:pt x="17596" y="12063"/>
                    <a:pt x="17596" y="12068"/>
                    <a:pt x="17600" y="12068"/>
                  </a:cubicBezTo>
                  <a:cubicBezTo>
                    <a:pt x="17657" y="12125"/>
                    <a:pt x="17719" y="12182"/>
                    <a:pt x="17775" y="12238"/>
                  </a:cubicBezTo>
                  <a:cubicBezTo>
                    <a:pt x="19265" y="13761"/>
                    <a:pt x="19255" y="16201"/>
                    <a:pt x="17747" y="17709"/>
                  </a:cubicBezTo>
                  <a:cubicBezTo>
                    <a:pt x="16987" y="18470"/>
                    <a:pt x="15990" y="18850"/>
                    <a:pt x="14993" y="18850"/>
                  </a:cubicBezTo>
                  <a:cubicBezTo>
                    <a:pt x="14011" y="18850"/>
                    <a:pt x="13029" y="18481"/>
                    <a:pt x="12271" y="17743"/>
                  </a:cubicBezTo>
                  <a:cubicBezTo>
                    <a:pt x="12214" y="17681"/>
                    <a:pt x="12158" y="17624"/>
                    <a:pt x="12106" y="17563"/>
                  </a:cubicBezTo>
                  <a:lnTo>
                    <a:pt x="12096" y="17563"/>
                  </a:lnTo>
                  <a:cubicBezTo>
                    <a:pt x="12096" y="17563"/>
                    <a:pt x="12096" y="17558"/>
                    <a:pt x="12096" y="17558"/>
                  </a:cubicBezTo>
                  <a:cubicBezTo>
                    <a:pt x="12082" y="17539"/>
                    <a:pt x="12054" y="17539"/>
                    <a:pt x="12030" y="17530"/>
                  </a:cubicBezTo>
                  <a:cubicBezTo>
                    <a:pt x="12011" y="17516"/>
                    <a:pt x="11987" y="17501"/>
                    <a:pt x="11959" y="17497"/>
                  </a:cubicBezTo>
                  <a:cubicBezTo>
                    <a:pt x="11935" y="17501"/>
                    <a:pt x="11907" y="17511"/>
                    <a:pt x="11883" y="17525"/>
                  </a:cubicBezTo>
                  <a:cubicBezTo>
                    <a:pt x="11860" y="17534"/>
                    <a:pt x="11836" y="17530"/>
                    <a:pt x="11817" y="17549"/>
                  </a:cubicBezTo>
                  <a:lnTo>
                    <a:pt x="11817" y="17553"/>
                  </a:lnTo>
                  <a:lnTo>
                    <a:pt x="11812" y="17553"/>
                  </a:lnTo>
                  <a:lnTo>
                    <a:pt x="9978" y="19383"/>
                  </a:lnTo>
                  <a:lnTo>
                    <a:pt x="8148" y="17553"/>
                  </a:lnTo>
                  <a:lnTo>
                    <a:pt x="8143" y="17553"/>
                  </a:lnTo>
                  <a:cubicBezTo>
                    <a:pt x="8138" y="17553"/>
                    <a:pt x="8143" y="17549"/>
                    <a:pt x="8138" y="17549"/>
                  </a:cubicBezTo>
                  <a:cubicBezTo>
                    <a:pt x="8119" y="17530"/>
                    <a:pt x="8091" y="17530"/>
                    <a:pt x="8067" y="17520"/>
                  </a:cubicBezTo>
                  <a:cubicBezTo>
                    <a:pt x="8044" y="17511"/>
                    <a:pt x="8020" y="17501"/>
                    <a:pt x="7996" y="17497"/>
                  </a:cubicBezTo>
                  <a:cubicBezTo>
                    <a:pt x="7968" y="17501"/>
                    <a:pt x="7944" y="17511"/>
                    <a:pt x="7921" y="17530"/>
                  </a:cubicBezTo>
                  <a:cubicBezTo>
                    <a:pt x="7902" y="17539"/>
                    <a:pt x="7873" y="17539"/>
                    <a:pt x="7854" y="17553"/>
                  </a:cubicBezTo>
                  <a:lnTo>
                    <a:pt x="7854" y="17563"/>
                  </a:lnTo>
                  <a:lnTo>
                    <a:pt x="7850" y="17563"/>
                  </a:lnTo>
                  <a:cubicBezTo>
                    <a:pt x="7798" y="17620"/>
                    <a:pt x="7741" y="17681"/>
                    <a:pt x="7684" y="17738"/>
                  </a:cubicBezTo>
                  <a:cubicBezTo>
                    <a:pt x="6923" y="18499"/>
                    <a:pt x="5928" y="18878"/>
                    <a:pt x="4933" y="18878"/>
                  </a:cubicBezTo>
                  <a:cubicBezTo>
                    <a:pt x="3936" y="18878"/>
                    <a:pt x="2940" y="18497"/>
                    <a:pt x="2180" y="17738"/>
                  </a:cubicBezTo>
                  <a:cubicBezTo>
                    <a:pt x="657" y="16220"/>
                    <a:pt x="657" y="13756"/>
                    <a:pt x="2180" y="12234"/>
                  </a:cubicBezTo>
                  <a:cubicBezTo>
                    <a:pt x="2237" y="12177"/>
                    <a:pt x="2298" y="12120"/>
                    <a:pt x="2355" y="12068"/>
                  </a:cubicBezTo>
                  <a:cubicBezTo>
                    <a:pt x="2355" y="12068"/>
                    <a:pt x="2355" y="12063"/>
                    <a:pt x="2360" y="12059"/>
                  </a:cubicBezTo>
                  <a:lnTo>
                    <a:pt x="2364" y="12059"/>
                  </a:lnTo>
                  <a:cubicBezTo>
                    <a:pt x="2383" y="12040"/>
                    <a:pt x="2383" y="12016"/>
                    <a:pt x="2393" y="11992"/>
                  </a:cubicBezTo>
                  <a:cubicBezTo>
                    <a:pt x="2407" y="11973"/>
                    <a:pt x="2416" y="11945"/>
                    <a:pt x="2421" y="11921"/>
                  </a:cubicBezTo>
                  <a:cubicBezTo>
                    <a:pt x="2416" y="11898"/>
                    <a:pt x="2402" y="11879"/>
                    <a:pt x="2388" y="11860"/>
                  </a:cubicBezTo>
                  <a:cubicBezTo>
                    <a:pt x="2379" y="11836"/>
                    <a:pt x="2383" y="11813"/>
                    <a:pt x="2364" y="11789"/>
                  </a:cubicBezTo>
                  <a:lnTo>
                    <a:pt x="2360" y="11789"/>
                  </a:lnTo>
                  <a:cubicBezTo>
                    <a:pt x="2355" y="11784"/>
                    <a:pt x="2360" y="11784"/>
                    <a:pt x="2360" y="11780"/>
                  </a:cubicBezTo>
                  <a:lnTo>
                    <a:pt x="525" y="9950"/>
                  </a:lnTo>
                  <a:lnTo>
                    <a:pt x="2360" y="8115"/>
                  </a:lnTo>
                  <a:lnTo>
                    <a:pt x="2360" y="8110"/>
                  </a:lnTo>
                  <a:cubicBezTo>
                    <a:pt x="2360" y="8109"/>
                    <a:pt x="2360" y="8108"/>
                    <a:pt x="2361" y="8108"/>
                  </a:cubicBezTo>
                  <a:cubicBezTo>
                    <a:pt x="2362" y="8108"/>
                    <a:pt x="2364" y="8110"/>
                    <a:pt x="2364" y="8110"/>
                  </a:cubicBezTo>
                  <a:cubicBezTo>
                    <a:pt x="2383" y="8091"/>
                    <a:pt x="2379" y="8063"/>
                    <a:pt x="2388" y="8039"/>
                  </a:cubicBezTo>
                  <a:cubicBezTo>
                    <a:pt x="2402" y="8016"/>
                    <a:pt x="2412" y="7992"/>
                    <a:pt x="2412" y="7968"/>
                  </a:cubicBezTo>
                  <a:cubicBezTo>
                    <a:pt x="2407" y="7940"/>
                    <a:pt x="2397" y="7916"/>
                    <a:pt x="2383" y="7897"/>
                  </a:cubicBezTo>
                  <a:cubicBezTo>
                    <a:pt x="2374" y="7874"/>
                    <a:pt x="2374" y="7845"/>
                    <a:pt x="2355" y="7831"/>
                  </a:cubicBezTo>
                  <a:lnTo>
                    <a:pt x="2350" y="7831"/>
                  </a:lnTo>
                  <a:cubicBezTo>
                    <a:pt x="2350" y="7831"/>
                    <a:pt x="2350" y="7826"/>
                    <a:pt x="2345" y="7822"/>
                  </a:cubicBezTo>
                  <a:cubicBezTo>
                    <a:pt x="2289" y="7770"/>
                    <a:pt x="2227" y="7713"/>
                    <a:pt x="2171" y="7656"/>
                  </a:cubicBezTo>
                  <a:cubicBezTo>
                    <a:pt x="667" y="6133"/>
                    <a:pt x="671" y="3679"/>
                    <a:pt x="2185" y="2166"/>
                  </a:cubicBezTo>
                  <a:cubicBezTo>
                    <a:pt x="2944" y="1407"/>
                    <a:pt x="3939" y="1028"/>
                    <a:pt x="4936" y="1028"/>
                  </a:cubicBezTo>
                  <a:cubicBezTo>
                    <a:pt x="5925" y="1028"/>
                    <a:pt x="6916" y="1402"/>
                    <a:pt x="7675" y="2152"/>
                  </a:cubicBezTo>
                  <a:cubicBezTo>
                    <a:pt x="7732" y="2209"/>
                    <a:pt x="7788" y="2270"/>
                    <a:pt x="7840" y="2332"/>
                  </a:cubicBezTo>
                  <a:lnTo>
                    <a:pt x="7850" y="2332"/>
                  </a:lnTo>
                  <a:cubicBezTo>
                    <a:pt x="7850" y="2332"/>
                    <a:pt x="7850" y="2336"/>
                    <a:pt x="7850" y="2336"/>
                  </a:cubicBezTo>
                  <a:cubicBezTo>
                    <a:pt x="7869" y="2355"/>
                    <a:pt x="7892" y="2355"/>
                    <a:pt x="7916" y="2365"/>
                  </a:cubicBezTo>
                  <a:cubicBezTo>
                    <a:pt x="7935" y="2379"/>
                    <a:pt x="7963" y="2388"/>
                    <a:pt x="7987" y="2393"/>
                  </a:cubicBezTo>
                  <a:cubicBezTo>
                    <a:pt x="8011" y="2388"/>
                    <a:pt x="8039" y="2384"/>
                    <a:pt x="8063" y="2369"/>
                  </a:cubicBezTo>
                  <a:cubicBezTo>
                    <a:pt x="8086" y="2360"/>
                    <a:pt x="8110" y="2360"/>
                    <a:pt x="8129" y="2346"/>
                  </a:cubicBezTo>
                  <a:cubicBezTo>
                    <a:pt x="8129" y="2346"/>
                    <a:pt x="8129" y="2341"/>
                    <a:pt x="8129" y="2341"/>
                  </a:cubicBezTo>
                  <a:cubicBezTo>
                    <a:pt x="8130" y="2339"/>
                    <a:pt x="8131" y="2339"/>
                    <a:pt x="8132" y="2339"/>
                  </a:cubicBezTo>
                  <a:cubicBezTo>
                    <a:pt x="8134" y="2339"/>
                    <a:pt x="8135" y="2341"/>
                    <a:pt x="8138" y="2341"/>
                  </a:cubicBezTo>
                  <a:lnTo>
                    <a:pt x="9968" y="506"/>
                  </a:lnTo>
                  <a:close/>
                  <a:moveTo>
                    <a:pt x="9971" y="0"/>
                  </a:moveTo>
                  <a:cubicBezTo>
                    <a:pt x="9919" y="0"/>
                    <a:pt x="9867" y="19"/>
                    <a:pt x="9826" y="57"/>
                  </a:cubicBezTo>
                  <a:lnTo>
                    <a:pt x="7992" y="1892"/>
                  </a:lnTo>
                  <a:cubicBezTo>
                    <a:pt x="7982" y="1878"/>
                    <a:pt x="7968" y="1863"/>
                    <a:pt x="7954" y="1854"/>
                  </a:cubicBezTo>
                  <a:cubicBezTo>
                    <a:pt x="7114" y="1012"/>
                    <a:pt x="6012" y="591"/>
                    <a:pt x="4911" y="591"/>
                  </a:cubicBezTo>
                  <a:cubicBezTo>
                    <a:pt x="3811" y="591"/>
                    <a:pt x="2711" y="1010"/>
                    <a:pt x="1873" y="1849"/>
                  </a:cubicBezTo>
                  <a:cubicBezTo>
                    <a:pt x="194" y="3533"/>
                    <a:pt x="194" y="6256"/>
                    <a:pt x="1873" y="7935"/>
                  </a:cubicBezTo>
                  <a:cubicBezTo>
                    <a:pt x="1887" y="7949"/>
                    <a:pt x="1901" y="7959"/>
                    <a:pt x="1910" y="7973"/>
                  </a:cubicBezTo>
                  <a:lnTo>
                    <a:pt x="80" y="9803"/>
                  </a:lnTo>
                  <a:cubicBezTo>
                    <a:pt x="0" y="9883"/>
                    <a:pt x="0" y="10016"/>
                    <a:pt x="80" y="10096"/>
                  </a:cubicBezTo>
                  <a:lnTo>
                    <a:pt x="1915" y="11921"/>
                  </a:lnTo>
                  <a:cubicBezTo>
                    <a:pt x="1901" y="11931"/>
                    <a:pt x="1892" y="11945"/>
                    <a:pt x="1877" y="11955"/>
                  </a:cubicBezTo>
                  <a:cubicBezTo>
                    <a:pt x="227" y="13643"/>
                    <a:pt x="241" y="16338"/>
                    <a:pt x="1910" y="18007"/>
                  </a:cubicBezTo>
                  <a:cubicBezTo>
                    <a:pt x="2749" y="18846"/>
                    <a:pt x="3849" y="19265"/>
                    <a:pt x="4951" y="19265"/>
                  </a:cubicBezTo>
                  <a:cubicBezTo>
                    <a:pt x="6037" y="19265"/>
                    <a:pt x="7123" y="18857"/>
                    <a:pt x="7959" y="18040"/>
                  </a:cubicBezTo>
                  <a:cubicBezTo>
                    <a:pt x="7973" y="18026"/>
                    <a:pt x="7982" y="18012"/>
                    <a:pt x="7996" y="18003"/>
                  </a:cubicBezTo>
                  <a:lnTo>
                    <a:pt x="9831" y="19833"/>
                  </a:lnTo>
                  <a:cubicBezTo>
                    <a:pt x="9869" y="19873"/>
                    <a:pt x="9921" y="19893"/>
                    <a:pt x="9974" y="19893"/>
                  </a:cubicBezTo>
                  <a:cubicBezTo>
                    <a:pt x="10026" y="19893"/>
                    <a:pt x="10079" y="19873"/>
                    <a:pt x="10120" y="19833"/>
                  </a:cubicBezTo>
                  <a:lnTo>
                    <a:pt x="11950" y="18003"/>
                  </a:lnTo>
                  <a:lnTo>
                    <a:pt x="11987" y="18040"/>
                  </a:lnTo>
                  <a:cubicBezTo>
                    <a:pt x="12830" y="18890"/>
                    <a:pt x="13939" y="19315"/>
                    <a:pt x="15047" y="19315"/>
                  </a:cubicBezTo>
                  <a:cubicBezTo>
                    <a:pt x="16148" y="19315"/>
                    <a:pt x="17249" y="18896"/>
                    <a:pt x="18087" y="18055"/>
                  </a:cubicBezTo>
                  <a:cubicBezTo>
                    <a:pt x="19776" y="16366"/>
                    <a:pt x="19766" y="13633"/>
                    <a:pt x="18073" y="11955"/>
                  </a:cubicBezTo>
                  <a:cubicBezTo>
                    <a:pt x="18059" y="11945"/>
                    <a:pt x="18045" y="11931"/>
                    <a:pt x="18035" y="11921"/>
                  </a:cubicBezTo>
                  <a:lnTo>
                    <a:pt x="19866" y="10087"/>
                  </a:lnTo>
                  <a:cubicBezTo>
                    <a:pt x="19946" y="10006"/>
                    <a:pt x="19946" y="9879"/>
                    <a:pt x="19866" y="9798"/>
                  </a:cubicBezTo>
                  <a:lnTo>
                    <a:pt x="18035" y="7963"/>
                  </a:lnTo>
                  <a:cubicBezTo>
                    <a:pt x="18045" y="7954"/>
                    <a:pt x="18059" y="7940"/>
                    <a:pt x="18073" y="7930"/>
                  </a:cubicBezTo>
                  <a:cubicBezTo>
                    <a:pt x="19785" y="6252"/>
                    <a:pt x="19799" y="3504"/>
                    <a:pt x="18106" y="1811"/>
                  </a:cubicBezTo>
                  <a:cubicBezTo>
                    <a:pt x="17266" y="971"/>
                    <a:pt x="16164" y="551"/>
                    <a:pt x="15063" y="551"/>
                  </a:cubicBezTo>
                  <a:cubicBezTo>
                    <a:pt x="13946" y="551"/>
                    <a:pt x="12830" y="983"/>
                    <a:pt x="11987" y="1844"/>
                  </a:cubicBezTo>
                  <a:cubicBezTo>
                    <a:pt x="11973" y="1863"/>
                    <a:pt x="11959" y="1878"/>
                    <a:pt x="11950" y="1892"/>
                  </a:cubicBezTo>
                  <a:lnTo>
                    <a:pt x="10115" y="57"/>
                  </a:lnTo>
                  <a:cubicBezTo>
                    <a:pt x="10075" y="19"/>
                    <a:pt x="10023" y="0"/>
                    <a:pt x="99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3545100" y="3421675"/>
              <a:ext cx="96375" cy="181425"/>
            </a:xfrm>
            <a:custGeom>
              <a:rect b="b" l="l" r="r" t="t"/>
              <a:pathLst>
                <a:path extrusionOk="0" h="7257" w="3855">
                  <a:moveTo>
                    <a:pt x="3448" y="694"/>
                  </a:moveTo>
                  <a:lnTo>
                    <a:pt x="3448" y="6553"/>
                  </a:lnTo>
                  <a:lnTo>
                    <a:pt x="516" y="3621"/>
                  </a:lnTo>
                  <a:lnTo>
                    <a:pt x="3448" y="694"/>
                  </a:lnTo>
                  <a:close/>
                  <a:moveTo>
                    <a:pt x="3653" y="1"/>
                  </a:moveTo>
                  <a:cubicBezTo>
                    <a:pt x="3612" y="1"/>
                    <a:pt x="3572" y="14"/>
                    <a:pt x="3538" y="41"/>
                  </a:cubicBezTo>
                  <a:cubicBezTo>
                    <a:pt x="3528" y="46"/>
                    <a:pt x="3514" y="46"/>
                    <a:pt x="3505" y="51"/>
                  </a:cubicBezTo>
                  <a:lnTo>
                    <a:pt x="81" y="3479"/>
                  </a:lnTo>
                  <a:cubicBezTo>
                    <a:pt x="1" y="3559"/>
                    <a:pt x="1" y="3687"/>
                    <a:pt x="81" y="3767"/>
                  </a:cubicBezTo>
                  <a:lnTo>
                    <a:pt x="3505" y="7196"/>
                  </a:lnTo>
                  <a:cubicBezTo>
                    <a:pt x="3545" y="7236"/>
                    <a:pt x="3598" y="7256"/>
                    <a:pt x="3651" y="7256"/>
                  </a:cubicBezTo>
                  <a:cubicBezTo>
                    <a:pt x="3705" y="7256"/>
                    <a:pt x="3758" y="7236"/>
                    <a:pt x="3798" y="7196"/>
                  </a:cubicBezTo>
                  <a:cubicBezTo>
                    <a:pt x="3803" y="7191"/>
                    <a:pt x="3803" y="7177"/>
                    <a:pt x="3807" y="7172"/>
                  </a:cubicBezTo>
                  <a:cubicBezTo>
                    <a:pt x="3836" y="7139"/>
                    <a:pt x="3855" y="7096"/>
                    <a:pt x="3855" y="7054"/>
                  </a:cubicBezTo>
                  <a:lnTo>
                    <a:pt x="3855" y="202"/>
                  </a:lnTo>
                  <a:cubicBezTo>
                    <a:pt x="3855" y="140"/>
                    <a:pt x="3826" y="84"/>
                    <a:pt x="3779" y="46"/>
                  </a:cubicBezTo>
                  <a:cubicBezTo>
                    <a:pt x="3742" y="16"/>
                    <a:pt x="3697" y="1"/>
                    <a:pt x="365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3665725" y="3299650"/>
              <a:ext cx="185000" cy="96000"/>
            </a:xfrm>
            <a:custGeom>
              <a:rect b="b" l="l" r="r" t="t"/>
              <a:pathLst>
                <a:path extrusionOk="0" h="3840" w="7400">
                  <a:moveTo>
                    <a:pt x="3697" y="496"/>
                  </a:moveTo>
                  <a:lnTo>
                    <a:pt x="6629" y="3428"/>
                  </a:lnTo>
                  <a:lnTo>
                    <a:pt x="765" y="3428"/>
                  </a:lnTo>
                  <a:lnTo>
                    <a:pt x="3697" y="496"/>
                  </a:lnTo>
                  <a:close/>
                  <a:moveTo>
                    <a:pt x="3697" y="1"/>
                  </a:moveTo>
                  <a:cubicBezTo>
                    <a:pt x="3644" y="1"/>
                    <a:pt x="3591" y="21"/>
                    <a:pt x="3550" y="61"/>
                  </a:cubicBezTo>
                  <a:lnTo>
                    <a:pt x="127" y="3489"/>
                  </a:lnTo>
                  <a:cubicBezTo>
                    <a:pt x="0" y="3620"/>
                    <a:pt x="87" y="3839"/>
                    <a:pt x="268" y="3839"/>
                  </a:cubicBezTo>
                  <a:cubicBezTo>
                    <a:pt x="269" y="3839"/>
                    <a:pt x="271" y="3839"/>
                    <a:pt x="273" y="3839"/>
                  </a:cubicBezTo>
                  <a:lnTo>
                    <a:pt x="7125" y="3839"/>
                  </a:lnTo>
                  <a:cubicBezTo>
                    <a:pt x="7305" y="3839"/>
                    <a:pt x="7400" y="3622"/>
                    <a:pt x="7267" y="3489"/>
                  </a:cubicBezTo>
                  <a:lnTo>
                    <a:pt x="3844" y="61"/>
                  </a:lnTo>
                  <a:cubicBezTo>
                    <a:pt x="3803" y="21"/>
                    <a:pt x="3750" y="1"/>
                    <a:pt x="369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3738750" y="3211775"/>
              <a:ext cx="45300" cy="38825"/>
            </a:xfrm>
            <a:custGeom>
              <a:rect b="b" l="l" r="r" t="t"/>
              <a:pathLst>
                <a:path extrusionOk="0" h="1553" w="1812">
                  <a:moveTo>
                    <a:pt x="776" y="412"/>
                  </a:moveTo>
                  <a:cubicBezTo>
                    <a:pt x="1102" y="412"/>
                    <a:pt x="1263" y="805"/>
                    <a:pt x="1031" y="1032"/>
                  </a:cubicBezTo>
                  <a:cubicBezTo>
                    <a:pt x="958" y="1107"/>
                    <a:pt x="867" y="1140"/>
                    <a:pt x="778" y="1140"/>
                  </a:cubicBezTo>
                  <a:cubicBezTo>
                    <a:pt x="592" y="1140"/>
                    <a:pt x="412" y="994"/>
                    <a:pt x="412" y="777"/>
                  </a:cubicBezTo>
                  <a:cubicBezTo>
                    <a:pt x="412" y="573"/>
                    <a:pt x="577" y="412"/>
                    <a:pt x="776" y="412"/>
                  </a:cubicBezTo>
                  <a:close/>
                  <a:moveTo>
                    <a:pt x="783" y="0"/>
                  </a:moveTo>
                  <a:cubicBezTo>
                    <a:pt x="384" y="0"/>
                    <a:pt x="0" y="309"/>
                    <a:pt x="0" y="777"/>
                  </a:cubicBezTo>
                  <a:cubicBezTo>
                    <a:pt x="5" y="1202"/>
                    <a:pt x="350" y="1547"/>
                    <a:pt x="776" y="1552"/>
                  </a:cubicBezTo>
                  <a:cubicBezTo>
                    <a:pt x="1466" y="1552"/>
                    <a:pt x="1812" y="715"/>
                    <a:pt x="1324" y="228"/>
                  </a:cubicBezTo>
                  <a:cubicBezTo>
                    <a:pt x="1167" y="71"/>
                    <a:pt x="973" y="0"/>
                    <a:pt x="78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3954375" y="5057650"/>
              <a:ext cx="38800" cy="33250"/>
            </a:xfrm>
            <a:custGeom>
              <a:rect b="b" l="l" r="r" t="t"/>
              <a:pathLst>
                <a:path extrusionOk="0" h="1330" w="1552">
                  <a:moveTo>
                    <a:pt x="663" y="408"/>
                  </a:moveTo>
                  <a:cubicBezTo>
                    <a:pt x="805" y="408"/>
                    <a:pt x="918" y="521"/>
                    <a:pt x="918" y="663"/>
                  </a:cubicBezTo>
                  <a:cubicBezTo>
                    <a:pt x="918" y="816"/>
                    <a:pt x="793" y="918"/>
                    <a:pt x="662" y="918"/>
                  </a:cubicBezTo>
                  <a:cubicBezTo>
                    <a:pt x="599" y="918"/>
                    <a:pt x="535" y="895"/>
                    <a:pt x="483" y="843"/>
                  </a:cubicBezTo>
                  <a:cubicBezTo>
                    <a:pt x="322" y="682"/>
                    <a:pt x="436" y="408"/>
                    <a:pt x="663" y="408"/>
                  </a:cubicBezTo>
                  <a:close/>
                  <a:moveTo>
                    <a:pt x="663" y="1"/>
                  </a:moveTo>
                  <a:cubicBezTo>
                    <a:pt x="294" y="1"/>
                    <a:pt x="1" y="294"/>
                    <a:pt x="1" y="663"/>
                  </a:cubicBezTo>
                  <a:cubicBezTo>
                    <a:pt x="1" y="1064"/>
                    <a:pt x="329" y="1330"/>
                    <a:pt x="672" y="1330"/>
                  </a:cubicBezTo>
                  <a:cubicBezTo>
                    <a:pt x="834" y="1330"/>
                    <a:pt x="1000" y="1270"/>
                    <a:pt x="1136" y="1136"/>
                  </a:cubicBezTo>
                  <a:cubicBezTo>
                    <a:pt x="1552" y="715"/>
                    <a:pt x="1254" y="1"/>
                    <a:pt x="66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3451250" y="3492925"/>
              <a:ext cx="45175" cy="38700"/>
            </a:xfrm>
            <a:custGeom>
              <a:rect b="b" l="l" r="r" t="t"/>
              <a:pathLst>
                <a:path extrusionOk="0" h="1548" w="1807">
                  <a:moveTo>
                    <a:pt x="1031" y="409"/>
                  </a:moveTo>
                  <a:cubicBezTo>
                    <a:pt x="1218" y="409"/>
                    <a:pt x="1395" y="553"/>
                    <a:pt x="1395" y="771"/>
                  </a:cubicBezTo>
                  <a:cubicBezTo>
                    <a:pt x="1395" y="974"/>
                    <a:pt x="1234" y="1135"/>
                    <a:pt x="1036" y="1135"/>
                  </a:cubicBezTo>
                  <a:cubicBezTo>
                    <a:pt x="709" y="1135"/>
                    <a:pt x="549" y="742"/>
                    <a:pt x="776" y="515"/>
                  </a:cubicBezTo>
                  <a:cubicBezTo>
                    <a:pt x="851" y="442"/>
                    <a:pt x="942" y="409"/>
                    <a:pt x="1031" y="409"/>
                  </a:cubicBezTo>
                  <a:close/>
                  <a:moveTo>
                    <a:pt x="1036" y="0"/>
                  </a:moveTo>
                  <a:cubicBezTo>
                    <a:pt x="345" y="0"/>
                    <a:pt x="0" y="832"/>
                    <a:pt x="487" y="1319"/>
                  </a:cubicBezTo>
                  <a:cubicBezTo>
                    <a:pt x="645" y="1477"/>
                    <a:pt x="838" y="1547"/>
                    <a:pt x="1028" y="1547"/>
                  </a:cubicBezTo>
                  <a:cubicBezTo>
                    <a:pt x="1425" y="1547"/>
                    <a:pt x="1806" y="1238"/>
                    <a:pt x="1806" y="771"/>
                  </a:cubicBezTo>
                  <a:cubicBezTo>
                    <a:pt x="1806" y="345"/>
                    <a:pt x="1461" y="0"/>
                    <a:pt x="103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3580800" y="3633250"/>
              <a:ext cx="56425" cy="56275"/>
            </a:xfrm>
            <a:custGeom>
              <a:rect b="b" l="l" r="r" t="t"/>
              <a:pathLst>
                <a:path extrusionOk="0" h="2251" w="2257">
                  <a:moveTo>
                    <a:pt x="1845" y="411"/>
                  </a:moveTo>
                  <a:lnTo>
                    <a:pt x="1845" y="1844"/>
                  </a:lnTo>
                  <a:lnTo>
                    <a:pt x="412" y="1844"/>
                  </a:lnTo>
                  <a:lnTo>
                    <a:pt x="412" y="411"/>
                  </a:lnTo>
                  <a:close/>
                  <a:moveTo>
                    <a:pt x="204" y="0"/>
                  </a:moveTo>
                  <a:cubicBezTo>
                    <a:pt x="91" y="0"/>
                    <a:pt x="1" y="95"/>
                    <a:pt x="1" y="208"/>
                  </a:cubicBezTo>
                  <a:lnTo>
                    <a:pt x="1" y="2048"/>
                  </a:lnTo>
                  <a:cubicBezTo>
                    <a:pt x="1" y="2161"/>
                    <a:pt x="91" y="2251"/>
                    <a:pt x="204" y="2251"/>
                  </a:cubicBezTo>
                  <a:lnTo>
                    <a:pt x="2053" y="2251"/>
                  </a:lnTo>
                  <a:cubicBezTo>
                    <a:pt x="2162" y="2251"/>
                    <a:pt x="2256" y="2161"/>
                    <a:pt x="2256" y="2048"/>
                  </a:cubicBezTo>
                  <a:lnTo>
                    <a:pt x="2256" y="208"/>
                  </a:lnTo>
                  <a:cubicBezTo>
                    <a:pt x="2256" y="95"/>
                    <a:pt x="2162" y="0"/>
                    <a:pt x="205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3580800" y="3334975"/>
              <a:ext cx="56425" cy="56300"/>
            </a:xfrm>
            <a:custGeom>
              <a:rect b="b" l="l" r="r" t="t"/>
              <a:pathLst>
                <a:path extrusionOk="0" h="2252" w="2257">
                  <a:moveTo>
                    <a:pt x="1845" y="407"/>
                  </a:moveTo>
                  <a:lnTo>
                    <a:pt x="1845" y="1840"/>
                  </a:lnTo>
                  <a:lnTo>
                    <a:pt x="412" y="1840"/>
                  </a:lnTo>
                  <a:lnTo>
                    <a:pt x="412" y="407"/>
                  </a:lnTo>
                  <a:close/>
                  <a:moveTo>
                    <a:pt x="204" y="0"/>
                  </a:moveTo>
                  <a:cubicBezTo>
                    <a:pt x="91" y="0"/>
                    <a:pt x="1" y="90"/>
                    <a:pt x="1" y="204"/>
                  </a:cubicBezTo>
                  <a:lnTo>
                    <a:pt x="1" y="2043"/>
                  </a:lnTo>
                  <a:cubicBezTo>
                    <a:pt x="1" y="2157"/>
                    <a:pt x="91" y="2251"/>
                    <a:pt x="204" y="2251"/>
                  </a:cubicBezTo>
                  <a:lnTo>
                    <a:pt x="2053" y="2251"/>
                  </a:lnTo>
                  <a:cubicBezTo>
                    <a:pt x="2162" y="2251"/>
                    <a:pt x="2256" y="2157"/>
                    <a:pt x="2256" y="2043"/>
                  </a:cubicBezTo>
                  <a:lnTo>
                    <a:pt x="2256" y="204"/>
                  </a:lnTo>
                  <a:cubicBezTo>
                    <a:pt x="2256" y="90"/>
                    <a:pt x="2162" y="0"/>
                    <a:pt x="205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4019875" y="3492875"/>
              <a:ext cx="45175" cy="38725"/>
            </a:xfrm>
            <a:custGeom>
              <a:rect b="b" l="l" r="r" t="t"/>
              <a:pathLst>
                <a:path extrusionOk="0" h="1549" w="1807">
                  <a:moveTo>
                    <a:pt x="776" y="413"/>
                  </a:moveTo>
                  <a:cubicBezTo>
                    <a:pt x="1097" y="413"/>
                    <a:pt x="1258" y="801"/>
                    <a:pt x="1031" y="1033"/>
                  </a:cubicBezTo>
                  <a:cubicBezTo>
                    <a:pt x="958" y="1106"/>
                    <a:pt x="868" y="1139"/>
                    <a:pt x="779" y="1139"/>
                  </a:cubicBezTo>
                  <a:cubicBezTo>
                    <a:pt x="592" y="1139"/>
                    <a:pt x="412" y="994"/>
                    <a:pt x="412" y="773"/>
                  </a:cubicBezTo>
                  <a:cubicBezTo>
                    <a:pt x="412" y="574"/>
                    <a:pt x="573" y="413"/>
                    <a:pt x="776" y="413"/>
                  </a:cubicBezTo>
                  <a:close/>
                  <a:moveTo>
                    <a:pt x="778" y="1"/>
                  </a:moveTo>
                  <a:cubicBezTo>
                    <a:pt x="381" y="1"/>
                    <a:pt x="0" y="309"/>
                    <a:pt x="0" y="773"/>
                  </a:cubicBezTo>
                  <a:cubicBezTo>
                    <a:pt x="0" y="1203"/>
                    <a:pt x="346" y="1548"/>
                    <a:pt x="776" y="1548"/>
                  </a:cubicBezTo>
                  <a:cubicBezTo>
                    <a:pt x="1462" y="1548"/>
                    <a:pt x="1807" y="716"/>
                    <a:pt x="1320" y="229"/>
                  </a:cubicBezTo>
                  <a:cubicBezTo>
                    <a:pt x="1162" y="71"/>
                    <a:pt x="968" y="1"/>
                    <a:pt x="77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3732250" y="3773925"/>
              <a:ext cx="45300" cy="38825"/>
            </a:xfrm>
            <a:custGeom>
              <a:rect b="b" l="l" r="r" t="t"/>
              <a:pathLst>
                <a:path extrusionOk="0" h="1553" w="1812">
                  <a:moveTo>
                    <a:pt x="1036" y="411"/>
                  </a:moveTo>
                  <a:cubicBezTo>
                    <a:pt x="1222" y="411"/>
                    <a:pt x="1400" y="556"/>
                    <a:pt x="1400" y="776"/>
                  </a:cubicBezTo>
                  <a:cubicBezTo>
                    <a:pt x="1400" y="974"/>
                    <a:pt x="1235" y="1140"/>
                    <a:pt x="1036" y="1140"/>
                  </a:cubicBezTo>
                  <a:cubicBezTo>
                    <a:pt x="710" y="1140"/>
                    <a:pt x="549" y="747"/>
                    <a:pt x="781" y="520"/>
                  </a:cubicBezTo>
                  <a:cubicBezTo>
                    <a:pt x="855" y="445"/>
                    <a:pt x="946" y="411"/>
                    <a:pt x="1036" y="411"/>
                  </a:cubicBezTo>
                  <a:close/>
                  <a:moveTo>
                    <a:pt x="1036" y="0"/>
                  </a:moveTo>
                  <a:cubicBezTo>
                    <a:pt x="346" y="0"/>
                    <a:pt x="0" y="837"/>
                    <a:pt x="487" y="1324"/>
                  </a:cubicBezTo>
                  <a:cubicBezTo>
                    <a:pt x="645" y="1482"/>
                    <a:pt x="839" y="1552"/>
                    <a:pt x="1029" y="1552"/>
                  </a:cubicBezTo>
                  <a:cubicBezTo>
                    <a:pt x="1428" y="1552"/>
                    <a:pt x="1811" y="1243"/>
                    <a:pt x="1811" y="776"/>
                  </a:cubicBezTo>
                  <a:cubicBezTo>
                    <a:pt x="1811" y="350"/>
                    <a:pt x="1462" y="0"/>
                    <a:pt x="103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3667700" y="1384075"/>
              <a:ext cx="181500" cy="95950"/>
            </a:xfrm>
            <a:custGeom>
              <a:rect b="b" l="l" r="r" t="t"/>
              <a:pathLst>
                <a:path extrusionOk="0" h="3838" w="7260">
                  <a:moveTo>
                    <a:pt x="3627" y="494"/>
                  </a:moveTo>
                  <a:lnTo>
                    <a:pt x="6559" y="3426"/>
                  </a:lnTo>
                  <a:lnTo>
                    <a:pt x="700" y="3426"/>
                  </a:lnTo>
                  <a:lnTo>
                    <a:pt x="3627" y="494"/>
                  </a:lnTo>
                  <a:close/>
                  <a:moveTo>
                    <a:pt x="3632" y="0"/>
                  </a:moveTo>
                  <a:cubicBezTo>
                    <a:pt x="3579" y="0"/>
                    <a:pt x="3526" y="21"/>
                    <a:pt x="3486" y="64"/>
                  </a:cubicBezTo>
                  <a:lnTo>
                    <a:pt x="57" y="3488"/>
                  </a:lnTo>
                  <a:cubicBezTo>
                    <a:pt x="38" y="3516"/>
                    <a:pt x="24" y="3549"/>
                    <a:pt x="19" y="3587"/>
                  </a:cubicBezTo>
                  <a:cubicBezTo>
                    <a:pt x="15" y="3601"/>
                    <a:pt x="0" y="3615"/>
                    <a:pt x="0" y="3634"/>
                  </a:cubicBezTo>
                  <a:cubicBezTo>
                    <a:pt x="0" y="3691"/>
                    <a:pt x="29" y="3748"/>
                    <a:pt x="76" y="3786"/>
                  </a:cubicBezTo>
                  <a:cubicBezTo>
                    <a:pt x="109" y="3814"/>
                    <a:pt x="157" y="3833"/>
                    <a:pt x="204" y="3838"/>
                  </a:cubicBezTo>
                  <a:lnTo>
                    <a:pt x="7056" y="3838"/>
                  </a:lnTo>
                  <a:cubicBezTo>
                    <a:pt x="7169" y="3838"/>
                    <a:pt x="7259" y="3748"/>
                    <a:pt x="7259" y="3634"/>
                  </a:cubicBezTo>
                  <a:cubicBezTo>
                    <a:pt x="7259" y="3615"/>
                    <a:pt x="7245" y="3601"/>
                    <a:pt x="7240" y="3587"/>
                  </a:cubicBezTo>
                  <a:cubicBezTo>
                    <a:pt x="7235" y="3549"/>
                    <a:pt x="7221" y="3516"/>
                    <a:pt x="7198" y="3488"/>
                  </a:cubicBezTo>
                  <a:lnTo>
                    <a:pt x="3779" y="64"/>
                  </a:lnTo>
                  <a:cubicBezTo>
                    <a:pt x="3739" y="21"/>
                    <a:pt x="3685" y="0"/>
                    <a:pt x="363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3706825" y="1548925"/>
              <a:ext cx="99450" cy="95550"/>
            </a:xfrm>
            <a:custGeom>
              <a:rect b="b" l="l" r="r" t="t"/>
              <a:pathLst>
                <a:path extrusionOk="0" h="3822" w="3978">
                  <a:moveTo>
                    <a:pt x="2053" y="405"/>
                  </a:moveTo>
                  <a:cubicBezTo>
                    <a:pt x="2825" y="405"/>
                    <a:pt x="3566" y="1005"/>
                    <a:pt x="3566" y="1911"/>
                  </a:cubicBezTo>
                  <a:cubicBezTo>
                    <a:pt x="3566" y="2738"/>
                    <a:pt x="2890" y="3410"/>
                    <a:pt x="2062" y="3410"/>
                  </a:cubicBezTo>
                  <a:cubicBezTo>
                    <a:pt x="724" y="3410"/>
                    <a:pt x="57" y="1793"/>
                    <a:pt x="1003" y="847"/>
                  </a:cubicBezTo>
                  <a:cubicBezTo>
                    <a:pt x="1309" y="541"/>
                    <a:pt x="1684" y="405"/>
                    <a:pt x="2053" y="405"/>
                  </a:cubicBezTo>
                  <a:close/>
                  <a:moveTo>
                    <a:pt x="2062" y="0"/>
                  </a:moveTo>
                  <a:cubicBezTo>
                    <a:pt x="1292" y="0"/>
                    <a:pt x="592" y="464"/>
                    <a:pt x="299" y="1178"/>
                  </a:cubicBezTo>
                  <a:cubicBezTo>
                    <a:pt x="1" y="1892"/>
                    <a:pt x="166" y="2715"/>
                    <a:pt x="710" y="3263"/>
                  </a:cubicBezTo>
                  <a:cubicBezTo>
                    <a:pt x="1077" y="3627"/>
                    <a:pt x="1566" y="3821"/>
                    <a:pt x="2063" y="3821"/>
                  </a:cubicBezTo>
                  <a:cubicBezTo>
                    <a:pt x="2310" y="3821"/>
                    <a:pt x="2559" y="3773"/>
                    <a:pt x="2795" y="3675"/>
                  </a:cubicBezTo>
                  <a:cubicBezTo>
                    <a:pt x="3509" y="3381"/>
                    <a:pt x="3978" y="2682"/>
                    <a:pt x="3978" y="1911"/>
                  </a:cubicBezTo>
                  <a:cubicBezTo>
                    <a:pt x="3973" y="856"/>
                    <a:pt x="3117" y="0"/>
                    <a:pt x="2062"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3875050" y="1505775"/>
              <a:ext cx="96375" cy="181600"/>
            </a:xfrm>
            <a:custGeom>
              <a:rect b="b" l="l" r="r" t="t"/>
              <a:pathLst>
                <a:path extrusionOk="0" h="7264" w="3855">
                  <a:moveTo>
                    <a:pt x="412" y="705"/>
                  </a:moveTo>
                  <a:lnTo>
                    <a:pt x="3339" y="3632"/>
                  </a:lnTo>
                  <a:lnTo>
                    <a:pt x="412" y="6564"/>
                  </a:lnTo>
                  <a:lnTo>
                    <a:pt x="412" y="705"/>
                  </a:lnTo>
                  <a:close/>
                  <a:moveTo>
                    <a:pt x="204" y="0"/>
                  </a:moveTo>
                  <a:cubicBezTo>
                    <a:pt x="124" y="5"/>
                    <a:pt x="53" y="62"/>
                    <a:pt x="29" y="138"/>
                  </a:cubicBezTo>
                  <a:cubicBezTo>
                    <a:pt x="20" y="161"/>
                    <a:pt x="1" y="180"/>
                    <a:pt x="1" y="204"/>
                  </a:cubicBezTo>
                  <a:lnTo>
                    <a:pt x="1" y="7056"/>
                  </a:lnTo>
                  <a:cubicBezTo>
                    <a:pt x="1" y="7169"/>
                    <a:pt x="91" y="7264"/>
                    <a:pt x="204" y="7264"/>
                  </a:cubicBezTo>
                  <a:cubicBezTo>
                    <a:pt x="261" y="7264"/>
                    <a:pt x="313" y="7245"/>
                    <a:pt x="351" y="7207"/>
                  </a:cubicBezTo>
                  <a:lnTo>
                    <a:pt x="3774" y="3779"/>
                  </a:lnTo>
                  <a:cubicBezTo>
                    <a:pt x="3855" y="3698"/>
                    <a:pt x="3855" y="3566"/>
                    <a:pt x="3774" y="3490"/>
                  </a:cubicBezTo>
                  <a:lnTo>
                    <a:pt x="351" y="62"/>
                  </a:lnTo>
                  <a:cubicBezTo>
                    <a:pt x="313" y="19"/>
                    <a:pt x="261" y="0"/>
                    <a:pt x="20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3879425" y="1717625"/>
              <a:ext cx="56300" cy="56400"/>
            </a:xfrm>
            <a:custGeom>
              <a:rect b="b" l="l" r="r" t="t"/>
              <a:pathLst>
                <a:path extrusionOk="0" h="2256" w="2252">
                  <a:moveTo>
                    <a:pt x="1845" y="412"/>
                  </a:moveTo>
                  <a:lnTo>
                    <a:pt x="1840" y="1845"/>
                  </a:lnTo>
                  <a:lnTo>
                    <a:pt x="412" y="1845"/>
                  </a:lnTo>
                  <a:lnTo>
                    <a:pt x="412" y="412"/>
                  </a:lnTo>
                  <a:close/>
                  <a:moveTo>
                    <a:pt x="204" y="0"/>
                  </a:moveTo>
                  <a:cubicBezTo>
                    <a:pt x="90" y="0"/>
                    <a:pt x="1" y="95"/>
                    <a:pt x="1" y="208"/>
                  </a:cubicBezTo>
                  <a:lnTo>
                    <a:pt x="1" y="2048"/>
                  </a:lnTo>
                  <a:cubicBezTo>
                    <a:pt x="1" y="2161"/>
                    <a:pt x="90" y="2256"/>
                    <a:pt x="204" y="2256"/>
                  </a:cubicBezTo>
                  <a:lnTo>
                    <a:pt x="2048" y="2256"/>
                  </a:lnTo>
                  <a:cubicBezTo>
                    <a:pt x="2157" y="2256"/>
                    <a:pt x="2252" y="2161"/>
                    <a:pt x="2252" y="2048"/>
                  </a:cubicBezTo>
                  <a:lnTo>
                    <a:pt x="2252" y="208"/>
                  </a:lnTo>
                  <a:cubicBezTo>
                    <a:pt x="2252" y="95"/>
                    <a:pt x="2157" y="0"/>
                    <a:pt x="204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3641925" y="1481650"/>
              <a:ext cx="233150" cy="230000"/>
            </a:xfrm>
            <a:custGeom>
              <a:rect b="b" l="l" r="r" t="t"/>
              <a:pathLst>
                <a:path extrusionOk="0" h="9200" w="9326">
                  <a:moveTo>
                    <a:pt x="6526" y="620"/>
                  </a:moveTo>
                  <a:lnTo>
                    <a:pt x="6526" y="2531"/>
                  </a:lnTo>
                  <a:cubicBezTo>
                    <a:pt x="6526" y="2644"/>
                    <a:pt x="6616" y="2739"/>
                    <a:pt x="6730" y="2739"/>
                  </a:cubicBezTo>
                  <a:lnTo>
                    <a:pt x="8640" y="2734"/>
                  </a:lnTo>
                  <a:lnTo>
                    <a:pt x="7330" y="4474"/>
                  </a:lnTo>
                  <a:cubicBezTo>
                    <a:pt x="7273" y="4550"/>
                    <a:pt x="7273" y="4649"/>
                    <a:pt x="7330" y="4725"/>
                  </a:cubicBezTo>
                  <a:lnTo>
                    <a:pt x="8640" y="6465"/>
                  </a:lnTo>
                  <a:lnTo>
                    <a:pt x="6730" y="6465"/>
                  </a:lnTo>
                  <a:cubicBezTo>
                    <a:pt x="6616" y="6465"/>
                    <a:pt x="6526" y="6555"/>
                    <a:pt x="6526" y="6668"/>
                  </a:cubicBezTo>
                  <a:lnTo>
                    <a:pt x="6526" y="8579"/>
                  </a:lnTo>
                  <a:lnTo>
                    <a:pt x="4781" y="7269"/>
                  </a:lnTo>
                  <a:cubicBezTo>
                    <a:pt x="4746" y="7240"/>
                    <a:pt x="4703" y="7226"/>
                    <a:pt x="4660" y="7226"/>
                  </a:cubicBezTo>
                  <a:cubicBezTo>
                    <a:pt x="4617" y="7226"/>
                    <a:pt x="4573" y="7240"/>
                    <a:pt x="4535" y="7269"/>
                  </a:cubicBezTo>
                  <a:lnTo>
                    <a:pt x="2795" y="8579"/>
                  </a:lnTo>
                  <a:lnTo>
                    <a:pt x="2795" y="6673"/>
                  </a:lnTo>
                  <a:cubicBezTo>
                    <a:pt x="2795" y="6560"/>
                    <a:pt x="2701" y="6465"/>
                    <a:pt x="2587" y="6465"/>
                  </a:cubicBezTo>
                  <a:lnTo>
                    <a:pt x="677" y="6465"/>
                  </a:lnTo>
                  <a:lnTo>
                    <a:pt x="1991" y="4725"/>
                  </a:lnTo>
                  <a:cubicBezTo>
                    <a:pt x="2043" y="4649"/>
                    <a:pt x="2043" y="4550"/>
                    <a:pt x="1991" y="4479"/>
                  </a:cubicBezTo>
                  <a:lnTo>
                    <a:pt x="677" y="2734"/>
                  </a:lnTo>
                  <a:lnTo>
                    <a:pt x="2587" y="2734"/>
                  </a:lnTo>
                  <a:cubicBezTo>
                    <a:pt x="2701" y="2734"/>
                    <a:pt x="2795" y="2644"/>
                    <a:pt x="2795" y="2531"/>
                  </a:cubicBezTo>
                  <a:lnTo>
                    <a:pt x="2795" y="620"/>
                  </a:lnTo>
                  <a:lnTo>
                    <a:pt x="4535" y="1935"/>
                  </a:lnTo>
                  <a:cubicBezTo>
                    <a:pt x="4573" y="1961"/>
                    <a:pt x="4617" y="1974"/>
                    <a:pt x="4660" y="1974"/>
                  </a:cubicBezTo>
                  <a:cubicBezTo>
                    <a:pt x="4703" y="1974"/>
                    <a:pt x="4746" y="1961"/>
                    <a:pt x="4781" y="1935"/>
                  </a:cubicBezTo>
                  <a:lnTo>
                    <a:pt x="6526" y="620"/>
                  </a:lnTo>
                  <a:close/>
                  <a:moveTo>
                    <a:pt x="6730" y="1"/>
                  </a:moveTo>
                  <a:cubicBezTo>
                    <a:pt x="6688" y="1"/>
                    <a:pt x="6645" y="14"/>
                    <a:pt x="6607" y="43"/>
                  </a:cubicBezTo>
                  <a:lnTo>
                    <a:pt x="4658" y="1509"/>
                  </a:lnTo>
                  <a:lnTo>
                    <a:pt x="2705" y="43"/>
                  </a:lnTo>
                  <a:cubicBezTo>
                    <a:pt x="2669" y="17"/>
                    <a:pt x="2629" y="6"/>
                    <a:pt x="2590" y="6"/>
                  </a:cubicBezTo>
                  <a:cubicBezTo>
                    <a:pt x="2486" y="6"/>
                    <a:pt x="2387" y="89"/>
                    <a:pt x="2384" y="209"/>
                  </a:cubicBezTo>
                  <a:lnTo>
                    <a:pt x="2384" y="2323"/>
                  </a:lnTo>
                  <a:lnTo>
                    <a:pt x="270" y="2323"/>
                  </a:lnTo>
                  <a:cubicBezTo>
                    <a:pt x="100" y="2323"/>
                    <a:pt x="1" y="2516"/>
                    <a:pt x="105" y="2649"/>
                  </a:cubicBezTo>
                  <a:lnTo>
                    <a:pt x="1571" y="4602"/>
                  </a:lnTo>
                  <a:lnTo>
                    <a:pt x="105" y="6550"/>
                  </a:lnTo>
                  <a:cubicBezTo>
                    <a:pt x="1" y="6682"/>
                    <a:pt x="100" y="6876"/>
                    <a:pt x="270" y="6876"/>
                  </a:cubicBezTo>
                  <a:lnTo>
                    <a:pt x="2384" y="6876"/>
                  </a:lnTo>
                  <a:lnTo>
                    <a:pt x="2384" y="8995"/>
                  </a:lnTo>
                  <a:cubicBezTo>
                    <a:pt x="2384" y="9116"/>
                    <a:pt x="2482" y="9199"/>
                    <a:pt x="2589" y="9199"/>
                  </a:cubicBezTo>
                  <a:cubicBezTo>
                    <a:pt x="2631" y="9199"/>
                    <a:pt x="2675" y="9186"/>
                    <a:pt x="2715" y="9156"/>
                  </a:cubicBezTo>
                  <a:lnTo>
                    <a:pt x="4663" y="7690"/>
                  </a:lnTo>
                  <a:lnTo>
                    <a:pt x="6616" y="9156"/>
                  </a:lnTo>
                  <a:cubicBezTo>
                    <a:pt x="6649" y="9184"/>
                    <a:pt x="6692" y="9198"/>
                    <a:pt x="6739" y="9198"/>
                  </a:cubicBezTo>
                  <a:cubicBezTo>
                    <a:pt x="6767" y="9198"/>
                    <a:pt x="6801" y="9193"/>
                    <a:pt x="6829" y="9179"/>
                  </a:cubicBezTo>
                  <a:cubicBezTo>
                    <a:pt x="6900" y="9141"/>
                    <a:pt x="6942" y="9071"/>
                    <a:pt x="6942" y="8995"/>
                  </a:cubicBezTo>
                  <a:lnTo>
                    <a:pt x="6942" y="6876"/>
                  </a:lnTo>
                  <a:lnTo>
                    <a:pt x="9056" y="6876"/>
                  </a:lnTo>
                  <a:cubicBezTo>
                    <a:pt x="9226" y="6876"/>
                    <a:pt x="9326" y="6682"/>
                    <a:pt x="9222" y="6545"/>
                  </a:cubicBezTo>
                  <a:lnTo>
                    <a:pt x="7756" y="4602"/>
                  </a:lnTo>
                  <a:lnTo>
                    <a:pt x="9222" y="2649"/>
                  </a:lnTo>
                  <a:cubicBezTo>
                    <a:pt x="9324" y="2513"/>
                    <a:pt x="9229" y="2322"/>
                    <a:pt x="9062" y="2322"/>
                  </a:cubicBezTo>
                  <a:cubicBezTo>
                    <a:pt x="9060" y="2322"/>
                    <a:pt x="9058" y="2323"/>
                    <a:pt x="9056" y="2323"/>
                  </a:cubicBezTo>
                  <a:lnTo>
                    <a:pt x="6938" y="2323"/>
                  </a:lnTo>
                  <a:lnTo>
                    <a:pt x="6938" y="209"/>
                  </a:lnTo>
                  <a:cubicBezTo>
                    <a:pt x="6938" y="87"/>
                    <a:pt x="6838" y="1"/>
                    <a:pt x="673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3879425" y="1419350"/>
              <a:ext cx="56300" cy="56300"/>
            </a:xfrm>
            <a:custGeom>
              <a:rect b="b" l="l" r="r" t="t"/>
              <a:pathLst>
                <a:path extrusionOk="0" h="2252" w="2252">
                  <a:moveTo>
                    <a:pt x="1845" y="407"/>
                  </a:moveTo>
                  <a:lnTo>
                    <a:pt x="1845" y="1840"/>
                  </a:lnTo>
                  <a:lnTo>
                    <a:pt x="412" y="1840"/>
                  </a:lnTo>
                  <a:lnTo>
                    <a:pt x="412" y="407"/>
                  </a:lnTo>
                  <a:close/>
                  <a:moveTo>
                    <a:pt x="204" y="1"/>
                  </a:moveTo>
                  <a:cubicBezTo>
                    <a:pt x="90" y="1"/>
                    <a:pt x="1" y="91"/>
                    <a:pt x="1" y="204"/>
                  </a:cubicBezTo>
                  <a:lnTo>
                    <a:pt x="1" y="2048"/>
                  </a:lnTo>
                  <a:cubicBezTo>
                    <a:pt x="1" y="2162"/>
                    <a:pt x="95" y="2252"/>
                    <a:pt x="204" y="2252"/>
                  </a:cubicBezTo>
                  <a:lnTo>
                    <a:pt x="2048" y="2252"/>
                  </a:lnTo>
                  <a:cubicBezTo>
                    <a:pt x="2157" y="2252"/>
                    <a:pt x="2252" y="2162"/>
                    <a:pt x="2252" y="2048"/>
                  </a:cubicBezTo>
                  <a:lnTo>
                    <a:pt x="2252" y="204"/>
                  </a:lnTo>
                  <a:cubicBezTo>
                    <a:pt x="2252" y="91"/>
                    <a:pt x="2162" y="1"/>
                    <a:pt x="204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4167175" y="3783850"/>
              <a:ext cx="38800" cy="33325"/>
            </a:xfrm>
            <a:custGeom>
              <a:rect b="b" l="l" r="r" t="t"/>
              <a:pathLst>
                <a:path extrusionOk="0" h="1333" w="1552">
                  <a:moveTo>
                    <a:pt x="662" y="412"/>
                  </a:moveTo>
                  <a:cubicBezTo>
                    <a:pt x="804" y="412"/>
                    <a:pt x="918" y="525"/>
                    <a:pt x="918" y="667"/>
                  </a:cubicBezTo>
                  <a:cubicBezTo>
                    <a:pt x="918" y="821"/>
                    <a:pt x="792" y="922"/>
                    <a:pt x="662" y="922"/>
                  </a:cubicBezTo>
                  <a:cubicBezTo>
                    <a:pt x="599" y="922"/>
                    <a:pt x="535" y="899"/>
                    <a:pt x="483" y="847"/>
                  </a:cubicBezTo>
                  <a:cubicBezTo>
                    <a:pt x="322" y="686"/>
                    <a:pt x="435" y="412"/>
                    <a:pt x="662" y="412"/>
                  </a:cubicBezTo>
                  <a:close/>
                  <a:moveTo>
                    <a:pt x="662" y="1"/>
                  </a:moveTo>
                  <a:cubicBezTo>
                    <a:pt x="298" y="5"/>
                    <a:pt x="0" y="298"/>
                    <a:pt x="0" y="667"/>
                  </a:cubicBezTo>
                  <a:cubicBezTo>
                    <a:pt x="0" y="1067"/>
                    <a:pt x="327" y="1333"/>
                    <a:pt x="668" y="1333"/>
                  </a:cubicBezTo>
                  <a:cubicBezTo>
                    <a:pt x="832" y="1333"/>
                    <a:pt x="999" y="1272"/>
                    <a:pt x="1135" y="1135"/>
                  </a:cubicBezTo>
                  <a:cubicBezTo>
                    <a:pt x="1551" y="719"/>
                    <a:pt x="1254" y="1"/>
                    <a:pt x="66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3509175" y="1347950"/>
              <a:ext cx="498550" cy="497575"/>
            </a:xfrm>
            <a:custGeom>
              <a:rect b="b" l="l" r="r" t="t"/>
              <a:pathLst>
                <a:path extrusionOk="0" h="19903" w="19942">
                  <a:moveTo>
                    <a:pt x="9978" y="497"/>
                  </a:moveTo>
                  <a:lnTo>
                    <a:pt x="11808" y="2327"/>
                  </a:lnTo>
                  <a:lnTo>
                    <a:pt x="11813" y="2327"/>
                  </a:lnTo>
                  <a:cubicBezTo>
                    <a:pt x="11817" y="2327"/>
                    <a:pt x="11813" y="2332"/>
                    <a:pt x="11817" y="2337"/>
                  </a:cubicBezTo>
                  <a:cubicBezTo>
                    <a:pt x="11836" y="2351"/>
                    <a:pt x="11860" y="2351"/>
                    <a:pt x="11884" y="2355"/>
                  </a:cubicBezTo>
                  <a:cubicBezTo>
                    <a:pt x="11902" y="2365"/>
                    <a:pt x="11926" y="2384"/>
                    <a:pt x="11954" y="2384"/>
                  </a:cubicBezTo>
                  <a:lnTo>
                    <a:pt x="11959" y="2384"/>
                  </a:lnTo>
                  <a:cubicBezTo>
                    <a:pt x="11983" y="2379"/>
                    <a:pt x="12006" y="2370"/>
                    <a:pt x="12030" y="2355"/>
                  </a:cubicBezTo>
                  <a:cubicBezTo>
                    <a:pt x="12049" y="2351"/>
                    <a:pt x="12077" y="2351"/>
                    <a:pt x="12096" y="2332"/>
                  </a:cubicBezTo>
                  <a:lnTo>
                    <a:pt x="12096" y="2322"/>
                  </a:lnTo>
                  <a:lnTo>
                    <a:pt x="12101" y="2322"/>
                  </a:lnTo>
                  <a:cubicBezTo>
                    <a:pt x="12153" y="2261"/>
                    <a:pt x="12210" y="2204"/>
                    <a:pt x="12267" y="2143"/>
                  </a:cubicBezTo>
                  <a:cubicBezTo>
                    <a:pt x="13029" y="1383"/>
                    <a:pt x="14026" y="1002"/>
                    <a:pt x="15023" y="1002"/>
                  </a:cubicBezTo>
                  <a:cubicBezTo>
                    <a:pt x="16018" y="1002"/>
                    <a:pt x="17012" y="1382"/>
                    <a:pt x="17771" y="2143"/>
                  </a:cubicBezTo>
                  <a:cubicBezTo>
                    <a:pt x="19294" y="3661"/>
                    <a:pt x="19294" y="6124"/>
                    <a:pt x="17776" y="7647"/>
                  </a:cubicBezTo>
                  <a:cubicBezTo>
                    <a:pt x="17714" y="7704"/>
                    <a:pt x="17657" y="7760"/>
                    <a:pt x="17596" y="7817"/>
                  </a:cubicBezTo>
                  <a:lnTo>
                    <a:pt x="17596" y="7822"/>
                  </a:lnTo>
                  <a:lnTo>
                    <a:pt x="17591" y="7822"/>
                  </a:lnTo>
                  <a:cubicBezTo>
                    <a:pt x="17572" y="7841"/>
                    <a:pt x="17572" y="7864"/>
                    <a:pt x="17563" y="7888"/>
                  </a:cubicBezTo>
                  <a:cubicBezTo>
                    <a:pt x="17549" y="7912"/>
                    <a:pt x="17539" y="7935"/>
                    <a:pt x="17534" y="7959"/>
                  </a:cubicBezTo>
                  <a:cubicBezTo>
                    <a:pt x="17534" y="7987"/>
                    <a:pt x="17544" y="8011"/>
                    <a:pt x="17558" y="8035"/>
                  </a:cubicBezTo>
                  <a:cubicBezTo>
                    <a:pt x="17568" y="8058"/>
                    <a:pt x="17563" y="8082"/>
                    <a:pt x="17582" y="8101"/>
                  </a:cubicBezTo>
                  <a:cubicBezTo>
                    <a:pt x="17582" y="8101"/>
                    <a:pt x="17586" y="8101"/>
                    <a:pt x="17586" y="8106"/>
                  </a:cubicBezTo>
                  <a:cubicBezTo>
                    <a:pt x="17591" y="8110"/>
                    <a:pt x="17586" y="8110"/>
                    <a:pt x="17586" y="8110"/>
                  </a:cubicBezTo>
                  <a:lnTo>
                    <a:pt x="19421" y="9945"/>
                  </a:lnTo>
                  <a:lnTo>
                    <a:pt x="17586" y="11775"/>
                  </a:lnTo>
                  <a:lnTo>
                    <a:pt x="17586" y="11780"/>
                  </a:lnTo>
                  <a:cubicBezTo>
                    <a:pt x="17586" y="11781"/>
                    <a:pt x="17586" y="11782"/>
                    <a:pt x="17585" y="11782"/>
                  </a:cubicBezTo>
                  <a:cubicBezTo>
                    <a:pt x="17584" y="11782"/>
                    <a:pt x="17582" y="11780"/>
                    <a:pt x="17582" y="11780"/>
                  </a:cubicBezTo>
                  <a:cubicBezTo>
                    <a:pt x="17563" y="11804"/>
                    <a:pt x="17568" y="11827"/>
                    <a:pt x="17558" y="11851"/>
                  </a:cubicBezTo>
                  <a:cubicBezTo>
                    <a:pt x="17544" y="11874"/>
                    <a:pt x="17534" y="11898"/>
                    <a:pt x="17534" y="11922"/>
                  </a:cubicBezTo>
                  <a:cubicBezTo>
                    <a:pt x="17539" y="11950"/>
                    <a:pt x="17549" y="11974"/>
                    <a:pt x="17563" y="11997"/>
                  </a:cubicBezTo>
                  <a:cubicBezTo>
                    <a:pt x="17572" y="12016"/>
                    <a:pt x="17572" y="12045"/>
                    <a:pt x="17591" y="12064"/>
                  </a:cubicBezTo>
                  <a:lnTo>
                    <a:pt x="17596" y="12064"/>
                  </a:lnTo>
                  <a:cubicBezTo>
                    <a:pt x="17596" y="12064"/>
                    <a:pt x="17596" y="12068"/>
                    <a:pt x="17596" y="12068"/>
                  </a:cubicBezTo>
                  <a:cubicBezTo>
                    <a:pt x="17657" y="12125"/>
                    <a:pt x="17714" y="12177"/>
                    <a:pt x="17776" y="12239"/>
                  </a:cubicBezTo>
                  <a:cubicBezTo>
                    <a:pt x="19294" y="13756"/>
                    <a:pt x="19294" y="16220"/>
                    <a:pt x="17776" y="17743"/>
                  </a:cubicBezTo>
                  <a:cubicBezTo>
                    <a:pt x="17014" y="18502"/>
                    <a:pt x="16018" y="18881"/>
                    <a:pt x="15022" y="18881"/>
                  </a:cubicBezTo>
                  <a:cubicBezTo>
                    <a:pt x="14026" y="18881"/>
                    <a:pt x="13030" y="18502"/>
                    <a:pt x="12271" y="17743"/>
                  </a:cubicBezTo>
                  <a:cubicBezTo>
                    <a:pt x="12210" y="17681"/>
                    <a:pt x="12153" y="17625"/>
                    <a:pt x="12101" y="17563"/>
                  </a:cubicBezTo>
                  <a:lnTo>
                    <a:pt x="12096" y="17563"/>
                  </a:lnTo>
                  <a:cubicBezTo>
                    <a:pt x="12092" y="17558"/>
                    <a:pt x="12096" y="17558"/>
                    <a:pt x="12096" y="17554"/>
                  </a:cubicBezTo>
                  <a:cubicBezTo>
                    <a:pt x="12077" y="17535"/>
                    <a:pt x="12049" y="17539"/>
                    <a:pt x="12030" y="17525"/>
                  </a:cubicBezTo>
                  <a:cubicBezTo>
                    <a:pt x="12006" y="17511"/>
                    <a:pt x="11983" y="17502"/>
                    <a:pt x="11954" y="17497"/>
                  </a:cubicBezTo>
                  <a:cubicBezTo>
                    <a:pt x="11931" y="17502"/>
                    <a:pt x="11902" y="17511"/>
                    <a:pt x="11879" y="17525"/>
                  </a:cubicBezTo>
                  <a:cubicBezTo>
                    <a:pt x="11860" y="17530"/>
                    <a:pt x="11832" y="17530"/>
                    <a:pt x="11813" y="17544"/>
                  </a:cubicBezTo>
                  <a:cubicBezTo>
                    <a:pt x="11813" y="17544"/>
                    <a:pt x="11813" y="17549"/>
                    <a:pt x="11813" y="17554"/>
                  </a:cubicBezTo>
                  <a:lnTo>
                    <a:pt x="11803" y="17554"/>
                  </a:lnTo>
                  <a:lnTo>
                    <a:pt x="9973" y="19384"/>
                  </a:lnTo>
                  <a:lnTo>
                    <a:pt x="8138" y="17554"/>
                  </a:lnTo>
                  <a:lnTo>
                    <a:pt x="8134" y="17554"/>
                  </a:lnTo>
                  <a:cubicBezTo>
                    <a:pt x="8134" y="17554"/>
                    <a:pt x="8134" y="17549"/>
                    <a:pt x="8134" y="17549"/>
                  </a:cubicBezTo>
                  <a:cubicBezTo>
                    <a:pt x="8115" y="17530"/>
                    <a:pt x="8086" y="17530"/>
                    <a:pt x="8063" y="17521"/>
                  </a:cubicBezTo>
                  <a:cubicBezTo>
                    <a:pt x="8043" y="17505"/>
                    <a:pt x="8019" y="17497"/>
                    <a:pt x="7995" y="17497"/>
                  </a:cubicBezTo>
                  <a:cubicBezTo>
                    <a:pt x="7968" y="17497"/>
                    <a:pt x="7941" y="17507"/>
                    <a:pt x="7921" y="17530"/>
                  </a:cubicBezTo>
                  <a:cubicBezTo>
                    <a:pt x="7897" y="17539"/>
                    <a:pt x="7874" y="17535"/>
                    <a:pt x="7855" y="17554"/>
                  </a:cubicBezTo>
                  <a:lnTo>
                    <a:pt x="7855" y="17563"/>
                  </a:lnTo>
                  <a:lnTo>
                    <a:pt x="7850" y="17563"/>
                  </a:lnTo>
                  <a:cubicBezTo>
                    <a:pt x="7793" y="17620"/>
                    <a:pt x="7736" y="17681"/>
                    <a:pt x="7680" y="17738"/>
                  </a:cubicBezTo>
                  <a:cubicBezTo>
                    <a:pt x="6917" y="18520"/>
                    <a:pt x="5906" y="18911"/>
                    <a:pt x="4895" y="18911"/>
                  </a:cubicBezTo>
                  <a:cubicBezTo>
                    <a:pt x="3899" y="18911"/>
                    <a:pt x="2903" y="18531"/>
                    <a:pt x="2142" y="17771"/>
                  </a:cubicBezTo>
                  <a:cubicBezTo>
                    <a:pt x="610" y="16239"/>
                    <a:pt x="624" y="13747"/>
                    <a:pt x="2175" y="12234"/>
                  </a:cubicBezTo>
                  <a:cubicBezTo>
                    <a:pt x="2232" y="12177"/>
                    <a:pt x="2294" y="12120"/>
                    <a:pt x="2355" y="12068"/>
                  </a:cubicBezTo>
                  <a:lnTo>
                    <a:pt x="2355" y="12059"/>
                  </a:lnTo>
                  <a:lnTo>
                    <a:pt x="2360" y="12059"/>
                  </a:lnTo>
                  <a:cubicBezTo>
                    <a:pt x="2379" y="12040"/>
                    <a:pt x="2379" y="12016"/>
                    <a:pt x="2388" y="11993"/>
                  </a:cubicBezTo>
                  <a:cubicBezTo>
                    <a:pt x="2402" y="11974"/>
                    <a:pt x="2412" y="11945"/>
                    <a:pt x="2417" y="11922"/>
                  </a:cubicBezTo>
                  <a:cubicBezTo>
                    <a:pt x="2412" y="11893"/>
                    <a:pt x="2407" y="11870"/>
                    <a:pt x="2393" y="11851"/>
                  </a:cubicBezTo>
                  <a:cubicBezTo>
                    <a:pt x="2383" y="11827"/>
                    <a:pt x="2388" y="11799"/>
                    <a:pt x="2369" y="11780"/>
                  </a:cubicBezTo>
                  <a:lnTo>
                    <a:pt x="2365" y="11780"/>
                  </a:lnTo>
                  <a:cubicBezTo>
                    <a:pt x="2360" y="11780"/>
                    <a:pt x="2365" y="11775"/>
                    <a:pt x="2365" y="11775"/>
                  </a:cubicBezTo>
                  <a:lnTo>
                    <a:pt x="530" y="9940"/>
                  </a:lnTo>
                  <a:lnTo>
                    <a:pt x="2365" y="8110"/>
                  </a:lnTo>
                  <a:lnTo>
                    <a:pt x="2365" y="8101"/>
                  </a:lnTo>
                  <a:lnTo>
                    <a:pt x="2369" y="8101"/>
                  </a:lnTo>
                  <a:cubicBezTo>
                    <a:pt x="2388" y="8082"/>
                    <a:pt x="2383" y="8058"/>
                    <a:pt x="2393" y="8035"/>
                  </a:cubicBezTo>
                  <a:cubicBezTo>
                    <a:pt x="2407" y="8011"/>
                    <a:pt x="2412" y="7987"/>
                    <a:pt x="2417" y="7959"/>
                  </a:cubicBezTo>
                  <a:cubicBezTo>
                    <a:pt x="2412" y="7935"/>
                    <a:pt x="2402" y="7907"/>
                    <a:pt x="2388" y="7888"/>
                  </a:cubicBezTo>
                  <a:cubicBezTo>
                    <a:pt x="2379" y="7864"/>
                    <a:pt x="2379" y="7841"/>
                    <a:pt x="2360" y="7822"/>
                  </a:cubicBezTo>
                  <a:lnTo>
                    <a:pt x="2355" y="7822"/>
                  </a:lnTo>
                  <a:cubicBezTo>
                    <a:pt x="2350" y="7822"/>
                    <a:pt x="2355" y="7817"/>
                    <a:pt x="2355" y="7817"/>
                  </a:cubicBezTo>
                  <a:cubicBezTo>
                    <a:pt x="2294" y="7760"/>
                    <a:pt x="2237" y="7704"/>
                    <a:pt x="2175" y="7647"/>
                  </a:cubicBezTo>
                  <a:cubicBezTo>
                    <a:pt x="657" y="6124"/>
                    <a:pt x="657" y="3661"/>
                    <a:pt x="2175" y="2143"/>
                  </a:cubicBezTo>
                  <a:cubicBezTo>
                    <a:pt x="2934" y="1384"/>
                    <a:pt x="3931" y="1004"/>
                    <a:pt x="4928" y="1004"/>
                  </a:cubicBezTo>
                  <a:cubicBezTo>
                    <a:pt x="5924" y="1004"/>
                    <a:pt x="6921" y="1384"/>
                    <a:pt x="7680" y="2143"/>
                  </a:cubicBezTo>
                  <a:cubicBezTo>
                    <a:pt x="7736" y="2204"/>
                    <a:pt x="7798" y="2261"/>
                    <a:pt x="7850" y="2322"/>
                  </a:cubicBezTo>
                  <a:lnTo>
                    <a:pt x="7855" y="2322"/>
                  </a:lnTo>
                  <a:cubicBezTo>
                    <a:pt x="7855" y="2322"/>
                    <a:pt x="7855" y="2322"/>
                    <a:pt x="7855" y="2327"/>
                  </a:cubicBezTo>
                  <a:cubicBezTo>
                    <a:pt x="7878" y="2346"/>
                    <a:pt x="7902" y="2346"/>
                    <a:pt x="7926" y="2355"/>
                  </a:cubicBezTo>
                  <a:cubicBezTo>
                    <a:pt x="7945" y="2370"/>
                    <a:pt x="7968" y="2379"/>
                    <a:pt x="7997" y="2384"/>
                  </a:cubicBezTo>
                  <a:cubicBezTo>
                    <a:pt x="8020" y="2379"/>
                    <a:pt x="8049" y="2370"/>
                    <a:pt x="8072" y="2355"/>
                  </a:cubicBezTo>
                  <a:cubicBezTo>
                    <a:pt x="8096" y="2346"/>
                    <a:pt x="8119" y="2351"/>
                    <a:pt x="8138" y="2337"/>
                  </a:cubicBezTo>
                  <a:lnTo>
                    <a:pt x="8138" y="2327"/>
                  </a:lnTo>
                  <a:lnTo>
                    <a:pt x="8143" y="2327"/>
                  </a:lnTo>
                  <a:lnTo>
                    <a:pt x="9978" y="497"/>
                  </a:lnTo>
                  <a:close/>
                  <a:moveTo>
                    <a:pt x="9966" y="1"/>
                  </a:moveTo>
                  <a:cubicBezTo>
                    <a:pt x="9914" y="1"/>
                    <a:pt x="9862" y="19"/>
                    <a:pt x="9822" y="57"/>
                  </a:cubicBezTo>
                  <a:lnTo>
                    <a:pt x="7992" y="1892"/>
                  </a:lnTo>
                  <a:cubicBezTo>
                    <a:pt x="7978" y="1878"/>
                    <a:pt x="7968" y="1864"/>
                    <a:pt x="7954" y="1849"/>
                  </a:cubicBezTo>
                  <a:cubicBezTo>
                    <a:pt x="7122" y="1060"/>
                    <a:pt x="6055" y="666"/>
                    <a:pt x="4989" y="666"/>
                  </a:cubicBezTo>
                  <a:cubicBezTo>
                    <a:pt x="3886" y="666"/>
                    <a:pt x="2783" y="1088"/>
                    <a:pt x="1944" y="1930"/>
                  </a:cubicBezTo>
                  <a:cubicBezTo>
                    <a:pt x="293" y="3580"/>
                    <a:pt x="265" y="6247"/>
                    <a:pt x="1873" y="7935"/>
                  </a:cubicBezTo>
                  <a:cubicBezTo>
                    <a:pt x="1887" y="7950"/>
                    <a:pt x="1901" y="7959"/>
                    <a:pt x="1915" y="7973"/>
                  </a:cubicBezTo>
                  <a:lnTo>
                    <a:pt x="81" y="9803"/>
                  </a:lnTo>
                  <a:cubicBezTo>
                    <a:pt x="0" y="9884"/>
                    <a:pt x="0" y="10016"/>
                    <a:pt x="81" y="10096"/>
                  </a:cubicBezTo>
                  <a:lnTo>
                    <a:pt x="1915" y="11926"/>
                  </a:lnTo>
                  <a:cubicBezTo>
                    <a:pt x="1901" y="11941"/>
                    <a:pt x="1887" y="11950"/>
                    <a:pt x="1873" y="11964"/>
                  </a:cubicBezTo>
                  <a:cubicBezTo>
                    <a:pt x="208" y="13648"/>
                    <a:pt x="218" y="16357"/>
                    <a:pt x="1892" y="18031"/>
                  </a:cubicBezTo>
                  <a:cubicBezTo>
                    <a:pt x="2732" y="18871"/>
                    <a:pt x="3832" y="19292"/>
                    <a:pt x="4933" y="19292"/>
                  </a:cubicBezTo>
                  <a:cubicBezTo>
                    <a:pt x="6026" y="19292"/>
                    <a:pt x="7120" y="18877"/>
                    <a:pt x="7959" y="18045"/>
                  </a:cubicBezTo>
                  <a:cubicBezTo>
                    <a:pt x="7973" y="18036"/>
                    <a:pt x="7982" y="18022"/>
                    <a:pt x="7997" y="18008"/>
                  </a:cubicBezTo>
                  <a:lnTo>
                    <a:pt x="9827" y="19842"/>
                  </a:lnTo>
                  <a:cubicBezTo>
                    <a:pt x="9867" y="19883"/>
                    <a:pt x="9920" y="19903"/>
                    <a:pt x="9973" y="19903"/>
                  </a:cubicBezTo>
                  <a:cubicBezTo>
                    <a:pt x="10025" y="19903"/>
                    <a:pt x="10077" y="19883"/>
                    <a:pt x="10115" y="19842"/>
                  </a:cubicBezTo>
                  <a:lnTo>
                    <a:pt x="11950" y="18008"/>
                  </a:lnTo>
                  <a:cubicBezTo>
                    <a:pt x="11964" y="18022"/>
                    <a:pt x="11973" y="18036"/>
                    <a:pt x="11988" y="18045"/>
                  </a:cubicBezTo>
                  <a:cubicBezTo>
                    <a:pt x="12826" y="18884"/>
                    <a:pt x="13926" y="19304"/>
                    <a:pt x="15026" y="19304"/>
                  </a:cubicBezTo>
                  <a:cubicBezTo>
                    <a:pt x="16127" y="19304"/>
                    <a:pt x="17229" y="18883"/>
                    <a:pt x="18069" y="18041"/>
                  </a:cubicBezTo>
                  <a:cubicBezTo>
                    <a:pt x="19747" y="16362"/>
                    <a:pt x="19747" y="13638"/>
                    <a:pt x="18064" y="11960"/>
                  </a:cubicBezTo>
                  <a:cubicBezTo>
                    <a:pt x="18050" y="11945"/>
                    <a:pt x="18040" y="11936"/>
                    <a:pt x="18026" y="11922"/>
                  </a:cubicBezTo>
                  <a:lnTo>
                    <a:pt x="19861" y="10092"/>
                  </a:lnTo>
                  <a:cubicBezTo>
                    <a:pt x="19941" y="10011"/>
                    <a:pt x="19941" y="9879"/>
                    <a:pt x="19861" y="9799"/>
                  </a:cubicBezTo>
                  <a:lnTo>
                    <a:pt x="18026" y="7968"/>
                  </a:lnTo>
                  <a:cubicBezTo>
                    <a:pt x="18040" y="7954"/>
                    <a:pt x="18055" y="7945"/>
                    <a:pt x="18064" y="7931"/>
                  </a:cubicBezTo>
                  <a:cubicBezTo>
                    <a:pt x="19828" y="6266"/>
                    <a:pt x="19866" y="3476"/>
                    <a:pt x="18149" y="1764"/>
                  </a:cubicBezTo>
                  <a:cubicBezTo>
                    <a:pt x="17307" y="922"/>
                    <a:pt x="16207" y="504"/>
                    <a:pt x="15109" y="504"/>
                  </a:cubicBezTo>
                  <a:cubicBezTo>
                    <a:pt x="13968" y="504"/>
                    <a:pt x="12829" y="956"/>
                    <a:pt x="11983" y="1854"/>
                  </a:cubicBezTo>
                  <a:cubicBezTo>
                    <a:pt x="11969" y="1864"/>
                    <a:pt x="11959" y="1878"/>
                    <a:pt x="11945" y="1892"/>
                  </a:cubicBezTo>
                  <a:lnTo>
                    <a:pt x="10110" y="57"/>
                  </a:lnTo>
                  <a:cubicBezTo>
                    <a:pt x="10070" y="19"/>
                    <a:pt x="10018" y="1"/>
                    <a:pt x="996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3815225" y="4950000"/>
              <a:ext cx="98625" cy="97600"/>
            </a:xfrm>
            <a:custGeom>
              <a:rect b="b" l="l" r="r" t="t"/>
              <a:pathLst>
                <a:path extrusionOk="0" h="3904" w="3945">
                  <a:moveTo>
                    <a:pt x="1973" y="495"/>
                  </a:moveTo>
                  <a:lnTo>
                    <a:pt x="3434" y="1952"/>
                  </a:lnTo>
                  <a:lnTo>
                    <a:pt x="1973" y="3408"/>
                  </a:lnTo>
                  <a:lnTo>
                    <a:pt x="516" y="1952"/>
                  </a:lnTo>
                  <a:lnTo>
                    <a:pt x="1973" y="495"/>
                  </a:lnTo>
                  <a:close/>
                  <a:moveTo>
                    <a:pt x="1973" y="0"/>
                  </a:moveTo>
                  <a:cubicBezTo>
                    <a:pt x="1920" y="0"/>
                    <a:pt x="1866" y="20"/>
                    <a:pt x="1826" y="60"/>
                  </a:cubicBezTo>
                  <a:lnTo>
                    <a:pt x="81" y="1805"/>
                  </a:lnTo>
                  <a:cubicBezTo>
                    <a:pt x="1" y="1886"/>
                    <a:pt x="1" y="2013"/>
                    <a:pt x="81" y="2094"/>
                  </a:cubicBezTo>
                  <a:lnTo>
                    <a:pt x="1826" y="3843"/>
                  </a:lnTo>
                  <a:cubicBezTo>
                    <a:pt x="1866" y="3884"/>
                    <a:pt x="1920" y="3904"/>
                    <a:pt x="1973" y="3904"/>
                  </a:cubicBezTo>
                  <a:cubicBezTo>
                    <a:pt x="2026" y="3904"/>
                    <a:pt x="2079" y="3884"/>
                    <a:pt x="2119" y="3843"/>
                  </a:cubicBezTo>
                  <a:lnTo>
                    <a:pt x="3864" y="2094"/>
                  </a:lnTo>
                  <a:cubicBezTo>
                    <a:pt x="3945" y="2013"/>
                    <a:pt x="3945" y="1886"/>
                    <a:pt x="3864" y="1805"/>
                  </a:cubicBezTo>
                  <a:lnTo>
                    <a:pt x="2119" y="60"/>
                  </a:lnTo>
                  <a:cubicBezTo>
                    <a:pt x="2079" y="20"/>
                    <a:pt x="2026" y="0"/>
                    <a:pt x="197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3739100" y="1296150"/>
              <a:ext cx="45175" cy="38825"/>
            </a:xfrm>
            <a:custGeom>
              <a:rect b="b" l="l" r="r" t="t"/>
              <a:pathLst>
                <a:path extrusionOk="0" h="1553" w="1807">
                  <a:moveTo>
                    <a:pt x="771" y="413"/>
                  </a:moveTo>
                  <a:cubicBezTo>
                    <a:pt x="1098" y="413"/>
                    <a:pt x="1258" y="805"/>
                    <a:pt x="1031" y="1032"/>
                  </a:cubicBezTo>
                  <a:cubicBezTo>
                    <a:pt x="956" y="1108"/>
                    <a:pt x="863" y="1142"/>
                    <a:pt x="773" y="1142"/>
                  </a:cubicBezTo>
                  <a:cubicBezTo>
                    <a:pt x="586" y="1142"/>
                    <a:pt x="407" y="997"/>
                    <a:pt x="407" y="777"/>
                  </a:cubicBezTo>
                  <a:cubicBezTo>
                    <a:pt x="412" y="578"/>
                    <a:pt x="573" y="417"/>
                    <a:pt x="771" y="417"/>
                  </a:cubicBezTo>
                  <a:lnTo>
                    <a:pt x="771" y="413"/>
                  </a:lnTo>
                  <a:close/>
                  <a:moveTo>
                    <a:pt x="779" y="0"/>
                  </a:moveTo>
                  <a:cubicBezTo>
                    <a:pt x="382" y="0"/>
                    <a:pt x="1" y="310"/>
                    <a:pt x="1" y="777"/>
                  </a:cubicBezTo>
                  <a:cubicBezTo>
                    <a:pt x="1" y="1202"/>
                    <a:pt x="346" y="1552"/>
                    <a:pt x="771" y="1552"/>
                  </a:cubicBezTo>
                  <a:cubicBezTo>
                    <a:pt x="1462" y="1552"/>
                    <a:pt x="1807" y="715"/>
                    <a:pt x="1320" y="228"/>
                  </a:cubicBezTo>
                  <a:cubicBezTo>
                    <a:pt x="1163" y="71"/>
                    <a:pt x="969" y="0"/>
                    <a:pt x="77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3667100" y="1713250"/>
              <a:ext cx="182100" cy="95950"/>
            </a:xfrm>
            <a:custGeom>
              <a:rect b="b" l="l" r="r" t="t"/>
              <a:pathLst>
                <a:path extrusionOk="0" h="3838" w="7284">
                  <a:moveTo>
                    <a:pt x="6583" y="412"/>
                  </a:moveTo>
                  <a:lnTo>
                    <a:pt x="3651" y="3344"/>
                  </a:lnTo>
                  <a:lnTo>
                    <a:pt x="724" y="412"/>
                  </a:lnTo>
                  <a:close/>
                  <a:moveTo>
                    <a:pt x="228" y="0"/>
                  </a:moveTo>
                  <a:cubicBezTo>
                    <a:pt x="171" y="0"/>
                    <a:pt x="119" y="24"/>
                    <a:pt x="81" y="62"/>
                  </a:cubicBezTo>
                  <a:cubicBezTo>
                    <a:pt x="76" y="67"/>
                    <a:pt x="76" y="81"/>
                    <a:pt x="72" y="86"/>
                  </a:cubicBezTo>
                  <a:cubicBezTo>
                    <a:pt x="1" y="161"/>
                    <a:pt x="6" y="279"/>
                    <a:pt x="81" y="350"/>
                  </a:cubicBezTo>
                  <a:lnTo>
                    <a:pt x="3510" y="3774"/>
                  </a:lnTo>
                  <a:cubicBezTo>
                    <a:pt x="3547" y="3816"/>
                    <a:pt x="3599" y="3838"/>
                    <a:pt x="3652" y="3838"/>
                  </a:cubicBezTo>
                  <a:cubicBezTo>
                    <a:pt x="3705" y="3838"/>
                    <a:pt x="3758" y="3816"/>
                    <a:pt x="3798" y="3774"/>
                  </a:cubicBezTo>
                  <a:lnTo>
                    <a:pt x="7222" y="350"/>
                  </a:lnTo>
                  <a:cubicBezTo>
                    <a:pt x="7259" y="312"/>
                    <a:pt x="7283" y="260"/>
                    <a:pt x="7283" y="204"/>
                  </a:cubicBezTo>
                  <a:cubicBezTo>
                    <a:pt x="7278" y="161"/>
                    <a:pt x="7259" y="123"/>
                    <a:pt x="7231" y="86"/>
                  </a:cubicBezTo>
                  <a:cubicBezTo>
                    <a:pt x="7231" y="81"/>
                    <a:pt x="7231" y="67"/>
                    <a:pt x="7222" y="62"/>
                  </a:cubicBezTo>
                  <a:cubicBezTo>
                    <a:pt x="7184" y="24"/>
                    <a:pt x="7132" y="0"/>
                    <a:pt x="708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3732475" y="1858425"/>
              <a:ext cx="45300" cy="38700"/>
            </a:xfrm>
            <a:custGeom>
              <a:rect b="b" l="l" r="r" t="t"/>
              <a:pathLst>
                <a:path extrusionOk="0" h="1548" w="1812">
                  <a:moveTo>
                    <a:pt x="1034" y="407"/>
                  </a:moveTo>
                  <a:cubicBezTo>
                    <a:pt x="1221" y="407"/>
                    <a:pt x="1401" y="554"/>
                    <a:pt x="1401" y="771"/>
                  </a:cubicBezTo>
                  <a:cubicBezTo>
                    <a:pt x="1401" y="974"/>
                    <a:pt x="1240" y="1135"/>
                    <a:pt x="1036" y="1135"/>
                  </a:cubicBezTo>
                  <a:cubicBezTo>
                    <a:pt x="715" y="1135"/>
                    <a:pt x="549" y="743"/>
                    <a:pt x="781" y="516"/>
                  </a:cubicBezTo>
                  <a:cubicBezTo>
                    <a:pt x="854" y="441"/>
                    <a:pt x="945" y="407"/>
                    <a:pt x="1034" y="407"/>
                  </a:cubicBezTo>
                  <a:close/>
                  <a:moveTo>
                    <a:pt x="1036" y="0"/>
                  </a:moveTo>
                  <a:cubicBezTo>
                    <a:pt x="346" y="0"/>
                    <a:pt x="1" y="833"/>
                    <a:pt x="493" y="1320"/>
                  </a:cubicBezTo>
                  <a:cubicBezTo>
                    <a:pt x="650" y="1477"/>
                    <a:pt x="843" y="1548"/>
                    <a:pt x="1033" y="1548"/>
                  </a:cubicBezTo>
                  <a:cubicBezTo>
                    <a:pt x="1431" y="1548"/>
                    <a:pt x="1812" y="1238"/>
                    <a:pt x="1812" y="771"/>
                  </a:cubicBezTo>
                  <a:cubicBezTo>
                    <a:pt x="1812" y="346"/>
                    <a:pt x="1467" y="0"/>
                    <a:pt x="103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p:nvPr/>
          </p:nvSpPr>
          <p:spPr>
            <a:xfrm>
              <a:off x="3451475" y="1577300"/>
              <a:ext cx="45175" cy="38750"/>
            </a:xfrm>
            <a:custGeom>
              <a:rect b="b" l="l" r="r" t="t"/>
              <a:pathLst>
                <a:path extrusionOk="0" h="1550" w="1807">
                  <a:moveTo>
                    <a:pt x="1032" y="410"/>
                  </a:moveTo>
                  <a:cubicBezTo>
                    <a:pt x="1220" y="410"/>
                    <a:pt x="1400" y="555"/>
                    <a:pt x="1400" y="776"/>
                  </a:cubicBezTo>
                  <a:cubicBezTo>
                    <a:pt x="1396" y="974"/>
                    <a:pt x="1235" y="1135"/>
                    <a:pt x="1036" y="1140"/>
                  </a:cubicBezTo>
                  <a:cubicBezTo>
                    <a:pt x="710" y="1140"/>
                    <a:pt x="549" y="747"/>
                    <a:pt x="776" y="516"/>
                  </a:cubicBezTo>
                  <a:cubicBezTo>
                    <a:pt x="851" y="443"/>
                    <a:pt x="942" y="410"/>
                    <a:pt x="1032" y="410"/>
                  </a:cubicBezTo>
                  <a:close/>
                  <a:moveTo>
                    <a:pt x="1036" y="0"/>
                  </a:moveTo>
                  <a:cubicBezTo>
                    <a:pt x="346" y="0"/>
                    <a:pt x="1" y="833"/>
                    <a:pt x="488" y="1320"/>
                  </a:cubicBezTo>
                  <a:cubicBezTo>
                    <a:pt x="645" y="1479"/>
                    <a:pt x="839" y="1550"/>
                    <a:pt x="1029" y="1550"/>
                  </a:cubicBezTo>
                  <a:cubicBezTo>
                    <a:pt x="1426" y="1550"/>
                    <a:pt x="1807" y="1240"/>
                    <a:pt x="1807" y="776"/>
                  </a:cubicBezTo>
                  <a:cubicBezTo>
                    <a:pt x="1807" y="346"/>
                    <a:pt x="1462" y="0"/>
                    <a:pt x="103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4020100" y="1577275"/>
              <a:ext cx="45300" cy="38700"/>
            </a:xfrm>
            <a:custGeom>
              <a:rect b="b" l="l" r="r" t="t"/>
              <a:pathLst>
                <a:path extrusionOk="0" h="1548" w="1812">
                  <a:moveTo>
                    <a:pt x="776" y="413"/>
                  </a:moveTo>
                  <a:cubicBezTo>
                    <a:pt x="1103" y="413"/>
                    <a:pt x="1263" y="805"/>
                    <a:pt x="1032" y="1032"/>
                  </a:cubicBezTo>
                  <a:cubicBezTo>
                    <a:pt x="958" y="1107"/>
                    <a:pt x="868" y="1141"/>
                    <a:pt x="778" y="1141"/>
                  </a:cubicBezTo>
                  <a:cubicBezTo>
                    <a:pt x="592" y="1141"/>
                    <a:pt x="412" y="994"/>
                    <a:pt x="412" y="777"/>
                  </a:cubicBezTo>
                  <a:cubicBezTo>
                    <a:pt x="412" y="574"/>
                    <a:pt x="573" y="413"/>
                    <a:pt x="776" y="413"/>
                  </a:cubicBezTo>
                  <a:close/>
                  <a:moveTo>
                    <a:pt x="783" y="0"/>
                  </a:moveTo>
                  <a:cubicBezTo>
                    <a:pt x="384" y="0"/>
                    <a:pt x="1" y="310"/>
                    <a:pt x="1" y="777"/>
                  </a:cubicBezTo>
                  <a:cubicBezTo>
                    <a:pt x="1" y="1202"/>
                    <a:pt x="351" y="1548"/>
                    <a:pt x="776" y="1548"/>
                  </a:cubicBezTo>
                  <a:cubicBezTo>
                    <a:pt x="1467" y="1548"/>
                    <a:pt x="1812" y="715"/>
                    <a:pt x="1325" y="228"/>
                  </a:cubicBezTo>
                  <a:cubicBezTo>
                    <a:pt x="1168" y="71"/>
                    <a:pt x="974" y="0"/>
                    <a:pt x="78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3581175" y="1419350"/>
              <a:ext cx="56275" cy="56300"/>
            </a:xfrm>
            <a:custGeom>
              <a:rect b="b" l="l" r="r" t="t"/>
              <a:pathLst>
                <a:path extrusionOk="0" h="2252" w="2251">
                  <a:moveTo>
                    <a:pt x="1839" y="407"/>
                  </a:moveTo>
                  <a:lnTo>
                    <a:pt x="1839" y="1840"/>
                  </a:lnTo>
                  <a:lnTo>
                    <a:pt x="407" y="1840"/>
                  </a:lnTo>
                  <a:lnTo>
                    <a:pt x="407" y="407"/>
                  </a:lnTo>
                  <a:close/>
                  <a:moveTo>
                    <a:pt x="203" y="1"/>
                  </a:moveTo>
                  <a:cubicBezTo>
                    <a:pt x="90" y="1"/>
                    <a:pt x="0" y="91"/>
                    <a:pt x="0" y="204"/>
                  </a:cubicBezTo>
                  <a:lnTo>
                    <a:pt x="0" y="2048"/>
                  </a:lnTo>
                  <a:cubicBezTo>
                    <a:pt x="0" y="2162"/>
                    <a:pt x="90" y="2252"/>
                    <a:pt x="203" y="2252"/>
                  </a:cubicBezTo>
                  <a:lnTo>
                    <a:pt x="2048" y="2252"/>
                  </a:lnTo>
                  <a:cubicBezTo>
                    <a:pt x="2156" y="2252"/>
                    <a:pt x="2246" y="2162"/>
                    <a:pt x="2251" y="2048"/>
                  </a:cubicBezTo>
                  <a:lnTo>
                    <a:pt x="2251" y="204"/>
                  </a:lnTo>
                  <a:cubicBezTo>
                    <a:pt x="2251" y="91"/>
                    <a:pt x="2156" y="1"/>
                    <a:pt x="204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3545350" y="1505900"/>
              <a:ext cx="96475" cy="181600"/>
            </a:xfrm>
            <a:custGeom>
              <a:rect b="b" l="l" r="r" t="t"/>
              <a:pathLst>
                <a:path extrusionOk="0" h="7264" w="3859">
                  <a:moveTo>
                    <a:pt x="3447" y="700"/>
                  </a:moveTo>
                  <a:lnTo>
                    <a:pt x="3447" y="6559"/>
                  </a:lnTo>
                  <a:lnTo>
                    <a:pt x="516" y="3632"/>
                  </a:lnTo>
                  <a:lnTo>
                    <a:pt x="3447" y="700"/>
                  </a:lnTo>
                  <a:close/>
                  <a:moveTo>
                    <a:pt x="3651" y="0"/>
                  </a:moveTo>
                  <a:cubicBezTo>
                    <a:pt x="3599" y="0"/>
                    <a:pt x="3547" y="19"/>
                    <a:pt x="3509" y="57"/>
                  </a:cubicBezTo>
                  <a:lnTo>
                    <a:pt x="81" y="3485"/>
                  </a:lnTo>
                  <a:cubicBezTo>
                    <a:pt x="0" y="3566"/>
                    <a:pt x="0" y="3698"/>
                    <a:pt x="81" y="3778"/>
                  </a:cubicBezTo>
                  <a:lnTo>
                    <a:pt x="3509" y="7207"/>
                  </a:lnTo>
                  <a:cubicBezTo>
                    <a:pt x="3547" y="7245"/>
                    <a:pt x="3599" y="7264"/>
                    <a:pt x="3651" y="7264"/>
                  </a:cubicBezTo>
                  <a:cubicBezTo>
                    <a:pt x="3764" y="7264"/>
                    <a:pt x="3859" y="7174"/>
                    <a:pt x="3859" y="7060"/>
                  </a:cubicBezTo>
                  <a:lnTo>
                    <a:pt x="3859" y="203"/>
                  </a:lnTo>
                  <a:cubicBezTo>
                    <a:pt x="3859" y="180"/>
                    <a:pt x="3840" y="161"/>
                    <a:pt x="3830" y="137"/>
                  </a:cubicBezTo>
                  <a:cubicBezTo>
                    <a:pt x="3807" y="57"/>
                    <a:pt x="3736" y="5"/>
                    <a:pt x="365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3581175" y="1717625"/>
              <a:ext cx="56275" cy="56400"/>
            </a:xfrm>
            <a:custGeom>
              <a:rect b="b" l="l" r="r" t="t"/>
              <a:pathLst>
                <a:path extrusionOk="0" h="2256" w="2251">
                  <a:moveTo>
                    <a:pt x="1839" y="412"/>
                  </a:moveTo>
                  <a:lnTo>
                    <a:pt x="1839" y="1845"/>
                  </a:lnTo>
                  <a:lnTo>
                    <a:pt x="407" y="1845"/>
                  </a:lnTo>
                  <a:lnTo>
                    <a:pt x="407" y="412"/>
                  </a:lnTo>
                  <a:close/>
                  <a:moveTo>
                    <a:pt x="203" y="0"/>
                  </a:moveTo>
                  <a:cubicBezTo>
                    <a:pt x="90" y="0"/>
                    <a:pt x="0" y="95"/>
                    <a:pt x="0" y="208"/>
                  </a:cubicBezTo>
                  <a:lnTo>
                    <a:pt x="0" y="2048"/>
                  </a:lnTo>
                  <a:cubicBezTo>
                    <a:pt x="0" y="2161"/>
                    <a:pt x="90" y="2256"/>
                    <a:pt x="203" y="2256"/>
                  </a:cubicBezTo>
                  <a:lnTo>
                    <a:pt x="2048" y="2256"/>
                  </a:lnTo>
                  <a:cubicBezTo>
                    <a:pt x="2156" y="2256"/>
                    <a:pt x="2251" y="2161"/>
                    <a:pt x="2251" y="2048"/>
                  </a:cubicBezTo>
                  <a:lnTo>
                    <a:pt x="2251" y="208"/>
                  </a:lnTo>
                  <a:cubicBezTo>
                    <a:pt x="2251" y="95"/>
                    <a:pt x="2156" y="0"/>
                    <a:pt x="2043"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3772450" y="4662850"/>
              <a:ext cx="38900" cy="33325"/>
            </a:xfrm>
            <a:custGeom>
              <a:rect b="b" l="l" r="r" t="t"/>
              <a:pathLst>
                <a:path extrusionOk="0" h="1333" w="1556">
                  <a:moveTo>
                    <a:pt x="667" y="415"/>
                  </a:moveTo>
                  <a:cubicBezTo>
                    <a:pt x="894" y="415"/>
                    <a:pt x="1007" y="689"/>
                    <a:pt x="847" y="850"/>
                  </a:cubicBezTo>
                  <a:cubicBezTo>
                    <a:pt x="795" y="902"/>
                    <a:pt x="731" y="925"/>
                    <a:pt x="668" y="925"/>
                  </a:cubicBezTo>
                  <a:cubicBezTo>
                    <a:pt x="537" y="925"/>
                    <a:pt x="412" y="824"/>
                    <a:pt x="412" y="670"/>
                  </a:cubicBezTo>
                  <a:cubicBezTo>
                    <a:pt x="412" y="528"/>
                    <a:pt x="525" y="415"/>
                    <a:pt x="667" y="415"/>
                  </a:cubicBezTo>
                  <a:close/>
                  <a:moveTo>
                    <a:pt x="669" y="0"/>
                  </a:moveTo>
                  <a:cubicBezTo>
                    <a:pt x="327" y="0"/>
                    <a:pt x="0" y="267"/>
                    <a:pt x="0" y="670"/>
                  </a:cubicBezTo>
                  <a:cubicBezTo>
                    <a:pt x="0" y="1034"/>
                    <a:pt x="298" y="1332"/>
                    <a:pt x="667" y="1332"/>
                  </a:cubicBezTo>
                  <a:cubicBezTo>
                    <a:pt x="1258" y="1332"/>
                    <a:pt x="1556" y="618"/>
                    <a:pt x="1135" y="197"/>
                  </a:cubicBezTo>
                  <a:cubicBezTo>
                    <a:pt x="999" y="61"/>
                    <a:pt x="832"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3497825" y="4875650"/>
              <a:ext cx="38900" cy="33325"/>
            </a:xfrm>
            <a:custGeom>
              <a:rect b="b" l="l" r="r" t="t"/>
              <a:pathLst>
                <a:path extrusionOk="0" h="1333" w="1556">
                  <a:moveTo>
                    <a:pt x="662" y="415"/>
                  </a:moveTo>
                  <a:cubicBezTo>
                    <a:pt x="889" y="415"/>
                    <a:pt x="1003" y="689"/>
                    <a:pt x="842" y="850"/>
                  </a:cubicBezTo>
                  <a:cubicBezTo>
                    <a:pt x="791" y="902"/>
                    <a:pt x="728" y="925"/>
                    <a:pt x="666" y="925"/>
                  </a:cubicBezTo>
                  <a:cubicBezTo>
                    <a:pt x="537" y="925"/>
                    <a:pt x="412" y="824"/>
                    <a:pt x="412" y="670"/>
                  </a:cubicBezTo>
                  <a:cubicBezTo>
                    <a:pt x="412" y="528"/>
                    <a:pt x="525" y="415"/>
                    <a:pt x="662" y="415"/>
                  </a:cubicBezTo>
                  <a:close/>
                  <a:moveTo>
                    <a:pt x="669" y="0"/>
                  </a:moveTo>
                  <a:cubicBezTo>
                    <a:pt x="327" y="0"/>
                    <a:pt x="0" y="267"/>
                    <a:pt x="0" y="670"/>
                  </a:cubicBezTo>
                  <a:cubicBezTo>
                    <a:pt x="0" y="1034"/>
                    <a:pt x="298" y="1332"/>
                    <a:pt x="662" y="1332"/>
                  </a:cubicBezTo>
                  <a:cubicBezTo>
                    <a:pt x="1258" y="1332"/>
                    <a:pt x="1556" y="618"/>
                    <a:pt x="1135" y="197"/>
                  </a:cubicBezTo>
                  <a:cubicBezTo>
                    <a:pt x="999" y="61"/>
                    <a:pt x="832"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3602450" y="4737075"/>
              <a:ext cx="98600" cy="97625"/>
            </a:xfrm>
            <a:custGeom>
              <a:rect b="b" l="l" r="r" t="t"/>
              <a:pathLst>
                <a:path extrusionOk="0" h="3905" w="3944">
                  <a:moveTo>
                    <a:pt x="1972" y="501"/>
                  </a:moveTo>
                  <a:lnTo>
                    <a:pt x="3433" y="1957"/>
                  </a:lnTo>
                  <a:lnTo>
                    <a:pt x="1977" y="3414"/>
                  </a:lnTo>
                  <a:lnTo>
                    <a:pt x="516" y="1957"/>
                  </a:lnTo>
                  <a:lnTo>
                    <a:pt x="1972" y="501"/>
                  </a:lnTo>
                  <a:close/>
                  <a:moveTo>
                    <a:pt x="1972" y="1"/>
                  </a:moveTo>
                  <a:cubicBezTo>
                    <a:pt x="1919" y="1"/>
                    <a:pt x="1866" y="21"/>
                    <a:pt x="1825" y="61"/>
                  </a:cubicBezTo>
                  <a:lnTo>
                    <a:pt x="81" y="1811"/>
                  </a:lnTo>
                  <a:cubicBezTo>
                    <a:pt x="0" y="1891"/>
                    <a:pt x="0" y="2019"/>
                    <a:pt x="81" y="2099"/>
                  </a:cubicBezTo>
                  <a:lnTo>
                    <a:pt x="1825" y="3844"/>
                  </a:lnTo>
                  <a:cubicBezTo>
                    <a:pt x="1866" y="3884"/>
                    <a:pt x="1919" y="3904"/>
                    <a:pt x="1972" y="3904"/>
                  </a:cubicBezTo>
                  <a:cubicBezTo>
                    <a:pt x="2025" y="3904"/>
                    <a:pt x="2078" y="3884"/>
                    <a:pt x="2119" y="3844"/>
                  </a:cubicBezTo>
                  <a:lnTo>
                    <a:pt x="2119" y="3849"/>
                  </a:lnTo>
                  <a:lnTo>
                    <a:pt x="3864" y="2099"/>
                  </a:lnTo>
                  <a:cubicBezTo>
                    <a:pt x="3944" y="2019"/>
                    <a:pt x="3944" y="1891"/>
                    <a:pt x="3864" y="1811"/>
                  </a:cubicBezTo>
                  <a:lnTo>
                    <a:pt x="2119" y="61"/>
                  </a:lnTo>
                  <a:cubicBezTo>
                    <a:pt x="2078" y="21"/>
                    <a:pt x="2025" y="1"/>
                    <a:pt x="197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
            <p:cNvSpPr/>
            <p:nvPr/>
          </p:nvSpPr>
          <p:spPr>
            <a:xfrm>
              <a:off x="3528700" y="4844775"/>
              <a:ext cx="38900" cy="33325"/>
            </a:xfrm>
            <a:custGeom>
              <a:rect b="b" l="l" r="r" t="t"/>
              <a:pathLst>
                <a:path extrusionOk="0" h="1333" w="1556">
                  <a:moveTo>
                    <a:pt x="666" y="411"/>
                  </a:moveTo>
                  <a:cubicBezTo>
                    <a:pt x="893" y="411"/>
                    <a:pt x="1007" y="685"/>
                    <a:pt x="846" y="846"/>
                  </a:cubicBezTo>
                  <a:cubicBezTo>
                    <a:pt x="794" y="898"/>
                    <a:pt x="730" y="921"/>
                    <a:pt x="667" y="921"/>
                  </a:cubicBezTo>
                  <a:cubicBezTo>
                    <a:pt x="536" y="921"/>
                    <a:pt x="411" y="820"/>
                    <a:pt x="411" y="666"/>
                  </a:cubicBezTo>
                  <a:cubicBezTo>
                    <a:pt x="411" y="524"/>
                    <a:pt x="524" y="411"/>
                    <a:pt x="666" y="411"/>
                  </a:cubicBezTo>
                  <a:close/>
                  <a:moveTo>
                    <a:pt x="671" y="1"/>
                  </a:moveTo>
                  <a:cubicBezTo>
                    <a:pt x="329" y="1"/>
                    <a:pt x="1" y="266"/>
                    <a:pt x="4" y="666"/>
                  </a:cubicBezTo>
                  <a:cubicBezTo>
                    <a:pt x="4" y="1035"/>
                    <a:pt x="297" y="1328"/>
                    <a:pt x="666" y="1333"/>
                  </a:cubicBezTo>
                  <a:cubicBezTo>
                    <a:pt x="1257" y="1333"/>
                    <a:pt x="1555" y="614"/>
                    <a:pt x="1139" y="198"/>
                  </a:cubicBezTo>
                  <a:cubicBezTo>
                    <a:pt x="1003" y="62"/>
                    <a:pt x="835"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
            <p:cNvSpPr/>
            <p:nvPr/>
          </p:nvSpPr>
          <p:spPr>
            <a:xfrm>
              <a:off x="3559650" y="4875650"/>
              <a:ext cx="38925" cy="33325"/>
            </a:xfrm>
            <a:custGeom>
              <a:rect b="b" l="l" r="r" t="t"/>
              <a:pathLst>
                <a:path extrusionOk="0" h="1333" w="1557">
                  <a:moveTo>
                    <a:pt x="667" y="415"/>
                  </a:moveTo>
                  <a:cubicBezTo>
                    <a:pt x="894" y="415"/>
                    <a:pt x="1008" y="689"/>
                    <a:pt x="847" y="850"/>
                  </a:cubicBezTo>
                  <a:cubicBezTo>
                    <a:pt x="795" y="902"/>
                    <a:pt x="731" y="925"/>
                    <a:pt x="668" y="925"/>
                  </a:cubicBezTo>
                  <a:cubicBezTo>
                    <a:pt x="537" y="925"/>
                    <a:pt x="412" y="824"/>
                    <a:pt x="412" y="670"/>
                  </a:cubicBezTo>
                  <a:cubicBezTo>
                    <a:pt x="412" y="528"/>
                    <a:pt x="525" y="415"/>
                    <a:pt x="667" y="415"/>
                  </a:cubicBezTo>
                  <a:close/>
                  <a:moveTo>
                    <a:pt x="669" y="0"/>
                  </a:moveTo>
                  <a:cubicBezTo>
                    <a:pt x="327" y="0"/>
                    <a:pt x="0" y="267"/>
                    <a:pt x="0" y="670"/>
                  </a:cubicBezTo>
                  <a:cubicBezTo>
                    <a:pt x="0" y="1034"/>
                    <a:pt x="298" y="1332"/>
                    <a:pt x="667" y="1332"/>
                  </a:cubicBezTo>
                  <a:cubicBezTo>
                    <a:pt x="1258" y="1332"/>
                    <a:pt x="1556" y="618"/>
                    <a:pt x="1135" y="197"/>
                  </a:cubicBezTo>
                  <a:cubicBezTo>
                    <a:pt x="999" y="61"/>
                    <a:pt x="832"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3704950" y="4875725"/>
              <a:ext cx="38900" cy="33325"/>
            </a:xfrm>
            <a:custGeom>
              <a:rect b="b" l="l" r="r" t="t"/>
              <a:pathLst>
                <a:path extrusionOk="0" h="1333" w="1556">
                  <a:moveTo>
                    <a:pt x="885" y="408"/>
                  </a:moveTo>
                  <a:cubicBezTo>
                    <a:pt x="1017" y="408"/>
                    <a:pt x="1144" y="513"/>
                    <a:pt x="1144" y="667"/>
                  </a:cubicBezTo>
                  <a:cubicBezTo>
                    <a:pt x="1144" y="804"/>
                    <a:pt x="1031" y="918"/>
                    <a:pt x="894" y="918"/>
                  </a:cubicBezTo>
                  <a:cubicBezTo>
                    <a:pt x="662" y="918"/>
                    <a:pt x="549" y="643"/>
                    <a:pt x="709" y="483"/>
                  </a:cubicBezTo>
                  <a:cubicBezTo>
                    <a:pt x="761" y="431"/>
                    <a:pt x="824" y="408"/>
                    <a:pt x="885" y="408"/>
                  </a:cubicBezTo>
                  <a:close/>
                  <a:moveTo>
                    <a:pt x="894" y="0"/>
                  </a:moveTo>
                  <a:cubicBezTo>
                    <a:pt x="298" y="0"/>
                    <a:pt x="0" y="714"/>
                    <a:pt x="421" y="1135"/>
                  </a:cubicBezTo>
                  <a:cubicBezTo>
                    <a:pt x="557" y="1271"/>
                    <a:pt x="724" y="1332"/>
                    <a:pt x="888" y="1332"/>
                  </a:cubicBezTo>
                  <a:cubicBezTo>
                    <a:pt x="1229" y="1332"/>
                    <a:pt x="1556" y="1067"/>
                    <a:pt x="1556" y="667"/>
                  </a:cubicBezTo>
                  <a:cubicBezTo>
                    <a:pt x="1556" y="298"/>
                    <a:pt x="1258" y="0"/>
                    <a:pt x="89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3"/>
            <p:cNvSpPr/>
            <p:nvPr/>
          </p:nvSpPr>
          <p:spPr>
            <a:xfrm>
              <a:off x="3772450" y="4875650"/>
              <a:ext cx="38900" cy="33325"/>
            </a:xfrm>
            <a:custGeom>
              <a:rect b="b" l="l" r="r" t="t"/>
              <a:pathLst>
                <a:path extrusionOk="0" h="1333" w="1556">
                  <a:moveTo>
                    <a:pt x="667" y="415"/>
                  </a:moveTo>
                  <a:cubicBezTo>
                    <a:pt x="894" y="415"/>
                    <a:pt x="1007" y="689"/>
                    <a:pt x="847" y="850"/>
                  </a:cubicBezTo>
                  <a:cubicBezTo>
                    <a:pt x="795" y="902"/>
                    <a:pt x="731" y="925"/>
                    <a:pt x="668" y="925"/>
                  </a:cubicBezTo>
                  <a:cubicBezTo>
                    <a:pt x="537" y="925"/>
                    <a:pt x="412" y="824"/>
                    <a:pt x="412" y="670"/>
                  </a:cubicBezTo>
                  <a:cubicBezTo>
                    <a:pt x="412" y="528"/>
                    <a:pt x="525" y="415"/>
                    <a:pt x="667" y="415"/>
                  </a:cubicBezTo>
                  <a:close/>
                  <a:moveTo>
                    <a:pt x="669" y="0"/>
                  </a:moveTo>
                  <a:cubicBezTo>
                    <a:pt x="327" y="0"/>
                    <a:pt x="0" y="267"/>
                    <a:pt x="0" y="670"/>
                  </a:cubicBezTo>
                  <a:cubicBezTo>
                    <a:pt x="0" y="1034"/>
                    <a:pt x="298" y="1332"/>
                    <a:pt x="667" y="1332"/>
                  </a:cubicBezTo>
                  <a:cubicBezTo>
                    <a:pt x="1258" y="1332"/>
                    <a:pt x="1556" y="618"/>
                    <a:pt x="1135" y="197"/>
                  </a:cubicBezTo>
                  <a:cubicBezTo>
                    <a:pt x="999" y="61"/>
                    <a:pt x="832"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
            <p:cNvSpPr/>
            <p:nvPr/>
          </p:nvSpPr>
          <p:spPr>
            <a:xfrm>
              <a:off x="3523125" y="4906700"/>
              <a:ext cx="38900" cy="33250"/>
            </a:xfrm>
            <a:custGeom>
              <a:rect b="b" l="l" r="r" t="t"/>
              <a:pathLst>
                <a:path extrusionOk="0" h="1330" w="1556">
                  <a:moveTo>
                    <a:pt x="888" y="407"/>
                  </a:moveTo>
                  <a:cubicBezTo>
                    <a:pt x="1019" y="407"/>
                    <a:pt x="1145" y="509"/>
                    <a:pt x="1145" y="662"/>
                  </a:cubicBezTo>
                  <a:cubicBezTo>
                    <a:pt x="1145" y="804"/>
                    <a:pt x="1031" y="918"/>
                    <a:pt x="889" y="918"/>
                  </a:cubicBezTo>
                  <a:cubicBezTo>
                    <a:pt x="662" y="918"/>
                    <a:pt x="549" y="643"/>
                    <a:pt x="710" y="483"/>
                  </a:cubicBezTo>
                  <a:cubicBezTo>
                    <a:pt x="762" y="430"/>
                    <a:pt x="826" y="407"/>
                    <a:pt x="888" y="407"/>
                  </a:cubicBezTo>
                  <a:close/>
                  <a:moveTo>
                    <a:pt x="889" y="0"/>
                  </a:moveTo>
                  <a:cubicBezTo>
                    <a:pt x="298" y="0"/>
                    <a:pt x="0" y="714"/>
                    <a:pt x="421" y="1135"/>
                  </a:cubicBezTo>
                  <a:cubicBezTo>
                    <a:pt x="555" y="1269"/>
                    <a:pt x="720" y="1329"/>
                    <a:pt x="883" y="1329"/>
                  </a:cubicBezTo>
                  <a:cubicBezTo>
                    <a:pt x="1225" y="1329"/>
                    <a:pt x="1556" y="1063"/>
                    <a:pt x="1556" y="662"/>
                  </a:cubicBezTo>
                  <a:cubicBezTo>
                    <a:pt x="1551" y="298"/>
                    <a:pt x="1258"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3741500" y="4844775"/>
              <a:ext cx="38875" cy="33325"/>
            </a:xfrm>
            <a:custGeom>
              <a:rect b="b" l="l" r="r" t="t"/>
              <a:pathLst>
                <a:path extrusionOk="0" h="1333" w="1555">
                  <a:moveTo>
                    <a:pt x="666" y="411"/>
                  </a:moveTo>
                  <a:cubicBezTo>
                    <a:pt x="893" y="411"/>
                    <a:pt x="1006" y="685"/>
                    <a:pt x="846" y="846"/>
                  </a:cubicBezTo>
                  <a:cubicBezTo>
                    <a:pt x="794" y="898"/>
                    <a:pt x="730" y="921"/>
                    <a:pt x="667" y="921"/>
                  </a:cubicBezTo>
                  <a:cubicBezTo>
                    <a:pt x="536" y="921"/>
                    <a:pt x="411" y="820"/>
                    <a:pt x="411" y="666"/>
                  </a:cubicBezTo>
                  <a:cubicBezTo>
                    <a:pt x="411" y="524"/>
                    <a:pt x="524" y="411"/>
                    <a:pt x="666" y="411"/>
                  </a:cubicBezTo>
                  <a:close/>
                  <a:moveTo>
                    <a:pt x="671" y="1"/>
                  </a:moveTo>
                  <a:cubicBezTo>
                    <a:pt x="328" y="1"/>
                    <a:pt x="1" y="266"/>
                    <a:pt x="4" y="666"/>
                  </a:cubicBezTo>
                  <a:cubicBezTo>
                    <a:pt x="4" y="1035"/>
                    <a:pt x="297" y="1328"/>
                    <a:pt x="666" y="1333"/>
                  </a:cubicBezTo>
                  <a:cubicBezTo>
                    <a:pt x="1257" y="1333"/>
                    <a:pt x="1555" y="614"/>
                    <a:pt x="1139" y="198"/>
                  </a:cubicBezTo>
                  <a:cubicBezTo>
                    <a:pt x="1003" y="62"/>
                    <a:pt x="835"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3523125" y="4693900"/>
              <a:ext cx="38900" cy="33250"/>
            </a:xfrm>
            <a:custGeom>
              <a:rect b="b" l="l" r="r" t="t"/>
              <a:pathLst>
                <a:path extrusionOk="0" h="1330" w="1556">
                  <a:moveTo>
                    <a:pt x="888" y="407"/>
                  </a:moveTo>
                  <a:cubicBezTo>
                    <a:pt x="1019" y="407"/>
                    <a:pt x="1145" y="509"/>
                    <a:pt x="1145" y="662"/>
                  </a:cubicBezTo>
                  <a:cubicBezTo>
                    <a:pt x="1145" y="804"/>
                    <a:pt x="1031" y="918"/>
                    <a:pt x="889" y="918"/>
                  </a:cubicBezTo>
                  <a:cubicBezTo>
                    <a:pt x="662" y="918"/>
                    <a:pt x="549" y="644"/>
                    <a:pt x="710" y="483"/>
                  </a:cubicBezTo>
                  <a:cubicBezTo>
                    <a:pt x="762" y="431"/>
                    <a:pt x="826" y="407"/>
                    <a:pt x="888" y="407"/>
                  </a:cubicBezTo>
                  <a:close/>
                  <a:moveTo>
                    <a:pt x="889" y="0"/>
                  </a:moveTo>
                  <a:cubicBezTo>
                    <a:pt x="298" y="0"/>
                    <a:pt x="0" y="715"/>
                    <a:pt x="421" y="1135"/>
                  </a:cubicBezTo>
                  <a:cubicBezTo>
                    <a:pt x="555" y="1269"/>
                    <a:pt x="720" y="1329"/>
                    <a:pt x="883" y="1329"/>
                  </a:cubicBezTo>
                  <a:cubicBezTo>
                    <a:pt x="1225" y="1329"/>
                    <a:pt x="1556" y="1063"/>
                    <a:pt x="1556" y="662"/>
                  </a:cubicBezTo>
                  <a:cubicBezTo>
                    <a:pt x="1551" y="294"/>
                    <a:pt x="1258" y="0"/>
                    <a:pt x="8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3741575" y="4631950"/>
              <a:ext cx="38800" cy="33325"/>
            </a:xfrm>
            <a:custGeom>
              <a:rect b="b" l="l" r="r" t="t"/>
              <a:pathLst>
                <a:path extrusionOk="0" h="1333" w="1552">
                  <a:moveTo>
                    <a:pt x="663" y="412"/>
                  </a:moveTo>
                  <a:cubicBezTo>
                    <a:pt x="805" y="412"/>
                    <a:pt x="918" y="525"/>
                    <a:pt x="918" y="667"/>
                  </a:cubicBezTo>
                  <a:cubicBezTo>
                    <a:pt x="918" y="821"/>
                    <a:pt x="793" y="922"/>
                    <a:pt x="662" y="922"/>
                  </a:cubicBezTo>
                  <a:cubicBezTo>
                    <a:pt x="599" y="922"/>
                    <a:pt x="535" y="899"/>
                    <a:pt x="483" y="847"/>
                  </a:cubicBezTo>
                  <a:cubicBezTo>
                    <a:pt x="322" y="686"/>
                    <a:pt x="436" y="412"/>
                    <a:pt x="663" y="412"/>
                  </a:cubicBezTo>
                  <a:close/>
                  <a:moveTo>
                    <a:pt x="663" y="1"/>
                  </a:moveTo>
                  <a:cubicBezTo>
                    <a:pt x="294" y="5"/>
                    <a:pt x="1" y="299"/>
                    <a:pt x="1" y="667"/>
                  </a:cubicBezTo>
                  <a:cubicBezTo>
                    <a:pt x="1" y="1067"/>
                    <a:pt x="327" y="1333"/>
                    <a:pt x="669" y="1333"/>
                  </a:cubicBezTo>
                  <a:cubicBezTo>
                    <a:pt x="833" y="1333"/>
                    <a:pt x="1000" y="1272"/>
                    <a:pt x="1136" y="1136"/>
                  </a:cubicBezTo>
                  <a:cubicBezTo>
                    <a:pt x="1552" y="719"/>
                    <a:pt x="1254" y="1"/>
                    <a:pt x="66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3704950" y="4662925"/>
              <a:ext cx="38900" cy="33325"/>
            </a:xfrm>
            <a:custGeom>
              <a:rect b="b" l="l" r="r" t="t"/>
              <a:pathLst>
                <a:path extrusionOk="0" h="1333" w="1556">
                  <a:moveTo>
                    <a:pt x="887" y="408"/>
                  </a:moveTo>
                  <a:cubicBezTo>
                    <a:pt x="1019" y="408"/>
                    <a:pt x="1144" y="510"/>
                    <a:pt x="1144" y="667"/>
                  </a:cubicBezTo>
                  <a:cubicBezTo>
                    <a:pt x="1144" y="804"/>
                    <a:pt x="1031" y="918"/>
                    <a:pt x="894" y="918"/>
                  </a:cubicBezTo>
                  <a:cubicBezTo>
                    <a:pt x="662" y="918"/>
                    <a:pt x="549" y="644"/>
                    <a:pt x="709" y="483"/>
                  </a:cubicBezTo>
                  <a:cubicBezTo>
                    <a:pt x="761" y="431"/>
                    <a:pt x="825" y="408"/>
                    <a:pt x="887" y="408"/>
                  </a:cubicBezTo>
                  <a:close/>
                  <a:moveTo>
                    <a:pt x="894" y="1"/>
                  </a:moveTo>
                  <a:cubicBezTo>
                    <a:pt x="298" y="1"/>
                    <a:pt x="0" y="719"/>
                    <a:pt x="421" y="1135"/>
                  </a:cubicBezTo>
                  <a:cubicBezTo>
                    <a:pt x="557" y="1272"/>
                    <a:pt x="724" y="1333"/>
                    <a:pt x="888" y="1333"/>
                  </a:cubicBezTo>
                  <a:cubicBezTo>
                    <a:pt x="1229" y="1333"/>
                    <a:pt x="1556" y="1067"/>
                    <a:pt x="1556" y="667"/>
                  </a:cubicBezTo>
                  <a:cubicBezTo>
                    <a:pt x="1556" y="298"/>
                    <a:pt x="1258" y="1"/>
                    <a:pt x="89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3497825" y="4662850"/>
              <a:ext cx="38900" cy="33325"/>
            </a:xfrm>
            <a:custGeom>
              <a:rect b="b" l="l" r="r" t="t"/>
              <a:pathLst>
                <a:path extrusionOk="0" h="1333" w="1556">
                  <a:moveTo>
                    <a:pt x="662" y="415"/>
                  </a:moveTo>
                  <a:cubicBezTo>
                    <a:pt x="889" y="415"/>
                    <a:pt x="1003" y="689"/>
                    <a:pt x="842" y="850"/>
                  </a:cubicBezTo>
                  <a:cubicBezTo>
                    <a:pt x="790" y="902"/>
                    <a:pt x="726" y="925"/>
                    <a:pt x="663" y="925"/>
                  </a:cubicBezTo>
                  <a:cubicBezTo>
                    <a:pt x="533" y="925"/>
                    <a:pt x="408" y="824"/>
                    <a:pt x="412" y="670"/>
                  </a:cubicBezTo>
                  <a:cubicBezTo>
                    <a:pt x="412" y="528"/>
                    <a:pt x="525" y="415"/>
                    <a:pt x="662" y="415"/>
                  </a:cubicBezTo>
                  <a:close/>
                  <a:moveTo>
                    <a:pt x="669" y="0"/>
                  </a:moveTo>
                  <a:cubicBezTo>
                    <a:pt x="327" y="0"/>
                    <a:pt x="0" y="267"/>
                    <a:pt x="0" y="670"/>
                  </a:cubicBezTo>
                  <a:cubicBezTo>
                    <a:pt x="0" y="1034"/>
                    <a:pt x="298" y="1332"/>
                    <a:pt x="662" y="1332"/>
                  </a:cubicBezTo>
                  <a:cubicBezTo>
                    <a:pt x="1258" y="1332"/>
                    <a:pt x="1556" y="618"/>
                    <a:pt x="1135" y="197"/>
                  </a:cubicBezTo>
                  <a:cubicBezTo>
                    <a:pt x="999" y="61"/>
                    <a:pt x="832" y="0"/>
                    <a:pt x="66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3735900" y="4693900"/>
              <a:ext cx="38925" cy="33250"/>
            </a:xfrm>
            <a:custGeom>
              <a:rect b="b" l="l" r="r" t="t"/>
              <a:pathLst>
                <a:path extrusionOk="0" h="1330" w="1557">
                  <a:moveTo>
                    <a:pt x="889" y="407"/>
                  </a:moveTo>
                  <a:cubicBezTo>
                    <a:pt x="1020" y="407"/>
                    <a:pt x="1145" y="509"/>
                    <a:pt x="1145" y="662"/>
                  </a:cubicBezTo>
                  <a:cubicBezTo>
                    <a:pt x="1145" y="804"/>
                    <a:pt x="1032" y="918"/>
                    <a:pt x="890" y="918"/>
                  </a:cubicBezTo>
                  <a:cubicBezTo>
                    <a:pt x="663" y="918"/>
                    <a:pt x="549" y="644"/>
                    <a:pt x="710" y="483"/>
                  </a:cubicBezTo>
                  <a:cubicBezTo>
                    <a:pt x="762" y="431"/>
                    <a:pt x="826" y="407"/>
                    <a:pt x="889" y="407"/>
                  </a:cubicBezTo>
                  <a:close/>
                  <a:moveTo>
                    <a:pt x="890" y="0"/>
                  </a:moveTo>
                  <a:cubicBezTo>
                    <a:pt x="299" y="0"/>
                    <a:pt x="1" y="715"/>
                    <a:pt x="422" y="1135"/>
                  </a:cubicBezTo>
                  <a:cubicBezTo>
                    <a:pt x="556" y="1269"/>
                    <a:pt x="721" y="1329"/>
                    <a:pt x="884" y="1329"/>
                  </a:cubicBezTo>
                  <a:cubicBezTo>
                    <a:pt x="1226" y="1329"/>
                    <a:pt x="1557" y="1063"/>
                    <a:pt x="1557" y="662"/>
                  </a:cubicBezTo>
                  <a:cubicBezTo>
                    <a:pt x="1552" y="294"/>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
            <p:cNvSpPr/>
            <p:nvPr/>
          </p:nvSpPr>
          <p:spPr>
            <a:xfrm>
              <a:off x="3735900" y="4906600"/>
              <a:ext cx="38925" cy="33325"/>
            </a:xfrm>
            <a:custGeom>
              <a:rect b="b" l="l" r="r" t="t"/>
              <a:pathLst>
                <a:path extrusionOk="0" h="1333" w="1557">
                  <a:moveTo>
                    <a:pt x="891" y="411"/>
                  </a:moveTo>
                  <a:cubicBezTo>
                    <a:pt x="954" y="411"/>
                    <a:pt x="1018" y="434"/>
                    <a:pt x="1070" y="487"/>
                  </a:cubicBezTo>
                  <a:cubicBezTo>
                    <a:pt x="1230" y="647"/>
                    <a:pt x="1117" y="922"/>
                    <a:pt x="890" y="922"/>
                  </a:cubicBezTo>
                  <a:cubicBezTo>
                    <a:pt x="748" y="922"/>
                    <a:pt x="635" y="808"/>
                    <a:pt x="635" y="666"/>
                  </a:cubicBezTo>
                  <a:cubicBezTo>
                    <a:pt x="635" y="513"/>
                    <a:pt x="760" y="411"/>
                    <a:pt x="891" y="411"/>
                  </a:cubicBezTo>
                  <a:close/>
                  <a:moveTo>
                    <a:pt x="887" y="1"/>
                  </a:moveTo>
                  <a:cubicBezTo>
                    <a:pt x="723" y="1"/>
                    <a:pt x="557" y="62"/>
                    <a:pt x="422" y="198"/>
                  </a:cubicBezTo>
                  <a:cubicBezTo>
                    <a:pt x="1" y="614"/>
                    <a:pt x="299" y="1333"/>
                    <a:pt x="890" y="1333"/>
                  </a:cubicBezTo>
                  <a:cubicBezTo>
                    <a:pt x="1259" y="1333"/>
                    <a:pt x="1557" y="1035"/>
                    <a:pt x="1557" y="666"/>
                  </a:cubicBezTo>
                  <a:cubicBezTo>
                    <a:pt x="1557" y="267"/>
                    <a:pt x="1228" y="1"/>
                    <a:pt x="88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3"/>
            <p:cNvSpPr/>
            <p:nvPr/>
          </p:nvSpPr>
          <p:spPr>
            <a:xfrm>
              <a:off x="3528700" y="4631950"/>
              <a:ext cx="38900" cy="33375"/>
            </a:xfrm>
            <a:custGeom>
              <a:rect b="b" l="l" r="r" t="t"/>
              <a:pathLst>
                <a:path extrusionOk="0" h="1335" w="1556">
                  <a:moveTo>
                    <a:pt x="666" y="412"/>
                  </a:moveTo>
                  <a:cubicBezTo>
                    <a:pt x="893" y="412"/>
                    <a:pt x="1007" y="686"/>
                    <a:pt x="846" y="847"/>
                  </a:cubicBezTo>
                  <a:cubicBezTo>
                    <a:pt x="794" y="899"/>
                    <a:pt x="730" y="922"/>
                    <a:pt x="667" y="922"/>
                  </a:cubicBezTo>
                  <a:cubicBezTo>
                    <a:pt x="536" y="922"/>
                    <a:pt x="411" y="821"/>
                    <a:pt x="411" y="667"/>
                  </a:cubicBezTo>
                  <a:cubicBezTo>
                    <a:pt x="411" y="525"/>
                    <a:pt x="524" y="412"/>
                    <a:pt x="666" y="412"/>
                  </a:cubicBezTo>
                  <a:close/>
                  <a:moveTo>
                    <a:pt x="674" y="1"/>
                  </a:moveTo>
                  <a:cubicBezTo>
                    <a:pt x="330" y="1"/>
                    <a:pt x="1" y="267"/>
                    <a:pt x="4" y="667"/>
                  </a:cubicBezTo>
                  <a:cubicBezTo>
                    <a:pt x="4" y="1036"/>
                    <a:pt x="297" y="1329"/>
                    <a:pt x="666" y="1334"/>
                  </a:cubicBezTo>
                  <a:cubicBezTo>
                    <a:pt x="1257" y="1334"/>
                    <a:pt x="1555" y="615"/>
                    <a:pt x="1139" y="194"/>
                  </a:cubicBezTo>
                  <a:cubicBezTo>
                    <a:pt x="1004" y="61"/>
                    <a:pt x="837" y="1"/>
                    <a:pt x="67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3559650" y="4662850"/>
              <a:ext cx="38925" cy="33325"/>
            </a:xfrm>
            <a:custGeom>
              <a:rect b="b" l="l" r="r" t="t"/>
              <a:pathLst>
                <a:path extrusionOk="0" h="1333" w="1557">
                  <a:moveTo>
                    <a:pt x="667" y="415"/>
                  </a:moveTo>
                  <a:cubicBezTo>
                    <a:pt x="894" y="415"/>
                    <a:pt x="1008" y="689"/>
                    <a:pt x="847" y="850"/>
                  </a:cubicBezTo>
                  <a:cubicBezTo>
                    <a:pt x="795" y="902"/>
                    <a:pt x="731" y="925"/>
                    <a:pt x="668" y="925"/>
                  </a:cubicBezTo>
                  <a:cubicBezTo>
                    <a:pt x="537" y="925"/>
                    <a:pt x="412" y="824"/>
                    <a:pt x="412" y="670"/>
                  </a:cubicBezTo>
                  <a:cubicBezTo>
                    <a:pt x="412" y="528"/>
                    <a:pt x="525" y="415"/>
                    <a:pt x="667" y="415"/>
                  </a:cubicBezTo>
                  <a:close/>
                  <a:moveTo>
                    <a:pt x="671" y="0"/>
                  </a:moveTo>
                  <a:cubicBezTo>
                    <a:pt x="329" y="0"/>
                    <a:pt x="0" y="267"/>
                    <a:pt x="0" y="670"/>
                  </a:cubicBezTo>
                  <a:cubicBezTo>
                    <a:pt x="0" y="1034"/>
                    <a:pt x="298" y="1332"/>
                    <a:pt x="667" y="1332"/>
                  </a:cubicBezTo>
                  <a:cubicBezTo>
                    <a:pt x="1258" y="1332"/>
                    <a:pt x="1556" y="618"/>
                    <a:pt x="1135" y="197"/>
                  </a:cubicBezTo>
                  <a:cubicBezTo>
                    <a:pt x="1001" y="61"/>
                    <a:pt x="834" y="0"/>
                    <a:pt x="67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a:off x="3917725" y="4662925"/>
              <a:ext cx="38925" cy="33325"/>
            </a:xfrm>
            <a:custGeom>
              <a:rect b="b" l="l" r="r" t="t"/>
              <a:pathLst>
                <a:path extrusionOk="0" h="1333" w="1557">
                  <a:moveTo>
                    <a:pt x="888" y="408"/>
                  </a:moveTo>
                  <a:cubicBezTo>
                    <a:pt x="1019" y="408"/>
                    <a:pt x="1145" y="510"/>
                    <a:pt x="1145" y="667"/>
                  </a:cubicBezTo>
                  <a:cubicBezTo>
                    <a:pt x="1145" y="804"/>
                    <a:pt x="1032" y="918"/>
                    <a:pt x="895" y="918"/>
                  </a:cubicBezTo>
                  <a:cubicBezTo>
                    <a:pt x="663" y="918"/>
                    <a:pt x="549" y="644"/>
                    <a:pt x="710" y="483"/>
                  </a:cubicBezTo>
                  <a:cubicBezTo>
                    <a:pt x="762" y="431"/>
                    <a:pt x="826" y="408"/>
                    <a:pt x="888" y="408"/>
                  </a:cubicBezTo>
                  <a:close/>
                  <a:moveTo>
                    <a:pt x="895" y="1"/>
                  </a:moveTo>
                  <a:cubicBezTo>
                    <a:pt x="299" y="1"/>
                    <a:pt x="1" y="719"/>
                    <a:pt x="422" y="1135"/>
                  </a:cubicBezTo>
                  <a:cubicBezTo>
                    <a:pt x="558" y="1272"/>
                    <a:pt x="725" y="1333"/>
                    <a:pt x="888" y="1333"/>
                  </a:cubicBezTo>
                  <a:cubicBezTo>
                    <a:pt x="1230" y="1333"/>
                    <a:pt x="1557" y="1067"/>
                    <a:pt x="1557" y="667"/>
                  </a:cubicBezTo>
                  <a:cubicBezTo>
                    <a:pt x="1557" y="298"/>
                    <a:pt x="1259" y="1"/>
                    <a:pt x="89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a:off x="3725625" y="4174925"/>
              <a:ext cx="56900" cy="48650"/>
            </a:xfrm>
            <a:custGeom>
              <a:rect b="b" l="l" r="r" t="t"/>
              <a:pathLst>
                <a:path extrusionOk="0" h="1946" w="2276">
                  <a:moveTo>
                    <a:pt x="1295" y="410"/>
                  </a:moveTo>
                  <a:cubicBezTo>
                    <a:pt x="1585" y="410"/>
                    <a:pt x="1864" y="634"/>
                    <a:pt x="1864" y="974"/>
                  </a:cubicBezTo>
                  <a:cubicBezTo>
                    <a:pt x="1864" y="1282"/>
                    <a:pt x="1608" y="1532"/>
                    <a:pt x="1301" y="1532"/>
                  </a:cubicBezTo>
                  <a:lnTo>
                    <a:pt x="1301" y="1537"/>
                  </a:lnTo>
                  <a:cubicBezTo>
                    <a:pt x="800" y="1537"/>
                    <a:pt x="549" y="927"/>
                    <a:pt x="904" y="572"/>
                  </a:cubicBezTo>
                  <a:cubicBezTo>
                    <a:pt x="1018" y="460"/>
                    <a:pt x="1158" y="410"/>
                    <a:pt x="1295" y="410"/>
                  </a:cubicBezTo>
                  <a:close/>
                  <a:moveTo>
                    <a:pt x="1301" y="0"/>
                  </a:moveTo>
                  <a:cubicBezTo>
                    <a:pt x="436" y="0"/>
                    <a:pt x="1" y="1045"/>
                    <a:pt x="615" y="1660"/>
                  </a:cubicBezTo>
                  <a:cubicBezTo>
                    <a:pt x="813" y="1857"/>
                    <a:pt x="1056" y="1946"/>
                    <a:pt x="1295" y="1946"/>
                  </a:cubicBezTo>
                  <a:cubicBezTo>
                    <a:pt x="1794" y="1946"/>
                    <a:pt x="2275" y="1558"/>
                    <a:pt x="2275" y="970"/>
                  </a:cubicBezTo>
                  <a:cubicBezTo>
                    <a:pt x="2275" y="435"/>
                    <a:pt x="1840" y="0"/>
                    <a:pt x="130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3785450" y="4123150"/>
              <a:ext cx="56875" cy="48725"/>
            </a:xfrm>
            <a:custGeom>
              <a:rect b="b" l="l" r="r" t="t"/>
              <a:pathLst>
                <a:path extrusionOk="0" h="1949" w="2275">
                  <a:moveTo>
                    <a:pt x="974" y="411"/>
                  </a:moveTo>
                  <a:cubicBezTo>
                    <a:pt x="1476" y="411"/>
                    <a:pt x="1726" y="1017"/>
                    <a:pt x="1372" y="1371"/>
                  </a:cubicBezTo>
                  <a:cubicBezTo>
                    <a:pt x="1257" y="1486"/>
                    <a:pt x="1116" y="1538"/>
                    <a:pt x="978" y="1538"/>
                  </a:cubicBezTo>
                  <a:cubicBezTo>
                    <a:pt x="689" y="1538"/>
                    <a:pt x="412" y="1313"/>
                    <a:pt x="412" y="974"/>
                  </a:cubicBezTo>
                  <a:cubicBezTo>
                    <a:pt x="412" y="662"/>
                    <a:pt x="662" y="411"/>
                    <a:pt x="974" y="411"/>
                  </a:cubicBezTo>
                  <a:close/>
                  <a:moveTo>
                    <a:pt x="980" y="1"/>
                  </a:moveTo>
                  <a:cubicBezTo>
                    <a:pt x="480" y="1"/>
                    <a:pt x="0" y="389"/>
                    <a:pt x="0" y="974"/>
                  </a:cubicBezTo>
                  <a:cubicBezTo>
                    <a:pt x="0" y="1513"/>
                    <a:pt x="435" y="1948"/>
                    <a:pt x="974" y="1948"/>
                  </a:cubicBezTo>
                  <a:cubicBezTo>
                    <a:pt x="1840" y="1948"/>
                    <a:pt x="2275" y="899"/>
                    <a:pt x="1660" y="289"/>
                  </a:cubicBezTo>
                  <a:cubicBezTo>
                    <a:pt x="1463" y="90"/>
                    <a:pt x="1219" y="1"/>
                    <a:pt x="98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3673975" y="4123250"/>
              <a:ext cx="56875" cy="48675"/>
            </a:xfrm>
            <a:custGeom>
              <a:rect b="b" l="l" r="r" t="t"/>
              <a:pathLst>
                <a:path extrusionOk="0" h="1947" w="2275">
                  <a:moveTo>
                    <a:pt x="1297" y="407"/>
                  </a:moveTo>
                  <a:cubicBezTo>
                    <a:pt x="1586" y="407"/>
                    <a:pt x="1863" y="632"/>
                    <a:pt x="1863" y="975"/>
                  </a:cubicBezTo>
                  <a:cubicBezTo>
                    <a:pt x="1863" y="1282"/>
                    <a:pt x="1613" y="1533"/>
                    <a:pt x="1300" y="1538"/>
                  </a:cubicBezTo>
                  <a:cubicBezTo>
                    <a:pt x="799" y="1538"/>
                    <a:pt x="549" y="928"/>
                    <a:pt x="903" y="573"/>
                  </a:cubicBezTo>
                  <a:cubicBezTo>
                    <a:pt x="1018" y="458"/>
                    <a:pt x="1159" y="407"/>
                    <a:pt x="1297" y="407"/>
                  </a:cubicBezTo>
                  <a:close/>
                  <a:moveTo>
                    <a:pt x="1300" y="1"/>
                  </a:moveTo>
                  <a:cubicBezTo>
                    <a:pt x="435" y="1"/>
                    <a:pt x="0" y="1046"/>
                    <a:pt x="615" y="1661"/>
                  </a:cubicBezTo>
                  <a:cubicBezTo>
                    <a:pt x="812" y="1858"/>
                    <a:pt x="1055" y="1946"/>
                    <a:pt x="1294" y="1946"/>
                  </a:cubicBezTo>
                  <a:cubicBezTo>
                    <a:pt x="1794" y="1946"/>
                    <a:pt x="2275" y="1559"/>
                    <a:pt x="2275" y="970"/>
                  </a:cubicBezTo>
                  <a:cubicBezTo>
                    <a:pt x="2275" y="436"/>
                    <a:pt x="1840" y="1"/>
                    <a:pt x="130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3556450" y="3946325"/>
              <a:ext cx="403400" cy="402400"/>
            </a:xfrm>
            <a:custGeom>
              <a:rect b="b" l="l" r="r" t="t"/>
              <a:pathLst>
                <a:path extrusionOk="0" h="16096" w="16136">
                  <a:moveTo>
                    <a:pt x="8068" y="495"/>
                  </a:moveTo>
                  <a:lnTo>
                    <a:pt x="15624" y="8047"/>
                  </a:lnTo>
                  <a:lnTo>
                    <a:pt x="8068" y="15604"/>
                  </a:lnTo>
                  <a:lnTo>
                    <a:pt x="516" y="8047"/>
                  </a:lnTo>
                  <a:lnTo>
                    <a:pt x="8068" y="495"/>
                  </a:lnTo>
                  <a:close/>
                  <a:moveTo>
                    <a:pt x="8068" y="0"/>
                  </a:moveTo>
                  <a:cubicBezTo>
                    <a:pt x="8015" y="0"/>
                    <a:pt x="7962" y="20"/>
                    <a:pt x="7921" y="60"/>
                  </a:cubicBezTo>
                  <a:lnTo>
                    <a:pt x="81" y="7905"/>
                  </a:lnTo>
                  <a:cubicBezTo>
                    <a:pt x="1" y="7986"/>
                    <a:pt x="1" y="8113"/>
                    <a:pt x="81" y="8194"/>
                  </a:cubicBezTo>
                  <a:lnTo>
                    <a:pt x="7921" y="16039"/>
                  </a:lnTo>
                  <a:cubicBezTo>
                    <a:pt x="7964" y="16077"/>
                    <a:pt x="8016" y="16096"/>
                    <a:pt x="8068" y="16096"/>
                  </a:cubicBezTo>
                  <a:cubicBezTo>
                    <a:pt x="8120" y="16096"/>
                    <a:pt x="8177" y="16077"/>
                    <a:pt x="8215" y="16039"/>
                  </a:cubicBezTo>
                  <a:lnTo>
                    <a:pt x="16060" y="8194"/>
                  </a:lnTo>
                  <a:cubicBezTo>
                    <a:pt x="16135" y="8113"/>
                    <a:pt x="16135" y="7986"/>
                    <a:pt x="16060" y="7905"/>
                  </a:cubicBezTo>
                  <a:lnTo>
                    <a:pt x="8215" y="60"/>
                  </a:lnTo>
                  <a:cubicBezTo>
                    <a:pt x="8174" y="20"/>
                    <a:pt x="8121" y="0"/>
                    <a:pt x="806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a:off x="3733775" y="4071600"/>
              <a:ext cx="56900" cy="48725"/>
            </a:xfrm>
            <a:custGeom>
              <a:rect b="b" l="l" r="r" t="t"/>
              <a:pathLst>
                <a:path extrusionOk="0" h="1949" w="2276">
                  <a:moveTo>
                    <a:pt x="975" y="407"/>
                  </a:moveTo>
                  <a:cubicBezTo>
                    <a:pt x="1287" y="412"/>
                    <a:pt x="1538" y="662"/>
                    <a:pt x="1538" y="974"/>
                  </a:cubicBezTo>
                  <a:cubicBezTo>
                    <a:pt x="1538" y="1313"/>
                    <a:pt x="1261" y="1538"/>
                    <a:pt x="972" y="1538"/>
                  </a:cubicBezTo>
                  <a:cubicBezTo>
                    <a:pt x="834" y="1538"/>
                    <a:pt x="693" y="1486"/>
                    <a:pt x="578" y="1372"/>
                  </a:cubicBezTo>
                  <a:cubicBezTo>
                    <a:pt x="223" y="1017"/>
                    <a:pt x="474" y="407"/>
                    <a:pt x="975" y="407"/>
                  </a:cubicBezTo>
                  <a:close/>
                  <a:moveTo>
                    <a:pt x="975" y="0"/>
                  </a:moveTo>
                  <a:cubicBezTo>
                    <a:pt x="436" y="0"/>
                    <a:pt x="6" y="435"/>
                    <a:pt x="1" y="974"/>
                  </a:cubicBezTo>
                  <a:cubicBezTo>
                    <a:pt x="1" y="1560"/>
                    <a:pt x="481" y="1948"/>
                    <a:pt x="982" y="1948"/>
                  </a:cubicBezTo>
                  <a:cubicBezTo>
                    <a:pt x="1222" y="1948"/>
                    <a:pt x="1466" y="1859"/>
                    <a:pt x="1665" y="1660"/>
                  </a:cubicBezTo>
                  <a:cubicBezTo>
                    <a:pt x="2275" y="1045"/>
                    <a:pt x="1840" y="0"/>
                    <a:pt x="97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a:off x="3528675" y="5057650"/>
              <a:ext cx="38875" cy="33250"/>
            </a:xfrm>
            <a:custGeom>
              <a:rect b="b" l="l" r="r" t="t"/>
              <a:pathLst>
                <a:path extrusionOk="0" h="1330" w="1555">
                  <a:moveTo>
                    <a:pt x="667" y="408"/>
                  </a:moveTo>
                  <a:cubicBezTo>
                    <a:pt x="809" y="408"/>
                    <a:pt x="923" y="521"/>
                    <a:pt x="923" y="663"/>
                  </a:cubicBezTo>
                  <a:cubicBezTo>
                    <a:pt x="923" y="816"/>
                    <a:pt x="797" y="918"/>
                    <a:pt x="666" y="918"/>
                  </a:cubicBezTo>
                  <a:cubicBezTo>
                    <a:pt x="604" y="918"/>
                    <a:pt x="540" y="895"/>
                    <a:pt x="488" y="843"/>
                  </a:cubicBezTo>
                  <a:cubicBezTo>
                    <a:pt x="327" y="682"/>
                    <a:pt x="440" y="408"/>
                    <a:pt x="667" y="408"/>
                  </a:cubicBezTo>
                  <a:close/>
                  <a:moveTo>
                    <a:pt x="673" y="1"/>
                  </a:moveTo>
                  <a:cubicBezTo>
                    <a:pt x="671" y="1"/>
                    <a:pt x="669" y="1"/>
                    <a:pt x="667" y="1"/>
                  </a:cubicBezTo>
                  <a:cubicBezTo>
                    <a:pt x="298" y="1"/>
                    <a:pt x="0" y="299"/>
                    <a:pt x="5" y="663"/>
                  </a:cubicBezTo>
                  <a:cubicBezTo>
                    <a:pt x="5" y="1064"/>
                    <a:pt x="333" y="1330"/>
                    <a:pt x="676" y="1330"/>
                  </a:cubicBezTo>
                  <a:cubicBezTo>
                    <a:pt x="839" y="1330"/>
                    <a:pt x="1005" y="1270"/>
                    <a:pt x="1140" y="1136"/>
                  </a:cubicBezTo>
                  <a:cubicBezTo>
                    <a:pt x="1555" y="716"/>
                    <a:pt x="1260" y="1"/>
                    <a:pt x="67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a:off x="3948700" y="4481100"/>
              <a:ext cx="38925" cy="33250"/>
            </a:xfrm>
            <a:custGeom>
              <a:rect b="b" l="l" r="r" t="t"/>
              <a:pathLst>
                <a:path extrusionOk="0" h="1330" w="1557">
                  <a:moveTo>
                    <a:pt x="889" y="408"/>
                  </a:moveTo>
                  <a:cubicBezTo>
                    <a:pt x="1020" y="408"/>
                    <a:pt x="1145" y="509"/>
                    <a:pt x="1145" y="663"/>
                  </a:cubicBezTo>
                  <a:cubicBezTo>
                    <a:pt x="1145" y="805"/>
                    <a:pt x="1032" y="918"/>
                    <a:pt x="890" y="918"/>
                  </a:cubicBezTo>
                  <a:cubicBezTo>
                    <a:pt x="663" y="918"/>
                    <a:pt x="549" y="644"/>
                    <a:pt x="710" y="483"/>
                  </a:cubicBezTo>
                  <a:cubicBezTo>
                    <a:pt x="762" y="431"/>
                    <a:pt x="826" y="408"/>
                    <a:pt x="889" y="408"/>
                  </a:cubicBezTo>
                  <a:close/>
                  <a:moveTo>
                    <a:pt x="890" y="1"/>
                  </a:moveTo>
                  <a:cubicBezTo>
                    <a:pt x="299" y="1"/>
                    <a:pt x="1" y="715"/>
                    <a:pt x="422" y="1136"/>
                  </a:cubicBezTo>
                  <a:cubicBezTo>
                    <a:pt x="556" y="1270"/>
                    <a:pt x="721" y="1330"/>
                    <a:pt x="883" y="1330"/>
                  </a:cubicBezTo>
                  <a:cubicBezTo>
                    <a:pt x="1226" y="1330"/>
                    <a:pt x="1556" y="1064"/>
                    <a:pt x="1556" y="663"/>
                  </a:cubicBezTo>
                  <a:cubicBezTo>
                    <a:pt x="1556" y="294"/>
                    <a:pt x="1259"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a:off x="3979675" y="4662925"/>
              <a:ext cx="38800" cy="33325"/>
            </a:xfrm>
            <a:custGeom>
              <a:rect b="b" l="l" r="r" t="t"/>
              <a:pathLst>
                <a:path extrusionOk="0" h="1333" w="1552">
                  <a:moveTo>
                    <a:pt x="886" y="408"/>
                  </a:moveTo>
                  <a:cubicBezTo>
                    <a:pt x="1017" y="408"/>
                    <a:pt x="1145" y="510"/>
                    <a:pt x="1145" y="667"/>
                  </a:cubicBezTo>
                  <a:cubicBezTo>
                    <a:pt x="1140" y="804"/>
                    <a:pt x="1027" y="918"/>
                    <a:pt x="890" y="918"/>
                  </a:cubicBezTo>
                  <a:cubicBezTo>
                    <a:pt x="663" y="918"/>
                    <a:pt x="549" y="644"/>
                    <a:pt x="710" y="483"/>
                  </a:cubicBezTo>
                  <a:cubicBezTo>
                    <a:pt x="760" y="431"/>
                    <a:pt x="823" y="408"/>
                    <a:pt x="886" y="408"/>
                  </a:cubicBezTo>
                  <a:close/>
                  <a:moveTo>
                    <a:pt x="890" y="1"/>
                  </a:moveTo>
                  <a:cubicBezTo>
                    <a:pt x="294" y="1"/>
                    <a:pt x="1" y="719"/>
                    <a:pt x="417" y="1135"/>
                  </a:cubicBezTo>
                  <a:cubicBezTo>
                    <a:pt x="553" y="1272"/>
                    <a:pt x="720" y="1333"/>
                    <a:pt x="884" y="1333"/>
                  </a:cubicBezTo>
                  <a:cubicBezTo>
                    <a:pt x="1225" y="1333"/>
                    <a:pt x="1552" y="1067"/>
                    <a:pt x="1552" y="667"/>
                  </a:cubicBezTo>
                  <a:cubicBezTo>
                    <a:pt x="1552" y="298"/>
                    <a:pt x="1254" y="1"/>
                    <a:pt x="89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a:off x="3917725" y="4875725"/>
              <a:ext cx="38925" cy="33325"/>
            </a:xfrm>
            <a:custGeom>
              <a:rect b="b" l="l" r="r" t="t"/>
              <a:pathLst>
                <a:path extrusionOk="0" h="1333" w="1557">
                  <a:moveTo>
                    <a:pt x="886" y="408"/>
                  </a:moveTo>
                  <a:cubicBezTo>
                    <a:pt x="1018" y="408"/>
                    <a:pt x="1145" y="513"/>
                    <a:pt x="1145" y="667"/>
                  </a:cubicBezTo>
                  <a:cubicBezTo>
                    <a:pt x="1145" y="804"/>
                    <a:pt x="1032" y="918"/>
                    <a:pt x="895" y="918"/>
                  </a:cubicBezTo>
                  <a:cubicBezTo>
                    <a:pt x="663" y="918"/>
                    <a:pt x="549" y="643"/>
                    <a:pt x="710" y="483"/>
                  </a:cubicBezTo>
                  <a:cubicBezTo>
                    <a:pt x="761" y="431"/>
                    <a:pt x="824" y="408"/>
                    <a:pt x="886" y="408"/>
                  </a:cubicBezTo>
                  <a:close/>
                  <a:moveTo>
                    <a:pt x="895" y="0"/>
                  </a:moveTo>
                  <a:cubicBezTo>
                    <a:pt x="299" y="0"/>
                    <a:pt x="1" y="714"/>
                    <a:pt x="422" y="1135"/>
                  </a:cubicBezTo>
                  <a:cubicBezTo>
                    <a:pt x="558" y="1271"/>
                    <a:pt x="725" y="1332"/>
                    <a:pt x="888" y="1332"/>
                  </a:cubicBezTo>
                  <a:cubicBezTo>
                    <a:pt x="1230" y="1332"/>
                    <a:pt x="1557" y="1067"/>
                    <a:pt x="1557" y="667"/>
                  </a:cubicBezTo>
                  <a:cubicBezTo>
                    <a:pt x="1557" y="298"/>
                    <a:pt x="1259" y="0"/>
                    <a:pt x="89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3985225" y="4875650"/>
              <a:ext cx="38925" cy="33325"/>
            </a:xfrm>
            <a:custGeom>
              <a:rect b="b" l="l" r="r" t="t"/>
              <a:pathLst>
                <a:path extrusionOk="0" h="1333" w="1557">
                  <a:moveTo>
                    <a:pt x="668" y="415"/>
                  </a:moveTo>
                  <a:cubicBezTo>
                    <a:pt x="895" y="415"/>
                    <a:pt x="1008" y="689"/>
                    <a:pt x="847" y="850"/>
                  </a:cubicBezTo>
                  <a:cubicBezTo>
                    <a:pt x="795" y="902"/>
                    <a:pt x="731" y="925"/>
                    <a:pt x="669" y="925"/>
                  </a:cubicBezTo>
                  <a:cubicBezTo>
                    <a:pt x="538" y="925"/>
                    <a:pt x="412" y="824"/>
                    <a:pt x="412" y="670"/>
                  </a:cubicBezTo>
                  <a:cubicBezTo>
                    <a:pt x="412" y="528"/>
                    <a:pt x="526" y="415"/>
                    <a:pt x="668" y="415"/>
                  </a:cubicBezTo>
                  <a:close/>
                  <a:moveTo>
                    <a:pt x="670" y="0"/>
                  </a:moveTo>
                  <a:cubicBezTo>
                    <a:pt x="328" y="0"/>
                    <a:pt x="1" y="267"/>
                    <a:pt x="1" y="670"/>
                  </a:cubicBezTo>
                  <a:cubicBezTo>
                    <a:pt x="1" y="1034"/>
                    <a:pt x="299" y="1332"/>
                    <a:pt x="668" y="1332"/>
                  </a:cubicBezTo>
                  <a:cubicBezTo>
                    <a:pt x="1259" y="1332"/>
                    <a:pt x="1557" y="618"/>
                    <a:pt x="1136" y="197"/>
                  </a:cubicBezTo>
                  <a:cubicBezTo>
                    <a:pt x="1000" y="61"/>
                    <a:pt x="833" y="0"/>
                    <a:pt x="67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p:nvPr/>
          </p:nvSpPr>
          <p:spPr>
            <a:xfrm>
              <a:off x="3954300" y="4844775"/>
              <a:ext cx="38875" cy="33325"/>
            </a:xfrm>
            <a:custGeom>
              <a:rect b="b" l="l" r="r" t="t"/>
              <a:pathLst>
                <a:path extrusionOk="0" h="1333" w="1555">
                  <a:moveTo>
                    <a:pt x="666" y="411"/>
                  </a:moveTo>
                  <a:cubicBezTo>
                    <a:pt x="893" y="411"/>
                    <a:pt x="1006" y="685"/>
                    <a:pt x="845" y="846"/>
                  </a:cubicBezTo>
                  <a:cubicBezTo>
                    <a:pt x="793" y="898"/>
                    <a:pt x="729" y="921"/>
                    <a:pt x="667" y="921"/>
                  </a:cubicBezTo>
                  <a:cubicBezTo>
                    <a:pt x="536" y="921"/>
                    <a:pt x="410" y="820"/>
                    <a:pt x="410" y="666"/>
                  </a:cubicBezTo>
                  <a:cubicBezTo>
                    <a:pt x="410" y="524"/>
                    <a:pt x="524" y="411"/>
                    <a:pt x="666" y="411"/>
                  </a:cubicBezTo>
                  <a:close/>
                  <a:moveTo>
                    <a:pt x="671" y="1"/>
                  </a:moveTo>
                  <a:cubicBezTo>
                    <a:pt x="328" y="1"/>
                    <a:pt x="0" y="266"/>
                    <a:pt x="4" y="666"/>
                  </a:cubicBezTo>
                  <a:cubicBezTo>
                    <a:pt x="4" y="1035"/>
                    <a:pt x="302" y="1333"/>
                    <a:pt x="666" y="1333"/>
                  </a:cubicBezTo>
                  <a:cubicBezTo>
                    <a:pt x="1257" y="1333"/>
                    <a:pt x="1555" y="614"/>
                    <a:pt x="1139" y="198"/>
                  </a:cubicBezTo>
                  <a:cubicBezTo>
                    <a:pt x="1002" y="62"/>
                    <a:pt x="835" y="1"/>
                    <a:pt x="67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a:off x="3948700" y="4906600"/>
              <a:ext cx="38925" cy="33325"/>
            </a:xfrm>
            <a:custGeom>
              <a:rect b="b" l="l" r="r" t="t"/>
              <a:pathLst>
                <a:path extrusionOk="0" h="1333" w="1557">
                  <a:moveTo>
                    <a:pt x="891" y="411"/>
                  </a:moveTo>
                  <a:cubicBezTo>
                    <a:pt x="953" y="411"/>
                    <a:pt x="1017" y="434"/>
                    <a:pt x="1069" y="487"/>
                  </a:cubicBezTo>
                  <a:cubicBezTo>
                    <a:pt x="1230" y="647"/>
                    <a:pt x="1117" y="922"/>
                    <a:pt x="890" y="922"/>
                  </a:cubicBezTo>
                  <a:cubicBezTo>
                    <a:pt x="748" y="922"/>
                    <a:pt x="634" y="808"/>
                    <a:pt x="634" y="666"/>
                  </a:cubicBezTo>
                  <a:cubicBezTo>
                    <a:pt x="634" y="513"/>
                    <a:pt x="760" y="411"/>
                    <a:pt x="891" y="411"/>
                  </a:cubicBezTo>
                  <a:close/>
                  <a:moveTo>
                    <a:pt x="886" y="1"/>
                  </a:moveTo>
                  <a:cubicBezTo>
                    <a:pt x="723" y="1"/>
                    <a:pt x="556" y="62"/>
                    <a:pt x="422" y="198"/>
                  </a:cubicBezTo>
                  <a:cubicBezTo>
                    <a:pt x="1" y="614"/>
                    <a:pt x="299" y="1333"/>
                    <a:pt x="890" y="1333"/>
                  </a:cubicBezTo>
                  <a:cubicBezTo>
                    <a:pt x="1259" y="1333"/>
                    <a:pt x="1556" y="1035"/>
                    <a:pt x="1556" y="666"/>
                  </a:cubicBezTo>
                  <a:cubicBezTo>
                    <a:pt x="1556" y="267"/>
                    <a:pt x="1228" y="1"/>
                    <a:pt x="88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a:off x="3948700" y="4693900"/>
              <a:ext cx="38925" cy="33250"/>
            </a:xfrm>
            <a:custGeom>
              <a:rect b="b" l="l" r="r" t="t"/>
              <a:pathLst>
                <a:path extrusionOk="0" h="1330" w="1557">
                  <a:moveTo>
                    <a:pt x="889" y="407"/>
                  </a:moveTo>
                  <a:cubicBezTo>
                    <a:pt x="1020" y="407"/>
                    <a:pt x="1145" y="509"/>
                    <a:pt x="1145" y="662"/>
                  </a:cubicBezTo>
                  <a:cubicBezTo>
                    <a:pt x="1145" y="804"/>
                    <a:pt x="1032" y="918"/>
                    <a:pt x="890" y="918"/>
                  </a:cubicBezTo>
                  <a:cubicBezTo>
                    <a:pt x="663" y="918"/>
                    <a:pt x="549" y="644"/>
                    <a:pt x="710" y="483"/>
                  </a:cubicBezTo>
                  <a:cubicBezTo>
                    <a:pt x="762" y="431"/>
                    <a:pt x="826" y="407"/>
                    <a:pt x="889" y="407"/>
                  </a:cubicBezTo>
                  <a:close/>
                  <a:moveTo>
                    <a:pt x="890" y="0"/>
                  </a:moveTo>
                  <a:cubicBezTo>
                    <a:pt x="299" y="0"/>
                    <a:pt x="1" y="715"/>
                    <a:pt x="422" y="1135"/>
                  </a:cubicBezTo>
                  <a:cubicBezTo>
                    <a:pt x="557" y="1269"/>
                    <a:pt x="723" y="1329"/>
                    <a:pt x="886" y="1329"/>
                  </a:cubicBezTo>
                  <a:cubicBezTo>
                    <a:pt x="1228" y="1329"/>
                    <a:pt x="1556" y="1063"/>
                    <a:pt x="1556" y="662"/>
                  </a:cubicBezTo>
                  <a:cubicBezTo>
                    <a:pt x="1556" y="294"/>
                    <a:pt x="1259" y="0"/>
                    <a:pt x="89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p:nvPr/>
          </p:nvSpPr>
          <p:spPr>
            <a:xfrm>
              <a:off x="3741475" y="5057650"/>
              <a:ext cx="38875" cy="33250"/>
            </a:xfrm>
            <a:custGeom>
              <a:rect b="b" l="l" r="r" t="t"/>
              <a:pathLst>
                <a:path extrusionOk="0" h="1330" w="1555">
                  <a:moveTo>
                    <a:pt x="667" y="408"/>
                  </a:moveTo>
                  <a:cubicBezTo>
                    <a:pt x="809" y="408"/>
                    <a:pt x="922" y="521"/>
                    <a:pt x="922" y="663"/>
                  </a:cubicBezTo>
                  <a:cubicBezTo>
                    <a:pt x="922" y="816"/>
                    <a:pt x="797" y="918"/>
                    <a:pt x="666" y="918"/>
                  </a:cubicBezTo>
                  <a:cubicBezTo>
                    <a:pt x="603" y="918"/>
                    <a:pt x="539" y="895"/>
                    <a:pt x="487" y="843"/>
                  </a:cubicBezTo>
                  <a:cubicBezTo>
                    <a:pt x="326" y="682"/>
                    <a:pt x="440" y="408"/>
                    <a:pt x="667" y="408"/>
                  </a:cubicBezTo>
                  <a:close/>
                  <a:moveTo>
                    <a:pt x="673" y="1"/>
                  </a:moveTo>
                  <a:cubicBezTo>
                    <a:pt x="671" y="1"/>
                    <a:pt x="669" y="1"/>
                    <a:pt x="667" y="1"/>
                  </a:cubicBezTo>
                  <a:cubicBezTo>
                    <a:pt x="298" y="1"/>
                    <a:pt x="0" y="299"/>
                    <a:pt x="5" y="663"/>
                  </a:cubicBezTo>
                  <a:cubicBezTo>
                    <a:pt x="5" y="1064"/>
                    <a:pt x="333" y="1330"/>
                    <a:pt x="676" y="1330"/>
                  </a:cubicBezTo>
                  <a:cubicBezTo>
                    <a:pt x="838" y="1330"/>
                    <a:pt x="1004" y="1270"/>
                    <a:pt x="1140" y="1136"/>
                  </a:cubicBezTo>
                  <a:cubicBezTo>
                    <a:pt x="1555" y="716"/>
                    <a:pt x="1260" y="1"/>
                    <a:pt x="67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a:off x="3954300" y="4631950"/>
              <a:ext cx="38875" cy="33375"/>
            </a:xfrm>
            <a:custGeom>
              <a:rect b="b" l="l" r="r" t="t"/>
              <a:pathLst>
                <a:path extrusionOk="0" h="1335" w="1555">
                  <a:moveTo>
                    <a:pt x="666" y="412"/>
                  </a:moveTo>
                  <a:cubicBezTo>
                    <a:pt x="893" y="412"/>
                    <a:pt x="1006" y="686"/>
                    <a:pt x="845" y="847"/>
                  </a:cubicBezTo>
                  <a:cubicBezTo>
                    <a:pt x="793" y="899"/>
                    <a:pt x="729" y="922"/>
                    <a:pt x="667" y="922"/>
                  </a:cubicBezTo>
                  <a:cubicBezTo>
                    <a:pt x="536" y="922"/>
                    <a:pt x="410" y="821"/>
                    <a:pt x="410" y="667"/>
                  </a:cubicBezTo>
                  <a:cubicBezTo>
                    <a:pt x="410" y="525"/>
                    <a:pt x="524" y="412"/>
                    <a:pt x="666" y="412"/>
                  </a:cubicBezTo>
                  <a:close/>
                  <a:moveTo>
                    <a:pt x="674" y="1"/>
                  </a:moveTo>
                  <a:cubicBezTo>
                    <a:pt x="330" y="1"/>
                    <a:pt x="0" y="267"/>
                    <a:pt x="4" y="667"/>
                  </a:cubicBezTo>
                  <a:cubicBezTo>
                    <a:pt x="4" y="1036"/>
                    <a:pt x="302" y="1329"/>
                    <a:pt x="666" y="1334"/>
                  </a:cubicBezTo>
                  <a:cubicBezTo>
                    <a:pt x="1257" y="1329"/>
                    <a:pt x="1555" y="615"/>
                    <a:pt x="1139" y="194"/>
                  </a:cubicBezTo>
                  <a:cubicBezTo>
                    <a:pt x="1003" y="61"/>
                    <a:pt x="837" y="1"/>
                    <a:pt x="67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4"/>
          <p:cNvSpPr txBox="1"/>
          <p:nvPr>
            <p:ph type="title"/>
          </p:nvPr>
        </p:nvSpPr>
        <p:spPr>
          <a:xfrm>
            <a:off x="457200" y="237575"/>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Map of Portugal</a:t>
            </a:r>
            <a:r>
              <a:rPr lang="en"/>
              <a:t> </a:t>
            </a:r>
            <a:endParaRPr/>
          </a:p>
        </p:txBody>
      </p:sp>
      <p:grpSp>
        <p:nvGrpSpPr>
          <p:cNvPr id="436" name="Google Shape;436;p14"/>
          <p:cNvGrpSpPr/>
          <p:nvPr/>
        </p:nvGrpSpPr>
        <p:grpSpPr>
          <a:xfrm>
            <a:off x="6816087" y="1029189"/>
            <a:ext cx="681953" cy="572211"/>
            <a:chOff x="4572000" y="1496575"/>
            <a:chExt cx="1289380" cy="1075180"/>
          </a:xfrm>
        </p:grpSpPr>
        <p:sp>
          <p:nvSpPr>
            <p:cNvPr id="437" name="Google Shape;437;p14"/>
            <p:cNvSpPr/>
            <p:nvPr/>
          </p:nvSpPr>
          <p:spPr>
            <a:xfrm>
              <a:off x="4834749" y="1508318"/>
              <a:ext cx="53987" cy="144608"/>
            </a:xfrm>
            <a:custGeom>
              <a:rect b="b" l="l" r="r" t="t"/>
              <a:pathLst>
                <a:path extrusionOk="0" h="825" w="308">
                  <a:moveTo>
                    <a:pt x="251" y="0"/>
                  </a:moveTo>
                  <a:cubicBezTo>
                    <a:pt x="227" y="0"/>
                    <a:pt x="205" y="16"/>
                    <a:pt x="200" y="41"/>
                  </a:cubicBezTo>
                  <a:lnTo>
                    <a:pt x="12" y="762"/>
                  </a:lnTo>
                  <a:cubicBezTo>
                    <a:pt x="1" y="791"/>
                    <a:pt x="18" y="819"/>
                    <a:pt x="46" y="825"/>
                  </a:cubicBezTo>
                  <a:lnTo>
                    <a:pt x="63" y="825"/>
                  </a:lnTo>
                  <a:cubicBezTo>
                    <a:pt x="86" y="825"/>
                    <a:pt x="103" y="808"/>
                    <a:pt x="115" y="791"/>
                  </a:cubicBezTo>
                  <a:lnTo>
                    <a:pt x="302" y="69"/>
                  </a:lnTo>
                  <a:cubicBezTo>
                    <a:pt x="308" y="41"/>
                    <a:pt x="291" y="13"/>
                    <a:pt x="262" y="1"/>
                  </a:cubicBezTo>
                  <a:cubicBezTo>
                    <a:pt x="259" y="0"/>
                    <a:pt x="255" y="0"/>
                    <a:pt x="25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5017920" y="1502710"/>
              <a:ext cx="19106" cy="154249"/>
            </a:xfrm>
            <a:custGeom>
              <a:rect b="b" l="l" r="r" t="t"/>
              <a:pathLst>
                <a:path extrusionOk="0" h="880" w="109">
                  <a:moveTo>
                    <a:pt x="55" y="1"/>
                  </a:moveTo>
                  <a:cubicBezTo>
                    <a:pt x="28" y="1"/>
                    <a:pt x="1" y="19"/>
                    <a:pt x="1" y="56"/>
                  </a:cubicBezTo>
                  <a:lnTo>
                    <a:pt x="1" y="828"/>
                  </a:lnTo>
                  <a:cubicBezTo>
                    <a:pt x="1" y="857"/>
                    <a:pt x="24" y="879"/>
                    <a:pt x="58" y="879"/>
                  </a:cubicBezTo>
                  <a:cubicBezTo>
                    <a:pt x="86" y="879"/>
                    <a:pt x="109" y="851"/>
                    <a:pt x="109" y="823"/>
                  </a:cubicBezTo>
                  <a:lnTo>
                    <a:pt x="109" y="56"/>
                  </a:lnTo>
                  <a:cubicBezTo>
                    <a:pt x="109" y="19"/>
                    <a:pt x="82" y="1"/>
                    <a:pt x="5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4911523" y="1502710"/>
              <a:ext cx="19106" cy="154249"/>
            </a:xfrm>
            <a:custGeom>
              <a:rect b="b" l="l" r="r" t="t"/>
              <a:pathLst>
                <a:path extrusionOk="0" h="880" w="109">
                  <a:moveTo>
                    <a:pt x="54" y="1"/>
                  </a:moveTo>
                  <a:cubicBezTo>
                    <a:pt x="27" y="1"/>
                    <a:pt x="0" y="19"/>
                    <a:pt x="0" y="56"/>
                  </a:cubicBezTo>
                  <a:lnTo>
                    <a:pt x="0" y="828"/>
                  </a:lnTo>
                  <a:cubicBezTo>
                    <a:pt x="0" y="857"/>
                    <a:pt x="23" y="879"/>
                    <a:pt x="51" y="879"/>
                  </a:cubicBezTo>
                  <a:cubicBezTo>
                    <a:pt x="85" y="879"/>
                    <a:pt x="108" y="851"/>
                    <a:pt x="108" y="823"/>
                  </a:cubicBezTo>
                  <a:lnTo>
                    <a:pt x="108" y="56"/>
                  </a:lnTo>
                  <a:cubicBezTo>
                    <a:pt x="108" y="19"/>
                    <a:pt x="81" y="1"/>
                    <a:pt x="5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4776030" y="1496575"/>
              <a:ext cx="348637" cy="31901"/>
            </a:xfrm>
            <a:custGeom>
              <a:rect b="b" l="l" r="r" t="t"/>
              <a:pathLst>
                <a:path extrusionOk="0" h="182" w="1989">
                  <a:moveTo>
                    <a:pt x="92" y="0"/>
                  </a:moveTo>
                  <a:cubicBezTo>
                    <a:pt x="41" y="0"/>
                    <a:pt x="1" y="40"/>
                    <a:pt x="1" y="91"/>
                  </a:cubicBezTo>
                  <a:cubicBezTo>
                    <a:pt x="1" y="136"/>
                    <a:pt x="41" y="182"/>
                    <a:pt x="92" y="182"/>
                  </a:cubicBezTo>
                  <a:lnTo>
                    <a:pt x="1898" y="182"/>
                  </a:lnTo>
                  <a:cubicBezTo>
                    <a:pt x="1943" y="182"/>
                    <a:pt x="1989" y="136"/>
                    <a:pt x="1989" y="91"/>
                  </a:cubicBezTo>
                  <a:cubicBezTo>
                    <a:pt x="1989" y="40"/>
                    <a:pt x="1943" y="0"/>
                    <a:pt x="1898"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5482946" y="1615765"/>
              <a:ext cx="53812" cy="144783"/>
            </a:xfrm>
            <a:custGeom>
              <a:rect b="b" l="l" r="r" t="t"/>
              <a:pathLst>
                <a:path extrusionOk="0" h="826" w="307">
                  <a:moveTo>
                    <a:pt x="250" y="0"/>
                  </a:moveTo>
                  <a:cubicBezTo>
                    <a:pt x="226" y="0"/>
                    <a:pt x="203" y="17"/>
                    <a:pt x="193" y="41"/>
                  </a:cubicBezTo>
                  <a:lnTo>
                    <a:pt x="6" y="763"/>
                  </a:lnTo>
                  <a:cubicBezTo>
                    <a:pt x="0" y="791"/>
                    <a:pt x="17" y="819"/>
                    <a:pt x="46" y="825"/>
                  </a:cubicBezTo>
                  <a:lnTo>
                    <a:pt x="57" y="825"/>
                  </a:lnTo>
                  <a:cubicBezTo>
                    <a:pt x="80" y="825"/>
                    <a:pt x="102" y="814"/>
                    <a:pt x="108" y="791"/>
                  </a:cubicBezTo>
                  <a:lnTo>
                    <a:pt x="301" y="70"/>
                  </a:lnTo>
                  <a:cubicBezTo>
                    <a:pt x="307" y="41"/>
                    <a:pt x="290" y="13"/>
                    <a:pt x="261" y="2"/>
                  </a:cubicBezTo>
                  <a:cubicBezTo>
                    <a:pt x="258" y="1"/>
                    <a:pt x="254" y="0"/>
                    <a:pt x="25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5666117" y="1610156"/>
              <a:ext cx="18931" cy="154249"/>
            </a:xfrm>
            <a:custGeom>
              <a:rect b="b" l="l" r="r" t="t"/>
              <a:pathLst>
                <a:path extrusionOk="0" h="880" w="108">
                  <a:moveTo>
                    <a:pt x="54" y="1"/>
                  </a:moveTo>
                  <a:cubicBezTo>
                    <a:pt x="27" y="1"/>
                    <a:pt x="0" y="19"/>
                    <a:pt x="0" y="56"/>
                  </a:cubicBezTo>
                  <a:lnTo>
                    <a:pt x="0" y="829"/>
                  </a:lnTo>
                  <a:cubicBezTo>
                    <a:pt x="0" y="857"/>
                    <a:pt x="23" y="880"/>
                    <a:pt x="51" y="880"/>
                  </a:cubicBezTo>
                  <a:cubicBezTo>
                    <a:pt x="80" y="880"/>
                    <a:pt x="108" y="857"/>
                    <a:pt x="108" y="829"/>
                  </a:cubicBezTo>
                  <a:lnTo>
                    <a:pt x="108" y="56"/>
                  </a:lnTo>
                  <a:cubicBezTo>
                    <a:pt x="108" y="19"/>
                    <a:pt x="81" y="1"/>
                    <a:pt x="5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5558493" y="1610156"/>
              <a:ext cx="19106" cy="154249"/>
            </a:xfrm>
            <a:custGeom>
              <a:rect b="b" l="l" r="r" t="t"/>
              <a:pathLst>
                <a:path extrusionOk="0" h="880" w="109">
                  <a:moveTo>
                    <a:pt x="55" y="1"/>
                  </a:moveTo>
                  <a:cubicBezTo>
                    <a:pt x="28" y="1"/>
                    <a:pt x="1" y="19"/>
                    <a:pt x="1" y="56"/>
                  </a:cubicBezTo>
                  <a:lnTo>
                    <a:pt x="1" y="829"/>
                  </a:lnTo>
                  <a:cubicBezTo>
                    <a:pt x="1" y="857"/>
                    <a:pt x="29" y="880"/>
                    <a:pt x="58" y="880"/>
                  </a:cubicBezTo>
                  <a:cubicBezTo>
                    <a:pt x="86" y="880"/>
                    <a:pt x="109" y="857"/>
                    <a:pt x="109" y="829"/>
                  </a:cubicBezTo>
                  <a:lnTo>
                    <a:pt x="109" y="56"/>
                  </a:lnTo>
                  <a:cubicBezTo>
                    <a:pt x="109" y="19"/>
                    <a:pt x="82" y="1"/>
                    <a:pt x="5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5424226" y="1604021"/>
              <a:ext cx="347585" cy="32077"/>
            </a:xfrm>
            <a:custGeom>
              <a:rect b="b" l="l" r="r" t="t"/>
              <a:pathLst>
                <a:path extrusionOk="0" h="183" w="1983">
                  <a:moveTo>
                    <a:pt x="85" y="0"/>
                  </a:moveTo>
                  <a:cubicBezTo>
                    <a:pt x="40" y="0"/>
                    <a:pt x="0" y="40"/>
                    <a:pt x="0" y="91"/>
                  </a:cubicBezTo>
                  <a:cubicBezTo>
                    <a:pt x="0" y="142"/>
                    <a:pt x="40" y="182"/>
                    <a:pt x="85" y="182"/>
                  </a:cubicBezTo>
                  <a:lnTo>
                    <a:pt x="1891" y="182"/>
                  </a:lnTo>
                  <a:cubicBezTo>
                    <a:pt x="1942" y="182"/>
                    <a:pt x="1982" y="142"/>
                    <a:pt x="1982" y="91"/>
                  </a:cubicBezTo>
                  <a:cubicBezTo>
                    <a:pt x="1982" y="40"/>
                    <a:pt x="1942" y="0"/>
                    <a:pt x="1891"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4572000" y="1630839"/>
              <a:ext cx="492018" cy="940916"/>
            </a:xfrm>
            <a:custGeom>
              <a:rect b="b" l="l" r="r" t="t"/>
              <a:pathLst>
                <a:path extrusionOk="0" h="5368" w="2807">
                  <a:moveTo>
                    <a:pt x="750" y="1"/>
                  </a:moveTo>
                  <a:cubicBezTo>
                    <a:pt x="336" y="1"/>
                    <a:pt x="6" y="336"/>
                    <a:pt x="6" y="750"/>
                  </a:cubicBezTo>
                  <a:lnTo>
                    <a:pt x="6" y="4788"/>
                  </a:lnTo>
                  <a:cubicBezTo>
                    <a:pt x="1" y="5106"/>
                    <a:pt x="262" y="5368"/>
                    <a:pt x="586" y="5368"/>
                  </a:cubicBezTo>
                  <a:lnTo>
                    <a:pt x="2806" y="5368"/>
                  </a:lnTo>
                  <a:lnTo>
                    <a:pt x="2806" y="1"/>
                  </a:lnTo>
                  <a:close/>
                </a:path>
              </a:pathLst>
            </a:custGeom>
            <a:solidFill>
              <a:srgbClr val="FFF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5063844" y="1630839"/>
              <a:ext cx="797535" cy="940916"/>
            </a:xfrm>
            <a:custGeom>
              <a:rect b="b" l="l" r="r" t="t"/>
              <a:pathLst>
                <a:path extrusionOk="0" h="5368" w="4550">
                  <a:moveTo>
                    <a:pt x="0" y="1"/>
                  </a:moveTo>
                  <a:lnTo>
                    <a:pt x="0" y="5368"/>
                  </a:lnTo>
                  <a:lnTo>
                    <a:pt x="4549" y="5368"/>
                  </a:lnTo>
                  <a:lnTo>
                    <a:pt x="4549" y="1193"/>
                  </a:lnTo>
                  <a:cubicBezTo>
                    <a:pt x="4549" y="955"/>
                    <a:pt x="4379" y="750"/>
                    <a:pt x="4146" y="711"/>
                  </a:cubicBezTo>
                  <a:lnTo>
                    <a:pt x="0" y="1"/>
                  </a:lnTo>
                  <a:close/>
                </a:path>
              </a:pathLst>
            </a:custGeom>
            <a:solidFill>
              <a:srgbClr val="FFF7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5063844" y="1630839"/>
              <a:ext cx="797535" cy="291845"/>
            </a:xfrm>
            <a:custGeom>
              <a:rect b="b" l="l" r="r" t="t"/>
              <a:pathLst>
                <a:path extrusionOk="0" h="1665" w="4550">
                  <a:moveTo>
                    <a:pt x="0" y="1"/>
                  </a:moveTo>
                  <a:lnTo>
                    <a:pt x="0" y="887"/>
                  </a:lnTo>
                  <a:lnTo>
                    <a:pt x="4549" y="1665"/>
                  </a:lnTo>
                  <a:lnTo>
                    <a:pt x="4549" y="1193"/>
                  </a:lnTo>
                  <a:cubicBezTo>
                    <a:pt x="4549" y="955"/>
                    <a:pt x="4379" y="750"/>
                    <a:pt x="4146" y="711"/>
                  </a:cubicBez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4573052" y="1631890"/>
              <a:ext cx="490966" cy="155476"/>
            </a:xfrm>
            <a:custGeom>
              <a:rect b="b" l="l" r="r" t="t"/>
              <a:pathLst>
                <a:path extrusionOk="0" h="887" w="2801">
                  <a:moveTo>
                    <a:pt x="744" y="0"/>
                  </a:moveTo>
                  <a:cubicBezTo>
                    <a:pt x="335" y="0"/>
                    <a:pt x="0" y="330"/>
                    <a:pt x="0" y="744"/>
                  </a:cubicBezTo>
                  <a:lnTo>
                    <a:pt x="0" y="886"/>
                  </a:lnTo>
                  <a:lnTo>
                    <a:pt x="2800" y="886"/>
                  </a:lnTo>
                  <a:lnTo>
                    <a:pt x="2800" y="0"/>
                  </a:lnTo>
                  <a:close/>
                </a:path>
              </a:pathLst>
            </a:custGeom>
            <a:solidFill>
              <a:srgbClr val="4F82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4573052" y="2223108"/>
              <a:ext cx="490966" cy="348637"/>
            </a:xfrm>
            <a:custGeom>
              <a:rect b="b" l="l" r="r" t="t"/>
              <a:pathLst>
                <a:path extrusionOk="0" h="1989" w="2801">
                  <a:moveTo>
                    <a:pt x="0" y="1"/>
                  </a:moveTo>
                  <a:lnTo>
                    <a:pt x="0" y="1409"/>
                  </a:lnTo>
                  <a:cubicBezTo>
                    <a:pt x="0" y="1727"/>
                    <a:pt x="256" y="1989"/>
                    <a:pt x="580" y="1989"/>
                  </a:cubicBezTo>
                  <a:lnTo>
                    <a:pt x="2800" y="1989"/>
                  </a:lnTo>
                  <a:lnTo>
                    <a:pt x="2800" y="1"/>
                  </a:lnTo>
                  <a:close/>
                </a:path>
              </a:pathLst>
            </a:custGeom>
            <a:solidFill>
              <a:srgbClr val="FFD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
            <p:cNvSpPr/>
            <p:nvPr/>
          </p:nvSpPr>
          <p:spPr>
            <a:xfrm>
              <a:off x="4772173" y="2334586"/>
              <a:ext cx="91673" cy="91848"/>
            </a:xfrm>
            <a:custGeom>
              <a:rect b="b" l="l" r="r" t="t"/>
              <a:pathLst>
                <a:path extrusionOk="0" h="524" w="523">
                  <a:moveTo>
                    <a:pt x="261" y="1"/>
                  </a:moveTo>
                  <a:cubicBezTo>
                    <a:pt x="119" y="1"/>
                    <a:pt x="0" y="120"/>
                    <a:pt x="0" y="262"/>
                  </a:cubicBezTo>
                  <a:cubicBezTo>
                    <a:pt x="0" y="404"/>
                    <a:pt x="119" y="523"/>
                    <a:pt x="261" y="523"/>
                  </a:cubicBezTo>
                  <a:cubicBezTo>
                    <a:pt x="403" y="523"/>
                    <a:pt x="523" y="404"/>
                    <a:pt x="523" y="262"/>
                  </a:cubicBezTo>
                  <a:cubicBezTo>
                    <a:pt x="523" y="120"/>
                    <a:pt x="403" y="1"/>
                    <a:pt x="261" y="1"/>
                  </a:cubicBezTo>
                  <a:close/>
                </a:path>
              </a:pathLst>
            </a:custGeom>
            <a:solidFill>
              <a:srgbClr val="FFF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4744303" y="2325296"/>
              <a:ext cx="128482" cy="110077"/>
            </a:xfrm>
            <a:custGeom>
              <a:rect b="b" l="l" r="r" t="t"/>
              <a:pathLst>
                <a:path extrusionOk="0" h="628" w="733">
                  <a:moveTo>
                    <a:pt x="420" y="111"/>
                  </a:moveTo>
                  <a:cubicBezTo>
                    <a:pt x="534" y="111"/>
                    <a:pt x="631" y="202"/>
                    <a:pt x="631" y="315"/>
                  </a:cubicBezTo>
                  <a:cubicBezTo>
                    <a:pt x="631" y="439"/>
                    <a:pt x="525" y="523"/>
                    <a:pt x="417" y="523"/>
                  </a:cubicBezTo>
                  <a:cubicBezTo>
                    <a:pt x="366" y="523"/>
                    <a:pt x="314" y="505"/>
                    <a:pt x="273" y="463"/>
                  </a:cubicBezTo>
                  <a:cubicBezTo>
                    <a:pt x="142" y="332"/>
                    <a:pt x="239" y="111"/>
                    <a:pt x="420" y="111"/>
                  </a:cubicBezTo>
                  <a:close/>
                  <a:moveTo>
                    <a:pt x="418" y="1"/>
                  </a:moveTo>
                  <a:cubicBezTo>
                    <a:pt x="342" y="1"/>
                    <a:pt x="263" y="30"/>
                    <a:pt x="199" y="94"/>
                  </a:cubicBezTo>
                  <a:cubicBezTo>
                    <a:pt x="0" y="292"/>
                    <a:pt x="142" y="628"/>
                    <a:pt x="420" y="628"/>
                  </a:cubicBezTo>
                  <a:cubicBezTo>
                    <a:pt x="596" y="628"/>
                    <a:pt x="733" y="486"/>
                    <a:pt x="733" y="315"/>
                  </a:cubicBezTo>
                  <a:cubicBezTo>
                    <a:pt x="733" y="127"/>
                    <a:pt x="579" y="1"/>
                    <a:pt x="41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a:off x="4577960" y="2502854"/>
              <a:ext cx="486058" cy="68886"/>
            </a:xfrm>
            <a:custGeom>
              <a:rect b="b" l="l" r="r" t="t"/>
              <a:pathLst>
                <a:path extrusionOk="0" h="393" w="2773">
                  <a:moveTo>
                    <a:pt x="1" y="1"/>
                  </a:moveTo>
                  <a:cubicBezTo>
                    <a:pt x="86" y="234"/>
                    <a:pt x="302" y="393"/>
                    <a:pt x="552" y="393"/>
                  </a:cubicBezTo>
                  <a:lnTo>
                    <a:pt x="2772" y="393"/>
                  </a:lnTo>
                  <a:lnTo>
                    <a:pt x="2772" y="1"/>
                  </a:lnTo>
                  <a:close/>
                </a:path>
              </a:pathLst>
            </a:custGeom>
            <a:solidFill>
              <a:srgbClr val="4F82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a:off x="5063844" y="2502854"/>
              <a:ext cx="797535" cy="68886"/>
            </a:xfrm>
            <a:custGeom>
              <a:rect b="b" l="l" r="r" t="t"/>
              <a:pathLst>
                <a:path extrusionOk="0" h="393" w="4550">
                  <a:moveTo>
                    <a:pt x="0" y="1"/>
                  </a:moveTo>
                  <a:lnTo>
                    <a:pt x="0" y="393"/>
                  </a:lnTo>
                  <a:lnTo>
                    <a:pt x="4549" y="393"/>
                  </a:lnTo>
                  <a:lnTo>
                    <a:pt x="45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5063844" y="2223108"/>
              <a:ext cx="797535" cy="279926"/>
            </a:xfrm>
            <a:custGeom>
              <a:rect b="b" l="l" r="r" t="t"/>
              <a:pathLst>
                <a:path extrusionOk="0" h="1597" w="4550">
                  <a:moveTo>
                    <a:pt x="0" y="1"/>
                  </a:moveTo>
                  <a:lnTo>
                    <a:pt x="0" y="1597"/>
                  </a:lnTo>
                  <a:lnTo>
                    <a:pt x="4549" y="1597"/>
                  </a:lnTo>
                  <a:lnTo>
                    <a:pt x="4549" y="796"/>
                  </a:lnTo>
                  <a:lnTo>
                    <a:pt x="2272" y="796"/>
                  </a:lnTo>
                  <a:lnTo>
                    <a:pt x="22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4629843" y="1838019"/>
              <a:ext cx="382291" cy="394210"/>
            </a:xfrm>
            <a:custGeom>
              <a:rect b="b" l="l" r="r" t="t"/>
              <a:pathLst>
                <a:path extrusionOk="0" h="2249" w="2181">
                  <a:moveTo>
                    <a:pt x="1624" y="102"/>
                  </a:moveTo>
                  <a:cubicBezTo>
                    <a:pt x="1874" y="102"/>
                    <a:pt x="2073" y="307"/>
                    <a:pt x="2073" y="551"/>
                  </a:cubicBezTo>
                  <a:lnTo>
                    <a:pt x="2073" y="2141"/>
                  </a:lnTo>
                  <a:lnTo>
                    <a:pt x="108" y="2141"/>
                  </a:lnTo>
                  <a:lnTo>
                    <a:pt x="108" y="551"/>
                  </a:lnTo>
                  <a:cubicBezTo>
                    <a:pt x="108" y="307"/>
                    <a:pt x="307" y="102"/>
                    <a:pt x="557" y="102"/>
                  </a:cubicBezTo>
                  <a:close/>
                  <a:moveTo>
                    <a:pt x="557" y="0"/>
                  </a:moveTo>
                  <a:cubicBezTo>
                    <a:pt x="250" y="0"/>
                    <a:pt x="0" y="244"/>
                    <a:pt x="0" y="551"/>
                  </a:cubicBezTo>
                  <a:lnTo>
                    <a:pt x="0" y="2192"/>
                  </a:lnTo>
                  <a:cubicBezTo>
                    <a:pt x="0" y="2221"/>
                    <a:pt x="23" y="2249"/>
                    <a:pt x="57" y="2249"/>
                  </a:cubicBezTo>
                  <a:lnTo>
                    <a:pt x="2130" y="2249"/>
                  </a:lnTo>
                  <a:cubicBezTo>
                    <a:pt x="2158" y="2249"/>
                    <a:pt x="2181" y="2221"/>
                    <a:pt x="2181" y="2192"/>
                  </a:cubicBezTo>
                  <a:lnTo>
                    <a:pt x="2181" y="551"/>
                  </a:lnTo>
                  <a:cubicBezTo>
                    <a:pt x="2181" y="244"/>
                    <a:pt x="1937" y="0"/>
                    <a:pt x="163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5094694" y="1866765"/>
              <a:ext cx="162312" cy="365464"/>
            </a:xfrm>
            <a:custGeom>
              <a:rect b="b" l="l" r="r" t="t"/>
              <a:pathLst>
                <a:path extrusionOk="0" h="2085" w="926">
                  <a:moveTo>
                    <a:pt x="463" y="92"/>
                  </a:moveTo>
                  <a:cubicBezTo>
                    <a:pt x="641" y="92"/>
                    <a:pt x="818" y="211"/>
                    <a:pt x="818" y="449"/>
                  </a:cubicBezTo>
                  <a:lnTo>
                    <a:pt x="818" y="1977"/>
                  </a:lnTo>
                  <a:lnTo>
                    <a:pt x="108" y="1977"/>
                  </a:lnTo>
                  <a:lnTo>
                    <a:pt x="108" y="449"/>
                  </a:lnTo>
                  <a:cubicBezTo>
                    <a:pt x="108" y="211"/>
                    <a:pt x="286" y="92"/>
                    <a:pt x="463" y="92"/>
                  </a:cubicBezTo>
                  <a:close/>
                  <a:moveTo>
                    <a:pt x="460" y="1"/>
                  </a:moveTo>
                  <a:cubicBezTo>
                    <a:pt x="216" y="1"/>
                    <a:pt x="6" y="200"/>
                    <a:pt x="0" y="449"/>
                  </a:cubicBezTo>
                  <a:lnTo>
                    <a:pt x="0" y="2028"/>
                  </a:lnTo>
                  <a:cubicBezTo>
                    <a:pt x="0" y="2057"/>
                    <a:pt x="23" y="2085"/>
                    <a:pt x="51" y="2085"/>
                  </a:cubicBezTo>
                  <a:lnTo>
                    <a:pt x="875" y="2085"/>
                  </a:lnTo>
                  <a:cubicBezTo>
                    <a:pt x="903" y="2085"/>
                    <a:pt x="926" y="2062"/>
                    <a:pt x="926" y="2034"/>
                  </a:cubicBezTo>
                  <a:lnTo>
                    <a:pt x="926" y="449"/>
                  </a:lnTo>
                  <a:cubicBezTo>
                    <a:pt x="915" y="200"/>
                    <a:pt x="710" y="1"/>
                    <a:pt x="46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5282773" y="1863785"/>
              <a:ext cx="162487" cy="368444"/>
            </a:xfrm>
            <a:custGeom>
              <a:rect b="b" l="l" r="r" t="t"/>
              <a:pathLst>
                <a:path extrusionOk="0" h="2102" w="927">
                  <a:moveTo>
                    <a:pt x="461" y="109"/>
                  </a:moveTo>
                  <a:cubicBezTo>
                    <a:pt x="640" y="109"/>
                    <a:pt x="818" y="228"/>
                    <a:pt x="818" y="466"/>
                  </a:cubicBezTo>
                  <a:lnTo>
                    <a:pt x="818" y="1994"/>
                  </a:lnTo>
                  <a:lnTo>
                    <a:pt x="103" y="1994"/>
                  </a:lnTo>
                  <a:lnTo>
                    <a:pt x="103" y="466"/>
                  </a:lnTo>
                  <a:cubicBezTo>
                    <a:pt x="103" y="228"/>
                    <a:pt x="282" y="109"/>
                    <a:pt x="461" y="109"/>
                  </a:cubicBezTo>
                  <a:close/>
                  <a:moveTo>
                    <a:pt x="461" y="1"/>
                  </a:moveTo>
                  <a:cubicBezTo>
                    <a:pt x="205" y="1"/>
                    <a:pt x="1" y="211"/>
                    <a:pt x="1" y="466"/>
                  </a:cubicBezTo>
                  <a:lnTo>
                    <a:pt x="1" y="2045"/>
                  </a:lnTo>
                  <a:cubicBezTo>
                    <a:pt x="1" y="2074"/>
                    <a:pt x="23" y="2102"/>
                    <a:pt x="52" y="2102"/>
                  </a:cubicBezTo>
                  <a:lnTo>
                    <a:pt x="875" y="2102"/>
                  </a:lnTo>
                  <a:cubicBezTo>
                    <a:pt x="904" y="2102"/>
                    <a:pt x="926" y="2079"/>
                    <a:pt x="926" y="2051"/>
                  </a:cubicBezTo>
                  <a:lnTo>
                    <a:pt x="926" y="466"/>
                  </a:lnTo>
                  <a:cubicBezTo>
                    <a:pt x="926" y="211"/>
                    <a:pt x="716" y="1"/>
                    <a:pt x="46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5493814" y="2004184"/>
              <a:ext cx="162487" cy="368444"/>
            </a:xfrm>
            <a:custGeom>
              <a:rect b="b" l="l" r="r" t="t"/>
              <a:pathLst>
                <a:path extrusionOk="0" h="2102" w="927">
                  <a:moveTo>
                    <a:pt x="466" y="108"/>
                  </a:moveTo>
                  <a:cubicBezTo>
                    <a:pt x="645" y="108"/>
                    <a:pt x="824" y="228"/>
                    <a:pt x="824" y="466"/>
                  </a:cubicBezTo>
                  <a:lnTo>
                    <a:pt x="824" y="1994"/>
                  </a:lnTo>
                  <a:lnTo>
                    <a:pt x="108" y="1994"/>
                  </a:lnTo>
                  <a:lnTo>
                    <a:pt x="108" y="466"/>
                  </a:lnTo>
                  <a:cubicBezTo>
                    <a:pt x="108" y="228"/>
                    <a:pt x="287" y="108"/>
                    <a:pt x="466" y="108"/>
                  </a:cubicBezTo>
                  <a:close/>
                  <a:moveTo>
                    <a:pt x="466" y="0"/>
                  </a:moveTo>
                  <a:cubicBezTo>
                    <a:pt x="211" y="0"/>
                    <a:pt x="1" y="211"/>
                    <a:pt x="1" y="466"/>
                  </a:cubicBezTo>
                  <a:lnTo>
                    <a:pt x="1" y="2045"/>
                  </a:lnTo>
                  <a:cubicBezTo>
                    <a:pt x="1" y="2079"/>
                    <a:pt x="23" y="2102"/>
                    <a:pt x="57" y="2102"/>
                  </a:cubicBezTo>
                  <a:lnTo>
                    <a:pt x="875" y="2102"/>
                  </a:lnTo>
                  <a:cubicBezTo>
                    <a:pt x="904" y="2102"/>
                    <a:pt x="926" y="2079"/>
                    <a:pt x="926" y="2045"/>
                  </a:cubicBezTo>
                  <a:lnTo>
                    <a:pt x="926" y="466"/>
                  </a:lnTo>
                  <a:cubicBezTo>
                    <a:pt x="926" y="211"/>
                    <a:pt x="722" y="0"/>
                    <a:pt x="46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5681016" y="2007164"/>
              <a:ext cx="163363" cy="365464"/>
            </a:xfrm>
            <a:custGeom>
              <a:rect b="b" l="l" r="r" t="t"/>
              <a:pathLst>
                <a:path extrusionOk="0" h="2085" w="932">
                  <a:moveTo>
                    <a:pt x="466" y="91"/>
                  </a:moveTo>
                  <a:cubicBezTo>
                    <a:pt x="645" y="91"/>
                    <a:pt x="824" y="211"/>
                    <a:pt x="824" y="449"/>
                  </a:cubicBezTo>
                  <a:lnTo>
                    <a:pt x="824" y="1977"/>
                  </a:lnTo>
                  <a:lnTo>
                    <a:pt x="108" y="1977"/>
                  </a:lnTo>
                  <a:lnTo>
                    <a:pt x="108" y="449"/>
                  </a:lnTo>
                  <a:cubicBezTo>
                    <a:pt x="108" y="211"/>
                    <a:pt x="287" y="91"/>
                    <a:pt x="466" y="91"/>
                  </a:cubicBezTo>
                  <a:close/>
                  <a:moveTo>
                    <a:pt x="466" y="1"/>
                  </a:moveTo>
                  <a:cubicBezTo>
                    <a:pt x="216" y="1"/>
                    <a:pt x="12" y="199"/>
                    <a:pt x="0" y="449"/>
                  </a:cubicBezTo>
                  <a:lnTo>
                    <a:pt x="0" y="2028"/>
                  </a:lnTo>
                  <a:cubicBezTo>
                    <a:pt x="0" y="2062"/>
                    <a:pt x="23" y="2085"/>
                    <a:pt x="57" y="2085"/>
                  </a:cubicBezTo>
                  <a:lnTo>
                    <a:pt x="875" y="2085"/>
                  </a:lnTo>
                  <a:cubicBezTo>
                    <a:pt x="903" y="2085"/>
                    <a:pt x="926" y="2062"/>
                    <a:pt x="932" y="2028"/>
                  </a:cubicBezTo>
                  <a:lnTo>
                    <a:pt x="932" y="449"/>
                  </a:lnTo>
                  <a:cubicBezTo>
                    <a:pt x="920" y="199"/>
                    <a:pt x="716" y="1"/>
                    <a:pt x="46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 name="Google Shape;460;p14"/>
          <p:cNvGrpSpPr/>
          <p:nvPr/>
        </p:nvGrpSpPr>
        <p:grpSpPr>
          <a:xfrm>
            <a:off x="4532164" y="2987695"/>
            <a:ext cx="649291" cy="769861"/>
            <a:chOff x="7182726" y="1496575"/>
            <a:chExt cx="887859" cy="1052873"/>
          </a:xfrm>
        </p:grpSpPr>
        <p:sp>
          <p:nvSpPr>
            <p:cNvPr id="461" name="Google Shape;461;p14"/>
            <p:cNvSpPr/>
            <p:nvPr/>
          </p:nvSpPr>
          <p:spPr>
            <a:xfrm>
              <a:off x="7228702" y="1875176"/>
              <a:ext cx="42987" cy="128840"/>
            </a:xfrm>
            <a:custGeom>
              <a:rect b="b" l="l" r="r" t="t"/>
              <a:pathLst>
                <a:path extrusionOk="0" h="2113" w="705">
                  <a:moveTo>
                    <a:pt x="704" y="0"/>
                  </a:moveTo>
                  <a:cubicBezTo>
                    <a:pt x="284" y="119"/>
                    <a:pt x="0" y="494"/>
                    <a:pt x="0" y="926"/>
                  </a:cubicBezTo>
                  <a:lnTo>
                    <a:pt x="0" y="1539"/>
                  </a:lnTo>
                  <a:cubicBezTo>
                    <a:pt x="0" y="1852"/>
                    <a:pt x="256" y="2113"/>
                    <a:pt x="574" y="2113"/>
                  </a:cubicBezTo>
                  <a:lnTo>
                    <a:pt x="704" y="2113"/>
                  </a:lnTo>
                  <a:lnTo>
                    <a:pt x="704"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7182726" y="1807981"/>
              <a:ext cx="89328" cy="67255"/>
            </a:xfrm>
            <a:custGeom>
              <a:rect b="b" l="l" r="r" t="t"/>
              <a:pathLst>
                <a:path extrusionOk="0" h="1103" w="1465">
                  <a:moveTo>
                    <a:pt x="1464" y="0"/>
                  </a:moveTo>
                  <a:lnTo>
                    <a:pt x="84" y="920"/>
                  </a:lnTo>
                  <a:cubicBezTo>
                    <a:pt x="1" y="976"/>
                    <a:pt x="37" y="1102"/>
                    <a:pt x="134" y="1102"/>
                  </a:cubicBezTo>
                  <a:cubicBezTo>
                    <a:pt x="137" y="1102"/>
                    <a:pt x="139" y="1102"/>
                    <a:pt x="141" y="1102"/>
                  </a:cubicBezTo>
                  <a:lnTo>
                    <a:pt x="1458" y="1102"/>
                  </a:lnTo>
                  <a:lnTo>
                    <a:pt x="1458" y="137"/>
                  </a:lnTo>
                  <a:cubicBezTo>
                    <a:pt x="1458" y="91"/>
                    <a:pt x="1458" y="46"/>
                    <a:pt x="1464" y="0"/>
                  </a:cubicBezTo>
                  <a:close/>
                </a:path>
              </a:pathLst>
            </a:custGeom>
            <a:solidFill>
              <a:srgbClr val="FFC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7198214" y="1496575"/>
              <a:ext cx="442557" cy="276461"/>
            </a:xfrm>
            <a:custGeom>
              <a:rect b="b" l="l" r="r" t="t"/>
              <a:pathLst>
                <a:path extrusionOk="0" h="4534" w="7258">
                  <a:moveTo>
                    <a:pt x="3653" y="0"/>
                  </a:moveTo>
                  <a:cubicBezTo>
                    <a:pt x="3621" y="0"/>
                    <a:pt x="3588" y="1"/>
                    <a:pt x="3556" y="2"/>
                  </a:cubicBezTo>
                  <a:cubicBezTo>
                    <a:pt x="1267" y="76"/>
                    <a:pt x="0" y="2694"/>
                    <a:pt x="1369" y="4534"/>
                  </a:cubicBezTo>
                  <a:cubicBezTo>
                    <a:pt x="1420" y="4437"/>
                    <a:pt x="1483" y="4341"/>
                    <a:pt x="1551" y="4250"/>
                  </a:cubicBezTo>
                  <a:cubicBezTo>
                    <a:pt x="1483" y="4034"/>
                    <a:pt x="1443" y="3807"/>
                    <a:pt x="1443" y="3580"/>
                  </a:cubicBezTo>
                  <a:cubicBezTo>
                    <a:pt x="1443" y="2518"/>
                    <a:pt x="2232" y="1615"/>
                    <a:pt x="3289" y="1478"/>
                  </a:cubicBezTo>
                  <a:cubicBezTo>
                    <a:pt x="3380" y="1466"/>
                    <a:pt x="3471" y="1461"/>
                    <a:pt x="3561" y="1461"/>
                  </a:cubicBezTo>
                  <a:cubicBezTo>
                    <a:pt x="4512" y="1461"/>
                    <a:pt x="5363" y="2101"/>
                    <a:pt x="5612" y="3040"/>
                  </a:cubicBezTo>
                  <a:cubicBezTo>
                    <a:pt x="5878" y="3250"/>
                    <a:pt x="6032" y="3568"/>
                    <a:pt x="6032" y="3903"/>
                  </a:cubicBezTo>
                  <a:lnTo>
                    <a:pt x="6032" y="4386"/>
                  </a:lnTo>
                  <a:cubicBezTo>
                    <a:pt x="7258" y="2488"/>
                    <a:pt x="5885" y="0"/>
                    <a:pt x="3653" y="0"/>
                  </a:cubicBezTo>
                  <a:close/>
                </a:path>
              </a:pathLst>
            </a:custGeom>
            <a:solidFill>
              <a:srgbClr val="FFC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7265044" y="1585661"/>
              <a:ext cx="279875" cy="199144"/>
            </a:xfrm>
            <a:custGeom>
              <a:rect b="b" l="l" r="r" t="t"/>
              <a:pathLst>
                <a:path extrusionOk="0" h="3266" w="4590">
                  <a:moveTo>
                    <a:pt x="2481" y="0"/>
                  </a:moveTo>
                  <a:cubicBezTo>
                    <a:pt x="2478" y="0"/>
                    <a:pt x="2474" y="0"/>
                    <a:pt x="2471" y="0"/>
                  </a:cubicBezTo>
                  <a:lnTo>
                    <a:pt x="2465" y="0"/>
                  </a:lnTo>
                  <a:cubicBezTo>
                    <a:pt x="1017" y="0"/>
                    <a:pt x="1" y="1420"/>
                    <a:pt x="461" y="2794"/>
                  </a:cubicBezTo>
                  <a:cubicBezTo>
                    <a:pt x="756" y="2431"/>
                    <a:pt x="1199" y="2215"/>
                    <a:pt x="1665" y="2215"/>
                  </a:cubicBezTo>
                  <a:lnTo>
                    <a:pt x="2091" y="2215"/>
                  </a:lnTo>
                  <a:cubicBezTo>
                    <a:pt x="2340" y="2215"/>
                    <a:pt x="2579" y="2272"/>
                    <a:pt x="2800" y="2386"/>
                  </a:cubicBezTo>
                  <a:cubicBezTo>
                    <a:pt x="2970" y="2181"/>
                    <a:pt x="3196" y="2089"/>
                    <a:pt x="3419" y="2089"/>
                  </a:cubicBezTo>
                  <a:cubicBezTo>
                    <a:pt x="3839" y="2089"/>
                    <a:pt x="4249" y="2413"/>
                    <a:pt x="4249" y="2914"/>
                  </a:cubicBezTo>
                  <a:lnTo>
                    <a:pt x="4249" y="3266"/>
                  </a:lnTo>
                  <a:cubicBezTo>
                    <a:pt x="4470" y="2925"/>
                    <a:pt x="4589" y="2528"/>
                    <a:pt x="4589" y="2119"/>
                  </a:cubicBezTo>
                  <a:cubicBezTo>
                    <a:pt x="4589" y="952"/>
                    <a:pt x="3647" y="0"/>
                    <a:pt x="2481"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7462119" y="2381462"/>
              <a:ext cx="263534" cy="167986"/>
            </a:xfrm>
            <a:custGeom>
              <a:rect b="b" l="l" r="r" t="t"/>
              <a:pathLst>
                <a:path extrusionOk="0" h="2755" w="4322">
                  <a:moveTo>
                    <a:pt x="3930" y="0"/>
                  </a:moveTo>
                  <a:cubicBezTo>
                    <a:pt x="3828" y="23"/>
                    <a:pt x="3726" y="40"/>
                    <a:pt x="3623" y="51"/>
                  </a:cubicBezTo>
                  <a:lnTo>
                    <a:pt x="3788" y="1034"/>
                  </a:lnTo>
                  <a:cubicBezTo>
                    <a:pt x="3868" y="1482"/>
                    <a:pt x="3521" y="1891"/>
                    <a:pt x="3067" y="1891"/>
                  </a:cubicBezTo>
                  <a:lnTo>
                    <a:pt x="1249" y="1891"/>
                  </a:lnTo>
                  <a:cubicBezTo>
                    <a:pt x="795" y="1891"/>
                    <a:pt x="449" y="1477"/>
                    <a:pt x="540" y="1028"/>
                  </a:cubicBezTo>
                  <a:lnTo>
                    <a:pt x="727" y="68"/>
                  </a:lnTo>
                  <a:cubicBezTo>
                    <a:pt x="625" y="63"/>
                    <a:pt x="528" y="51"/>
                    <a:pt x="432" y="34"/>
                  </a:cubicBezTo>
                  <a:cubicBezTo>
                    <a:pt x="432" y="34"/>
                    <a:pt x="432" y="40"/>
                    <a:pt x="432" y="40"/>
                  </a:cubicBezTo>
                  <a:lnTo>
                    <a:pt x="114" y="1658"/>
                  </a:lnTo>
                  <a:cubicBezTo>
                    <a:pt x="0" y="2226"/>
                    <a:pt x="432" y="2755"/>
                    <a:pt x="1011" y="2755"/>
                  </a:cubicBezTo>
                  <a:lnTo>
                    <a:pt x="3305" y="2755"/>
                  </a:lnTo>
                  <a:cubicBezTo>
                    <a:pt x="3885" y="2755"/>
                    <a:pt x="4322" y="2232"/>
                    <a:pt x="4220" y="1664"/>
                  </a:cubicBezTo>
                  <a:lnTo>
                    <a:pt x="3930"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7489802" y="2384572"/>
              <a:ext cx="208169" cy="112255"/>
            </a:xfrm>
            <a:custGeom>
              <a:rect b="b" l="l" r="r" t="t"/>
              <a:pathLst>
                <a:path extrusionOk="0" h="1841" w="3414">
                  <a:moveTo>
                    <a:pt x="3164" y="0"/>
                  </a:moveTo>
                  <a:cubicBezTo>
                    <a:pt x="2976" y="23"/>
                    <a:pt x="2789" y="40"/>
                    <a:pt x="2601" y="40"/>
                  </a:cubicBezTo>
                  <a:lnTo>
                    <a:pt x="676" y="40"/>
                  </a:lnTo>
                  <a:cubicBezTo>
                    <a:pt x="540" y="40"/>
                    <a:pt x="404" y="34"/>
                    <a:pt x="273" y="23"/>
                  </a:cubicBezTo>
                  <a:lnTo>
                    <a:pt x="86" y="977"/>
                  </a:lnTo>
                  <a:cubicBezTo>
                    <a:pt x="0" y="1426"/>
                    <a:pt x="341" y="1840"/>
                    <a:pt x="795" y="1840"/>
                  </a:cubicBezTo>
                  <a:lnTo>
                    <a:pt x="2613" y="1840"/>
                  </a:lnTo>
                  <a:cubicBezTo>
                    <a:pt x="3073" y="1840"/>
                    <a:pt x="3414" y="1431"/>
                    <a:pt x="3334" y="983"/>
                  </a:cubicBezTo>
                  <a:lnTo>
                    <a:pt x="31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4"/>
            <p:cNvSpPr/>
            <p:nvPr/>
          </p:nvSpPr>
          <p:spPr>
            <a:xfrm>
              <a:off x="7271629" y="1721028"/>
              <a:ext cx="798955" cy="665969"/>
            </a:xfrm>
            <a:custGeom>
              <a:rect b="b" l="l" r="r" t="t"/>
              <a:pathLst>
                <a:path extrusionOk="0" h="10922" w="13103">
                  <a:moveTo>
                    <a:pt x="9980" y="0"/>
                  </a:moveTo>
                  <a:cubicBezTo>
                    <a:pt x="9587" y="0"/>
                    <a:pt x="9183" y="76"/>
                    <a:pt x="8786" y="239"/>
                  </a:cubicBezTo>
                  <a:cubicBezTo>
                    <a:pt x="6736" y="1086"/>
                    <a:pt x="6197" y="3743"/>
                    <a:pt x="7753" y="5322"/>
                  </a:cubicBezTo>
                  <a:lnTo>
                    <a:pt x="3544" y="5322"/>
                  </a:lnTo>
                  <a:lnTo>
                    <a:pt x="3544" y="1563"/>
                  </a:lnTo>
                  <a:cubicBezTo>
                    <a:pt x="3544" y="699"/>
                    <a:pt x="2846" y="1"/>
                    <a:pt x="1983" y="1"/>
                  </a:cubicBezTo>
                  <a:lnTo>
                    <a:pt x="1557" y="1"/>
                  </a:lnTo>
                  <a:cubicBezTo>
                    <a:pt x="1091" y="1"/>
                    <a:pt x="648" y="211"/>
                    <a:pt x="353" y="574"/>
                  </a:cubicBezTo>
                  <a:cubicBezTo>
                    <a:pt x="154" y="813"/>
                    <a:pt x="29" y="1114"/>
                    <a:pt x="6" y="1426"/>
                  </a:cubicBezTo>
                  <a:cubicBezTo>
                    <a:pt x="0" y="1472"/>
                    <a:pt x="0" y="1517"/>
                    <a:pt x="0" y="1557"/>
                  </a:cubicBezTo>
                  <a:lnTo>
                    <a:pt x="0" y="6668"/>
                  </a:lnTo>
                  <a:cubicBezTo>
                    <a:pt x="0" y="8753"/>
                    <a:pt x="1505" y="10524"/>
                    <a:pt x="3556" y="10865"/>
                  </a:cubicBezTo>
                  <a:cubicBezTo>
                    <a:pt x="3652" y="10882"/>
                    <a:pt x="3754" y="10894"/>
                    <a:pt x="3851" y="10905"/>
                  </a:cubicBezTo>
                  <a:cubicBezTo>
                    <a:pt x="3987" y="10916"/>
                    <a:pt x="4118" y="10922"/>
                    <a:pt x="4254" y="10922"/>
                  </a:cubicBezTo>
                  <a:lnTo>
                    <a:pt x="6185" y="10922"/>
                  </a:lnTo>
                  <a:cubicBezTo>
                    <a:pt x="6373" y="10922"/>
                    <a:pt x="6554" y="10911"/>
                    <a:pt x="6742" y="10882"/>
                  </a:cubicBezTo>
                  <a:cubicBezTo>
                    <a:pt x="6844" y="10871"/>
                    <a:pt x="6946" y="10848"/>
                    <a:pt x="7048" y="10825"/>
                  </a:cubicBezTo>
                  <a:cubicBezTo>
                    <a:pt x="8866" y="10422"/>
                    <a:pt x="10161" y="8809"/>
                    <a:pt x="10161" y="6947"/>
                  </a:cubicBezTo>
                  <a:lnTo>
                    <a:pt x="10183" y="4289"/>
                  </a:lnTo>
                  <a:cubicBezTo>
                    <a:pt x="10183" y="3624"/>
                    <a:pt x="10729" y="3085"/>
                    <a:pt x="11393" y="3085"/>
                  </a:cubicBezTo>
                  <a:cubicBezTo>
                    <a:pt x="12057" y="3085"/>
                    <a:pt x="12597" y="3624"/>
                    <a:pt x="12597" y="4289"/>
                  </a:cubicBezTo>
                  <a:lnTo>
                    <a:pt x="12597" y="4817"/>
                  </a:lnTo>
                  <a:cubicBezTo>
                    <a:pt x="12926" y="4311"/>
                    <a:pt x="13102" y="3726"/>
                    <a:pt x="13102" y="3124"/>
                  </a:cubicBezTo>
                  <a:cubicBezTo>
                    <a:pt x="13098" y="1327"/>
                    <a:pt x="11628" y="0"/>
                    <a:pt x="998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7306264" y="1802980"/>
              <a:ext cx="95609" cy="86585"/>
            </a:xfrm>
            <a:custGeom>
              <a:rect b="b" l="l" r="r" t="t"/>
              <a:pathLst>
                <a:path extrusionOk="0" h="1420" w="1568">
                  <a:moveTo>
                    <a:pt x="781" y="0"/>
                  </a:moveTo>
                  <a:cubicBezTo>
                    <a:pt x="458" y="0"/>
                    <a:pt x="169" y="217"/>
                    <a:pt x="91" y="542"/>
                  </a:cubicBezTo>
                  <a:cubicBezTo>
                    <a:pt x="0" y="929"/>
                    <a:pt x="239" y="1309"/>
                    <a:pt x="619" y="1400"/>
                  </a:cubicBezTo>
                  <a:cubicBezTo>
                    <a:pt x="675" y="1413"/>
                    <a:pt x="731" y="1420"/>
                    <a:pt x="785" y="1420"/>
                  </a:cubicBezTo>
                  <a:cubicBezTo>
                    <a:pt x="1106" y="1420"/>
                    <a:pt x="1399" y="1202"/>
                    <a:pt x="1477" y="872"/>
                  </a:cubicBezTo>
                  <a:cubicBezTo>
                    <a:pt x="1568" y="491"/>
                    <a:pt x="1329" y="105"/>
                    <a:pt x="949" y="20"/>
                  </a:cubicBezTo>
                  <a:cubicBezTo>
                    <a:pt x="892" y="7"/>
                    <a:pt x="836" y="0"/>
                    <a:pt x="781" y="0"/>
                  </a:cubicBezTo>
                  <a:close/>
                </a:path>
              </a:pathLst>
            </a:custGeom>
            <a:solidFill>
              <a:srgbClr val="FFF7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a:off x="7326325" y="1836639"/>
              <a:ext cx="49573" cy="33048"/>
            </a:xfrm>
            <a:custGeom>
              <a:rect b="b" l="l" r="r" t="t"/>
              <a:pathLst>
                <a:path extrusionOk="0" h="542" w="813">
                  <a:moveTo>
                    <a:pt x="83" y="1"/>
                  </a:moveTo>
                  <a:cubicBezTo>
                    <a:pt x="47" y="1"/>
                    <a:pt x="9" y="25"/>
                    <a:pt x="6" y="76"/>
                  </a:cubicBezTo>
                  <a:cubicBezTo>
                    <a:pt x="1" y="229"/>
                    <a:pt x="80" y="530"/>
                    <a:pt x="398" y="541"/>
                  </a:cubicBezTo>
                  <a:lnTo>
                    <a:pt x="432" y="541"/>
                  </a:lnTo>
                  <a:cubicBezTo>
                    <a:pt x="722" y="530"/>
                    <a:pt x="807" y="252"/>
                    <a:pt x="813" y="98"/>
                  </a:cubicBezTo>
                  <a:cubicBezTo>
                    <a:pt x="813" y="46"/>
                    <a:pt x="775" y="21"/>
                    <a:pt x="738" y="21"/>
                  </a:cubicBezTo>
                  <a:cubicBezTo>
                    <a:pt x="701" y="21"/>
                    <a:pt x="665" y="45"/>
                    <a:pt x="665" y="93"/>
                  </a:cubicBezTo>
                  <a:cubicBezTo>
                    <a:pt x="665" y="126"/>
                    <a:pt x="649" y="394"/>
                    <a:pt x="406" y="394"/>
                  </a:cubicBezTo>
                  <a:cubicBezTo>
                    <a:pt x="403" y="394"/>
                    <a:pt x="401" y="394"/>
                    <a:pt x="398" y="394"/>
                  </a:cubicBezTo>
                  <a:cubicBezTo>
                    <a:pt x="154" y="388"/>
                    <a:pt x="154" y="93"/>
                    <a:pt x="154" y="76"/>
                  </a:cubicBezTo>
                  <a:cubicBezTo>
                    <a:pt x="157" y="27"/>
                    <a:pt x="120" y="1"/>
                    <a:pt x="8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a:off x="7406692" y="2084813"/>
              <a:ext cx="387923" cy="214327"/>
            </a:xfrm>
            <a:custGeom>
              <a:rect b="b" l="l" r="r" t="t"/>
              <a:pathLst>
                <a:path extrusionOk="0" h="3515" w="6362">
                  <a:moveTo>
                    <a:pt x="3364" y="0"/>
                  </a:moveTo>
                  <a:cubicBezTo>
                    <a:pt x="2587" y="0"/>
                    <a:pt x="1795" y="244"/>
                    <a:pt x="1114" y="748"/>
                  </a:cubicBezTo>
                  <a:lnTo>
                    <a:pt x="404" y="1270"/>
                  </a:lnTo>
                  <a:cubicBezTo>
                    <a:pt x="74" y="1503"/>
                    <a:pt x="0" y="1963"/>
                    <a:pt x="233" y="2287"/>
                  </a:cubicBezTo>
                  <a:cubicBezTo>
                    <a:pt x="830" y="3091"/>
                    <a:pt x="1755" y="3514"/>
                    <a:pt x="2702" y="3514"/>
                  </a:cubicBezTo>
                  <a:cubicBezTo>
                    <a:pt x="3368" y="3514"/>
                    <a:pt x="4045" y="3305"/>
                    <a:pt x="4629" y="2872"/>
                  </a:cubicBezTo>
                  <a:lnTo>
                    <a:pt x="6361" y="1594"/>
                  </a:lnTo>
                  <a:lnTo>
                    <a:pt x="6242" y="1435"/>
                  </a:lnTo>
                  <a:cubicBezTo>
                    <a:pt x="5548" y="494"/>
                    <a:pt x="4470" y="0"/>
                    <a:pt x="3364" y="0"/>
                  </a:cubicBezTo>
                  <a:close/>
                </a:path>
              </a:pathLst>
            </a:custGeom>
            <a:solidFill>
              <a:srgbClr val="FFC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7430594" y="2074142"/>
              <a:ext cx="345972" cy="190364"/>
            </a:xfrm>
            <a:custGeom>
              <a:rect b="b" l="l" r="r" t="t"/>
              <a:pathLst>
                <a:path extrusionOk="0" h="3122" w="5674">
                  <a:moveTo>
                    <a:pt x="3040" y="1"/>
                  </a:moveTo>
                  <a:cubicBezTo>
                    <a:pt x="2338" y="1"/>
                    <a:pt x="1620" y="222"/>
                    <a:pt x="1000" y="678"/>
                  </a:cubicBezTo>
                  <a:lnTo>
                    <a:pt x="369" y="1144"/>
                  </a:lnTo>
                  <a:cubicBezTo>
                    <a:pt x="74" y="1354"/>
                    <a:pt x="0" y="1758"/>
                    <a:pt x="210" y="2053"/>
                  </a:cubicBezTo>
                  <a:cubicBezTo>
                    <a:pt x="730" y="2754"/>
                    <a:pt x="1540" y="3122"/>
                    <a:pt x="2377" y="3122"/>
                  </a:cubicBezTo>
                  <a:cubicBezTo>
                    <a:pt x="2977" y="3122"/>
                    <a:pt x="3592" y="2933"/>
                    <a:pt x="4123" y="2541"/>
                  </a:cubicBezTo>
                  <a:lnTo>
                    <a:pt x="5674" y="1394"/>
                  </a:lnTo>
                  <a:lnTo>
                    <a:pt x="5566" y="1252"/>
                  </a:lnTo>
                  <a:cubicBezTo>
                    <a:pt x="4961" y="429"/>
                    <a:pt x="4017" y="1"/>
                    <a:pt x="3040" y="1"/>
                  </a:cubicBezTo>
                  <a:close/>
                </a:path>
              </a:pathLst>
            </a:custGeom>
            <a:solidFill>
              <a:srgbClr val="FFD5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4"/>
            <p:cNvSpPr/>
            <p:nvPr/>
          </p:nvSpPr>
          <p:spPr>
            <a:xfrm>
              <a:off x="7524071" y="2102008"/>
              <a:ext cx="145486" cy="125365"/>
            </a:xfrm>
            <a:custGeom>
              <a:rect b="b" l="l" r="r" t="t"/>
              <a:pathLst>
                <a:path extrusionOk="0" h="2056" w="2386">
                  <a:moveTo>
                    <a:pt x="1670" y="0"/>
                  </a:moveTo>
                  <a:cubicBezTo>
                    <a:pt x="1445" y="0"/>
                    <a:pt x="1267" y="130"/>
                    <a:pt x="1165" y="227"/>
                  </a:cubicBezTo>
                  <a:cubicBezTo>
                    <a:pt x="1064" y="159"/>
                    <a:pt x="906" y="79"/>
                    <a:pt x="724" y="79"/>
                  </a:cubicBezTo>
                  <a:cubicBezTo>
                    <a:pt x="619" y="79"/>
                    <a:pt x="507" y="105"/>
                    <a:pt x="392" y="176"/>
                  </a:cubicBezTo>
                  <a:cubicBezTo>
                    <a:pt x="114" y="358"/>
                    <a:pt x="1" y="716"/>
                    <a:pt x="131" y="1022"/>
                  </a:cubicBezTo>
                  <a:cubicBezTo>
                    <a:pt x="256" y="1318"/>
                    <a:pt x="569" y="1698"/>
                    <a:pt x="1307" y="2050"/>
                  </a:cubicBezTo>
                  <a:lnTo>
                    <a:pt x="1307" y="2056"/>
                  </a:lnTo>
                  <a:lnTo>
                    <a:pt x="1318" y="2056"/>
                  </a:lnTo>
                  <a:lnTo>
                    <a:pt x="1318" y="2050"/>
                  </a:lnTo>
                  <a:cubicBezTo>
                    <a:pt x="1994" y="1584"/>
                    <a:pt x="2238" y="1153"/>
                    <a:pt x="2312" y="840"/>
                  </a:cubicBezTo>
                  <a:cubicBezTo>
                    <a:pt x="2386" y="517"/>
                    <a:pt x="2221" y="182"/>
                    <a:pt x="1915" y="51"/>
                  </a:cubicBezTo>
                  <a:cubicBezTo>
                    <a:pt x="1828" y="15"/>
                    <a:pt x="1746" y="0"/>
                    <a:pt x="1670" y="0"/>
                  </a:cubicBezTo>
                  <a:close/>
                </a:path>
              </a:pathLst>
            </a:custGeom>
            <a:solidFill>
              <a:srgbClr val="FFC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7329862" y="1894384"/>
              <a:ext cx="62865" cy="103048"/>
            </a:xfrm>
            <a:custGeom>
              <a:rect b="b" l="l" r="r" t="t"/>
              <a:pathLst>
                <a:path extrusionOk="0" h="1690" w="1031">
                  <a:moveTo>
                    <a:pt x="974" y="1"/>
                  </a:moveTo>
                  <a:cubicBezTo>
                    <a:pt x="963" y="1"/>
                    <a:pt x="952" y="5"/>
                    <a:pt x="942" y="14"/>
                  </a:cubicBezTo>
                  <a:cubicBezTo>
                    <a:pt x="805" y="139"/>
                    <a:pt x="636" y="178"/>
                    <a:pt x="477" y="178"/>
                  </a:cubicBezTo>
                  <a:cubicBezTo>
                    <a:pt x="340" y="178"/>
                    <a:pt x="211" y="149"/>
                    <a:pt x="119" y="122"/>
                  </a:cubicBezTo>
                  <a:cubicBezTo>
                    <a:pt x="109" y="119"/>
                    <a:pt x="98" y="117"/>
                    <a:pt x="89" y="117"/>
                  </a:cubicBezTo>
                  <a:cubicBezTo>
                    <a:pt x="39" y="117"/>
                    <a:pt x="1" y="162"/>
                    <a:pt x="5" y="219"/>
                  </a:cubicBezTo>
                  <a:lnTo>
                    <a:pt x="159" y="1508"/>
                  </a:lnTo>
                  <a:cubicBezTo>
                    <a:pt x="174" y="1627"/>
                    <a:pt x="270" y="1690"/>
                    <a:pt x="367" y="1690"/>
                  </a:cubicBezTo>
                  <a:cubicBezTo>
                    <a:pt x="452" y="1690"/>
                    <a:pt x="536" y="1642"/>
                    <a:pt x="568" y="1542"/>
                  </a:cubicBezTo>
                  <a:lnTo>
                    <a:pt x="1022" y="66"/>
                  </a:lnTo>
                  <a:cubicBezTo>
                    <a:pt x="1030" y="29"/>
                    <a:pt x="1003" y="1"/>
                    <a:pt x="974"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a:off x="7421692" y="1928287"/>
              <a:ext cx="25549" cy="21707"/>
            </a:xfrm>
            <a:custGeom>
              <a:rect b="b" l="l" r="r" t="t"/>
              <a:pathLst>
                <a:path extrusionOk="0" h="356" w="419">
                  <a:moveTo>
                    <a:pt x="239" y="0"/>
                  </a:moveTo>
                  <a:cubicBezTo>
                    <a:pt x="194" y="0"/>
                    <a:pt x="148" y="17"/>
                    <a:pt x="112" y="55"/>
                  </a:cubicBezTo>
                  <a:cubicBezTo>
                    <a:pt x="0" y="167"/>
                    <a:pt x="81" y="356"/>
                    <a:pt x="236" y="356"/>
                  </a:cubicBezTo>
                  <a:cubicBezTo>
                    <a:pt x="238" y="356"/>
                    <a:pt x="240" y="356"/>
                    <a:pt x="243" y="356"/>
                  </a:cubicBezTo>
                  <a:cubicBezTo>
                    <a:pt x="339" y="356"/>
                    <a:pt x="419" y="276"/>
                    <a:pt x="419" y="180"/>
                  </a:cubicBezTo>
                  <a:cubicBezTo>
                    <a:pt x="419" y="70"/>
                    <a:pt x="330" y="0"/>
                    <a:pt x="239"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a:off x="7389374" y="1928530"/>
              <a:ext cx="23963" cy="21768"/>
            </a:xfrm>
            <a:custGeom>
              <a:rect b="b" l="l" r="r" t="t"/>
              <a:pathLst>
                <a:path extrusionOk="0" h="357" w="393">
                  <a:moveTo>
                    <a:pt x="198" y="0"/>
                  </a:moveTo>
                  <a:cubicBezTo>
                    <a:pt x="121" y="0"/>
                    <a:pt x="47" y="54"/>
                    <a:pt x="23" y="136"/>
                  </a:cubicBezTo>
                  <a:cubicBezTo>
                    <a:pt x="0" y="227"/>
                    <a:pt x="57" y="329"/>
                    <a:pt x="154" y="352"/>
                  </a:cubicBezTo>
                  <a:cubicBezTo>
                    <a:pt x="167" y="355"/>
                    <a:pt x="181" y="357"/>
                    <a:pt x="195" y="357"/>
                  </a:cubicBezTo>
                  <a:cubicBezTo>
                    <a:pt x="272" y="357"/>
                    <a:pt x="345" y="304"/>
                    <a:pt x="370" y="227"/>
                  </a:cubicBezTo>
                  <a:cubicBezTo>
                    <a:pt x="392" y="130"/>
                    <a:pt x="335" y="34"/>
                    <a:pt x="239" y="5"/>
                  </a:cubicBezTo>
                  <a:cubicBezTo>
                    <a:pt x="225" y="2"/>
                    <a:pt x="212" y="0"/>
                    <a:pt x="198"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7408094" y="1946031"/>
              <a:ext cx="25670" cy="22012"/>
            </a:xfrm>
            <a:custGeom>
              <a:rect b="b" l="l" r="r" t="t"/>
              <a:pathLst>
                <a:path extrusionOk="0" h="361" w="421">
                  <a:moveTo>
                    <a:pt x="181" y="0"/>
                  </a:moveTo>
                  <a:cubicBezTo>
                    <a:pt x="89" y="0"/>
                    <a:pt x="0" y="73"/>
                    <a:pt x="0" y="184"/>
                  </a:cubicBezTo>
                  <a:cubicBezTo>
                    <a:pt x="0" y="281"/>
                    <a:pt x="85" y="360"/>
                    <a:pt x="182" y="360"/>
                  </a:cubicBezTo>
                  <a:cubicBezTo>
                    <a:pt x="341" y="354"/>
                    <a:pt x="420" y="161"/>
                    <a:pt x="307" y="53"/>
                  </a:cubicBezTo>
                  <a:cubicBezTo>
                    <a:pt x="270" y="17"/>
                    <a:pt x="225" y="0"/>
                    <a:pt x="181"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7413582" y="1934384"/>
              <a:ext cx="12561" cy="10671"/>
            </a:xfrm>
            <a:custGeom>
              <a:rect b="b" l="l" r="r" t="t"/>
              <a:pathLst>
                <a:path extrusionOk="0" h="175" w="206">
                  <a:moveTo>
                    <a:pt x="86" y="0"/>
                  </a:moveTo>
                  <a:cubicBezTo>
                    <a:pt x="41" y="0"/>
                    <a:pt x="1" y="40"/>
                    <a:pt x="7" y="91"/>
                  </a:cubicBezTo>
                  <a:cubicBezTo>
                    <a:pt x="7" y="141"/>
                    <a:pt x="48" y="175"/>
                    <a:pt x="90" y="175"/>
                  </a:cubicBezTo>
                  <a:cubicBezTo>
                    <a:pt x="111" y="175"/>
                    <a:pt x="132" y="167"/>
                    <a:pt x="149" y="148"/>
                  </a:cubicBezTo>
                  <a:cubicBezTo>
                    <a:pt x="205" y="91"/>
                    <a:pt x="166" y="0"/>
                    <a:pt x="86"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7406692" y="1910969"/>
              <a:ext cx="23963" cy="21890"/>
            </a:xfrm>
            <a:custGeom>
              <a:rect b="b" l="l" r="r" t="t"/>
              <a:pathLst>
                <a:path extrusionOk="0" h="359" w="393">
                  <a:moveTo>
                    <a:pt x="199" y="1"/>
                  </a:moveTo>
                  <a:cubicBezTo>
                    <a:pt x="116" y="1"/>
                    <a:pt x="43" y="55"/>
                    <a:pt x="23" y="140"/>
                  </a:cubicBezTo>
                  <a:cubicBezTo>
                    <a:pt x="0" y="237"/>
                    <a:pt x="63" y="333"/>
                    <a:pt x="159" y="356"/>
                  </a:cubicBezTo>
                  <a:cubicBezTo>
                    <a:pt x="171" y="358"/>
                    <a:pt x="182" y="359"/>
                    <a:pt x="193" y="359"/>
                  </a:cubicBezTo>
                  <a:cubicBezTo>
                    <a:pt x="277" y="359"/>
                    <a:pt x="350" y="305"/>
                    <a:pt x="370" y="220"/>
                  </a:cubicBezTo>
                  <a:cubicBezTo>
                    <a:pt x="392" y="123"/>
                    <a:pt x="330" y="26"/>
                    <a:pt x="233" y="4"/>
                  </a:cubicBezTo>
                  <a:cubicBezTo>
                    <a:pt x="222" y="2"/>
                    <a:pt x="210" y="1"/>
                    <a:pt x="199"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a:off x="7773768" y="1770907"/>
              <a:ext cx="119877" cy="110060"/>
            </a:xfrm>
            <a:custGeom>
              <a:rect b="b" l="l" r="r" t="t"/>
              <a:pathLst>
                <a:path extrusionOk="0" h="1805" w="1966">
                  <a:moveTo>
                    <a:pt x="1257" y="1"/>
                  </a:moveTo>
                  <a:cubicBezTo>
                    <a:pt x="1219" y="1"/>
                    <a:pt x="1180" y="4"/>
                    <a:pt x="1142" y="12"/>
                  </a:cubicBezTo>
                  <a:cubicBezTo>
                    <a:pt x="824" y="86"/>
                    <a:pt x="722" y="353"/>
                    <a:pt x="693" y="517"/>
                  </a:cubicBezTo>
                  <a:cubicBezTo>
                    <a:pt x="523" y="517"/>
                    <a:pt x="233" y="574"/>
                    <a:pt x="108" y="870"/>
                  </a:cubicBezTo>
                  <a:cubicBezTo>
                    <a:pt x="0" y="1142"/>
                    <a:pt x="103" y="1449"/>
                    <a:pt x="347" y="1608"/>
                  </a:cubicBezTo>
                  <a:cubicBezTo>
                    <a:pt x="517" y="1713"/>
                    <a:pt x="777" y="1804"/>
                    <a:pt x="1170" y="1804"/>
                  </a:cubicBezTo>
                  <a:cubicBezTo>
                    <a:pt x="1328" y="1804"/>
                    <a:pt x="1507" y="1790"/>
                    <a:pt x="1710" y="1756"/>
                  </a:cubicBezTo>
                  <a:lnTo>
                    <a:pt x="1715" y="1761"/>
                  </a:lnTo>
                  <a:lnTo>
                    <a:pt x="1715" y="1756"/>
                  </a:lnTo>
                  <a:lnTo>
                    <a:pt x="1715" y="1750"/>
                  </a:lnTo>
                  <a:cubicBezTo>
                    <a:pt x="1965" y="1074"/>
                    <a:pt x="1926" y="648"/>
                    <a:pt x="1818" y="387"/>
                  </a:cubicBezTo>
                  <a:cubicBezTo>
                    <a:pt x="1724" y="151"/>
                    <a:pt x="1500" y="1"/>
                    <a:pt x="1257" y="1"/>
                  </a:cubicBezTo>
                  <a:close/>
                </a:path>
              </a:pathLst>
            </a:custGeom>
            <a:solidFill>
              <a:srgbClr val="FFC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a:off x="7781025" y="1933531"/>
              <a:ext cx="15975" cy="13841"/>
            </a:xfrm>
            <a:custGeom>
              <a:rect b="b" l="l" r="r" t="t"/>
              <a:pathLst>
                <a:path extrusionOk="0" h="227" w="262">
                  <a:moveTo>
                    <a:pt x="134" y="0"/>
                  </a:moveTo>
                  <a:cubicBezTo>
                    <a:pt x="111" y="0"/>
                    <a:pt x="88" y="7"/>
                    <a:pt x="69" y="20"/>
                  </a:cubicBezTo>
                  <a:cubicBezTo>
                    <a:pt x="18" y="54"/>
                    <a:pt x="1" y="122"/>
                    <a:pt x="35" y="173"/>
                  </a:cubicBezTo>
                  <a:cubicBezTo>
                    <a:pt x="60" y="209"/>
                    <a:pt x="95" y="226"/>
                    <a:pt x="131" y="226"/>
                  </a:cubicBezTo>
                  <a:cubicBezTo>
                    <a:pt x="153" y="226"/>
                    <a:pt x="175" y="220"/>
                    <a:pt x="194" y="207"/>
                  </a:cubicBezTo>
                  <a:cubicBezTo>
                    <a:pt x="245" y="173"/>
                    <a:pt x="262" y="105"/>
                    <a:pt x="228" y="48"/>
                  </a:cubicBezTo>
                  <a:cubicBezTo>
                    <a:pt x="207" y="17"/>
                    <a:pt x="171" y="0"/>
                    <a:pt x="13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4"/>
            <p:cNvSpPr/>
            <p:nvPr/>
          </p:nvSpPr>
          <p:spPr>
            <a:xfrm>
              <a:off x="7844074" y="1988531"/>
              <a:ext cx="30488" cy="25914"/>
            </a:xfrm>
            <a:custGeom>
              <a:rect b="b" l="l" r="r" t="t"/>
              <a:pathLst>
                <a:path extrusionOk="0" h="425" w="500">
                  <a:moveTo>
                    <a:pt x="287" y="1"/>
                  </a:moveTo>
                  <a:cubicBezTo>
                    <a:pt x="234" y="1"/>
                    <a:pt x="180" y="21"/>
                    <a:pt x="137" y="66"/>
                  </a:cubicBezTo>
                  <a:cubicBezTo>
                    <a:pt x="0" y="197"/>
                    <a:pt x="97" y="424"/>
                    <a:pt x="284" y="424"/>
                  </a:cubicBezTo>
                  <a:cubicBezTo>
                    <a:pt x="403" y="424"/>
                    <a:pt x="500" y="328"/>
                    <a:pt x="500" y="208"/>
                  </a:cubicBezTo>
                  <a:cubicBezTo>
                    <a:pt x="496" y="83"/>
                    <a:pt x="393" y="1"/>
                    <a:pt x="287"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
            <p:cNvSpPr/>
            <p:nvPr/>
          </p:nvSpPr>
          <p:spPr>
            <a:xfrm>
              <a:off x="7802183" y="1988897"/>
              <a:ext cx="30183" cy="26219"/>
            </a:xfrm>
            <a:custGeom>
              <a:rect b="b" l="l" r="r" t="t"/>
              <a:pathLst>
                <a:path extrusionOk="0" h="430" w="495">
                  <a:moveTo>
                    <a:pt x="281" y="1"/>
                  </a:moveTo>
                  <a:cubicBezTo>
                    <a:pt x="228" y="1"/>
                    <a:pt x="174" y="21"/>
                    <a:pt x="131" y="66"/>
                  </a:cubicBezTo>
                  <a:cubicBezTo>
                    <a:pt x="0" y="202"/>
                    <a:pt x="97" y="429"/>
                    <a:pt x="284" y="429"/>
                  </a:cubicBezTo>
                  <a:cubicBezTo>
                    <a:pt x="403" y="424"/>
                    <a:pt x="494" y="327"/>
                    <a:pt x="494" y="208"/>
                  </a:cubicBezTo>
                  <a:cubicBezTo>
                    <a:pt x="490" y="83"/>
                    <a:pt x="388" y="1"/>
                    <a:pt x="281"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a:off x="7827062" y="2009690"/>
              <a:ext cx="30548" cy="26219"/>
            </a:xfrm>
            <a:custGeom>
              <a:rect b="b" l="l" r="r" t="t"/>
              <a:pathLst>
                <a:path extrusionOk="0" h="430" w="501">
                  <a:moveTo>
                    <a:pt x="219" y="0"/>
                  </a:moveTo>
                  <a:cubicBezTo>
                    <a:pt x="110" y="0"/>
                    <a:pt x="7" y="86"/>
                    <a:pt x="7" y="213"/>
                  </a:cubicBezTo>
                  <a:cubicBezTo>
                    <a:pt x="1" y="333"/>
                    <a:pt x="103" y="429"/>
                    <a:pt x="222" y="429"/>
                  </a:cubicBezTo>
                  <a:cubicBezTo>
                    <a:pt x="410" y="424"/>
                    <a:pt x="501" y="196"/>
                    <a:pt x="364" y="60"/>
                  </a:cubicBezTo>
                  <a:cubicBezTo>
                    <a:pt x="321" y="19"/>
                    <a:pt x="269" y="0"/>
                    <a:pt x="219"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a:off x="7834135" y="1995665"/>
              <a:ext cx="14817" cy="12866"/>
            </a:xfrm>
            <a:custGeom>
              <a:rect b="b" l="l" r="r" t="t"/>
              <a:pathLst>
                <a:path extrusionOk="0" h="211" w="243">
                  <a:moveTo>
                    <a:pt x="107" y="0"/>
                  </a:moveTo>
                  <a:cubicBezTo>
                    <a:pt x="52" y="0"/>
                    <a:pt x="0" y="42"/>
                    <a:pt x="4" y="108"/>
                  </a:cubicBezTo>
                  <a:cubicBezTo>
                    <a:pt x="4" y="165"/>
                    <a:pt x="50" y="211"/>
                    <a:pt x="106" y="211"/>
                  </a:cubicBezTo>
                  <a:cubicBezTo>
                    <a:pt x="197" y="211"/>
                    <a:pt x="243" y="97"/>
                    <a:pt x="180" y="29"/>
                  </a:cubicBezTo>
                  <a:cubicBezTo>
                    <a:pt x="159" y="9"/>
                    <a:pt x="133" y="0"/>
                    <a:pt x="107"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4"/>
            <p:cNvSpPr/>
            <p:nvPr/>
          </p:nvSpPr>
          <p:spPr>
            <a:xfrm>
              <a:off x="7826757" y="1967555"/>
              <a:ext cx="30548" cy="26097"/>
            </a:xfrm>
            <a:custGeom>
              <a:rect b="b" l="l" r="r" t="t"/>
              <a:pathLst>
                <a:path extrusionOk="0" h="428" w="501">
                  <a:moveTo>
                    <a:pt x="215" y="0"/>
                  </a:moveTo>
                  <a:cubicBezTo>
                    <a:pt x="107" y="0"/>
                    <a:pt x="6" y="87"/>
                    <a:pt x="6" y="217"/>
                  </a:cubicBezTo>
                  <a:cubicBezTo>
                    <a:pt x="0" y="337"/>
                    <a:pt x="102" y="427"/>
                    <a:pt x="222" y="427"/>
                  </a:cubicBezTo>
                  <a:cubicBezTo>
                    <a:pt x="409" y="422"/>
                    <a:pt x="500" y="195"/>
                    <a:pt x="364" y="64"/>
                  </a:cubicBezTo>
                  <a:cubicBezTo>
                    <a:pt x="320" y="20"/>
                    <a:pt x="267" y="0"/>
                    <a:pt x="215"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
            <p:cNvSpPr/>
            <p:nvPr/>
          </p:nvSpPr>
          <p:spPr>
            <a:xfrm>
              <a:off x="7903953" y="1775419"/>
              <a:ext cx="16341" cy="14329"/>
            </a:xfrm>
            <a:custGeom>
              <a:rect b="b" l="l" r="r" t="t"/>
              <a:pathLst>
                <a:path extrusionOk="0" h="235" w="268">
                  <a:moveTo>
                    <a:pt x="154" y="0"/>
                  </a:moveTo>
                  <a:cubicBezTo>
                    <a:pt x="52" y="0"/>
                    <a:pt x="1" y="125"/>
                    <a:pt x="75" y="199"/>
                  </a:cubicBezTo>
                  <a:cubicBezTo>
                    <a:pt x="97" y="223"/>
                    <a:pt x="125" y="234"/>
                    <a:pt x="153" y="234"/>
                  </a:cubicBezTo>
                  <a:cubicBezTo>
                    <a:pt x="211" y="234"/>
                    <a:pt x="268" y="189"/>
                    <a:pt x="268" y="120"/>
                  </a:cubicBezTo>
                  <a:cubicBezTo>
                    <a:pt x="268" y="52"/>
                    <a:pt x="217" y="0"/>
                    <a:pt x="154"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a:off x="7903953" y="1797919"/>
              <a:ext cx="16341" cy="14329"/>
            </a:xfrm>
            <a:custGeom>
              <a:rect b="b" l="l" r="r" t="t"/>
              <a:pathLst>
                <a:path extrusionOk="0" h="235" w="268">
                  <a:moveTo>
                    <a:pt x="154" y="1"/>
                  </a:moveTo>
                  <a:cubicBezTo>
                    <a:pt x="52" y="1"/>
                    <a:pt x="1" y="126"/>
                    <a:pt x="75" y="199"/>
                  </a:cubicBezTo>
                  <a:cubicBezTo>
                    <a:pt x="99" y="224"/>
                    <a:pt x="128" y="234"/>
                    <a:pt x="156" y="234"/>
                  </a:cubicBezTo>
                  <a:cubicBezTo>
                    <a:pt x="214" y="234"/>
                    <a:pt x="268" y="189"/>
                    <a:pt x="268" y="120"/>
                  </a:cubicBezTo>
                  <a:cubicBezTo>
                    <a:pt x="268" y="52"/>
                    <a:pt x="217" y="1"/>
                    <a:pt x="154"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a:off x="7917489" y="1786822"/>
              <a:ext cx="14268" cy="13963"/>
            </a:xfrm>
            <a:custGeom>
              <a:rect b="b" l="l" r="r" t="t"/>
              <a:pathLst>
                <a:path extrusionOk="0" h="229" w="234">
                  <a:moveTo>
                    <a:pt x="114" y="1"/>
                  </a:moveTo>
                  <a:cubicBezTo>
                    <a:pt x="51" y="1"/>
                    <a:pt x="0" y="52"/>
                    <a:pt x="0" y="114"/>
                  </a:cubicBezTo>
                  <a:cubicBezTo>
                    <a:pt x="0" y="177"/>
                    <a:pt x="51" y="228"/>
                    <a:pt x="114" y="228"/>
                  </a:cubicBezTo>
                  <a:cubicBezTo>
                    <a:pt x="182" y="228"/>
                    <a:pt x="233" y="177"/>
                    <a:pt x="233" y="114"/>
                  </a:cubicBezTo>
                  <a:cubicBezTo>
                    <a:pt x="233" y="52"/>
                    <a:pt x="182" y="1"/>
                    <a:pt x="114"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a:off x="7894989" y="1786822"/>
              <a:ext cx="14207" cy="13963"/>
            </a:xfrm>
            <a:custGeom>
              <a:rect b="b" l="l" r="r" t="t"/>
              <a:pathLst>
                <a:path extrusionOk="0" h="229" w="233">
                  <a:moveTo>
                    <a:pt x="119" y="1"/>
                  </a:moveTo>
                  <a:cubicBezTo>
                    <a:pt x="51" y="1"/>
                    <a:pt x="0" y="52"/>
                    <a:pt x="0" y="114"/>
                  </a:cubicBezTo>
                  <a:cubicBezTo>
                    <a:pt x="0" y="177"/>
                    <a:pt x="51" y="228"/>
                    <a:pt x="119" y="228"/>
                  </a:cubicBezTo>
                  <a:cubicBezTo>
                    <a:pt x="182" y="228"/>
                    <a:pt x="233" y="177"/>
                    <a:pt x="233" y="114"/>
                  </a:cubicBezTo>
                  <a:cubicBezTo>
                    <a:pt x="233" y="52"/>
                    <a:pt x="182" y="1"/>
                    <a:pt x="119"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14"/>
          <p:cNvGrpSpPr/>
          <p:nvPr/>
        </p:nvGrpSpPr>
        <p:grpSpPr>
          <a:xfrm>
            <a:off x="4435036" y="1312568"/>
            <a:ext cx="284384" cy="284600"/>
            <a:chOff x="3999826" y="1312568"/>
            <a:chExt cx="284384" cy="284600"/>
          </a:xfrm>
        </p:grpSpPr>
        <p:sp>
          <p:nvSpPr>
            <p:cNvPr id="491" name="Google Shape;491;p14"/>
            <p:cNvSpPr/>
            <p:nvPr/>
          </p:nvSpPr>
          <p:spPr>
            <a:xfrm>
              <a:off x="4000006" y="1312965"/>
              <a:ext cx="283981" cy="283765"/>
            </a:xfrm>
            <a:custGeom>
              <a:rect b="b" l="l" r="r" t="t"/>
              <a:pathLst>
                <a:path extrusionOk="0" h="7878" w="7884">
                  <a:moveTo>
                    <a:pt x="1" y="1"/>
                  </a:moveTo>
                  <a:lnTo>
                    <a:pt x="1" y="7878"/>
                  </a:lnTo>
                  <a:lnTo>
                    <a:pt x="7884" y="7878"/>
                  </a:lnTo>
                  <a:lnTo>
                    <a:pt x="78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
            <p:cNvSpPr/>
            <p:nvPr/>
          </p:nvSpPr>
          <p:spPr>
            <a:xfrm>
              <a:off x="4054037" y="1365195"/>
              <a:ext cx="186187" cy="179307"/>
            </a:xfrm>
            <a:custGeom>
              <a:rect b="b" l="l" r="r" t="t"/>
              <a:pathLst>
                <a:path extrusionOk="0" h="4978" w="5169">
                  <a:moveTo>
                    <a:pt x="251" y="0"/>
                  </a:moveTo>
                  <a:cubicBezTo>
                    <a:pt x="153" y="0"/>
                    <a:pt x="97" y="5"/>
                    <a:pt x="97" y="5"/>
                  </a:cubicBezTo>
                  <a:cubicBezTo>
                    <a:pt x="97" y="5"/>
                    <a:pt x="0" y="1424"/>
                    <a:pt x="812" y="2236"/>
                  </a:cubicBezTo>
                  <a:cubicBezTo>
                    <a:pt x="909" y="2333"/>
                    <a:pt x="1011" y="2413"/>
                    <a:pt x="1125" y="2486"/>
                  </a:cubicBezTo>
                  <a:cubicBezTo>
                    <a:pt x="1011" y="2560"/>
                    <a:pt x="909" y="2645"/>
                    <a:pt x="812" y="2742"/>
                  </a:cubicBezTo>
                  <a:cubicBezTo>
                    <a:pt x="0" y="3554"/>
                    <a:pt x="97" y="4974"/>
                    <a:pt x="97" y="4974"/>
                  </a:cubicBezTo>
                  <a:cubicBezTo>
                    <a:pt x="97" y="4974"/>
                    <a:pt x="153" y="4978"/>
                    <a:pt x="251" y="4978"/>
                  </a:cubicBezTo>
                  <a:cubicBezTo>
                    <a:pt x="640" y="4978"/>
                    <a:pt x="1679" y="4913"/>
                    <a:pt x="2329" y="4258"/>
                  </a:cubicBezTo>
                  <a:cubicBezTo>
                    <a:pt x="2425" y="4162"/>
                    <a:pt x="2510" y="4059"/>
                    <a:pt x="2584" y="3946"/>
                  </a:cubicBezTo>
                  <a:cubicBezTo>
                    <a:pt x="2658" y="4059"/>
                    <a:pt x="2743" y="4162"/>
                    <a:pt x="2834" y="4258"/>
                  </a:cubicBezTo>
                  <a:cubicBezTo>
                    <a:pt x="3488" y="4913"/>
                    <a:pt x="4524" y="4978"/>
                    <a:pt x="4912" y="4978"/>
                  </a:cubicBezTo>
                  <a:cubicBezTo>
                    <a:pt x="5009" y="4978"/>
                    <a:pt x="5066" y="4974"/>
                    <a:pt x="5066" y="4974"/>
                  </a:cubicBezTo>
                  <a:cubicBezTo>
                    <a:pt x="5066" y="4974"/>
                    <a:pt x="5168" y="3554"/>
                    <a:pt x="4356" y="2742"/>
                  </a:cubicBezTo>
                  <a:cubicBezTo>
                    <a:pt x="4259" y="2645"/>
                    <a:pt x="4152" y="2560"/>
                    <a:pt x="4044" y="2486"/>
                  </a:cubicBezTo>
                  <a:cubicBezTo>
                    <a:pt x="4152" y="2413"/>
                    <a:pt x="4259" y="2333"/>
                    <a:pt x="4356" y="2236"/>
                  </a:cubicBezTo>
                  <a:cubicBezTo>
                    <a:pt x="5168" y="1424"/>
                    <a:pt x="5066" y="5"/>
                    <a:pt x="5066" y="5"/>
                  </a:cubicBezTo>
                  <a:cubicBezTo>
                    <a:pt x="5066" y="5"/>
                    <a:pt x="5009" y="0"/>
                    <a:pt x="4912" y="0"/>
                  </a:cubicBezTo>
                  <a:cubicBezTo>
                    <a:pt x="4522" y="0"/>
                    <a:pt x="3484" y="66"/>
                    <a:pt x="2834" y="720"/>
                  </a:cubicBezTo>
                  <a:cubicBezTo>
                    <a:pt x="2743" y="811"/>
                    <a:pt x="2658" y="919"/>
                    <a:pt x="2584" y="1032"/>
                  </a:cubicBezTo>
                  <a:cubicBezTo>
                    <a:pt x="2510" y="919"/>
                    <a:pt x="2425" y="811"/>
                    <a:pt x="2329" y="720"/>
                  </a:cubicBezTo>
                  <a:cubicBezTo>
                    <a:pt x="1679" y="66"/>
                    <a:pt x="640" y="0"/>
                    <a:pt x="25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4"/>
            <p:cNvSpPr/>
            <p:nvPr/>
          </p:nvSpPr>
          <p:spPr>
            <a:xfrm>
              <a:off x="4094921" y="1402368"/>
              <a:ext cx="104782" cy="104782"/>
            </a:xfrm>
            <a:custGeom>
              <a:rect b="b" l="l" r="r" t="t"/>
              <a:pathLst>
                <a:path extrusionOk="0" h="2909" w="2909">
                  <a:moveTo>
                    <a:pt x="1" y="0"/>
                  </a:moveTo>
                  <a:cubicBezTo>
                    <a:pt x="149" y="392"/>
                    <a:pt x="381" y="750"/>
                    <a:pt x="677" y="1051"/>
                  </a:cubicBezTo>
                  <a:cubicBezTo>
                    <a:pt x="830" y="1204"/>
                    <a:pt x="1006" y="1341"/>
                    <a:pt x="1188" y="1454"/>
                  </a:cubicBezTo>
                  <a:cubicBezTo>
                    <a:pt x="1006" y="1574"/>
                    <a:pt x="830" y="1710"/>
                    <a:pt x="677" y="1863"/>
                  </a:cubicBezTo>
                  <a:cubicBezTo>
                    <a:pt x="381" y="2164"/>
                    <a:pt x="149" y="2522"/>
                    <a:pt x="1" y="2908"/>
                  </a:cubicBezTo>
                  <a:cubicBezTo>
                    <a:pt x="387" y="2755"/>
                    <a:pt x="745" y="2528"/>
                    <a:pt x="1046" y="2232"/>
                  </a:cubicBezTo>
                  <a:cubicBezTo>
                    <a:pt x="1199" y="2079"/>
                    <a:pt x="1336" y="1903"/>
                    <a:pt x="1455" y="1721"/>
                  </a:cubicBezTo>
                  <a:cubicBezTo>
                    <a:pt x="1568" y="1903"/>
                    <a:pt x="1705" y="2079"/>
                    <a:pt x="1858" y="2232"/>
                  </a:cubicBezTo>
                  <a:cubicBezTo>
                    <a:pt x="2159" y="2528"/>
                    <a:pt x="2517" y="2755"/>
                    <a:pt x="2909" y="2908"/>
                  </a:cubicBezTo>
                  <a:cubicBezTo>
                    <a:pt x="2755" y="2522"/>
                    <a:pt x="2522" y="2164"/>
                    <a:pt x="2227" y="1863"/>
                  </a:cubicBezTo>
                  <a:cubicBezTo>
                    <a:pt x="2074" y="1710"/>
                    <a:pt x="1898" y="1574"/>
                    <a:pt x="1716" y="1454"/>
                  </a:cubicBezTo>
                  <a:cubicBezTo>
                    <a:pt x="1898" y="1341"/>
                    <a:pt x="2074" y="1204"/>
                    <a:pt x="2227" y="1051"/>
                  </a:cubicBezTo>
                  <a:cubicBezTo>
                    <a:pt x="2522" y="750"/>
                    <a:pt x="2755" y="392"/>
                    <a:pt x="2909" y="0"/>
                  </a:cubicBezTo>
                  <a:lnTo>
                    <a:pt x="2909" y="0"/>
                  </a:lnTo>
                  <a:cubicBezTo>
                    <a:pt x="2517" y="154"/>
                    <a:pt x="2159" y="387"/>
                    <a:pt x="1858" y="682"/>
                  </a:cubicBezTo>
                  <a:cubicBezTo>
                    <a:pt x="1705" y="835"/>
                    <a:pt x="1568" y="1006"/>
                    <a:pt x="1455" y="1193"/>
                  </a:cubicBezTo>
                  <a:cubicBezTo>
                    <a:pt x="1336" y="1006"/>
                    <a:pt x="1199" y="835"/>
                    <a:pt x="1046" y="682"/>
                  </a:cubicBezTo>
                  <a:cubicBezTo>
                    <a:pt x="745" y="387"/>
                    <a:pt x="387" y="154"/>
                    <a:pt x="1"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p:nvPr/>
          </p:nvSpPr>
          <p:spPr>
            <a:xfrm>
              <a:off x="4123593" y="1437128"/>
              <a:ext cx="41135" cy="35300"/>
            </a:xfrm>
            <a:custGeom>
              <a:rect b="b" l="l" r="r" t="t"/>
              <a:pathLst>
                <a:path extrusionOk="0" h="980" w="1142">
                  <a:moveTo>
                    <a:pt x="653" y="1"/>
                  </a:moveTo>
                  <a:cubicBezTo>
                    <a:pt x="216" y="1"/>
                    <a:pt x="0" y="529"/>
                    <a:pt x="307" y="836"/>
                  </a:cubicBezTo>
                  <a:cubicBezTo>
                    <a:pt x="406" y="935"/>
                    <a:pt x="528" y="980"/>
                    <a:pt x="649" y="980"/>
                  </a:cubicBezTo>
                  <a:cubicBezTo>
                    <a:pt x="900" y="980"/>
                    <a:pt x="1142" y="785"/>
                    <a:pt x="1142" y="489"/>
                  </a:cubicBezTo>
                  <a:cubicBezTo>
                    <a:pt x="1142" y="222"/>
                    <a:pt x="920" y="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4"/>
            <p:cNvSpPr/>
            <p:nvPr/>
          </p:nvSpPr>
          <p:spPr>
            <a:xfrm>
              <a:off x="4104142" y="1312749"/>
              <a:ext cx="75930" cy="38109"/>
            </a:xfrm>
            <a:custGeom>
              <a:rect b="b" l="l" r="r" t="t"/>
              <a:pathLst>
                <a:path extrusionOk="0" h="1058" w="2108">
                  <a:moveTo>
                    <a:pt x="2102" y="1"/>
                  </a:moveTo>
                  <a:lnTo>
                    <a:pt x="0" y="7"/>
                  </a:lnTo>
                  <a:lnTo>
                    <a:pt x="1051" y="1057"/>
                  </a:lnTo>
                  <a:lnTo>
                    <a:pt x="2107" y="7"/>
                  </a:lnTo>
                  <a:lnTo>
                    <a:pt x="2102"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4"/>
            <p:cNvSpPr/>
            <p:nvPr/>
          </p:nvSpPr>
          <p:spPr>
            <a:xfrm>
              <a:off x="4269621" y="1324023"/>
              <a:ext cx="14156" cy="47907"/>
            </a:xfrm>
            <a:custGeom>
              <a:rect b="b" l="l" r="r" t="t"/>
              <a:pathLst>
                <a:path extrusionOk="0" h="1330" w="393">
                  <a:moveTo>
                    <a:pt x="103" y="0"/>
                  </a:moveTo>
                  <a:cubicBezTo>
                    <a:pt x="41" y="182"/>
                    <a:pt x="7" y="375"/>
                    <a:pt x="1" y="574"/>
                  </a:cubicBezTo>
                  <a:cubicBezTo>
                    <a:pt x="1" y="1136"/>
                    <a:pt x="177" y="1324"/>
                    <a:pt x="393" y="1329"/>
                  </a:cubicBezTo>
                  <a:lnTo>
                    <a:pt x="393" y="120"/>
                  </a:lnTo>
                  <a:cubicBezTo>
                    <a:pt x="285" y="120"/>
                    <a:pt x="177" y="74"/>
                    <a:pt x="103"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p:nvPr/>
          </p:nvSpPr>
          <p:spPr>
            <a:xfrm>
              <a:off x="4000222" y="1537806"/>
              <a:ext cx="14156" cy="47907"/>
            </a:xfrm>
            <a:custGeom>
              <a:rect b="b" l="l" r="r" t="t"/>
              <a:pathLst>
                <a:path extrusionOk="0" h="1330" w="393">
                  <a:moveTo>
                    <a:pt x="0" y="0"/>
                  </a:moveTo>
                  <a:lnTo>
                    <a:pt x="0" y="1210"/>
                  </a:lnTo>
                  <a:cubicBezTo>
                    <a:pt x="108" y="1210"/>
                    <a:pt x="211" y="1250"/>
                    <a:pt x="290" y="1329"/>
                  </a:cubicBezTo>
                  <a:cubicBezTo>
                    <a:pt x="347" y="1142"/>
                    <a:pt x="381" y="949"/>
                    <a:pt x="387" y="755"/>
                  </a:cubicBezTo>
                  <a:cubicBezTo>
                    <a:pt x="392" y="193"/>
                    <a:pt x="216" y="6"/>
                    <a:pt x="0"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a:off x="4269621" y="1537806"/>
              <a:ext cx="14588" cy="47907"/>
            </a:xfrm>
            <a:custGeom>
              <a:rect b="b" l="l" r="r" t="t"/>
              <a:pathLst>
                <a:path extrusionOk="0" h="1330" w="405">
                  <a:moveTo>
                    <a:pt x="399" y="0"/>
                  </a:moveTo>
                  <a:cubicBezTo>
                    <a:pt x="177" y="0"/>
                    <a:pt x="1" y="193"/>
                    <a:pt x="1" y="755"/>
                  </a:cubicBezTo>
                  <a:cubicBezTo>
                    <a:pt x="7" y="949"/>
                    <a:pt x="41" y="1142"/>
                    <a:pt x="103" y="1329"/>
                  </a:cubicBezTo>
                  <a:cubicBezTo>
                    <a:pt x="183" y="1250"/>
                    <a:pt x="285" y="1210"/>
                    <a:pt x="399" y="1210"/>
                  </a:cubicBezTo>
                  <a:lnTo>
                    <a:pt x="404" y="1210"/>
                  </a:lnTo>
                  <a:lnTo>
                    <a:pt x="404"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p:nvPr/>
          </p:nvSpPr>
          <p:spPr>
            <a:xfrm>
              <a:off x="4245920" y="1416885"/>
              <a:ext cx="38073" cy="75930"/>
            </a:xfrm>
            <a:custGeom>
              <a:rect b="b" l="l" r="r" t="t"/>
              <a:pathLst>
                <a:path extrusionOk="0" h="2108" w="1057">
                  <a:moveTo>
                    <a:pt x="1051" y="1"/>
                  </a:moveTo>
                  <a:lnTo>
                    <a:pt x="0" y="1051"/>
                  </a:lnTo>
                  <a:lnTo>
                    <a:pt x="1057" y="2108"/>
                  </a:lnTo>
                  <a:lnTo>
                    <a:pt x="1051"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4"/>
            <p:cNvSpPr/>
            <p:nvPr/>
          </p:nvSpPr>
          <p:spPr>
            <a:xfrm>
              <a:off x="4225028" y="1312568"/>
              <a:ext cx="47726" cy="14768"/>
            </a:xfrm>
            <a:custGeom>
              <a:rect b="b" l="l" r="r" t="t"/>
              <a:pathLst>
                <a:path extrusionOk="0" h="410" w="1325">
                  <a:moveTo>
                    <a:pt x="1205" y="0"/>
                  </a:moveTo>
                  <a:lnTo>
                    <a:pt x="1" y="6"/>
                  </a:lnTo>
                  <a:lnTo>
                    <a:pt x="1" y="12"/>
                  </a:lnTo>
                  <a:cubicBezTo>
                    <a:pt x="1" y="227"/>
                    <a:pt x="188" y="409"/>
                    <a:pt x="756" y="409"/>
                  </a:cubicBezTo>
                  <a:cubicBezTo>
                    <a:pt x="949" y="404"/>
                    <a:pt x="1142" y="369"/>
                    <a:pt x="1324" y="307"/>
                  </a:cubicBezTo>
                  <a:cubicBezTo>
                    <a:pt x="1250" y="227"/>
                    <a:pt x="1205" y="120"/>
                    <a:pt x="1205" y="12"/>
                  </a:cubicBezTo>
                  <a:lnTo>
                    <a:pt x="1205"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a:off x="4103926" y="1558878"/>
              <a:ext cx="75930" cy="38073"/>
            </a:xfrm>
            <a:custGeom>
              <a:rect b="b" l="l" r="r" t="t"/>
              <a:pathLst>
                <a:path extrusionOk="0" h="1057" w="2108">
                  <a:moveTo>
                    <a:pt x="1057" y="0"/>
                  </a:moveTo>
                  <a:lnTo>
                    <a:pt x="1" y="1051"/>
                  </a:lnTo>
                  <a:lnTo>
                    <a:pt x="6" y="1056"/>
                  </a:lnTo>
                  <a:lnTo>
                    <a:pt x="2108" y="1051"/>
                  </a:lnTo>
                  <a:lnTo>
                    <a:pt x="1057"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p:nvPr/>
          </p:nvSpPr>
          <p:spPr>
            <a:xfrm>
              <a:off x="4225028" y="1582400"/>
              <a:ext cx="47726" cy="14156"/>
            </a:xfrm>
            <a:custGeom>
              <a:rect b="b" l="l" r="r" t="t"/>
              <a:pathLst>
                <a:path extrusionOk="0" h="393" w="1325">
                  <a:moveTo>
                    <a:pt x="756" y="0"/>
                  </a:moveTo>
                  <a:cubicBezTo>
                    <a:pt x="194" y="0"/>
                    <a:pt x="1" y="176"/>
                    <a:pt x="1" y="392"/>
                  </a:cubicBezTo>
                  <a:lnTo>
                    <a:pt x="1205" y="392"/>
                  </a:lnTo>
                  <a:cubicBezTo>
                    <a:pt x="1205" y="284"/>
                    <a:pt x="1250" y="176"/>
                    <a:pt x="1324" y="102"/>
                  </a:cubicBezTo>
                  <a:cubicBezTo>
                    <a:pt x="1142" y="40"/>
                    <a:pt x="949" y="6"/>
                    <a:pt x="756"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4"/>
            <p:cNvSpPr/>
            <p:nvPr/>
          </p:nvSpPr>
          <p:spPr>
            <a:xfrm>
              <a:off x="4011064" y="1582400"/>
              <a:ext cx="47907" cy="14768"/>
            </a:xfrm>
            <a:custGeom>
              <a:rect b="b" l="l" r="r" t="t"/>
              <a:pathLst>
                <a:path extrusionOk="0" h="410" w="1330">
                  <a:moveTo>
                    <a:pt x="574" y="0"/>
                  </a:moveTo>
                  <a:cubicBezTo>
                    <a:pt x="381" y="6"/>
                    <a:pt x="188" y="40"/>
                    <a:pt x="0" y="102"/>
                  </a:cubicBezTo>
                  <a:cubicBezTo>
                    <a:pt x="80" y="182"/>
                    <a:pt x="125" y="290"/>
                    <a:pt x="125" y="398"/>
                  </a:cubicBezTo>
                  <a:lnTo>
                    <a:pt x="125" y="409"/>
                  </a:lnTo>
                  <a:lnTo>
                    <a:pt x="1329" y="403"/>
                  </a:lnTo>
                  <a:lnTo>
                    <a:pt x="1329" y="398"/>
                  </a:lnTo>
                  <a:cubicBezTo>
                    <a:pt x="1329" y="182"/>
                    <a:pt x="1142" y="0"/>
                    <a:pt x="574"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4"/>
            <p:cNvSpPr/>
            <p:nvPr/>
          </p:nvSpPr>
          <p:spPr>
            <a:xfrm>
              <a:off x="3999826" y="1324023"/>
              <a:ext cx="14552" cy="47907"/>
            </a:xfrm>
            <a:custGeom>
              <a:rect b="b" l="l" r="r" t="t"/>
              <a:pathLst>
                <a:path extrusionOk="0" h="1330" w="404">
                  <a:moveTo>
                    <a:pt x="307" y="0"/>
                  </a:moveTo>
                  <a:cubicBezTo>
                    <a:pt x="227" y="80"/>
                    <a:pt x="119" y="120"/>
                    <a:pt x="11" y="120"/>
                  </a:cubicBezTo>
                  <a:lnTo>
                    <a:pt x="0" y="120"/>
                  </a:lnTo>
                  <a:lnTo>
                    <a:pt x="0" y="1329"/>
                  </a:lnTo>
                  <a:lnTo>
                    <a:pt x="11" y="1329"/>
                  </a:lnTo>
                  <a:cubicBezTo>
                    <a:pt x="227" y="1329"/>
                    <a:pt x="403" y="1136"/>
                    <a:pt x="403" y="574"/>
                  </a:cubicBezTo>
                  <a:cubicBezTo>
                    <a:pt x="398" y="375"/>
                    <a:pt x="369" y="182"/>
                    <a:pt x="307"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4"/>
            <p:cNvSpPr/>
            <p:nvPr/>
          </p:nvSpPr>
          <p:spPr>
            <a:xfrm>
              <a:off x="4000006" y="1416885"/>
              <a:ext cx="38109" cy="75930"/>
            </a:xfrm>
            <a:custGeom>
              <a:rect b="b" l="l" r="r" t="t"/>
              <a:pathLst>
                <a:path extrusionOk="0" h="2108" w="1058">
                  <a:moveTo>
                    <a:pt x="1" y="1"/>
                  </a:moveTo>
                  <a:lnTo>
                    <a:pt x="6" y="2108"/>
                  </a:lnTo>
                  <a:lnTo>
                    <a:pt x="1057" y="1051"/>
                  </a:lnTo>
                  <a:lnTo>
                    <a:pt x="1"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4"/>
            <p:cNvSpPr/>
            <p:nvPr/>
          </p:nvSpPr>
          <p:spPr>
            <a:xfrm>
              <a:off x="4011064" y="1313181"/>
              <a:ext cx="47907" cy="13940"/>
            </a:xfrm>
            <a:custGeom>
              <a:rect b="b" l="l" r="r" t="t"/>
              <a:pathLst>
                <a:path extrusionOk="0" h="387" w="1330">
                  <a:moveTo>
                    <a:pt x="125" y="0"/>
                  </a:moveTo>
                  <a:cubicBezTo>
                    <a:pt x="120" y="108"/>
                    <a:pt x="80" y="210"/>
                    <a:pt x="0" y="290"/>
                  </a:cubicBezTo>
                  <a:cubicBezTo>
                    <a:pt x="188" y="347"/>
                    <a:pt x="381" y="381"/>
                    <a:pt x="574" y="387"/>
                  </a:cubicBezTo>
                  <a:cubicBezTo>
                    <a:pt x="583" y="387"/>
                    <a:pt x="592" y="387"/>
                    <a:pt x="600" y="387"/>
                  </a:cubicBezTo>
                  <a:cubicBezTo>
                    <a:pt x="1142" y="387"/>
                    <a:pt x="1329" y="213"/>
                    <a:pt x="1329"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14"/>
          <p:cNvGrpSpPr/>
          <p:nvPr/>
        </p:nvGrpSpPr>
        <p:grpSpPr>
          <a:xfrm>
            <a:off x="4718255" y="1028811"/>
            <a:ext cx="283770" cy="283770"/>
            <a:chOff x="4284880" y="1028811"/>
            <a:chExt cx="283770" cy="283770"/>
          </a:xfrm>
        </p:grpSpPr>
        <p:sp>
          <p:nvSpPr>
            <p:cNvPr id="508" name="Google Shape;508;p14"/>
            <p:cNvSpPr/>
            <p:nvPr/>
          </p:nvSpPr>
          <p:spPr>
            <a:xfrm>
              <a:off x="4284880" y="1028811"/>
              <a:ext cx="283765" cy="283765"/>
            </a:xfrm>
            <a:custGeom>
              <a:rect b="b" l="l" r="r" t="t"/>
              <a:pathLst>
                <a:path extrusionOk="0" h="7878" w="7878">
                  <a:moveTo>
                    <a:pt x="1" y="0"/>
                  </a:moveTo>
                  <a:lnTo>
                    <a:pt x="1" y="7877"/>
                  </a:lnTo>
                  <a:lnTo>
                    <a:pt x="7878" y="7877"/>
                  </a:lnTo>
                  <a:lnTo>
                    <a:pt x="78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4"/>
            <p:cNvSpPr/>
            <p:nvPr/>
          </p:nvSpPr>
          <p:spPr>
            <a:xfrm>
              <a:off x="4406198" y="1043507"/>
              <a:ext cx="36236" cy="112166"/>
            </a:xfrm>
            <a:custGeom>
              <a:rect b="b" l="l" r="r" t="t"/>
              <a:pathLst>
                <a:path extrusionOk="0" h="3114" w="1006">
                  <a:moveTo>
                    <a:pt x="574" y="1"/>
                  </a:moveTo>
                  <a:cubicBezTo>
                    <a:pt x="0" y="955"/>
                    <a:pt x="0" y="2153"/>
                    <a:pt x="574" y="3113"/>
                  </a:cubicBezTo>
                  <a:cubicBezTo>
                    <a:pt x="847" y="2636"/>
                    <a:pt x="994" y="2102"/>
                    <a:pt x="1006" y="1557"/>
                  </a:cubicBezTo>
                  <a:cubicBezTo>
                    <a:pt x="994" y="1012"/>
                    <a:pt x="847" y="472"/>
                    <a:pt x="57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
            <p:cNvSpPr/>
            <p:nvPr/>
          </p:nvSpPr>
          <p:spPr>
            <a:xfrm>
              <a:off x="4406198" y="1185717"/>
              <a:ext cx="36236" cy="112130"/>
            </a:xfrm>
            <a:custGeom>
              <a:rect b="b" l="l" r="r" t="t"/>
              <a:pathLst>
                <a:path extrusionOk="0" h="3113" w="1006">
                  <a:moveTo>
                    <a:pt x="574" y="0"/>
                  </a:moveTo>
                  <a:cubicBezTo>
                    <a:pt x="0" y="960"/>
                    <a:pt x="0" y="2158"/>
                    <a:pt x="574" y="3112"/>
                  </a:cubicBezTo>
                  <a:cubicBezTo>
                    <a:pt x="847" y="2641"/>
                    <a:pt x="994" y="2101"/>
                    <a:pt x="1006" y="1556"/>
                  </a:cubicBezTo>
                  <a:cubicBezTo>
                    <a:pt x="994" y="1011"/>
                    <a:pt x="847" y="477"/>
                    <a:pt x="57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4"/>
            <p:cNvSpPr/>
            <p:nvPr/>
          </p:nvSpPr>
          <p:spPr>
            <a:xfrm>
              <a:off x="4441787" y="1155280"/>
              <a:ext cx="112346" cy="30869"/>
            </a:xfrm>
            <a:custGeom>
              <a:rect b="b" l="l" r="r" t="t"/>
              <a:pathLst>
                <a:path extrusionOk="0" h="857" w="3119">
                  <a:moveTo>
                    <a:pt x="1560" y="0"/>
                  </a:moveTo>
                  <a:cubicBezTo>
                    <a:pt x="1020" y="0"/>
                    <a:pt x="481" y="144"/>
                    <a:pt x="1" y="430"/>
                  </a:cubicBezTo>
                  <a:cubicBezTo>
                    <a:pt x="478" y="697"/>
                    <a:pt x="1012" y="845"/>
                    <a:pt x="1557" y="856"/>
                  </a:cubicBezTo>
                  <a:cubicBezTo>
                    <a:pt x="2108" y="845"/>
                    <a:pt x="2641" y="697"/>
                    <a:pt x="3119" y="430"/>
                  </a:cubicBezTo>
                  <a:cubicBezTo>
                    <a:pt x="2639" y="144"/>
                    <a:pt x="2099" y="0"/>
                    <a:pt x="156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4"/>
            <p:cNvSpPr/>
            <p:nvPr/>
          </p:nvSpPr>
          <p:spPr>
            <a:xfrm>
              <a:off x="4299613" y="1155136"/>
              <a:ext cx="112130" cy="31013"/>
            </a:xfrm>
            <a:custGeom>
              <a:rect b="b" l="l" r="r" t="t"/>
              <a:pathLst>
                <a:path extrusionOk="0" h="861" w="3113">
                  <a:moveTo>
                    <a:pt x="1557" y="0"/>
                  </a:moveTo>
                  <a:cubicBezTo>
                    <a:pt x="1019" y="0"/>
                    <a:pt x="480" y="145"/>
                    <a:pt x="1" y="434"/>
                  </a:cubicBezTo>
                  <a:cubicBezTo>
                    <a:pt x="472" y="701"/>
                    <a:pt x="1011" y="849"/>
                    <a:pt x="1557" y="860"/>
                  </a:cubicBezTo>
                  <a:cubicBezTo>
                    <a:pt x="2102" y="849"/>
                    <a:pt x="2636" y="701"/>
                    <a:pt x="3113" y="434"/>
                  </a:cubicBezTo>
                  <a:cubicBezTo>
                    <a:pt x="2633" y="145"/>
                    <a:pt x="2095" y="0"/>
                    <a:pt x="1557"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4"/>
            <p:cNvSpPr/>
            <p:nvPr/>
          </p:nvSpPr>
          <p:spPr>
            <a:xfrm>
              <a:off x="4437500" y="1080753"/>
              <a:ext cx="79208" cy="79424"/>
            </a:xfrm>
            <a:custGeom>
              <a:rect b="b" l="l" r="r" t="t"/>
              <a:pathLst>
                <a:path extrusionOk="0" h="2205" w="2199">
                  <a:moveTo>
                    <a:pt x="2198" y="1"/>
                  </a:moveTo>
                  <a:lnTo>
                    <a:pt x="2198" y="1"/>
                  </a:lnTo>
                  <a:cubicBezTo>
                    <a:pt x="1113" y="273"/>
                    <a:pt x="273" y="1119"/>
                    <a:pt x="0" y="2204"/>
                  </a:cubicBezTo>
                  <a:cubicBezTo>
                    <a:pt x="523" y="2056"/>
                    <a:pt x="1006" y="1784"/>
                    <a:pt x="1403" y="1403"/>
                  </a:cubicBezTo>
                  <a:cubicBezTo>
                    <a:pt x="1784" y="1012"/>
                    <a:pt x="2056" y="529"/>
                    <a:pt x="2198"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4"/>
            <p:cNvSpPr/>
            <p:nvPr/>
          </p:nvSpPr>
          <p:spPr>
            <a:xfrm>
              <a:off x="4336858" y="1181395"/>
              <a:ext cx="79208" cy="79208"/>
            </a:xfrm>
            <a:custGeom>
              <a:rect b="b" l="l" r="r" t="t"/>
              <a:pathLst>
                <a:path extrusionOk="0" h="2199" w="2199">
                  <a:moveTo>
                    <a:pt x="2198" y="1"/>
                  </a:moveTo>
                  <a:lnTo>
                    <a:pt x="2198" y="1"/>
                  </a:lnTo>
                  <a:cubicBezTo>
                    <a:pt x="1119" y="273"/>
                    <a:pt x="273" y="1120"/>
                    <a:pt x="0" y="2199"/>
                  </a:cubicBezTo>
                  <a:cubicBezTo>
                    <a:pt x="528" y="2057"/>
                    <a:pt x="1011" y="1784"/>
                    <a:pt x="1403" y="1404"/>
                  </a:cubicBezTo>
                  <a:cubicBezTo>
                    <a:pt x="1783" y="1012"/>
                    <a:pt x="2056" y="529"/>
                    <a:pt x="2198"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
            <p:cNvSpPr/>
            <p:nvPr/>
          </p:nvSpPr>
          <p:spPr>
            <a:xfrm>
              <a:off x="4437500" y="1181395"/>
              <a:ext cx="79208" cy="79208"/>
            </a:xfrm>
            <a:custGeom>
              <a:rect b="b" l="l" r="r" t="t"/>
              <a:pathLst>
                <a:path extrusionOk="0" h="2199" w="2199">
                  <a:moveTo>
                    <a:pt x="0" y="1"/>
                  </a:moveTo>
                  <a:cubicBezTo>
                    <a:pt x="142" y="523"/>
                    <a:pt x="415" y="1006"/>
                    <a:pt x="795" y="1404"/>
                  </a:cubicBezTo>
                  <a:cubicBezTo>
                    <a:pt x="1187" y="1778"/>
                    <a:pt x="1670" y="2057"/>
                    <a:pt x="2198" y="2199"/>
                  </a:cubicBezTo>
                  <a:cubicBezTo>
                    <a:pt x="1926" y="1114"/>
                    <a:pt x="1079" y="268"/>
                    <a:pt x="0"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4"/>
            <p:cNvSpPr/>
            <p:nvPr/>
          </p:nvSpPr>
          <p:spPr>
            <a:xfrm>
              <a:off x="4336858" y="1080753"/>
              <a:ext cx="79208" cy="79208"/>
            </a:xfrm>
            <a:custGeom>
              <a:rect b="b" l="l" r="r" t="t"/>
              <a:pathLst>
                <a:path extrusionOk="0" h="2199" w="2199">
                  <a:moveTo>
                    <a:pt x="0" y="1"/>
                  </a:moveTo>
                  <a:cubicBezTo>
                    <a:pt x="142" y="529"/>
                    <a:pt x="420" y="1012"/>
                    <a:pt x="795" y="1403"/>
                  </a:cubicBezTo>
                  <a:cubicBezTo>
                    <a:pt x="1193" y="1784"/>
                    <a:pt x="1676" y="2056"/>
                    <a:pt x="2198" y="2198"/>
                  </a:cubicBezTo>
                  <a:cubicBezTo>
                    <a:pt x="1925" y="1119"/>
                    <a:pt x="1085" y="273"/>
                    <a:pt x="0"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4"/>
            <p:cNvSpPr/>
            <p:nvPr/>
          </p:nvSpPr>
          <p:spPr>
            <a:xfrm>
              <a:off x="4416644" y="1160539"/>
              <a:ext cx="20459" cy="20495"/>
            </a:xfrm>
            <a:custGeom>
              <a:rect b="b" l="l" r="r" t="t"/>
              <a:pathLst>
                <a:path extrusionOk="0" h="569" w="568">
                  <a:moveTo>
                    <a:pt x="284" y="1"/>
                  </a:moveTo>
                  <a:cubicBezTo>
                    <a:pt x="125" y="1"/>
                    <a:pt x="0" y="125"/>
                    <a:pt x="0" y="284"/>
                  </a:cubicBezTo>
                  <a:cubicBezTo>
                    <a:pt x="0" y="438"/>
                    <a:pt x="125" y="568"/>
                    <a:pt x="284" y="568"/>
                  </a:cubicBezTo>
                  <a:cubicBezTo>
                    <a:pt x="437" y="568"/>
                    <a:pt x="568" y="438"/>
                    <a:pt x="568" y="284"/>
                  </a:cubicBezTo>
                  <a:cubicBezTo>
                    <a:pt x="568" y="125"/>
                    <a:pt x="437" y="1"/>
                    <a:pt x="28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4"/>
            <p:cNvSpPr/>
            <p:nvPr/>
          </p:nvSpPr>
          <p:spPr>
            <a:xfrm>
              <a:off x="4515017" y="1028811"/>
              <a:ext cx="53634" cy="53634"/>
            </a:xfrm>
            <a:custGeom>
              <a:rect b="b" l="l" r="r" t="t"/>
              <a:pathLst>
                <a:path extrusionOk="0" h="1489" w="1489">
                  <a:moveTo>
                    <a:pt x="1415" y="74"/>
                  </a:moveTo>
                  <a:cubicBezTo>
                    <a:pt x="1415" y="74"/>
                    <a:pt x="1239" y="528"/>
                    <a:pt x="989" y="784"/>
                  </a:cubicBezTo>
                  <a:cubicBezTo>
                    <a:pt x="810" y="959"/>
                    <a:pt x="678" y="1031"/>
                    <a:pt x="588" y="1031"/>
                  </a:cubicBezTo>
                  <a:cubicBezTo>
                    <a:pt x="550" y="1031"/>
                    <a:pt x="519" y="1018"/>
                    <a:pt x="495" y="994"/>
                  </a:cubicBezTo>
                  <a:cubicBezTo>
                    <a:pt x="421" y="914"/>
                    <a:pt x="455" y="755"/>
                    <a:pt x="711" y="500"/>
                  </a:cubicBezTo>
                  <a:cubicBezTo>
                    <a:pt x="966" y="250"/>
                    <a:pt x="1415" y="74"/>
                    <a:pt x="1415" y="74"/>
                  </a:cubicBezTo>
                  <a:close/>
                  <a:moveTo>
                    <a:pt x="1" y="0"/>
                  </a:moveTo>
                  <a:cubicBezTo>
                    <a:pt x="1" y="824"/>
                    <a:pt x="665" y="1488"/>
                    <a:pt x="1489" y="1488"/>
                  </a:cubicBezTo>
                  <a:lnTo>
                    <a:pt x="1489"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4"/>
            <p:cNvSpPr/>
            <p:nvPr/>
          </p:nvSpPr>
          <p:spPr>
            <a:xfrm>
              <a:off x="4530182" y="1031440"/>
              <a:ext cx="35804" cy="34507"/>
            </a:xfrm>
            <a:custGeom>
              <a:rect b="b" l="l" r="r" t="t"/>
              <a:pathLst>
                <a:path extrusionOk="0" h="958" w="994">
                  <a:moveTo>
                    <a:pt x="994" y="1"/>
                  </a:moveTo>
                  <a:cubicBezTo>
                    <a:pt x="994" y="1"/>
                    <a:pt x="545" y="177"/>
                    <a:pt x="290" y="427"/>
                  </a:cubicBezTo>
                  <a:cubicBezTo>
                    <a:pt x="34" y="682"/>
                    <a:pt x="0" y="841"/>
                    <a:pt x="80" y="921"/>
                  </a:cubicBezTo>
                  <a:cubicBezTo>
                    <a:pt x="102" y="945"/>
                    <a:pt x="132" y="958"/>
                    <a:pt x="170" y="958"/>
                  </a:cubicBezTo>
                  <a:cubicBezTo>
                    <a:pt x="260" y="958"/>
                    <a:pt x="393" y="886"/>
                    <a:pt x="568" y="711"/>
                  </a:cubicBezTo>
                  <a:cubicBezTo>
                    <a:pt x="824" y="455"/>
                    <a:pt x="994" y="1"/>
                    <a:pt x="994"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4"/>
            <p:cNvSpPr/>
            <p:nvPr/>
          </p:nvSpPr>
          <p:spPr>
            <a:xfrm>
              <a:off x="4284880" y="1028811"/>
              <a:ext cx="53634" cy="53634"/>
            </a:xfrm>
            <a:custGeom>
              <a:rect b="b" l="l" r="r" t="t"/>
              <a:pathLst>
                <a:path extrusionOk="0" h="1489" w="1489">
                  <a:moveTo>
                    <a:pt x="74" y="74"/>
                  </a:moveTo>
                  <a:lnTo>
                    <a:pt x="74" y="74"/>
                  </a:lnTo>
                  <a:cubicBezTo>
                    <a:pt x="75" y="74"/>
                    <a:pt x="529" y="250"/>
                    <a:pt x="779" y="500"/>
                  </a:cubicBezTo>
                  <a:cubicBezTo>
                    <a:pt x="1034" y="750"/>
                    <a:pt x="1068" y="914"/>
                    <a:pt x="995" y="994"/>
                  </a:cubicBezTo>
                  <a:cubicBezTo>
                    <a:pt x="971" y="1016"/>
                    <a:pt x="940" y="1028"/>
                    <a:pt x="903" y="1028"/>
                  </a:cubicBezTo>
                  <a:cubicBezTo>
                    <a:pt x="812" y="1028"/>
                    <a:pt x="680" y="958"/>
                    <a:pt x="500" y="778"/>
                  </a:cubicBezTo>
                  <a:cubicBezTo>
                    <a:pt x="251" y="528"/>
                    <a:pt x="75" y="74"/>
                    <a:pt x="74" y="74"/>
                  </a:cubicBezTo>
                  <a:close/>
                  <a:moveTo>
                    <a:pt x="1" y="0"/>
                  </a:moveTo>
                  <a:lnTo>
                    <a:pt x="1" y="1488"/>
                  </a:lnTo>
                  <a:cubicBezTo>
                    <a:pt x="824" y="1488"/>
                    <a:pt x="1489" y="824"/>
                    <a:pt x="148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4"/>
            <p:cNvSpPr/>
            <p:nvPr/>
          </p:nvSpPr>
          <p:spPr>
            <a:xfrm>
              <a:off x="4284880" y="1258948"/>
              <a:ext cx="53634" cy="53634"/>
            </a:xfrm>
            <a:custGeom>
              <a:rect b="b" l="l" r="r" t="t"/>
              <a:pathLst>
                <a:path extrusionOk="0" h="1489" w="1489">
                  <a:moveTo>
                    <a:pt x="902" y="458"/>
                  </a:moveTo>
                  <a:cubicBezTo>
                    <a:pt x="940" y="458"/>
                    <a:pt x="971" y="471"/>
                    <a:pt x="995" y="494"/>
                  </a:cubicBezTo>
                  <a:cubicBezTo>
                    <a:pt x="1068" y="574"/>
                    <a:pt x="1040" y="733"/>
                    <a:pt x="779" y="988"/>
                  </a:cubicBezTo>
                  <a:cubicBezTo>
                    <a:pt x="529" y="1244"/>
                    <a:pt x="74" y="1414"/>
                    <a:pt x="74" y="1414"/>
                  </a:cubicBezTo>
                  <a:cubicBezTo>
                    <a:pt x="74" y="1414"/>
                    <a:pt x="251" y="960"/>
                    <a:pt x="500" y="710"/>
                  </a:cubicBezTo>
                  <a:cubicBezTo>
                    <a:pt x="680" y="531"/>
                    <a:pt x="812" y="458"/>
                    <a:pt x="902" y="458"/>
                  </a:cubicBezTo>
                  <a:close/>
                  <a:moveTo>
                    <a:pt x="1" y="0"/>
                  </a:moveTo>
                  <a:lnTo>
                    <a:pt x="1" y="1488"/>
                  </a:lnTo>
                  <a:lnTo>
                    <a:pt x="1489" y="1488"/>
                  </a:lnTo>
                  <a:cubicBezTo>
                    <a:pt x="1489" y="665"/>
                    <a:pt x="824" y="0"/>
                    <a:pt x="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4"/>
            <p:cNvSpPr/>
            <p:nvPr/>
          </p:nvSpPr>
          <p:spPr>
            <a:xfrm>
              <a:off x="4515017" y="1258948"/>
              <a:ext cx="53634" cy="53634"/>
            </a:xfrm>
            <a:custGeom>
              <a:rect b="b" l="l" r="r" t="t"/>
              <a:pathLst>
                <a:path extrusionOk="0" h="1489" w="1489">
                  <a:moveTo>
                    <a:pt x="587" y="460"/>
                  </a:moveTo>
                  <a:cubicBezTo>
                    <a:pt x="677" y="460"/>
                    <a:pt x="809" y="530"/>
                    <a:pt x="989" y="710"/>
                  </a:cubicBezTo>
                  <a:cubicBezTo>
                    <a:pt x="1245" y="960"/>
                    <a:pt x="1415" y="1414"/>
                    <a:pt x="1415" y="1414"/>
                  </a:cubicBezTo>
                  <a:cubicBezTo>
                    <a:pt x="1415" y="1414"/>
                    <a:pt x="966" y="1244"/>
                    <a:pt x="711" y="988"/>
                  </a:cubicBezTo>
                  <a:cubicBezTo>
                    <a:pt x="455" y="733"/>
                    <a:pt x="421" y="574"/>
                    <a:pt x="495" y="494"/>
                  </a:cubicBezTo>
                  <a:cubicBezTo>
                    <a:pt x="518" y="472"/>
                    <a:pt x="549" y="460"/>
                    <a:pt x="587" y="460"/>
                  </a:cubicBezTo>
                  <a:close/>
                  <a:moveTo>
                    <a:pt x="1489" y="0"/>
                  </a:moveTo>
                  <a:cubicBezTo>
                    <a:pt x="665" y="0"/>
                    <a:pt x="1" y="665"/>
                    <a:pt x="1" y="1488"/>
                  </a:cubicBezTo>
                  <a:lnTo>
                    <a:pt x="1489" y="1488"/>
                  </a:lnTo>
                  <a:lnTo>
                    <a:pt x="1489"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4"/>
            <p:cNvSpPr/>
            <p:nvPr/>
          </p:nvSpPr>
          <p:spPr>
            <a:xfrm>
              <a:off x="4287546" y="1031440"/>
              <a:ext cx="35840" cy="34435"/>
            </a:xfrm>
            <a:custGeom>
              <a:rect b="b" l="l" r="r" t="t"/>
              <a:pathLst>
                <a:path extrusionOk="0" h="956" w="995">
                  <a:moveTo>
                    <a:pt x="0" y="1"/>
                  </a:moveTo>
                  <a:cubicBezTo>
                    <a:pt x="1" y="1"/>
                    <a:pt x="177" y="455"/>
                    <a:pt x="426" y="705"/>
                  </a:cubicBezTo>
                  <a:cubicBezTo>
                    <a:pt x="606" y="885"/>
                    <a:pt x="738" y="955"/>
                    <a:pt x="829" y="955"/>
                  </a:cubicBezTo>
                  <a:cubicBezTo>
                    <a:pt x="866" y="955"/>
                    <a:pt x="897" y="943"/>
                    <a:pt x="921" y="921"/>
                  </a:cubicBezTo>
                  <a:cubicBezTo>
                    <a:pt x="994" y="841"/>
                    <a:pt x="960" y="677"/>
                    <a:pt x="705" y="427"/>
                  </a:cubicBezTo>
                  <a:cubicBezTo>
                    <a:pt x="455" y="177"/>
                    <a:pt x="1" y="1"/>
                    <a:pt x="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4"/>
            <p:cNvSpPr/>
            <p:nvPr/>
          </p:nvSpPr>
          <p:spPr>
            <a:xfrm>
              <a:off x="4287546" y="1275409"/>
              <a:ext cx="35840" cy="34507"/>
            </a:xfrm>
            <a:custGeom>
              <a:rect b="b" l="l" r="r" t="t"/>
              <a:pathLst>
                <a:path extrusionOk="0" h="958" w="995">
                  <a:moveTo>
                    <a:pt x="827" y="1"/>
                  </a:moveTo>
                  <a:cubicBezTo>
                    <a:pt x="735" y="1"/>
                    <a:pt x="602" y="74"/>
                    <a:pt x="426" y="253"/>
                  </a:cubicBezTo>
                  <a:cubicBezTo>
                    <a:pt x="177" y="503"/>
                    <a:pt x="0" y="957"/>
                    <a:pt x="0" y="957"/>
                  </a:cubicBezTo>
                  <a:cubicBezTo>
                    <a:pt x="0" y="957"/>
                    <a:pt x="449" y="787"/>
                    <a:pt x="705" y="531"/>
                  </a:cubicBezTo>
                  <a:cubicBezTo>
                    <a:pt x="966" y="276"/>
                    <a:pt x="994" y="117"/>
                    <a:pt x="921" y="37"/>
                  </a:cubicBezTo>
                  <a:cubicBezTo>
                    <a:pt x="897" y="14"/>
                    <a:pt x="866" y="1"/>
                    <a:pt x="827"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4"/>
            <p:cNvSpPr/>
            <p:nvPr/>
          </p:nvSpPr>
          <p:spPr>
            <a:xfrm>
              <a:off x="4530182" y="1275517"/>
              <a:ext cx="35804" cy="34399"/>
            </a:xfrm>
            <a:custGeom>
              <a:rect b="b" l="l" r="r" t="t"/>
              <a:pathLst>
                <a:path extrusionOk="0" h="955" w="994">
                  <a:moveTo>
                    <a:pt x="168" y="0"/>
                  </a:moveTo>
                  <a:cubicBezTo>
                    <a:pt x="131" y="0"/>
                    <a:pt x="101" y="12"/>
                    <a:pt x="80" y="34"/>
                  </a:cubicBezTo>
                  <a:cubicBezTo>
                    <a:pt x="0" y="114"/>
                    <a:pt x="34" y="273"/>
                    <a:pt x="290" y="528"/>
                  </a:cubicBezTo>
                  <a:cubicBezTo>
                    <a:pt x="545" y="784"/>
                    <a:pt x="994" y="954"/>
                    <a:pt x="994" y="954"/>
                  </a:cubicBezTo>
                  <a:cubicBezTo>
                    <a:pt x="994" y="954"/>
                    <a:pt x="824" y="500"/>
                    <a:pt x="568" y="250"/>
                  </a:cubicBezTo>
                  <a:cubicBezTo>
                    <a:pt x="388" y="70"/>
                    <a:pt x="256" y="0"/>
                    <a:pt x="168"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14"/>
          <p:cNvGrpSpPr/>
          <p:nvPr/>
        </p:nvGrpSpPr>
        <p:grpSpPr>
          <a:xfrm>
            <a:off x="5000891" y="1028699"/>
            <a:ext cx="283985" cy="283985"/>
            <a:chOff x="4569316" y="1028699"/>
            <a:chExt cx="283985" cy="283985"/>
          </a:xfrm>
        </p:grpSpPr>
        <p:sp>
          <p:nvSpPr>
            <p:cNvPr id="527" name="Google Shape;527;p14"/>
            <p:cNvSpPr/>
            <p:nvPr/>
          </p:nvSpPr>
          <p:spPr>
            <a:xfrm>
              <a:off x="4569316" y="1028915"/>
              <a:ext cx="283981" cy="283765"/>
            </a:xfrm>
            <a:custGeom>
              <a:rect b="b" l="l" r="r" t="t"/>
              <a:pathLst>
                <a:path extrusionOk="0" h="7878" w="7884">
                  <a:moveTo>
                    <a:pt x="1" y="1"/>
                  </a:moveTo>
                  <a:lnTo>
                    <a:pt x="1" y="7878"/>
                  </a:lnTo>
                  <a:lnTo>
                    <a:pt x="7883" y="7878"/>
                  </a:lnTo>
                  <a:lnTo>
                    <a:pt x="7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4"/>
            <p:cNvSpPr/>
            <p:nvPr/>
          </p:nvSpPr>
          <p:spPr>
            <a:xfrm>
              <a:off x="4683466" y="1069006"/>
              <a:ext cx="55687" cy="67537"/>
            </a:xfrm>
            <a:custGeom>
              <a:rect b="b" l="l" r="r" t="t"/>
              <a:pathLst>
                <a:path extrusionOk="0" h="1875" w="1546">
                  <a:moveTo>
                    <a:pt x="1" y="1"/>
                  </a:moveTo>
                  <a:lnTo>
                    <a:pt x="773" y="1875"/>
                  </a:lnTo>
                  <a:lnTo>
                    <a:pt x="1545" y="1"/>
                  </a:lnTo>
                  <a:lnTo>
                    <a:pt x="773" y="302"/>
                  </a:lnTo>
                  <a:lnTo>
                    <a:pt x="1"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4"/>
            <p:cNvSpPr/>
            <p:nvPr/>
          </p:nvSpPr>
          <p:spPr>
            <a:xfrm>
              <a:off x="4683466" y="1205056"/>
              <a:ext cx="55687" cy="67321"/>
            </a:xfrm>
            <a:custGeom>
              <a:rect b="b" l="l" r="r" t="t"/>
              <a:pathLst>
                <a:path extrusionOk="0" h="1869" w="1546">
                  <a:moveTo>
                    <a:pt x="773" y="0"/>
                  </a:moveTo>
                  <a:lnTo>
                    <a:pt x="1" y="1869"/>
                  </a:lnTo>
                  <a:lnTo>
                    <a:pt x="773" y="1574"/>
                  </a:lnTo>
                  <a:lnTo>
                    <a:pt x="1545" y="1869"/>
                  </a:lnTo>
                  <a:lnTo>
                    <a:pt x="773"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4"/>
            <p:cNvSpPr/>
            <p:nvPr/>
          </p:nvSpPr>
          <p:spPr>
            <a:xfrm>
              <a:off x="4745674" y="1142885"/>
              <a:ext cx="67321" cy="55867"/>
            </a:xfrm>
            <a:custGeom>
              <a:rect b="b" l="l" r="r" t="t"/>
              <a:pathLst>
                <a:path extrusionOk="0" h="1551" w="1869">
                  <a:moveTo>
                    <a:pt x="1869" y="0"/>
                  </a:moveTo>
                  <a:lnTo>
                    <a:pt x="0" y="772"/>
                  </a:lnTo>
                  <a:lnTo>
                    <a:pt x="1869" y="1550"/>
                  </a:lnTo>
                  <a:lnTo>
                    <a:pt x="1869" y="1550"/>
                  </a:lnTo>
                  <a:lnTo>
                    <a:pt x="1573" y="772"/>
                  </a:lnTo>
                  <a:lnTo>
                    <a:pt x="1869"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4"/>
            <p:cNvSpPr/>
            <p:nvPr/>
          </p:nvSpPr>
          <p:spPr>
            <a:xfrm>
              <a:off x="4609623" y="1142885"/>
              <a:ext cx="67537" cy="55867"/>
            </a:xfrm>
            <a:custGeom>
              <a:rect b="b" l="l" r="r" t="t"/>
              <a:pathLst>
                <a:path extrusionOk="0" h="1551" w="1875">
                  <a:moveTo>
                    <a:pt x="1" y="0"/>
                  </a:moveTo>
                  <a:lnTo>
                    <a:pt x="302" y="772"/>
                  </a:lnTo>
                  <a:lnTo>
                    <a:pt x="1" y="1550"/>
                  </a:lnTo>
                  <a:lnTo>
                    <a:pt x="1875" y="772"/>
                  </a:lnTo>
                  <a:lnTo>
                    <a:pt x="1"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4"/>
            <p:cNvSpPr/>
            <p:nvPr/>
          </p:nvSpPr>
          <p:spPr>
            <a:xfrm>
              <a:off x="4735624" y="1079236"/>
              <a:ext cx="67357" cy="67357"/>
            </a:xfrm>
            <a:custGeom>
              <a:rect b="b" l="l" r="r" t="t"/>
              <a:pathLst>
                <a:path extrusionOk="0" h="1870" w="1870">
                  <a:moveTo>
                    <a:pt x="773" y="1"/>
                  </a:moveTo>
                  <a:lnTo>
                    <a:pt x="1" y="1869"/>
                  </a:lnTo>
                  <a:lnTo>
                    <a:pt x="1869" y="1091"/>
                  </a:lnTo>
                  <a:lnTo>
                    <a:pt x="1108" y="756"/>
                  </a:lnTo>
                  <a:lnTo>
                    <a:pt x="773"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4"/>
            <p:cNvSpPr/>
            <p:nvPr/>
          </p:nvSpPr>
          <p:spPr>
            <a:xfrm>
              <a:off x="4619853" y="1195043"/>
              <a:ext cx="67321" cy="67321"/>
            </a:xfrm>
            <a:custGeom>
              <a:rect b="b" l="l" r="r" t="t"/>
              <a:pathLst>
                <a:path extrusionOk="0" h="1869" w="1869">
                  <a:moveTo>
                    <a:pt x="1869" y="0"/>
                  </a:moveTo>
                  <a:lnTo>
                    <a:pt x="0" y="778"/>
                  </a:lnTo>
                  <a:lnTo>
                    <a:pt x="756" y="1113"/>
                  </a:lnTo>
                  <a:lnTo>
                    <a:pt x="1091" y="1869"/>
                  </a:lnTo>
                  <a:lnTo>
                    <a:pt x="1869"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a:off x="4735624" y="1195043"/>
              <a:ext cx="67357" cy="67321"/>
            </a:xfrm>
            <a:custGeom>
              <a:rect b="b" l="l" r="r" t="t"/>
              <a:pathLst>
                <a:path extrusionOk="0" h="1869" w="1870">
                  <a:moveTo>
                    <a:pt x="1" y="0"/>
                  </a:moveTo>
                  <a:lnTo>
                    <a:pt x="773" y="1869"/>
                  </a:lnTo>
                  <a:lnTo>
                    <a:pt x="1108" y="1113"/>
                  </a:lnTo>
                  <a:lnTo>
                    <a:pt x="1869" y="778"/>
                  </a:lnTo>
                  <a:lnTo>
                    <a:pt x="1"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4"/>
            <p:cNvSpPr/>
            <p:nvPr/>
          </p:nvSpPr>
          <p:spPr>
            <a:xfrm>
              <a:off x="4619853" y="1079236"/>
              <a:ext cx="67321" cy="67357"/>
            </a:xfrm>
            <a:custGeom>
              <a:rect b="b" l="l" r="r" t="t"/>
              <a:pathLst>
                <a:path extrusionOk="0" h="1870" w="1869">
                  <a:moveTo>
                    <a:pt x="1091" y="1"/>
                  </a:moveTo>
                  <a:lnTo>
                    <a:pt x="756" y="756"/>
                  </a:lnTo>
                  <a:lnTo>
                    <a:pt x="0" y="1091"/>
                  </a:lnTo>
                  <a:lnTo>
                    <a:pt x="1869" y="1869"/>
                  </a:lnTo>
                  <a:lnTo>
                    <a:pt x="1091"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4"/>
            <p:cNvSpPr/>
            <p:nvPr/>
          </p:nvSpPr>
          <p:spPr>
            <a:xfrm>
              <a:off x="4687140" y="1146559"/>
              <a:ext cx="48339" cy="48519"/>
            </a:xfrm>
            <a:custGeom>
              <a:rect b="b" l="l" r="r" t="t"/>
              <a:pathLst>
                <a:path extrusionOk="0" h="1347" w="1342">
                  <a:moveTo>
                    <a:pt x="671" y="0"/>
                  </a:moveTo>
                  <a:cubicBezTo>
                    <a:pt x="302" y="0"/>
                    <a:pt x="1" y="301"/>
                    <a:pt x="1" y="670"/>
                  </a:cubicBezTo>
                  <a:cubicBezTo>
                    <a:pt x="1" y="1045"/>
                    <a:pt x="302" y="1346"/>
                    <a:pt x="671" y="1346"/>
                  </a:cubicBezTo>
                  <a:cubicBezTo>
                    <a:pt x="1040" y="1346"/>
                    <a:pt x="1341" y="1045"/>
                    <a:pt x="1341" y="670"/>
                  </a:cubicBezTo>
                  <a:cubicBezTo>
                    <a:pt x="1341" y="301"/>
                    <a:pt x="1040" y="0"/>
                    <a:pt x="671"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
            <p:cNvSpPr/>
            <p:nvPr/>
          </p:nvSpPr>
          <p:spPr>
            <a:xfrm>
              <a:off x="4784720" y="1245868"/>
              <a:ext cx="36668" cy="34903"/>
            </a:xfrm>
            <a:custGeom>
              <a:rect b="b" l="l" r="r" t="t"/>
              <a:pathLst>
                <a:path extrusionOk="0" h="969" w="1018">
                  <a:moveTo>
                    <a:pt x="185" y="1"/>
                  </a:moveTo>
                  <a:cubicBezTo>
                    <a:pt x="144" y="1"/>
                    <a:pt x="111" y="14"/>
                    <a:pt x="86" y="37"/>
                  </a:cubicBezTo>
                  <a:cubicBezTo>
                    <a:pt x="1" y="123"/>
                    <a:pt x="41" y="299"/>
                    <a:pt x="302" y="554"/>
                  </a:cubicBezTo>
                  <a:cubicBezTo>
                    <a:pt x="557" y="810"/>
                    <a:pt x="1017" y="969"/>
                    <a:pt x="1017" y="969"/>
                  </a:cubicBezTo>
                  <a:cubicBezTo>
                    <a:pt x="1017" y="969"/>
                    <a:pt x="858" y="509"/>
                    <a:pt x="603" y="253"/>
                  </a:cubicBezTo>
                  <a:cubicBezTo>
                    <a:pt x="419" y="74"/>
                    <a:pt x="281" y="1"/>
                    <a:pt x="185"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4"/>
            <p:cNvSpPr/>
            <p:nvPr/>
          </p:nvSpPr>
          <p:spPr>
            <a:xfrm>
              <a:off x="4784720" y="1060829"/>
              <a:ext cx="36668" cy="34903"/>
            </a:xfrm>
            <a:custGeom>
              <a:rect b="b" l="l" r="r" t="t"/>
              <a:pathLst>
                <a:path extrusionOk="0" h="969" w="1018">
                  <a:moveTo>
                    <a:pt x="1017" y="1"/>
                  </a:moveTo>
                  <a:cubicBezTo>
                    <a:pt x="1017" y="1"/>
                    <a:pt x="557" y="160"/>
                    <a:pt x="302" y="415"/>
                  </a:cubicBezTo>
                  <a:cubicBezTo>
                    <a:pt x="41" y="671"/>
                    <a:pt x="1" y="847"/>
                    <a:pt x="86" y="932"/>
                  </a:cubicBezTo>
                  <a:cubicBezTo>
                    <a:pt x="111" y="956"/>
                    <a:pt x="145" y="969"/>
                    <a:pt x="186" y="969"/>
                  </a:cubicBezTo>
                  <a:cubicBezTo>
                    <a:pt x="283" y="969"/>
                    <a:pt x="423" y="896"/>
                    <a:pt x="603" y="716"/>
                  </a:cubicBezTo>
                  <a:cubicBezTo>
                    <a:pt x="858" y="461"/>
                    <a:pt x="1017" y="1"/>
                    <a:pt x="1017"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4"/>
            <p:cNvSpPr/>
            <p:nvPr/>
          </p:nvSpPr>
          <p:spPr>
            <a:xfrm>
              <a:off x="4601447" y="1245868"/>
              <a:ext cx="36452" cy="34903"/>
            </a:xfrm>
            <a:custGeom>
              <a:rect b="b" l="l" r="r" t="t"/>
              <a:pathLst>
                <a:path extrusionOk="0" h="969" w="1012">
                  <a:moveTo>
                    <a:pt x="830" y="1"/>
                  </a:moveTo>
                  <a:cubicBezTo>
                    <a:pt x="735" y="1"/>
                    <a:pt x="594" y="74"/>
                    <a:pt x="415" y="253"/>
                  </a:cubicBezTo>
                  <a:cubicBezTo>
                    <a:pt x="159" y="509"/>
                    <a:pt x="0" y="969"/>
                    <a:pt x="0" y="969"/>
                  </a:cubicBezTo>
                  <a:cubicBezTo>
                    <a:pt x="0" y="969"/>
                    <a:pt x="460" y="810"/>
                    <a:pt x="716" y="554"/>
                  </a:cubicBezTo>
                  <a:cubicBezTo>
                    <a:pt x="971" y="299"/>
                    <a:pt x="1011" y="123"/>
                    <a:pt x="926" y="37"/>
                  </a:cubicBezTo>
                  <a:cubicBezTo>
                    <a:pt x="902" y="14"/>
                    <a:pt x="870" y="1"/>
                    <a:pt x="83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a:off x="4601447" y="1060829"/>
              <a:ext cx="36452" cy="34903"/>
            </a:xfrm>
            <a:custGeom>
              <a:rect b="b" l="l" r="r" t="t"/>
              <a:pathLst>
                <a:path extrusionOk="0" h="969" w="1012">
                  <a:moveTo>
                    <a:pt x="0" y="1"/>
                  </a:moveTo>
                  <a:cubicBezTo>
                    <a:pt x="0" y="1"/>
                    <a:pt x="159" y="461"/>
                    <a:pt x="415" y="716"/>
                  </a:cubicBezTo>
                  <a:cubicBezTo>
                    <a:pt x="594" y="896"/>
                    <a:pt x="735" y="969"/>
                    <a:pt x="830" y="969"/>
                  </a:cubicBezTo>
                  <a:cubicBezTo>
                    <a:pt x="870" y="969"/>
                    <a:pt x="902" y="956"/>
                    <a:pt x="926" y="932"/>
                  </a:cubicBezTo>
                  <a:cubicBezTo>
                    <a:pt x="1011" y="847"/>
                    <a:pt x="971" y="671"/>
                    <a:pt x="716" y="415"/>
                  </a:cubicBezTo>
                  <a:cubicBezTo>
                    <a:pt x="460" y="160"/>
                    <a:pt x="0" y="1"/>
                    <a:pt x="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a:off x="4569316" y="1028915"/>
              <a:ext cx="103557" cy="103341"/>
            </a:xfrm>
            <a:custGeom>
              <a:rect b="b" l="l" r="r" t="t"/>
              <a:pathLst>
                <a:path extrusionOk="0" h="2869" w="2875">
                  <a:moveTo>
                    <a:pt x="1460" y="1"/>
                  </a:moveTo>
                  <a:cubicBezTo>
                    <a:pt x="1188" y="120"/>
                    <a:pt x="898" y="182"/>
                    <a:pt x="597" y="182"/>
                  </a:cubicBezTo>
                  <a:cubicBezTo>
                    <a:pt x="444" y="182"/>
                    <a:pt x="285" y="165"/>
                    <a:pt x="137" y="131"/>
                  </a:cubicBezTo>
                  <a:lnTo>
                    <a:pt x="137" y="131"/>
                  </a:lnTo>
                  <a:cubicBezTo>
                    <a:pt x="171" y="285"/>
                    <a:pt x="188" y="438"/>
                    <a:pt x="188" y="591"/>
                  </a:cubicBezTo>
                  <a:cubicBezTo>
                    <a:pt x="188" y="892"/>
                    <a:pt x="120" y="1188"/>
                    <a:pt x="1" y="1460"/>
                  </a:cubicBezTo>
                  <a:lnTo>
                    <a:pt x="1" y="2869"/>
                  </a:lnTo>
                  <a:cubicBezTo>
                    <a:pt x="1" y="2869"/>
                    <a:pt x="711" y="2170"/>
                    <a:pt x="711" y="1307"/>
                  </a:cubicBezTo>
                  <a:cubicBezTo>
                    <a:pt x="711" y="1034"/>
                    <a:pt x="648" y="773"/>
                    <a:pt x="529" y="529"/>
                  </a:cubicBezTo>
                  <a:lnTo>
                    <a:pt x="529" y="529"/>
                  </a:lnTo>
                  <a:cubicBezTo>
                    <a:pt x="773" y="642"/>
                    <a:pt x="1040" y="705"/>
                    <a:pt x="1313" y="711"/>
                  </a:cubicBezTo>
                  <a:cubicBezTo>
                    <a:pt x="2176" y="711"/>
                    <a:pt x="2874" y="1"/>
                    <a:pt x="2874"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4"/>
            <p:cNvSpPr/>
            <p:nvPr/>
          </p:nvSpPr>
          <p:spPr>
            <a:xfrm>
              <a:off x="4749960" y="1028699"/>
              <a:ext cx="103341" cy="103557"/>
            </a:xfrm>
            <a:custGeom>
              <a:rect b="b" l="l" r="r" t="t"/>
              <a:pathLst>
                <a:path extrusionOk="0" h="2875" w="2869">
                  <a:moveTo>
                    <a:pt x="0" y="1"/>
                  </a:moveTo>
                  <a:cubicBezTo>
                    <a:pt x="0" y="1"/>
                    <a:pt x="699" y="717"/>
                    <a:pt x="1557" y="717"/>
                  </a:cubicBezTo>
                  <a:cubicBezTo>
                    <a:pt x="1829" y="711"/>
                    <a:pt x="2096" y="648"/>
                    <a:pt x="2340" y="535"/>
                  </a:cubicBezTo>
                  <a:lnTo>
                    <a:pt x="2340" y="535"/>
                  </a:lnTo>
                  <a:cubicBezTo>
                    <a:pt x="2221" y="779"/>
                    <a:pt x="2159" y="1046"/>
                    <a:pt x="2159" y="1313"/>
                  </a:cubicBezTo>
                  <a:cubicBezTo>
                    <a:pt x="2159" y="2176"/>
                    <a:pt x="2868" y="2875"/>
                    <a:pt x="2868" y="2875"/>
                  </a:cubicBezTo>
                  <a:lnTo>
                    <a:pt x="2868" y="1466"/>
                  </a:lnTo>
                  <a:cubicBezTo>
                    <a:pt x="2749" y="1188"/>
                    <a:pt x="2687" y="898"/>
                    <a:pt x="2681" y="597"/>
                  </a:cubicBezTo>
                  <a:cubicBezTo>
                    <a:pt x="2681" y="444"/>
                    <a:pt x="2704" y="285"/>
                    <a:pt x="2738" y="137"/>
                  </a:cubicBezTo>
                  <a:lnTo>
                    <a:pt x="2738" y="137"/>
                  </a:lnTo>
                  <a:cubicBezTo>
                    <a:pt x="2584" y="171"/>
                    <a:pt x="2431" y="188"/>
                    <a:pt x="2272" y="188"/>
                  </a:cubicBezTo>
                  <a:cubicBezTo>
                    <a:pt x="1977" y="188"/>
                    <a:pt x="1681" y="120"/>
                    <a:pt x="1409"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4569532" y="1209343"/>
              <a:ext cx="103341" cy="103341"/>
            </a:xfrm>
            <a:custGeom>
              <a:rect b="b" l="l" r="r" t="t"/>
              <a:pathLst>
                <a:path extrusionOk="0" h="2869" w="2869">
                  <a:moveTo>
                    <a:pt x="0" y="1"/>
                  </a:moveTo>
                  <a:lnTo>
                    <a:pt x="0" y="1409"/>
                  </a:lnTo>
                  <a:cubicBezTo>
                    <a:pt x="120" y="1682"/>
                    <a:pt x="182" y="1977"/>
                    <a:pt x="188" y="2272"/>
                  </a:cubicBezTo>
                  <a:cubicBezTo>
                    <a:pt x="188" y="2431"/>
                    <a:pt x="165" y="2585"/>
                    <a:pt x="131" y="2738"/>
                  </a:cubicBezTo>
                  <a:cubicBezTo>
                    <a:pt x="284" y="2704"/>
                    <a:pt x="438" y="2687"/>
                    <a:pt x="597" y="2681"/>
                  </a:cubicBezTo>
                  <a:cubicBezTo>
                    <a:pt x="892" y="2687"/>
                    <a:pt x="1187" y="2749"/>
                    <a:pt x="1460" y="2869"/>
                  </a:cubicBezTo>
                  <a:lnTo>
                    <a:pt x="2868" y="2869"/>
                  </a:lnTo>
                  <a:cubicBezTo>
                    <a:pt x="2868" y="2869"/>
                    <a:pt x="2170" y="2159"/>
                    <a:pt x="1307" y="2159"/>
                  </a:cubicBezTo>
                  <a:cubicBezTo>
                    <a:pt x="1040" y="2165"/>
                    <a:pt x="773" y="2227"/>
                    <a:pt x="529" y="2341"/>
                  </a:cubicBezTo>
                  <a:cubicBezTo>
                    <a:pt x="642" y="2096"/>
                    <a:pt x="705" y="1829"/>
                    <a:pt x="710" y="1563"/>
                  </a:cubicBezTo>
                  <a:cubicBezTo>
                    <a:pt x="710" y="699"/>
                    <a:pt x="0" y="1"/>
                    <a:pt x="0"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a:off x="4749960" y="1209343"/>
              <a:ext cx="103341" cy="103341"/>
            </a:xfrm>
            <a:custGeom>
              <a:rect b="b" l="l" r="r" t="t"/>
              <a:pathLst>
                <a:path extrusionOk="0" h="2869" w="2869">
                  <a:moveTo>
                    <a:pt x="2868" y="1"/>
                  </a:moveTo>
                  <a:cubicBezTo>
                    <a:pt x="2868" y="1"/>
                    <a:pt x="2159" y="699"/>
                    <a:pt x="2159" y="1563"/>
                  </a:cubicBezTo>
                  <a:cubicBezTo>
                    <a:pt x="2164" y="1829"/>
                    <a:pt x="2227" y="2096"/>
                    <a:pt x="2340" y="2341"/>
                  </a:cubicBezTo>
                  <a:cubicBezTo>
                    <a:pt x="2096" y="2227"/>
                    <a:pt x="1829" y="2165"/>
                    <a:pt x="1562" y="2159"/>
                  </a:cubicBezTo>
                  <a:cubicBezTo>
                    <a:pt x="699" y="2159"/>
                    <a:pt x="0" y="2869"/>
                    <a:pt x="0" y="2869"/>
                  </a:cubicBezTo>
                  <a:lnTo>
                    <a:pt x="1409" y="2869"/>
                  </a:lnTo>
                  <a:cubicBezTo>
                    <a:pt x="1681" y="2749"/>
                    <a:pt x="1977" y="2687"/>
                    <a:pt x="2272" y="2681"/>
                  </a:cubicBezTo>
                  <a:cubicBezTo>
                    <a:pt x="2431" y="2681"/>
                    <a:pt x="2584" y="2698"/>
                    <a:pt x="2738" y="2732"/>
                  </a:cubicBezTo>
                  <a:cubicBezTo>
                    <a:pt x="2704" y="2585"/>
                    <a:pt x="2681" y="2426"/>
                    <a:pt x="2681" y="2272"/>
                  </a:cubicBezTo>
                  <a:cubicBezTo>
                    <a:pt x="2687" y="1977"/>
                    <a:pt x="2749" y="1682"/>
                    <a:pt x="2868" y="1409"/>
                  </a:cubicBezTo>
                  <a:lnTo>
                    <a:pt x="2868" y="1"/>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14"/>
          <p:cNvGrpSpPr/>
          <p:nvPr/>
        </p:nvGrpSpPr>
        <p:grpSpPr>
          <a:xfrm>
            <a:off x="4718065" y="1312771"/>
            <a:ext cx="284166" cy="284202"/>
            <a:chOff x="4284690" y="1312771"/>
            <a:chExt cx="284166" cy="284202"/>
          </a:xfrm>
        </p:grpSpPr>
        <p:sp>
          <p:nvSpPr>
            <p:cNvPr id="546" name="Google Shape;546;p14"/>
            <p:cNvSpPr/>
            <p:nvPr/>
          </p:nvSpPr>
          <p:spPr>
            <a:xfrm>
              <a:off x="4284690" y="1312987"/>
              <a:ext cx="283981" cy="283765"/>
            </a:xfrm>
            <a:custGeom>
              <a:rect b="b" l="l" r="r" t="t"/>
              <a:pathLst>
                <a:path extrusionOk="0" h="7878" w="7884">
                  <a:moveTo>
                    <a:pt x="1" y="1"/>
                  </a:moveTo>
                  <a:lnTo>
                    <a:pt x="1" y="7878"/>
                  </a:lnTo>
                  <a:lnTo>
                    <a:pt x="7883" y="7878"/>
                  </a:lnTo>
                  <a:lnTo>
                    <a:pt x="7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4"/>
            <p:cNvSpPr/>
            <p:nvPr/>
          </p:nvSpPr>
          <p:spPr>
            <a:xfrm>
              <a:off x="4284906" y="1312987"/>
              <a:ext cx="283765" cy="283765"/>
            </a:xfrm>
            <a:custGeom>
              <a:rect b="b" l="l" r="r" t="t"/>
              <a:pathLst>
                <a:path extrusionOk="0" h="7878" w="7878">
                  <a:moveTo>
                    <a:pt x="3936" y="1"/>
                  </a:moveTo>
                  <a:lnTo>
                    <a:pt x="0" y="3936"/>
                  </a:lnTo>
                  <a:lnTo>
                    <a:pt x="3936" y="7878"/>
                  </a:lnTo>
                  <a:lnTo>
                    <a:pt x="7877" y="3936"/>
                  </a:lnTo>
                  <a:lnTo>
                    <a:pt x="3936"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a:off x="4320495" y="1348575"/>
              <a:ext cx="212590" cy="212590"/>
            </a:xfrm>
            <a:custGeom>
              <a:rect b="b" l="l" r="r" t="t"/>
              <a:pathLst>
                <a:path extrusionOk="0" h="5902" w="5902">
                  <a:moveTo>
                    <a:pt x="2948" y="1"/>
                  </a:moveTo>
                  <a:lnTo>
                    <a:pt x="0" y="2948"/>
                  </a:lnTo>
                  <a:lnTo>
                    <a:pt x="2948" y="5901"/>
                  </a:lnTo>
                  <a:lnTo>
                    <a:pt x="5901" y="2948"/>
                  </a:lnTo>
                  <a:lnTo>
                    <a:pt x="2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4395778" y="1380094"/>
              <a:ext cx="61810" cy="74886"/>
            </a:xfrm>
            <a:custGeom>
              <a:rect b="b" l="l" r="r" t="t"/>
              <a:pathLst>
                <a:path extrusionOk="0" h="2079" w="1716">
                  <a:moveTo>
                    <a:pt x="0" y="0"/>
                  </a:moveTo>
                  <a:lnTo>
                    <a:pt x="858" y="2079"/>
                  </a:lnTo>
                  <a:lnTo>
                    <a:pt x="1716" y="0"/>
                  </a:lnTo>
                  <a:lnTo>
                    <a:pt x="858" y="335"/>
                  </a:lnTo>
                  <a:lnTo>
                    <a:pt x="0"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a:off x="4395778" y="1454765"/>
              <a:ext cx="61810" cy="74886"/>
            </a:xfrm>
            <a:custGeom>
              <a:rect b="b" l="l" r="r" t="t"/>
              <a:pathLst>
                <a:path extrusionOk="0" h="2079" w="1716">
                  <a:moveTo>
                    <a:pt x="858" y="0"/>
                  </a:moveTo>
                  <a:lnTo>
                    <a:pt x="0" y="2079"/>
                  </a:lnTo>
                  <a:lnTo>
                    <a:pt x="858" y="1744"/>
                  </a:lnTo>
                  <a:lnTo>
                    <a:pt x="1716" y="2079"/>
                  </a:lnTo>
                  <a:lnTo>
                    <a:pt x="1716" y="2079"/>
                  </a:lnTo>
                  <a:lnTo>
                    <a:pt x="858"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a:off x="4426648" y="1423859"/>
              <a:ext cx="74922" cy="61810"/>
            </a:xfrm>
            <a:custGeom>
              <a:rect b="b" l="l" r="r" t="t"/>
              <a:pathLst>
                <a:path extrusionOk="0" h="1716" w="2080">
                  <a:moveTo>
                    <a:pt x="2080" y="1"/>
                  </a:moveTo>
                  <a:lnTo>
                    <a:pt x="1" y="858"/>
                  </a:lnTo>
                  <a:lnTo>
                    <a:pt x="2080" y="1716"/>
                  </a:lnTo>
                  <a:lnTo>
                    <a:pt x="1744" y="858"/>
                  </a:lnTo>
                  <a:lnTo>
                    <a:pt x="2080" y="1"/>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4352013" y="1423859"/>
              <a:ext cx="74886" cy="61810"/>
            </a:xfrm>
            <a:custGeom>
              <a:rect b="b" l="l" r="r" t="t"/>
              <a:pathLst>
                <a:path extrusionOk="0" h="1716" w="2079">
                  <a:moveTo>
                    <a:pt x="0" y="1"/>
                  </a:moveTo>
                  <a:lnTo>
                    <a:pt x="335" y="858"/>
                  </a:lnTo>
                  <a:lnTo>
                    <a:pt x="0" y="1716"/>
                  </a:lnTo>
                  <a:lnTo>
                    <a:pt x="2079" y="858"/>
                  </a:lnTo>
                  <a:lnTo>
                    <a:pt x="0" y="1"/>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4"/>
            <p:cNvSpPr/>
            <p:nvPr/>
          </p:nvSpPr>
          <p:spPr>
            <a:xfrm>
              <a:off x="4384324" y="1412404"/>
              <a:ext cx="84935" cy="84935"/>
            </a:xfrm>
            <a:custGeom>
              <a:rect b="b" l="l" r="r" t="t"/>
              <a:pathLst>
                <a:path extrusionOk="0" h="2358" w="2358">
                  <a:moveTo>
                    <a:pt x="1176" y="1"/>
                  </a:moveTo>
                  <a:lnTo>
                    <a:pt x="0" y="1176"/>
                  </a:lnTo>
                  <a:lnTo>
                    <a:pt x="1176" y="2358"/>
                  </a:lnTo>
                  <a:lnTo>
                    <a:pt x="2357" y="1176"/>
                  </a:lnTo>
                  <a:lnTo>
                    <a:pt x="1176"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4"/>
            <p:cNvSpPr/>
            <p:nvPr/>
          </p:nvSpPr>
          <p:spPr>
            <a:xfrm>
              <a:off x="4284906" y="1538009"/>
              <a:ext cx="58749" cy="58749"/>
            </a:xfrm>
            <a:custGeom>
              <a:rect b="b" l="l" r="r" t="t"/>
              <a:pathLst>
                <a:path extrusionOk="0" h="1631" w="1631">
                  <a:moveTo>
                    <a:pt x="256" y="1"/>
                  </a:moveTo>
                  <a:lnTo>
                    <a:pt x="0" y="165"/>
                  </a:lnTo>
                  <a:lnTo>
                    <a:pt x="0" y="819"/>
                  </a:lnTo>
                  <a:cubicBezTo>
                    <a:pt x="449" y="819"/>
                    <a:pt x="812" y="1182"/>
                    <a:pt x="812" y="1631"/>
                  </a:cubicBezTo>
                  <a:lnTo>
                    <a:pt x="1465" y="1631"/>
                  </a:lnTo>
                  <a:lnTo>
                    <a:pt x="1630" y="1375"/>
                  </a:lnTo>
                  <a:lnTo>
                    <a:pt x="1204" y="1017"/>
                  </a:lnTo>
                  <a:lnTo>
                    <a:pt x="1164" y="466"/>
                  </a:lnTo>
                  <a:lnTo>
                    <a:pt x="614" y="427"/>
                  </a:lnTo>
                  <a:lnTo>
                    <a:pt x="256" y="1"/>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4284690" y="1312987"/>
              <a:ext cx="84539" cy="84323"/>
            </a:xfrm>
            <a:custGeom>
              <a:rect b="b" l="l" r="r" t="t"/>
              <a:pathLst>
                <a:path extrusionOk="0" h="2341" w="2347">
                  <a:moveTo>
                    <a:pt x="2204" y="1"/>
                  </a:moveTo>
                  <a:cubicBezTo>
                    <a:pt x="2204" y="1216"/>
                    <a:pt x="1216" y="2198"/>
                    <a:pt x="1" y="2198"/>
                  </a:cubicBezTo>
                  <a:lnTo>
                    <a:pt x="1" y="2340"/>
                  </a:lnTo>
                  <a:cubicBezTo>
                    <a:pt x="1295" y="2340"/>
                    <a:pt x="2346" y="1290"/>
                    <a:pt x="2346"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4484569" y="1312987"/>
              <a:ext cx="84287" cy="84323"/>
            </a:xfrm>
            <a:custGeom>
              <a:rect b="b" l="l" r="r" t="t"/>
              <a:pathLst>
                <a:path extrusionOk="0" h="2341" w="2340">
                  <a:moveTo>
                    <a:pt x="0" y="1"/>
                  </a:moveTo>
                  <a:cubicBezTo>
                    <a:pt x="0" y="1290"/>
                    <a:pt x="1045" y="2340"/>
                    <a:pt x="2340" y="2340"/>
                  </a:cubicBezTo>
                  <a:lnTo>
                    <a:pt x="2340" y="2198"/>
                  </a:lnTo>
                  <a:cubicBezTo>
                    <a:pt x="1125" y="2198"/>
                    <a:pt x="142" y="1216"/>
                    <a:pt x="142"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
            <p:cNvSpPr/>
            <p:nvPr/>
          </p:nvSpPr>
          <p:spPr>
            <a:xfrm>
              <a:off x="4509928" y="1312987"/>
              <a:ext cx="58749" cy="58749"/>
            </a:xfrm>
            <a:custGeom>
              <a:rect b="b" l="l" r="r" t="t"/>
              <a:pathLst>
                <a:path extrusionOk="0" h="1631" w="1631">
                  <a:moveTo>
                    <a:pt x="165" y="1"/>
                  </a:moveTo>
                  <a:lnTo>
                    <a:pt x="0" y="256"/>
                  </a:lnTo>
                  <a:lnTo>
                    <a:pt x="426" y="614"/>
                  </a:lnTo>
                  <a:lnTo>
                    <a:pt x="460" y="1165"/>
                  </a:lnTo>
                  <a:lnTo>
                    <a:pt x="1017" y="1205"/>
                  </a:lnTo>
                  <a:lnTo>
                    <a:pt x="1375" y="1631"/>
                  </a:lnTo>
                  <a:lnTo>
                    <a:pt x="1630" y="1466"/>
                  </a:lnTo>
                  <a:lnTo>
                    <a:pt x="1630" y="813"/>
                  </a:lnTo>
                  <a:cubicBezTo>
                    <a:pt x="1182" y="813"/>
                    <a:pt x="813" y="449"/>
                    <a:pt x="813"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4"/>
            <p:cNvSpPr/>
            <p:nvPr/>
          </p:nvSpPr>
          <p:spPr>
            <a:xfrm>
              <a:off x="4284906" y="1512650"/>
              <a:ext cx="84323" cy="84323"/>
            </a:xfrm>
            <a:custGeom>
              <a:rect b="b" l="l" r="r" t="t"/>
              <a:pathLst>
                <a:path extrusionOk="0" h="2341" w="2341">
                  <a:moveTo>
                    <a:pt x="0" y="1"/>
                  </a:moveTo>
                  <a:lnTo>
                    <a:pt x="0" y="142"/>
                  </a:lnTo>
                  <a:cubicBezTo>
                    <a:pt x="1216" y="142"/>
                    <a:pt x="2198" y="1125"/>
                    <a:pt x="2198" y="2340"/>
                  </a:cubicBezTo>
                  <a:lnTo>
                    <a:pt x="2340" y="2340"/>
                  </a:lnTo>
                  <a:cubicBezTo>
                    <a:pt x="2340" y="1045"/>
                    <a:pt x="1289" y="1"/>
                    <a:pt x="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4"/>
            <p:cNvSpPr/>
            <p:nvPr/>
          </p:nvSpPr>
          <p:spPr>
            <a:xfrm>
              <a:off x="4515655" y="1543736"/>
              <a:ext cx="53021" cy="53021"/>
            </a:xfrm>
            <a:custGeom>
              <a:rect b="b" l="l" r="r" t="t"/>
              <a:pathLst>
                <a:path extrusionOk="0" h="1472" w="1472">
                  <a:moveTo>
                    <a:pt x="722" y="1"/>
                  </a:moveTo>
                  <a:lnTo>
                    <a:pt x="517" y="518"/>
                  </a:lnTo>
                  <a:lnTo>
                    <a:pt x="0" y="722"/>
                  </a:lnTo>
                  <a:lnTo>
                    <a:pt x="137" y="1262"/>
                  </a:lnTo>
                  <a:lnTo>
                    <a:pt x="0" y="1472"/>
                  </a:lnTo>
                  <a:lnTo>
                    <a:pt x="654" y="1472"/>
                  </a:lnTo>
                  <a:cubicBezTo>
                    <a:pt x="654" y="1023"/>
                    <a:pt x="1023" y="654"/>
                    <a:pt x="1471" y="654"/>
                  </a:cubicBezTo>
                  <a:lnTo>
                    <a:pt x="1471" y="1"/>
                  </a:lnTo>
                  <a:lnTo>
                    <a:pt x="1261" y="137"/>
                  </a:lnTo>
                  <a:lnTo>
                    <a:pt x="722" y="1"/>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4284906" y="1312771"/>
              <a:ext cx="53021" cy="53238"/>
            </a:xfrm>
            <a:custGeom>
              <a:rect b="b" l="l" r="r" t="t"/>
              <a:pathLst>
                <a:path extrusionOk="0" h="1478" w="1472">
                  <a:moveTo>
                    <a:pt x="1465" y="1"/>
                  </a:moveTo>
                  <a:lnTo>
                    <a:pt x="812" y="7"/>
                  </a:lnTo>
                  <a:cubicBezTo>
                    <a:pt x="812" y="455"/>
                    <a:pt x="449" y="819"/>
                    <a:pt x="0" y="819"/>
                  </a:cubicBezTo>
                  <a:lnTo>
                    <a:pt x="0" y="1472"/>
                  </a:lnTo>
                  <a:lnTo>
                    <a:pt x="210" y="1341"/>
                  </a:lnTo>
                  <a:lnTo>
                    <a:pt x="750" y="1478"/>
                  </a:lnTo>
                  <a:lnTo>
                    <a:pt x="954" y="961"/>
                  </a:lnTo>
                  <a:lnTo>
                    <a:pt x="1471" y="756"/>
                  </a:lnTo>
                  <a:lnTo>
                    <a:pt x="1335" y="217"/>
                  </a:lnTo>
                  <a:lnTo>
                    <a:pt x="1465" y="1"/>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4484353" y="1512650"/>
              <a:ext cx="84323" cy="84323"/>
            </a:xfrm>
            <a:custGeom>
              <a:rect b="b" l="l" r="r" t="t"/>
              <a:pathLst>
                <a:path extrusionOk="0" h="2341" w="2341">
                  <a:moveTo>
                    <a:pt x="2340" y="1"/>
                  </a:moveTo>
                  <a:cubicBezTo>
                    <a:pt x="1045" y="1"/>
                    <a:pt x="0" y="1045"/>
                    <a:pt x="0" y="2340"/>
                  </a:cubicBezTo>
                  <a:lnTo>
                    <a:pt x="142" y="2340"/>
                  </a:lnTo>
                  <a:cubicBezTo>
                    <a:pt x="142" y="1125"/>
                    <a:pt x="1125" y="142"/>
                    <a:pt x="2340" y="142"/>
                  </a:cubicBezTo>
                  <a:lnTo>
                    <a:pt x="2340" y="1"/>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14"/>
          <p:cNvGrpSpPr/>
          <p:nvPr/>
        </p:nvGrpSpPr>
        <p:grpSpPr>
          <a:xfrm>
            <a:off x="4435649" y="1028779"/>
            <a:ext cx="283770" cy="283806"/>
            <a:chOff x="4000449" y="1028779"/>
            <a:chExt cx="283770" cy="283806"/>
          </a:xfrm>
        </p:grpSpPr>
        <p:sp>
          <p:nvSpPr>
            <p:cNvPr id="563" name="Google Shape;563;p14"/>
            <p:cNvSpPr/>
            <p:nvPr/>
          </p:nvSpPr>
          <p:spPr>
            <a:xfrm>
              <a:off x="4000449" y="1028779"/>
              <a:ext cx="283770" cy="283806"/>
            </a:xfrm>
            <a:custGeom>
              <a:rect b="b" l="l" r="r" t="t"/>
              <a:pathLst>
                <a:path extrusionOk="0" h="7884" w="7883">
                  <a:moveTo>
                    <a:pt x="0" y="1"/>
                  </a:moveTo>
                  <a:lnTo>
                    <a:pt x="0" y="7883"/>
                  </a:lnTo>
                  <a:lnTo>
                    <a:pt x="7883" y="7883"/>
                  </a:lnTo>
                  <a:lnTo>
                    <a:pt x="78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4"/>
            <p:cNvSpPr/>
            <p:nvPr/>
          </p:nvSpPr>
          <p:spPr>
            <a:xfrm>
              <a:off x="4012904" y="1041234"/>
              <a:ext cx="258860" cy="258860"/>
            </a:xfrm>
            <a:custGeom>
              <a:rect b="b" l="l" r="r" t="t"/>
              <a:pathLst>
                <a:path extrusionOk="0" h="7191" w="7191">
                  <a:moveTo>
                    <a:pt x="3601" y="1"/>
                  </a:moveTo>
                  <a:cubicBezTo>
                    <a:pt x="2965" y="1"/>
                    <a:pt x="2448" y="336"/>
                    <a:pt x="2448" y="1472"/>
                  </a:cubicBezTo>
                  <a:cubicBezTo>
                    <a:pt x="2454" y="1847"/>
                    <a:pt x="2499" y="2222"/>
                    <a:pt x="2590" y="2585"/>
                  </a:cubicBezTo>
                  <a:cubicBezTo>
                    <a:pt x="2227" y="2500"/>
                    <a:pt x="1846" y="2449"/>
                    <a:pt x="1471" y="2443"/>
                  </a:cubicBezTo>
                  <a:cubicBezTo>
                    <a:pt x="336" y="2443"/>
                    <a:pt x="1" y="2960"/>
                    <a:pt x="1" y="3596"/>
                  </a:cubicBezTo>
                  <a:cubicBezTo>
                    <a:pt x="1" y="4226"/>
                    <a:pt x="336" y="4737"/>
                    <a:pt x="1471" y="4737"/>
                  </a:cubicBezTo>
                  <a:cubicBezTo>
                    <a:pt x="1846" y="4737"/>
                    <a:pt x="2227" y="4692"/>
                    <a:pt x="2590" y="4601"/>
                  </a:cubicBezTo>
                  <a:lnTo>
                    <a:pt x="2590" y="4601"/>
                  </a:lnTo>
                  <a:cubicBezTo>
                    <a:pt x="2499" y="4970"/>
                    <a:pt x="2454" y="5345"/>
                    <a:pt x="2448" y="5720"/>
                  </a:cubicBezTo>
                  <a:cubicBezTo>
                    <a:pt x="2448" y="6856"/>
                    <a:pt x="2965" y="7191"/>
                    <a:pt x="3595" y="7191"/>
                  </a:cubicBezTo>
                  <a:cubicBezTo>
                    <a:pt x="4232" y="7191"/>
                    <a:pt x="4743" y="6856"/>
                    <a:pt x="4743" y="5720"/>
                  </a:cubicBezTo>
                  <a:cubicBezTo>
                    <a:pt x="4737" y="5345"/>
                    <a:pt x="4692" y="4970"/>
                    <a:pt x="4601" y="4601"/>
                  </a:cubicBezTo>
                  <a:lnTo>
                    <a:pt x="4601" y="4601"/>
                  </a:lnTo>
                  <a:cubicBezTo>
                    <a:pt x="4970" y="4692"/>
                    <a:pt x="5345" y="4737"/>
                    <a:pt x="5719" y="4737"/>
                  </a:cubicBezTo>
                  <a:cubicBezTo>
                    <a:pt x="6855" y="4737"/>
                    <a:pt x="7190" y="4226"/>
                    <a:pt x="7190" y="3596"/>
                  </a:cubicBezTo>
                  <a:cubicBezTo>
                    <a:pt x="7190" y="2960"/>
                    <a:pt x="6855" y="2449"/>
                    <a:pt x="5719" y="2449"/>
                  </a:cubicBezTo>
                  <a:cubicBezTo>
                    <a:pt x="5345" y="2454"/>
                    <a:pt x="4970" y="2500"/>
                    <a:pt x="4606" y="2591"/>
                  </a:cubicBezTo>
                  <a:cubicBezTo>
                    <a:pt x="4692" y="2222"/>
                    <a:pt x="4743" y="1847"/>
                    <a:pt x="4748" y="1472"/>
                  </a:cubicBezTo>
                  <a:cubicBezTo>
                    <a:pt x="4748" y="336"/>
                    <a:pt x="4232" y="1"/>
                    <a:pt x="360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a:off x="4162151" y="1143324"/>
              <a:ext cx="50721" cy="54501"/>
            </a:xfrm>
            <a:custGeom>
              <a:rect b="b" l="l" r="r" t="t"/>
              <a:pathLst>
                <a:path extrusionOk="0" h="1514" w="1409">
                  <a:moveTo>
                    <a:pt x="1051" y="1"/>
                  </a:moveTo>
                  <a:cubicBezTo>
                    <a:pt x="979" y="1"/>
                    <a:pt x="895" y="93"/>
                    <a:pt x="699" y="294"/>
                  </a:cubicBezTo>
                  <a:cubicBezTo>
                    <a:pt x="511" y="504"/>
                    <a:pt x="0" y="760"/>
                    <a:pt x="0" y="760"/>
                  </a:cubicBezTo>
                  <a:cubicBezTo>
                    <a:pt x="0" y="760"/>
                    <a:pt x="511" y="1004"/>
                    <a:pt x="699" y="1220"/>
                  </a:cubicBezTo>
                  <a:cubicBezTo>
                    <a:pt x="895" y="1421"/>
                    <a:pt x="975" y="1513"/>
                    <a:pt x="1049" y="1513"/>
                  </a:cubicBezTo>
                  <a:cubicBezTo>
                    <a:pt x="1063" y="1513"/>
                    <a:pt x="1077" y="1510"/>
                    <a:pt x="1091" y="1504"/>
                  </a:cubicBezTo>
                  <a:cubicBezTo>
                    <a:pt x="1159" y="1481"/>
                    <a:pt x="1210" y="1316"/>
                    <a:pt x="909" y="1004"/>
                  </a:cubicBezTo>
                  <a:cubicBezTo>
                    <a:pt x="886" y="981"/>
                    <a:pt x="864" y="959"/>
                    <a:pt x="841" y="936"/>
                  </a:cubicBezTo>
                  <a:lnTo>
                    <a:pt x="926" y="936"/>
                  </a:lnTo>
                  <a:cubicBezTo>
                    <a:pt x="1307" y="936"/>
                    <a:pt x="1409" y="856"/>
                    <a:pt x="1409" y="760"/>
                  </a:cubicBezTo>
                  <a:cubicBezTo>
                    <a:pt x="1409" y="658"/>
                    <a:pt x="1307" y="578"/>
                    <a:pt x="926" y="578"/>
                  </a:cubicBezTo>
                  <a:lnTo>
                    <a:pt x="841" y="578"/>
                  </a:lnTo>
                  <a:cubicBezTo>
                    <a:pt x="864" y="555"/>
                    <a:pt x="886" y="533"/>
                    <a:pt x="909" y="510"/>
                  </a:cubicBezTo>
                  <a:cubicBezTo>
                    <a:pt x="1210" y="198"/>
                    <a:pt x="1153" y="33"/>
                    <a:pt x="1091" y="10"/>
                  </a:cubicBezTo>
                  <a:cubicBezTo>
                    <a:pt x="1077" y="4"/>
                    <a:pt x="1064" y="1"/>
                    <a:pt x="1051"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a:off x="4071797" y="1143324"/>
              <a:ext cx="50721" cy="54501"/>
            </a:xfrm>
            <a:custGeom>
              <a:rect b="b" l="l" r="r" t="t"/>
              <a:pathLst>
                <a:path extrusionOk="0" h="1514" w="1409">
                  <a:moveTo>
                    <a:pt x="358" y="1"/>
                  </a:moveTo>
                  <a:cubicBezTo>
                    <a:pt x="345" y="1"/>
                    <a:pt x="331" y="4"/>
                    <a:pt x="318" y="10"/>
                  </a:cubicBezTo>
                  <a:cubicBezTo>
                    <a:pt x="256" y="33"/>
                    <a:pt x="199" y="198"/>
                    <a:pt x="500" y="510"/>
                  </a:cubicBezTo>
                  <a:cubicBezTo>
                    <a:pt x="523" y="533"/>
                    <a:pt x="545" y="555"/>
                    <a:pt x="568" y="578"/>
                  </a:cubicBezTo>
                  <a:lnTo>
                    <a:pt x="483" y="578"/>
                  </a:lnTo>
                  <a:cubicBezTo>
                    <a:pt x="102" y="578"/>
                    <a:pt x="0" y="658"/>
                    <a:pt x="0" y="760"/>
                  </a:cubicBezTo>
                  <a:cubicBezTo>
                    <a:pt x="0" y="856"/>
                    <a:pt x="102" y="936"/>
                    <a:pt x="483" y="936"/>
                  </a:cubicBezTo>
                  <a:lnTo>
                    <a:pt x="568" y="936"/>
                  </a:lnTo>
                  <a:cubicBezTo>
                    <a:pt x="545" y="959"/>
                    <a:pt x="523" y="981"/>
                    <a:pt x="500" y="1004"/>
                  </a:cubicBezTo>
                  <a:cubicBezTo>
                    <a:pt x="199" y="1316"/>
                    <a:pt x="250" y="1481"/>
                    <a:pt x="318" y="1504"/>
                  </a:cubicBezTo>
                  <a:cubicBezTo>
                    <a:pt x="331" y="1510"/>
                    <a:pt x="345" y="1513"/>
                    <a:pt x="358" y="1513"/>
                  </a:cubicBezTo>
                  <a:cubicBezTo>
                    <a:pt x="430" y="1513"/>
                    <a:pt x="514" y="1421"/>
                    <a:pt x="710" y="1220"/>
                  </a:cubicBezTo>
                  <a:cubicBezTo>
                    <a:pt x="897" y="1004"/>
                    <a:pt x="1409" y="760"/>
                    <a:pt x="1409" y="760"/>
                  </a:cubicBezTo>
                  <a:cubicBezTo>
                    <a:pt x="1409" y="760"/>
                    <a:pt x="897" y="504"/>
                    <a:pt x="710" y="294"/>
                  </a:cubicBezTo>
                  <a:cubicBezTo>
                    <a:pt x="514" y="93"/>
                    <a:pt x="430" y="1"/>
                    <a:pt x="358"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a:off x="4113914" y="1100126"/>
              <a:ext cx="56660" cy="50757"/>
            </a:xfrm>
            <a:custGeom>
              <a:rect b="b" l="l" r="r" t="t"/>
              <a:pathLst>
                <a:path extrusionOk="0" h="1410" w="1574">
                  <a:moveTo>
                    <a:pt x="789" y="1"/>
                  </a:moveTo>
                  <a:cubicBezTo>
                    <a:pt x="687" y="1"/>
                    <a:pt x="608" y="103"/>
                    <a:pt x="608" y="483"/>
                  </a:cubicBezTo>
                  <a:lnTo>
                    <a:pt x="608" y="569"/>
                  </a:lnTo>
                  <a:cubicBezTo>
                    <a:pt x="585" y="546"/>
                    <a:pt x="562" y="523"/>
                    <a:pt x="540" y="500"/>
                  </a:cubicBezTo>
                  <a:cubicBezTo>
                    <a:pt x="354" y="321"/>
                    <a:pt x="220" y="269"/>
                    <a:pt x="138" y="269"/>
                  </a:cubicBezTo>
                  <a:cubicBezTo>
                    <a:pt x="82" y="269"/>
                    <a:pt x="49" y="293"/>
                    <a:pt x="40" y="319"/>
                  </a:cubicBezTo>
                  <a:cubicBezTo>
                    <a:pt x="0" y="404"/>
                    <a:pt x="85" y="478"/>
                    <a:pt x="318" y="710"/>
                  </a:cubicBezTo>
                  <a:cubicBezTo>
                    <a:pt x="534" y="898"/>
                    <a:pt x="784" y="1409"/>
                    <a:pt x="784" y="1409"/>
                  </a:cubicBezTo>
                  <a:cubicBezTo>
                    <a:pt x="784" y="1409"/>
                    <a:pt x="1034" y="898"/>
                    <a:pt x="1249" y="710"/>
                  </a:cubicBezTo>
                  <a:cubicBezTo>
                    <a:pt x="1488" y="478"/>
                    <a:pt x="1573" y="404"/>
                    <a:pt x="1533" y="319"/>
                  </a:cubicBezTo>
                  <a:cubicBezTo>
                    <a:pt x="1524" y="293"/>
                    <a:pt x="1492" y="269"/>
                    <a:pt x="1435" y="269"/>
                  </a:cubicBezTo>
                  <a:cubicBezTo>
                    <a:pt x="1353" y="269"/>
                    <a:pt x="1219" y="321"/>
                    <a:pt x="1034" y="500"/>
                  </a:cubicBezTo>
                  <a:cubicBezTo>
                    <a:pt x="1011" y="523"/>
                    <a:pt x="988" y="546"/>
                    <a:pt x="966" y="569"/>
                  </a:cubicBezTo>
                  <a:lnTo>
                    <a:pt x="966" y="483"/>
                  </a:lnTo>
                  <a:cubicBezTo>
                    <a:pt x="966" y="103"/>
                    <a:pt x="886" y="1"/>
                    <a:pt x="789"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4113914" y="1190481"/>
              <a:ext cx="56660" cy="50757"/>
            </a:xfrm>
            <a:custGeom>
              <a:rect b="b" l="l" r="r" t="t"/>
              <a:pathLst>
                <a:path extrusionOk="0" h="1410" w="1574">
                  <a:moveTo>
                    <a:pt x="784" y="1"/>
                  </a:moveTo>
                  <a:cubicBezTo>
                    <a:pt x="784" y="1"/>
                    <a:pt x="534" y="512"/>
                    <a:pt x="318" y="699"/>
                  </a:cubicBezTo>
                  <a:cubicBezTo>
                    <a:pt x="85" y="932"/>
                    <a:pt x="0" y="1006"/>
                    <a:pt x="40" y="1091"/>
                  </a:cubicBezTo>
                  <a:cubicBezTo>
                    <a:pt x="49" y="1117"/>
                    <a:pt x="82" y="1141"/>
                    <a:pt x="138" y="1141"/>
                  </a:cubicBezTo>
                  <a:cubicBezTo>
                    <a:pt x="220" y="1141"/>
                    <a:pt x="354" y="1088"/>
                    <a:pt x="540" y="909"/>
                  </a:cubicBezTo>
                  <a:cubicBezTo>
                    <a:pt x="562" y="887"/>
                    <a:pt x="585" y="864"/>
                    <a:pt x="608" y="841"/>
                  </a:cubicBezTo>
                  <a:lnTo>
                    <a:pt x="608" y="927"/>
                  </a:lnTo>
                  <a:cubicBezTo>
                    <a:pt x="608" y="1307"/>
                    <a:pt x="687" y="1409"/>
                    <a:pt x="789" y="1409"/>
                  </a:cubicBezTo>
                  <a:cubicBezTo>
                    <a:pt x="886" y="1409"/>
                    <a:pt x="966" y="1307"/>
                    <a:pt x="966" y="927"/>
                  </a:cubicBezTo>
                  <a:lnTo>
                    <a:pt x="966" y="841"/>
                  </a:lnTo>
                  <a:cubicBezTo>
                    <a:pt x="988" y="864"/>
                    <a:pt x="1011" y="887"/>
                    <a:pt x="1034" y="909"/>
                  </a:cubicBezTo>
                  <a:cubicBezTo>
                    <a:pt x="1219" y="1088"/>
                    <a:pt x="1353" y="1141"/>
                    <a:pt x="1435" y="1141"/>
                  </a:cubicBezTo>
                  <a:cubicBezTo>
                    <a:pt x="1492" y="1141"/>
                    <a:pt x="1524" y="1117"/>
                    <a:pt x="1533" y="1091"/>
                  </a:cubicBezTo>
                  <a:cubicBezTo>
                    <a:pt x="1573" y="1006"/>
                    <a:pt x="1488" y="932"/>
                    <a:pt x="1249" y="699"/>
                  </a:cubicBezTo>
                  <a:cubicBezTo>
                    <a:pt x="1034" y="512"/>
                    <a:pt x="784" y="1"/>
                    <a:pt x="784" y="1"/>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4111646" y="1140012"/>
              <a:ext cx="61376" cy="61340"/>
            </a:xfrm>
            <a:custGeom>
              <a:rect b="b" l="l" r="r" t="t"/>
              <a:pathLst>
                <a:path extrusionOk="0" h="1704" w="1705">
                  <a:moveTo>
                    <a:pt x="852" y="0"/>
                  </a:moveTo>
                  <a:cubicBezTo>
                    <a:pt x="381" y="0"/>
                    <a:pt x="1" y="381"/>
                    <a:pt x="1" y="852"/>
                  </a:cubicBezTo>
                  <a:cubicBezTo>
                    <a:pt x="1" y="1323"/>
                    <a:pt x="381" y="1704"/>
                    <a:pt x="852" y="1704"/>
                  </a:cubicBezTo>
                  <a:cubicBezTo>
                    <a:pt x="1324" y="1704"/>
                    <a:pt x="1704" y="1323"/>
                    <a:pt x="1704" y="852"/>
                  </a:cubicBezTo>
                  <a:cubicBezTo>
                    <a:pt x="1704" y="381"/>
                    <a:pt x="1324" y="0"/>
                    <a:pt x="8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a:off x="4202828" y="1028779"/>
              <a:ext cx="81391" cy="81391"/>
            </a:xfrm>
            <a:custGeom>
              <a:rect b="b" l="l" r="r" t="t"/>
              <a:pathLst>
                <a:path extrusionOk="0" h="2261" w="2261">
                  <a:moveTo>
                    <a:pt x="1" y="1"/>
                  </a:moveTo>
                  <a:cubicBezTo>
                    <a:pt x="1" y="1250"/>
                    <a:pt x="1011" y="2261"/>
                    <a:pt x="2261" y="2261"/>
                  </a:cubicBezTo>
                  <a:lnTo>
                    <a:pt x="2102" y="1846"/>
                  </a:lnTo>
                  <a:cubicBezTo>
                    <a:pt x="1812" y="1063"/>
                    <a:pt x="1199" y="449"/>
                    <a:pt x="415" y="160"/>
                  </a:cubicBezTo>
                  <a:lnTo>
                    <a:pt x="1" y="1"/>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a:off x="4274176" y="1028779"/>
              <a:ext cx="10043" cy="52593"/>
            </a:xfrm>
            <a:custGeom>
              <a:rect b="b" l="l" r="r" t="t"/>
              <a:pathLst>
                <a:path extrusionOk="0" h="1461" w="279">
                  <a:moveTo>
                    <a:pt x="279" y="1"/>
                  </a:moveTo>
                  <a:cubicBezTo>
                    <a:pt x="1" y="449"/>
                    <a:pt x="1" y="1011"/>
                    <a:pt x="279" y="1460"/>
                  </a:cubicBezTo>
                  <a:lnTo>
                    <a:pt x="279" y="1"/>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4"/>
            <p:cNvSpPr/>
            <p:nvPr/>
          </p:nvSpPr>
          <p:spPr>
            <a:xfrm>
              <a:off x="4231843" y="1305025"/>
              <a:ext cx="52377" cy="7560"/>
            </a:xfrm>
            <a:custGeom>
              <a:rect b="b" l="l" r="r" t="t"/>
              <a:pathLst>
                <a:path extrusionOk="0" h="210" w="1455">
                  <a:moveTo>
                    <a:pt x="726" y="1"/>
                  </a:moveTo>
                  <a:cubicBezTo>
                    <a:pt x="474" y="1"/>
                    <a:pt x="222" y="70"/>
                    <a:pt x="1" y="209"/>
                  </a:cubicBezTo>
                  <a:lnTo>
                    <a:pt x="1455" y="209"/>
                  </a:lnTo>
                  <a:cubicBezTo>
                    <a:pt x="1231" y="70"/>
                    <a:pt x="978" y="1"/>
                    <a:pt x="726"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4"/>
            <p:cNvSpPr/>
            <p:nvPr/>
          </p:nvSpPr>
          <p:spPr>
            <a:xfrm>
              <a:off x="4000449" y="1304989"/>
              <a:ext cx="52557" cy="7596"/>
            </a:xfrm>
            <a:custGeom>
              <a:rect b="b" l="l" r="r" t="t"/>
              <a:pathLst>
                <a:path extrusionOk="0" h="211" w="1460">
                  <a:moveTo>
                    <a:pt x="727" y="0"/>
                  </a:moveTo>
                  <a:cubicBezTo>
                    <a:pt x="471" y="6"/>
                    <a:pt x="222" y="80"/>
                    <a:pt x="0" y="210"/>
                  </a:cubicBezTo>
                  <a:lnTo>
                    <a:pt x="1460" y="210"/>
                  </a:lnTo>
                  <a:cubicBezTo>
                    <a:pt x="1238" y="80"/>
                    <a:pt x="983" y="6"/>
                    <a:pt x="727"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4"/>
            <p:cNvSpPr/>
            <p:nvPr/>
          </p:nvSpPr>
          <p:spPr>
            <a:xfrm>
              <a:off x="4276624" y="1260208"/>
              <a:ext cx="7596" cy="52377"/>
            </a:xfrm>
            <a:custGeom>
              <a:rect b="b" l="l" r="r" t="t"/>
              <a:pathLst>
                <a:path extrusionOk="0" h="1455" w="211">
                  <a:moveTo>
                    <a:pt x="211" y="0"/>
                  </a:moveTo>
                  <a:cubicBezTo>
                    <a:pt x="80" y="216"/>
                    <a:pt x="6" y="472"/>
                    <a:pt x="1" y="727"/>
                  </a:cubicBezTo>
                  <a:cubicBezTo>
                    <a:pt x="6" y="983"/>
                    <a:pt x="80" y="1233"/>
                    <a:pt x="211" y="1454"/>
                  </a:cubicBezTo>
                  <a:lnTo>
                    <a:pt x="211" y="0"/>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4"/>
            <p:cNvSpPr/>
            <p:nvPr/>
          </p:nvSpPr>
          <p:spPr>
            <a:xfrm>
              <a:off x="4231843" y="1028779"/>
              <a:ext cx="52377" cy="7596"/>
            </a:xfrm>
            <a:custGeom>
              <a:rect b="b" l="l" r="r" t="t"/>
              <a:pathLst>
                <a:path extrusionOk="0" h="211" w="1455">
                  <a:moveTo>
                    <a:pt x="1" y="1"/>
                  </a:moveTo>
                  <a:cubicBezTo>
                    <a:pt x="217" y="131"/>
                    <a:pt x="472" y="199"/>
                    <a:pt x="728" y="211"/>
                  </a:cubicBezTo>
                  <a:cubicBezTo>
                    <a:pt x="983" y="199"/>
                    <a:pt x="1233" y="131"/>
                    <a:pt x="1455"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4"/>
            <p:cNvSpPr/>
            <p:nvPr/>
          </p:nvSpPr>
          <p:spPr>
            <a:xfrm>
              <a:off x="4000449" y="1028779"/>
              <a:ext cx="81391" cy="81391"/>
            </a:xfrm>
            <a:custGeom>
              <a:rect b="b" l="l" r="r" t="t"/>
              <a:pathLst>
                <a:path extrusionOk="0" h="2261" w="2261">
                  <a:moveTo>
                    <a:pt x="2260" y="1"/>
                  </a:moveTo>
                  <a:lnTo>
                    <a:pt x="1846" y="160"/>
                  </a:lnTo>
                  <a:cubicBezTo>
                    <a:pt x="1062" y="449"/>
                    <a:pt x="449" y="1063"/>
                    <a:pt x="153" y="1846"/>
                  </a:cubicBezTo>
                  <a:lnTo>
                    <a:pt x="0" y="2261"/>
                  </a:lnTo>
                  <a:cubicBezTo>
                    <a:pt x="1250" y="2261"/>
                    <a:pt x="2260" y="1250"/>
                    <a:pt x="226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4000449" y="1231158"/>
              <a:ext cx="81391" cy="81427"/>
            </a:xfrm>
            <a:custGeom>
              <a:rect b="b" l="l" r="r" t="t"/>
              <a:pathLst>
                <a:path extrusionOk="0" h="2262" w="2261">
                  <a:moveTo>
                    <a:pt x="0" y="1"/>
                  </a:moveTo>
                  <a:lnTo>
                    <a:pt x="153" y="416"/>
                  </a:lnTo>
                  <a:cubicBezTo>
                    <a:pt x="449" y="1199"/>
                    <a:pt x="1062" y="1813"/>
                    <a:pt x="1846" y="2102"/>
                  </a:cubicBezTo>
                  <a:lnTo>
                    <a:pt x="2260" y="2261"/>
                  </a:lnTo>
                  <a:cubicBezTo>
                    <a:pt x="2260" y="1012"/>
                    <a:pt x="1250" y="1"/>
                    <a:pt x="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4202828" y="1231158"/>
              <a:ext cx="81391" cy="81427"/>
            </a:xfrm>
            <a:custGeom>
              <a:rect b="b" l="l" r="r" t="t"/>
              <a:pathLst>
                <a:path extrusionOk="0" h="2262" w="2261">
                  <a:moveTo>
                    <a:pt x="2261" y="1"/>
                  </a:moveTo>
                  <a:cubicBezTo>
                    <a:pt x="1011" y="1"/>
                    <a:pt x="1" y="1012"/>
                    <a:pt x="1" y="2261"/>
                  </a:cubicBezTo>
                  <a:lnTo>
                    <a:pt x="415" y="2102"/>
                  </a:lnTo>
                  <a:cubicBezTo>
                    <a:pt x="1199" y="1813"/>
                    <a:pt x="1812" y="1199"/>
                    <a:pt x="2102" y="416"/>
                  </a:cubicBezTo>
                  <a:lnTo>
                    <a:pt x="2261" y="1"/>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4000449" y="1028779"/>
              <a:ext cx="7596" cy="52593"/>
            </a:xfrm>
            <a:custGeom>
              <a:rect b="b" l="l" r="r" t="t"/>
              <a:pathLst>
                <a:path extrusionOk="0" h="1461" w="211">
                  <a:moveTo>
                    <a:pt x="0" y="1"/>
                  </a:moveTo>
                  <a:lnTo>
                    <a:pt x="0" y="1460"/>
                  </a:lnTo>
                  <a:cubicBezTo>
                    <a:pt x="131" y="1239"/>
                    <a:pt x="199" y="989"/>
                    <a:pt x="210" y="733"/>
                  </a:cubicBezTo>
                  <a:cubicBezTo>
                    <a:pt x="199" y="472"/>
                    <a:pt x="131" y="222"/>
                    <a:pt x="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4000449" y="1260208"/>
              <a:ext cx="10043" cy="52377"/>
            </a:xfrm>
            <a:custGeom>
              <a:rect b="b" l="l" r="r" t="t"/>
              <a:pathLst>
                <a:path extrusionOk="0" h="1455" w="279">
                  <a:moveTo>
                    <a:pt x="0" y="0"/>
                  </a:moveTo>
                  <a:lnTo>
                    <a:pt x="0" y="1454"/>
                  </a:lnTo>
                  <a:cubicBezTo>
                    <a:pt x="278" y="1006"/>
                    <a:pt x="278" y="443"/>
                    <a:pt x="0"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4000449" y="1028779"/>
              <a:ext cx="52557" cy="7560"/>
            </a:xfrm>
            <a:custGeom>
              <a:rect b="b" l="l" r="r" t="t"/>
              <a:pathLst>
                <a:path extrusionOk="0" h="210" w="1460">
                  <a:moveTo>
                    <a:pt x="0" y="1"/>
                  </a:moveTo>
                  <a:cubicBezTo>
                    <a:pt x="224" y="140"/>
                    <a:pt x="477" y="209"/>
                    <a:pt x="730" y="209"/>
                  </a:cubicBezTo>
                  <a:cubicBezTo>
                    <a:pt x="983" y="209"/>
                    <a:pt x="1235" y="140"/>
                    <a:pt x="1460"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14"/>
          <p:cNvGrpSpPr/>
          <p:nvPr/>
        </p:nvGrpSpPr>
        <p:grpSpPr>
          <a:xfrm>
            <a:off x="5000903" y="1314059"/>
            <a:ext cx="281621" cy="281621"/>
            <a:chOff x="4569328" y="1314059"/>
            <a:chExt cx="281621" cy="281621"/>
          </a:xfrm>
        </p:grpSpPr>
        <p:sp>
          <p:nvSpPr>
            <p:cNvPr id="583" name="Google Shape;583;p14"/>
            <p:cNvSpPr/>
            <p:nvPr/>
          </p:nvSpPr>
          <p:spPr>
            <a:xfrm>
              <a:off x="4569328" y="1314059"/>
              <a:ext cx="281406" cy="281621"/>
            </a:xfrm>
            <a:custGeom>
              <a:rect b="b" l="l" r="r" t="t"/>
              <a:pathLst>
                <a:path extrusionOk="0" h="7884" w="7878">
                  <a:moveTo>
                    <a:pt x="1" y="1"/>
                  </a:moveTo>
                  <a:lnTo>
                    <a:pt x="1" y="7883"/>
                  </a:lnTo>
                  <a:lnTo>
                    <a:pt x="7878" y="7883"/>
                  </a:lnTo>
                  <a:lnTo>
                    <a:pt x="78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4588402" y="1333134"/>
              <a:ext cx="243471" cy="243471"/>
            </a:xfrm>
            <a:custGeom>
              <a:rect b="b" l="l" r="r" t="t"/>
              <a:pathLst>
                <a:path extrusionOk="0" h="6816" w="6816">
                  <a:moveTo>
                    <a:pt x="6316" y="500"/>
                  </a:moveTo>
                  <a:lnTo>
                    <a:pt x="6316" y="6321"/>
                  </a:lnTo>
                  <a:lnTo>
                    <a:pt x="494" y="6321"/>
                  </a:lnTo>
                  <a:lnTo>
                    <a:pt x="494" y="500"/>
                  </a:lnTo>
                  <a:close/>
                  <a:moveTo>
                    <a:pt x="0" y="0"/>
                  </a:moveTo>
                  <a:lnTo>
                    <a:pt x="0" y="6816"/>
                  </a:lnTo>
                  <a:lnTo>
                    <a:pt x="6815" y="6816"/>
                  </a:lnTo>
                  <a:lnTo>
                    <a:pt x="6815" y="0"/>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4594903" y="1339635"/>
              <a:ext cx="230469" cy="230469"/>
            </a:xfrm>
            <a:custGeom>
              <a:rect b="b" l="l" r="r" t="t"/>
              <a:pathLst>
                <a:path extrusionOk="0" h="6452" w="6452">
                  <a:moveTo>
                    <a:pt x="3226" y="710"/>
                  </a:moveTo>
                  <a:lnTo>
                    <a:pt x="5747" y="3226"/>
                  </a:lnTo>
                  <a:lnTo>
                    <a:pt x="3226" y="5748"/>
                  </a:lnTo>
                  <a:lnTo>
                    <a:pt x="704" y="3226"/>
                  </a:lnTo>
                  <a:lnTo>
                    <a:pt x="3226" y="710"/>
                  </a:lnTo>
                  <a:close/>
                  <a:moveTo>
                    <a:pt x="3226" y="0"/>
                  </a:moveTo>
                  <a:lnTo>
                    <a:pt x="0" y="3226"/>
                  </a:lnTo>
                  <a:lnTo>
                    <a:pt x="3226" y="6452"/>
                  </a:lnTo>
                  <a:lnTo>
                    <a:pt x="6452" y="3226"/>
                  </a:lnTo>
                  <a:lnTo>
                    <a:pt x="3226" y="0"/>
                  </a:lnTo>
                  <a:close/>
                </a:path>
              </a:pathLst>
            </a:custGeom>
            <a:solidFill>
              <a:srgbClr val="79B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4594903" y="1339635"/>
              <a:ext cx="230469" cy="230469"/>
            </a:xfrm>
            <a:custGeom>
              <a:rect b="b" l="l" r="r" t="t"/>
              <a:pathLst>
                <a:path extrusionOk="0" h="6452" w="6452">
                  <a:moveTo>
                    <a:pt x="3226" y="710"/>
                  </a:moveTo>
                  <a:lnTo>
                    <a:pt x="5747" y="3226"/>
                  </a:lnTo>
                  <a:lnTo>
                    <a:pt x="3226" y="5748"/>
                  </a:lnTo>
                  <a:lnTo>
                    <a:pt x="704" y="3226"/>
                  </a:lnTo>
                  <a:lnTo>
                    <a:pt x="3226" y="710"/>
                  </a:lnTo>
                  <a:close/>
                  <a:moveTo>
                    <a:pt x="3226" y="0"/>
                  </a:moveTo>
                  <a:lnTo>
                    <a:pt x="0" y="3226"/>
                  </a:lnTo>
                  <a:lnTo>
                    <a:pt x="3226" y="6452"/>
                  </a:lnTo>
                  <a:lnTo>
                    <a:pt x="6452" y="3226"/>
                  </a:lnTo>
                  <a:lnTo>
                    <a:pt x="3226" y="0"/>
                  </a:ln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4659415" y="1404147"/>
              <a:ext cx="101446" cy="101446"/>
            </a:xfrm>
            <a:custGeom>
              <a:rect b="b" l="l" r="r" t="t"/>
              <a:pathLst>
                <a:path extrusionOk="0" h="2840" w="2840">
                  <a:moveTo>
                    <a:pt x="1420" y="0"/>
                  </a:moveTo>
                  <a:lnTo>
                    <a:pt x="0" y="1420"/>
                  </a:lnTo>
                  <a:lnTo>
                    <a:pt x="1420" y="2840"/>
                  </a:lnTo>
                  <a:lnTo>
                    <a:pt x="2840" y="1420"/>
                  </a:lnTo>
                  <a:lnTo>
                    <a:pt x="1420"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4662630" y="1407397"/>
              <a:ext cx="94981" cy="94945"/>
            </a:xfrm>
            <a:custGeom>
              <a:rect b="b" l="l" r="r" t="t"/>
              <a:pathLst>
                <a:path extrusionOk="0" h="2658" w="2659">
                  <a:moveTo>
                    <a:pt x="1330" y="0"/>
                  </a:moveTo>
                  <a:cubicBezTo>
                    <a:pt x="1222" y="205"/>
                    <a:pt x="1171" y="432"/>
                    <a:pt x="1165" y="665"/>
                  </a:cubicBezTo>
                  <a:cubicBezTo>
                    <a:pt x="1165" y="818"/>
                    <a:pt x="1194" y="971"/>
                    <a:pt x="1239" y="1119"/>
                  </a:cubicBezTo>
                  <a:cubicBezTo>
                    <a:pt x="1171" y="983"/>
                    <a:pt x="1086" y="852"/>
                    <a:pt x="972" y="744"/>
                  </a:cubicBezTo>
                  <a:cubicBezTo>
                    <a:pt x="807" y="579"/>
                    <a:pt x="609" y="460"/>
                    <a:pt x="387" y="386"/>
                  </a:cubicBezTo>
                  <a:lnTo>
                    <a:pt x="387" y="386"/>
                  </a:lnTo>
                  <a:cubicBezTo>
                    <a:pt x="461" y="608"/>
                    <a:pt x="580" y="807"/>
                    <a:pt x="745" y="977"/>
                  </a:cubicBezTo>
                  <a:cubicBezTo>
                    <a:pt x="853" y="1085"/>
                    <a:pt x="978" y="1176"/>
                    <a:pt x="1114" y="1244"/>
                  </a:cubicBezTo>
                  <a:cubicBezTo>
                    <a:pt x="972" y="1193"/>
                    <a:pt x="819" y="1164"/>
                    <a:pt x="665" y="1164"/>
                  </a:cubicBezTo>
                  <a:cubicBezTo>
                    <a:pt x="433" y="1170"/>
                    <a:pt x="205" y="1227"/>
                    <a:pt x="1" y="1329"/>
                  </a:cubicBezTo>
                  <a:cubicBezTo>
                    <a:pt x="205" y="1437"/>
                    <a:pt x="433" y="1488"/>
                    <a:pt x="665" y="1494"/>
                  </a:cubicBezTo>
                  <a:cubicBezTo>
                    <a:pt x="819" y="1494"/>
                    <a:pt x="972" y="1465"/>
                    <a:pt x="1114" y="1420"/>
                  </a:cubicBezTo>
                  <a:lnTo>
                    <a:pt x="1114" y="1420"/>
                  </a:lnTo>
                  <a:cubicBezTo>
                    <a:pt x="978" y="1488"/>
                    <a:pt x="853" y="1579"/>
                    <a:pt x="745" y="1687"/>
                  </a:cubicBezTo>
                  <a:cubicBezTo>
                    <a:pt x="580" y="1851"/>
                    <a:pt x="461" y="2050"/>
                    <a:pt x="387" y="2272"/>
                  </a:cubicBezTo>
                  <a:cubicBezTo>
                    <a:pt x="609" y="2198"/>
                    <a:pt x="807" y="2079"/>
                    <a:pt x="972" y="1914"/>
                  </a:cubicBezTo>
                  <a:cubicBezTo>
                    <a:pt x="1086" y="1806"/>
                    <a:pt x="1171" y="1681"/>
                    <a:pt x="1239" y="1545"/>
                  </a:cubicBezTo>
                  <a:lnTo>
                    <a:pt x="1239" y="1545"/>
                  </a:lnTo>
                  <a:cubicBezTo>
                    <a:pt x="1194" y="1687"/>
                    <a:pt x="1165" y="1840"/>
                    <a:pt x="1165" y="1993"/>
                  </a:cubicBezTo>
                  <a:cubicBezTo>
                    <a:pt x="1171" y="2226"/>
                    <a:pt x="1222" y="2453"/>
                    <a:pt x="1330" y="2658"/>
                  </a:cubicBezTo>
                  <a:cubicBezTo>
                    <a:pt x="1432" y="2453"/>
                    <a:pt x="1489" y="2226"/>
                    <a:pt x="1495" y="1993"/>
                  </a:cubicBezTo>
                  <a:cubicBezTo>
                    <a:pt x="1495" y="1840"/>
                    <a:pt x="1466" y="1687"/>
                    <a:pt x="1415" y="1545"/>
                  </a:cubicBezTo>
                  <a:lnTo>
                    <a:pt x="1415" y="1545"/>
                  </a:lnTo>
                  <a:cubicBezTo>
                    <a:pt x="1483" y="1681"/>
                    <a:pt x="1574" y="1806"/>
                    <a:pt x="1682" y="1914"/>
                  </a:cubicBezTo>
                  <a:cubicBezTo>
                    <a:pt x="1852" y="2079"/>
                    <a:pt x="2051" y="2198"/>
                    <a:pt x="2273" y="2272"/>
                  </a:cubicBezTo>
                  <a:cubicBezTo>
                    <a:pt x="2199" y="2050"/>
                    <a:pt x="2080" y="1851"/>
                    <a:pt x="1915" y="1687"/>
                  </a:cubicBezTo>
                  <a:cubicBezTo>
                    <a:pt x="1807" y="1579"/>
                    <a:pt x="1682" y="1488"/>
                    <a:pt x="1540" y="1420"/>
                  </a:cubicBezTo>
                  <a:lnTo>
                    <a:pt x="1540" y="1420"/>
                  </a:lnTo>
                  <a:cubicBezTo>
                    <a:pt x="1688" y="1465"/>
                    <a:pt x="1841" y="1494"/>
                    <a:pt x="1994" y="1494"/>
                  </a:cubicBezTo>
                  <a:cubicBezTo>
                    <a:pt x="2227" y="1488"/>
                    <a:pt x="2454" y="1437"/>
                    <a:pt x="2659" y="1329"/>
                  </a:cubicBezTo>
                  <a:cubicBezTo>
                    <a:pt x="2454" y="1227"/>
                    <a:pt x="2227" y="1170"/>
                    <a:pt x="1994" y="1164"/>
                  </a:cubicBezTo>
                  <a:cubicBezTo>
                    <a:pt x="1841" y="1164"/>
                    <a:pt x="1688" y="1193"/>
                    <a:pt x="1540" y="1244"/>
                  </a:cubicBezTo>
                  <a:cubicBezTo>
                    <a:pt x="1682" y="1176"/>
                    <a:pt x="1807" y="1085"/>
                    <a:pt x="1915" y="977"/>
                  </a:cubicBezTo>
                  <a:cubicBezTo>
                    <a:pt x="2080" y="807"/>
                    <a:pt x="2199" y="608"/>
                    <a:pt x="2273" y="386"/>
                  </a:cubicBezTo>
                  <a:lnTo>
                    <a:pt x="2273" y="386"/>
                  </a:lnTo>
                  <a:cubicBezTo>
                    <a:pt x="2051" y="460"/>
                    <a:pt x="1852" y="579"/>
                    <a:pt x="1682" y="744"/>
                  </a:cubicBezTo>
                  <a:cubicBezTo>
                    <a:pt x="1574" y="852"/>
                    <a:pt x="1483" y="983"/>
                    <a:pt x="1415" y="1119"/>
                  </a:cubicBezTo>
                  <a:cubicBezTo>
                    <a:pt x="1466" y="971"/>
                    <a:pt x="1495" y="818"/>
                    <a:pt x="1495" y="665"/>
                  </a:cubicBezTo>
                  <a:cubicBezTo>
                    <a:pt x="1489" y="432"/>
                    <a:pt x="1432" y="205"/>
                    <a:pt x="133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4813978" y="1314059"/>
              <a:ext cx="36971" cy="36971"/>
            </a:xfrm>
            <a:custGeom>
              <a:rect b="b" l="l" r="r" t="t"/>
              <a:pathLst>
                <a:path extrusionOk="0" h="1035" w="1035">
                  <a:moveTo>
                    <a:pt x="1" y="1"/>
                  </a:moveTo>
                  <a:lnTo>
                    <a:pt x="1" y="1034"/>
                  </a:lnTo>
                  <a:lnTo>
                    <a:pt x="1034" y="1034"/>
                  </a:lnTo>
                  <a:lnTo>
                    <a:pt x="1034"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4813978" y="1558709"/>
              <a:ext cx="36971" cy="36971"/>
            </a:xfrm>
            <a:custGeom>
              <a:rect b="b" l="l" r="r" t="t"/>
              <a:pathLst>
                <a:path extrusionOk="0" h="1035" w="1035">
                  <a:moveTo>
                    <a:pt x="1" y="1"/>
                  </a:moveTo>
                  <a:lnTo>
                    <a:pt x="1" y="1034"/>
                  </a:lnTo>
                  <a:lnTo>
                    <a:pt x="1034" y="1034"/>
                  </a:lnTo>
                  <a:lnTo>
                    <a:pt x="1034"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4569328" y="1558709"/>
              <a:ext cx="36756" cy="36971"/>
            </a:xfrm>
            <a:custGeom>
              <a:rect b="b" l="l" r="r" t="t"/>
              <a:pathLst>
                <a:path extrusionOk="0" h="1035" w="1029">
                  <a:moveTo>
                    <a:pt x="1" y="1"/>
                  </a:moveTo>
                  <a:lnTo>
                    <a:pt x="1" y="1034"/>
                  </a:lnTo>
                  <a:lnTo>
                    <a:pt x="1028" y="1034"/>
                  </a:lnTo>
                  <a:lnTo>
                    <a:pt x="1028"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4569328" y="1314059"/>
              <a:ext cx="36756" cy="36971"/>
            </a:xfrm>
            <a:custGeom>
              <a:rect b="b" l="l" r="r" t="t"/>
              <a:pathLst>
                <a:path extrusionOk="0" h="1035" w="1029">
                  <a:moveTo>
                    <a:pt x="1" y="1"/>
                  </a:moveTo>
                  <a:lnTo>
                    <a:pt x="1" y="1034"/>
                  </a:lnTo>
                  <a:lnTo>
                    <a:pt x="1028" y="1034"/>
                  </a:lnTo>
                  <a:lnTo>
                    <a:pt x="1028"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 name="Google Shape;593;p14"/>
          <p:cNvSpPr txBox="1"/>
          <p:nvPr/>
        </p:nvSpPr>
        <p:spPr>
          <a:xfrm>
            <a:off x="6115758" y="1740300"/>
            <a:ext cx="2082600" cy="1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0566AB"/>
                </a:solidFill>
                <a:latin typeface="Fira Sans Extra Condensed Medium"/>
                <a:ea typeface="Fira Sans Extra Condensed Medium"/>
                <a:cs typeface="Fira Sans Extra Condensed Medium"/>
                <a:sym typeface="Fira Sans Extra Condensed Medium"/>
              </a:rPr>
              <a:t>Alentejo</a:t>
            </a:r>
            <a:endParaRPr sz="1700">
              <a:solidFill>
                <a:srgbClr val="0566AB"/>
              </a:solidFill>
              <a:latin typeface="Fira Sans Extra Condensed Medium"/>
              <a:ea typeface="Fira Sans Extra Condensed Medium"/>
              <a:cs typeface="Fira Sans Extra Condensed Medium"/>
              <a:sym typeface="Fira Sans Extra Condensed Medium"/>
            </a:endParaRPr>
          </a:p>
        </p:txBody>
      </p:sp>
      <p:sp>
        <p:nvSpPr>
          <p:cNvPr id="594" name="Google Shape;594;p14"/>
          <p:cNvSpPr txBox="1"/>
          <p:nvPr/>
        </p:nvSpPr>
        <p:spPr>
          <a:xfrm>
            <a:off x="6116775" y="1930625"/>
            <a:ext cx="2082600" cy="6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It is an extensive region, essentially rural and sparsely populated, which makes up about one third of Portugal. The beauty of its landscapes… </a:t>
            </a:r>
            <a:endParaRPr sz="1100">
              <a:latin typeface="Roboto"/>
              <a:ea typeface="Roboto"/>
              <a:cs typeface="Roboto"/>
              <a:sym typeface="Roboto"/>
            </a:endParaRPr>
          </a:p>
        </p:txBody>
      </p:sp>
      <p:sp>
        <p:nvSpPr>
          <p:cNvPr id="595" name="Google Shape;595;p14"/>
          <p:cNvSpPr txBox="1"/>
          <p:nvPr/>
        </p:nvSpPr>
        <p:spPr>
          <a:xfrm>
            <a:off x="3815062" y="1740300"/>
            <a:ext cx="2083500" cy="1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0683DB"/>
                </a:solidFill>
                <a:latin typeface="Fira Sans Extra Condensed Medium"/>
                <a:ea typeface="Fira Sans Extra Condensed Medium"/>
                <a:cs typeface="Fira Sans Extra Condensed Medium"/>
                <a:sym typeface="Fira Sans Extra Condensed Medium"/>
              </a:rPr>
              <a:t>Lisbon</a:t>
            </a:r>
            <a:endParaRPr sz="1700">
              <a:solidFill>
                <a:srgbClr val="0683DB"/>
              </a:solidFill>
              <a:latin typeface="Fira Sans Extra Condensed Medium"/>
              <a:ea typeface="Fira Sans Extra Condensed Medium"/>
              <a:cs typeface="Fira Sans Extra Condensed Medium"/>
              <a:sym typeface="Fira Sans Extra Condensed Medium"/>
            </a:endParaRPr>
          </a:p>
        </p:txBody>
      </p:sp>
      <p:sp>
        <p:nvSpPr>
          <p:cNvPr id="596" name="Google Shape;596;p14"/>
          <p:cNvSpPr txBox="1"/>
          <p:nvPr/>
        </p:nvSpPr>
        <p:spPr>
          <a:xfrm>
            <a:off x="3818200" y="1930625"/>
            <a:ext cx="2083500" cy="6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Lisbon is the capital of Portugal, located on the coast. From the imposing São Jorge.</a:t>
            </a:r>
            <a:endParaRPr sz="1100">
              <a:latin typeface="Roboto"/>
              <a:ea typeface="Roboto"/>
              <a:cs typeface="Roboto"/>
              <a:sym typeface="Roboto"/>
            </a:endParaRPr>
          </a:p>
        </p:txBody>
      </p:sp>
      <p:sp>
        <p:nvSpPr>
          <p:cNvPr id="597" name="Google Shape;597;p14"/>
          <p:cNvSpPr txBox="1"/>
          <p:nvPr/>
        </p:nvSpPr>
        <p:spPr>
          <a:xfrm>
            <a:off x="3815059" y="3903125"/>
            <a:ext cx="2083500" cy="16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Center</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
        <p:nvSpPr>
          <p:cNvPr id="598" name="Google Shape;598;p14"/>
          <p:cNvSpPr txBox="1"/>
          <p:nvPr/>
        </p:nvSpPr>
        <p:spPr>
          <a:xfrm>
            <a:off x="3817800" y="4094474"/>
            <a:ext cx="2084700" cy="6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The Center Region is a region located in the center of Portugal, being the third most populous region in the country.</a:t>
            </a:r>
            <a:endParaRPr sz="1100">
              <a:latin typeface="Roboto"/>
              <a:ea typeface="Roboto"/>
              <a:cs typeface="Roboto"/>
              <a:sym typeface="Roboto"/>
            </a:endParaRPr>
          </a:p>
        </p:txBody>
      </p:sp>
      <p:sp>
        <p:nvSpPr>
          <p:cNvPr id="599" name="Google Shape;599;p14"/>
          <p:cNvSpPr/>
          <p:nvPr/>
        </p:nvSpPr>
        <p:spPr>
          <a:xfrm>
            <a:off x="2448950" y="3573025"/>
            <a:ext cx="131400" cy="131400"/>
          </a:xfrm>
          <a:prstGeom prst="ellipse">
            <a:avLst/>
          </a:prstGeom>
          <a:solidFill>
            <a:srgbClr val="ADE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4"/>
          <p:cNvSpPr txBox="1"/>
          <p:nvPr/>
        </p:nvSpPr>
        <p:spPr>
          <a:xfrm>
            <a:off x="2670041" y="3535075"/>
            <a:ext cx="812100" cy="20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North</a:t>
            </a:r>
            <a:endParaRPr sz="1200">
              <a:solidFill>
                <a:schemeClr val="dk2"/>
              </a:solidFill>
              <a:latin typeface="Roboto"/>
              <a:ea typeface="Roboto"/>
              <a:cs typeface="Roboto"/>
              <a:sym typeface="Roboto"/>
            </a:endParaRPr>
          </a:p>
        </p:txBody>
      </p:sp>
      <p:sp>
        <p:nvSpPr>
          <p:cNvPr id="601" name="Google Shape;601;p14"/>
          <p:cNvSpPr/>
          <p:nvPr/>
        </p:nvSpPr>
        <p:spPr>
          <a:xfrm>
            <a:off x="2448950" y="3818763"/>
            <a:ext cx="131400" cy="131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4"/>
          <p:cNvSpPr txBox="1"/>
          <p:nvPr/>
        </p:nvSpPr>
        <p:spPr>
          <a:xfrm>
            <a:off x="2670041" y="3782725"/>
            <a:ext cx="812100" cy="20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Center</a:t>
            </a:r>
            <a:endParaRPr sz="1200">
              <a:solidFill>
                <a:schemeClr val="dk2"/>
              </a:solidFill>
              <a:latin typeface="Roboto"/>
              <a:ea typeface="Roboto"/>
              <a:cs typeface="Roboto"/>
              <a:sym typeface="Roboto"/>
            </a:endParaRPr>
          </a:p>
        </p:txBody>
      </p:sp>
      <p:sp>
        <p:nvSpPr>
          <p:cNvPr id="603" name="Google Shape;603;p14"/>
          <p:cNvSpPr/>
          <p:nvPr/>
        </p:nvSpPr>
        <p:spPr>
          <a:xfrm>
            <a:off x="2448950" y="4064500"/>
            <a:ext cx="131400" cy="131400"/>
          </a:xfrm>
          <a:prstGeom prst="ellipse">
            <a:avLst/>
          </a:prstGeom>
          <a:solidFill>
            <a:srgbClr val="0566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4"/>
          <p:cNvSpPr txBox="1"/>
          <p:nvPr/>
        </p:nvSpPr>
        <p:spPr>
          <a:xfrm>
            <a:off x="2670041" y="4030375"/>
            <a:ext cx="812100" cy="20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Alentejo</a:t>
            </a:r>
            <a:endParaRPr sz="1200">
              <a:solidFill>
                <a:schemeClr val="dk2"/>
              </a:solidFill>
              <a:latin typeface="Roboto"/>
              <a:ea typeface="Roboto"/>
              <a:cs typeface="Roboto"/>
              <a:sym typeface="Roboto"/>
            </a:endParaRPr>
          </a:p>
        </p:txBody>
      </p:sp>
      <p:sp>
        <p:nvSpPr>
          <p:cNvPr id="605" name="Google Shape;605;p14"/>
          <p:cNvSpPr/>
          <p:nvPr/>
        </p:nvSpPr>
        <p:spPr>
          <a:xfrm>
            <a:off x="2448950" y="4310238"/>
            <a:ext cx="131400" cy="131400"/>
          </a:xfrm>
          <a:prstGeom prst="ellipse">
            <a:avLst/>
          </a:prstGeom>
          <a:solidFill>
            <a:srgbClr val="068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4"/>
          <p:cNvSpPr txBox="1"/>
          <p:nvPr/>
        </p:nvSpPr>
        <p:spPr>
          <a:xfrm>
            <a:off x="2670041" y="4278025"/>
            <a:ext cx="812100" cy="20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Lisbon</a:t>
            </a:r>
            <a:endParaRPr sz="1200">
              <a:solidFill>
                <a:schemeClr val="dk2"/>
              </a:solidFill>
              <a:latin typeface="Roboto"/>
              <a:ea typeface="Roboto"/>
              <a:cs typeface="Roboto"/>
              <a:sym typeface="Roboto"/>
            </a:endParaRPr>
          </a:p>
        </p:txBody>
      </p:sp>
      <p:sp>
        <p:nvSpPr>
          <p:cNvPr id="607" name="Google Shape;607;p14"/>
          <p:cNvSpPr/>
          <p:nvPr/>
        </p:nvSpPr>
        <p:spPr>
          <a:xfrm>
            <a:off x="2448950" y="4555975"/>
            <a:ext cx="131400" cy="131400"/>
          </a:xfrm>
          <a:prstGeom prst="ellipse">
            <a:avLst/>
          </a:prstGeom>
          <a:solidFill>
            <a:srgbClr val="045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4"/>
          <p:cNvSpPr txBox="1"/>
          <p:nvPr/>
        </p:nvSpPr>
        <p:spPr>
          <a:xfrm>
            <a:off x="2670041" y="4525675"/>
            <a:ext cx="812100" cy="20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Algarve</a:t>
            </a:r>
            <a:endParaRPr sz="1200">
              <a:solidFill>
                <a:schemeClr val="dk2"/>
              </a:solidFill>
              <a:latin typeface="Roboto"/>
              <a:ea typeface="Roboto"/>
              <a:cs typeface="Roboto"/>
              <a:sym typeface="Roboto"/>
            </a:endParaRPr>
          </a:p>
        </p:txBody>
      </p:sp>
      <p:sp>
        <p:nvSpPr>
          <p:cNvPr id="609" name="Google Shape;609;p14"/>
          <p:cNvSpPr txBox="1"/>
          <p:nvPr/>
        </p:nvSpPr>
        <p:spPr>
          <a:xfrm>
            <a:off x="6115309" y="3903125"/>
            <a:ext cx="2083500" cy="16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04548C"/>
                </a:solidFill>
                <a:latin typeface="Fira Sans Extra Condensed Medium"/>
                <a:ea typeface="Fira Sans Extra Condensed Medium"/>
                <a:cs typeface="Fira Sans Extra Condensed Medium"/>
                <a:sym typeface="Fira Sans Extra Condensed Medium"/>
              </a:rPr>
              <a:t>Algarve</a:t>
            </a:r>
            <a:endParaRPr sz="1700">
              <a:solidFill>
                <a:srgbClr val="04548C"/>
              </a:solidFill>
              <a:latin typeface="Fira Sans Extra Condensed Medium"/>
              <a:ea typeface="Fira Sans Extra Condensed Medium"/>
              <a:cs typeface="Fira Sans Extra Condensed Medium"/>
              <a:sym typeface="Fira Sans Extra Condensed Medium"/>
            </a:endParaRPr>
          </a:p>
        </p:txBody>
      </p:sp>
      <p:sp>
        <p:nvSpPr>
          <p:cNvPr id="610" name="Google Shape;610;p14"/>
          <p:cNvSpPr txBox="1"/>
          <p:nvPr/>
        </p:nvSpPr>
        <p:spPr>
          <a:xfrm>
            <a:off x="6115725" y="4094474"/>
            <a:ext cx="2084700" cy="6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The Algarve, Portugal’s southernmost region, is known for its Atlantic beaches and golf resorts.</a:t>
            </a:r>
            <a:endParaRPr sz="1100">
              <a:latin typeface="Roboto"/>
              <a:ea typeface="Roboto"/>
              <a:cs typeface="Roboto"/>
              <a:sym typeface="Roboto"/>
            </a:endParaRPr>
          </a:p>
        </p:txBody>
      </p:sp>
      <p:grpSp>
        <p:nvGrpSpPr>
          <p:cNvPr id="611" name="Google Shape;611;p14"/>
          <p:cNvGrpSpPr/>
          <p:nvPr/>
        </p:nvGrpSpPr>
        <p:grpSpPr>
          <a:xfrm rot="5400000">
            <a:off x="6865105" y="2826812"/>
            <a:ext cx="585929" cy="1091612"/>
            <a:chOff x="8312902" y="2143074"/>
            <a:chExt cx="621017" cy="1156859"/>
          </a:xfrm>
        </p:grpSpPr>
        <p:sp>
          <p:nvSpPr>
            <p:cNvPr id="612" name="Google Shape;612;p14"/>
            <p:cNvSpPr/>
            <p:nvPr/>
          </p:nvSpPr>
          <p:spPr>
            <a:xfrm>
              <a:off x="8312902" y="2143074"/>
              <a:ext cx="621017" cy="1098000"/>
            </a:xfrm>
            <a:custGeom>
              <a:rect b="b" l="l" r="r" t="t"/>
              <a:pathLst>
                <a:path extrusionOk="0" h="11229" w="6351">
                  <a:moveTo>
                    <a:pt x="3172" y="431"/>
                  </a:moveTo>
                  <a:cubicBezTo>
                    <a:pt x="3327" y="431"/>
                    <a:pt x="3476" y="552"/>
                    <a:pt x="3476" y="733"/>
                  </a:cubicBezTo>
                  <a:cubicBezTo>
                    <a:pt x="3476" y="898"/>
                    <a:pt x="3340" y="1034"/>
                    <a:pt x="3175" y="1034"/>
                  </a:cubicBezTo>
                  <a:cubicBezTo>
                    <a:pt x="2908" y="1034"/>
                    <a:pt x="2772" y="711"/>
                    <a:pt x="2965" y="517"/>
                  </a:cubicBezTo>
                  <a:cubicBezTo>
                    <a:pt x="3025" y="457"/>
                    <a:pt x="3099" y="431"/>
                    <a:pt x="3172" y="431"/>
                  </a:cubicBezTo>
                  <a:close/>
                  <a:moveTo>
                    <a:pt x="2955" y="1"/>
                  </a:moveTo>
                  <a:cubicBezTo>
                    <a:pt x="2375" y="1"/>
                    <a:pt x="1909" y="475"/>
                    <a:pt x="1909" y="1057"/>
                  </a:cubicBezTo>
                  <a:cubicBezTo>
                    <a:pt x="1926" y="1648"/>
                    <a:pt x="2289" y="1807"/>
                    <a:pt x="2289" y="2051"/>
                  </a:cubicBezTo>
                  <a:cubicBezTo>
                    <a:pt x="2289" y="2096"/>
                    <a:pt x="2250" y="2130"/>
                    <a:pt x="2204" y="2130"/>
                  </a:cubicBezTo>
                  <a:lnTo>
                    <a:pt x="1335" y="2130"/>
                  </a:lnTo>
                  <a:cubicBezTo>
                    <a:pt x="597" y="2130"/>
                    <a:pt x="1" y="2727"/>
                    <a:pt x="1" y="3465"/>
                  </a:cubicBezTo>
                  <a:lnTo>
                    <a:pt x="1" y="9894"/>
                  </a:lnTo>
                  <a:cubicBezTo>
                    <a:pt x="1" y="10632"/>
                    <a:pt x="597" y="11228"/>
                    <a:pt x="1335" y="11228"/>
                  </a:cubicBezTo>
                  <a:lnTo>
                    <a:pt x="5015" y="11228"/>
                  </a:lnTo>
                  <a:cubicBezTo>
                    <a:pt x="5754" y="11228"/>
                    <a:pt x="6350" y="10632"/>
                    <a:pt x="6350" y="9894"/>
                  </a:cubicBezTo>
                  <a:lnTo>
                    <a:pt x="6350" y="3465"/>
                  </a:lnTo>
                  <a:cubicBezTo>
                    <a:pt x="6350" y="2727"/>
                    <a:pt x="5754" y="2130"/>
                    <a:pt x="5015" y="2130"/>
                  </a:cubicBezTo>
                  <a:lnTo>
                    <a:pt x="4147" y="2130"/>
                  </a:lnTo>
                  <a:cubicBezTo>
                    <a:pt x="4101" y="2130"/>
                    <a:pt x="4061" y="2096"/>
                    <a:pt x="4061" y="2051"/>
                  </a:cubicBezTo>
                  <a:cubicBezTo>
                    <a:pt x="4061" y="1807"/>
                    <a:pt x="4425" y="1648"/>
                    <a:pt x="4442" y="1057"/>
                  </a:cubicBezTo>
                  <a:cubicBezTo>
                    <a:pt x="4459" y="466"/>
                    <a:pt x="3970" y="1"/>
                    <a:pt x="3385" y="1"/>
                  </a:cubicBezTo>
                  <a:lnTo>
                    <a:pt x="2965" y="1"/>
                  </a:lnTo>
                  <a:cubicBezTo>
                    <a:pt x="2962" y="1"/>
                    <a:pt x="2958" y="1"/>
                    <a:pt x="2955" y="1"/>
                  </a:cubicBezTo>
                  <a:close/>
                </a:path>
              </a:pathLst>
            </a:custGeom>
            <a:solidFill>
              <a:srgbClr val="FFE7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4"/>
            <p:cNvSpPr/>
            <p:nvPr/>
          </p:nvSpPr>
          <p:spPr>
            <a:xfrm>
              <a:off x="8596666" y="2231957"/>
              <a:ext cx="15645" cy="1009115"/>
            </a:xfrm>
            <a:custGeom>
              <a:rect b="b" l="l" r="r" t="t"/>
              <a:pathLst>
                <a:path extrusionOk="0" h="10320" w="160">
                  <a:moveTo>
                    <a:pt x="35" y="0"/>
                  </a:moveTo>
                  <a:lnTo>
                    <a:pt x="1" y="10319"/>
                  </a:lnTo>
                  <a:lnTo>
                    <a:pt x="126" y="10319"/>
                  </a:lnTo>
                  <a:lnTo>
                    <a:pt x="160" y="103"/>
                  </a:lnTo>
                  <a:cubicBezTo>
                    <a:pt x="109" y="80"/>
                    <a:pt x="69" y="46"/>
                    <a:pt x="35"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4"/>
            <p:cNvSpPr/>
            <p:nvPr/>
          </p:nvSpPr>
          <p:spPr>
            <a:xfrm>
              <a:off x="8539464" y="2155296"/>
              <a:ext cx="15645" cy="1085777"/>
            </a:xfrm>
            <a:custGeom>
              <a:rect b="b" l="l" r="r" t="t"/>
              <a:pathLst>
                <a:path extrusionOk="0" h="11104" w="160">
                  <a:moveTo>
                    <a:pt x="160" y="1"/>
                  </a:moveTo>
                  <a:cubicBezTo>
                    <a:pt x="120" y="18"/>
                    <a:pt x="75" y="46"/>
                    <a:pt x="35" y="74"/>
                  </a:cubicBezTo>
                  <a:lnTo>
                    <a:pt x="1" y="11103"/>
                  </a:lnTo>
                  <a:lnTo>
                    <a:pt x="126" y="11103"/>
                  </a:lnTo>
                  <a:lnTo>
                    <a:pt x="160" y="1"/>
                  </a:ln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4"/>
            <p:cNvSpPr/>
            <p:nvPr/>
          </p:nvSpPr>
          <p:spPr>
            <a:xfrm>
              <a:off x="8360718" y="2351349"/>
              <a:ext cx="92796" cy="867526"/>
            </a:xfrm>
            <a:custGeom>
              <a:rect b="b" l="l" r="r" t="t"/>
              <a:pathLst>
                <a:path extrusionOk="0" h="8872" w="949">
                  <a:moveTo>
                    <a:pt x="818" y="0"/>
                  </a:moveTo>
                  <a:cubicBezTo>
                    <a:pt x="824" y="1028"/>
                    <a:pt x="807" y="2232"/>
                    <a:pt x="755" y="3448"/>
                  </a:cubicBezTo>
                  <a:cubicBezTo>
                    <a:pt x="642" y="5884"/>
                    <a:pt x="386" y="7684"/>
                    <a:pt x="0" y="8797"/>
                  </a:cubicBezTo>
                  <a:cubicBezTo>
                    <a:pt x="34" y="8826"/>
                    <a:pt x="74" y="8849"/>
                    <a:pt x="108" y="8871"/>
                  </a:cubicBezTo>
                  <a:cubicBezTo>
                    <a:pt x="506" y="7753"/>
                    <a:pt x="761" y="5947"/>
                    <a:pt x="880" y="3453"/>
                  </a:cubicBezTo>
                  <a:cubicBezTo>
                    <a:pt x="931" y="2238"/>
                    <a:pt x="949" y="1028"/>
                    <a:pt x="943"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4"/>
            <p:cNvSpPr/>
            <p:nvPr/>
          </p:nvSpPr>
          <p:spPr>
            <a:xfrm>
              <a:off x="8312902" y="2360736"/>
              <a:ext cx="83408" cy="755370"/>
            </a:xfrm>
            <a:custGeom>
              <a:rect b="b" l="l" r="r" t="t"/>
              <a:pathLst>
                <a:path extrusionOk="0" h="7725" w="853">
                  <a:moveTo>
                    <a:pt x="847" y="1"/>
                  </a:moveTo>
                  <a:cubicBezTo>
                    <a:pt x="801" y="18"/>
                    <a:pt x="756" y="35"/>
                    <a:pt x="716" y="58"/>
                  </a:cubicBezTo>
                  <a:cubicBezTo>
                    <a:pt x="722" y="2517"/>
                    <a:pt x="597" y="5839"/>
                    <a:pt x="1" y="7424"/>
                  </a:cubicBezTo>
                  <a:lnTo>
                    <a:pt x="1" y="7668"/>
                  </a:lnTo>
                  <a:lnTo>
                    <a:pt x="1" y="7725"/>
                  </a:lnTo>
                  <a:cubicBezTo>
                    <a:pt x="716" y="6203"/>
                    <a:pt x="853" y="2596"/>
                    <a:pt x="847"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4"/>
            <p:cNvSpPr/>
            <p:nvPr/>
          </p:nvSpPr>
          <p:spPr>
            <a:xfrm>
              <a:off x="8449015" y="2351349"/>
              <a:ext cx="46740" cy="889723"/>
            </a:xfrm>
            <a:custGeom>
              <a:rect b="b" l="l" r="r" t="t"/>
              <a:pathLst>
                <a:path extrusionOk="0" h="9099" w="478">
                  <a:moveTo>
                    <a:pt x="352" y="0"/>
                  </a:moveTo>
                  <a:cubicBezTo>
                    <a:pt x="318" y="2778"/>
                    <a:pt x="233" y="6901"/>
                    <a:pt x="0" y="9098"/>
                  </a:cubicBezTo>
                  <a:lnTo>
                    <a:pt x="125" y="9098"/>
                  </a:lnTo>
                  <a:cubicBezTo>
                    <a:pt x="358" y="6889"/>
                    <a:pt x="449" y="2778"/>
                    <a:pt x="477"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4"/>
            <p:cNvSpPr/>
            <p:nvPr/>
          </p:nvSpPr>
          <p:spPr>
            <a:xfrm>
              <a:off x="8600578" y="2143660"/>
              <a:ext cx="12321" cy="53389"/>
            </a:xfrm>
            <a:custGeom>
              <a:rect b="b" l="l" r="r" t="t"/>
              <a:pathLst>
                <a:path extrusionOk="0" h="546" w="126">
                  <a:moveTo>
                    <a:pt x="1" y="0"/>
                  </a:moveTo>
                  <a:lnTo>
                    <a:pt x="1" y="546"/>
                  </a:lnTo>
                  <a:cubicBezTo>
                    <a:pt x="29" y="506"/>
                    <a:pt x="74" y="472"/>
                    <a:pt x="125" y="449"/>
                  </a:cubicBezTo>
                  <a:lnTo>
                    <a:pt x="125" y="0"/>
                  </a:ln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4"/>
            <p:cNvSpPr/>
            <p:nvPr/>
          </p:nvSpPr>
          <p:spPr>
            <a:xfrm>
              <a:off x="8653869" y="2144247"/>
              <a:ext cx="16232" cy="1096826"/>
            </a:xfrm>
            <a:custGeom>
              <a:rect b="b" l="l" r="r" t="t"/>
              <a:pathLst>
                <a:path extrusionOk="0" h="11217" w="166">
                  <a:moveTo>
                    <a:pt x="40" y="0"/>
                  </a:moveTo>
                  <a:lnTo>
                    <a:pt x="1" y="11216"/>
                  </a:lnTo>
                  <a:lnTo>
                    <a:pt x="126" y="11216"/>
                  </a:lnTo>
                  <a:lnTo>
                    <a:pt x="165" y="28"/>
                  </a:lnTo>
                  <a:cubicBezTo>
                    <a:pt x="120" y="17"/>
                    <a:pt x="80" y="6"/>
                    <a:pt x="40"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4"/>
            <p:cNvSpPr/>
            <p:nvPr/>
          </p:nvSpPr>
          <p:spPr>
            <a:xfrm>
              <a:off x="8819903" y="2353011"/>
              <a:ext cx="86244" cy="849143"/>
            </a:xfrm>
            <a:custGeom>
              <a:rect b="b" l="l" r="r" t="t"/>
              <a:pathLst>
                <a:path extrusionOk="0" h="8684" w="882">
                  <a:moveTo>
                    <a:pt x="6" y="0"/>
                  </a:moveTo>
                  <a:cubicBezTo>
                    <a:pt x="1" y="1028"/>
                    <a:pt x="12" y="2227"/>
                    <a:pt x="69" y="3436"/>
                  </a:cubicBezTo>
                  <a:cubicBezTo>
                    <a:pt x="177" y="5799"/>
                    <a:pt x="415" y="7548"/>
                    <a:pt x="779" y="8684"/>
                  </a:cubicBezTo>
                  <a:cubicBezTo>
                    <a:pt x="813" y="8650"/>
                    <a:pt x="847" y="8610"/>
                    <a:pt x="881" y="8576"/>
                  </a:cubicBezTo>
                  <a:cubicBezTo>
                    <a:pt x="535" y="7452"/>
                    <a:pt x="302" y="5725"/>
                    <a:pt x="194" y="3431"/>
                  </a:cubicBezTo>
                  <a:cubicBezTo>
                    <a:pt x="137" y="2232"/>
                    <a:pt x="126" y="1040"/>
                    <a:pt x="131" y="23"/>
                  </a:cubicBezTo>
                  <a:cubicBezTo>
                    <a:pt x="92" y="12"/>
                    <a:pt x="52" y="6"/>
                    <a:pt x="6"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4"/>
            <p:cNvSpPr/>
            <p:nvPr/>
          </p:nvSpPr>
          <p:spPr>
            <a:xfrm>
              <a:off x="8877693" y="2374621"/>
              <a:ext cx="56225" cy="668148"/>
            </a:xfrm>
            <a:custGeom>
              <a:rect b="b" l="l" r="r" t="t"/>
              <a:pathLst>
                <a:path extrusionOk="0" h="6833" w="575">
                  <a:moveTo>
                    <a:pt x="0" y="1"/>
                  </a:moveTo>
                  <a:cubicBezTo>
                    <a:pt x="0" y="2221"/>
                    <a:pt x="103" y="5112"/>
                    <a:pt x="574" y="6833"/>
                  </a:cubicBezTo>
                  <a:lnTo>
                    <a:pt x="574" y="6316"/>
                  </a:lnTo>
                  <a:cubicBezTo>
                    <a:pt x="222" y="4624"/>
                    <a:pt x="131" y="2108"/>
                    <a:pt x="125" y="103"/>
                  </a:cubicBezTo>
                  <a:cubicBezTo>
                    <a:pt x="86" y="69"/>
                    <a:pt x="46" y="35"/>
                    <a:pt x="0"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4"/>
            <p:cNvSpPr/>
            <p:nvPr/>
          </p:nvSpPr>
          <p:spPr>
            <a:xfrm>
              <a:off x="8768861" y="2351349"/>
              <a:ext cx="55052" cy="889136"/>
            </a:xfrm>
            <a:custGeom>
              <a:rect b="b" l="l" r="r" t="t"/>
              <a:pathLst>
                <a:path extrusionOk="0" h="9093" w="563">
                  <a:moveTo>
                    <a:pt x="0" y="0"/>
                  </a:moveTo>
                  <a:cubicBezTo>
                    <a:pt x="6" y="2885"/>
                    <a:pt x="80" y="7185"/>
                    <a:pt x="443" y="9093"/>
                  </a:cubicBezTo>
                  <a:cubicBezTo>
                    <a:pt x="483" y="9093"/>
                    <a:pt x="523" y="9087"/>
                    <a:pt x="563" y="9081"/>
                  </a:cubicBezTo>
                  <a:cubicBezTo>
                    <a:pt x="205" y="7190"/>
                    <a:pt x="131" y="2885"/>
                    <a:pt x="125"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4"/>
            <p:cNvSpPr/>
            <p:nvPr/>
          </p:nvSpPr>
          <p:spPr>
            <a:xfrm>
              <a:off x="8714396" y="2171430"/>
              <a:ext cx="12907" cy="157234"/>
            </a:xfrm>
            <a:custGeom>
              <a:rect b="b" l="l" r="r" t="t"/>
              <a:pathLst>
                <a:path extrusionOk="0" h="1608" w="132">
                  <a:moveTo>
                    <a:pt x="6" y="0"/>
                  </a:moveTo>
                  <a:lnTo>
                    <a:pt x="1" y="1608"/>
                  </a:lnTo>
                  <a:cubicBezTo>
                    <a:pt x="35" y="1551"/>
                    <a:pt x="80" y="1488"/>
                    <a:pt x="126" y="1414"/>
                  </a:cubicBezTo>
                  <a:lnTo>
                    <a:pt x="131" y="137"/>
                  </a:lnTo>
                  <a:cubicBezTo>
                    <a:pt x="92" y="85"/>
                    <a:pt x="52" y="40"/>
                    <a:pt x="6"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4"/>
            <p:cNvSpPr/>
            <p:nvPr/>
          </p:nvSpPr>
          <p:spPr>
            <a:xfrm>
              <a:off x="8711658" y="2350274"/>
              <a:ext cx="15059" cy="890799"/>
            </a:xfrm>
            <a:custGeom>
              <a:rect b="b" l="l" r="r" t="t"/>
              <a:pathLst>
                <a:path extrusionOk="0" h="9110" w="154">
                  <a:moveTo>
                    <a:pt x="29" y="0"/>
                  </a:moveTo>
                  <a:lnTo>
                    <a:pt x="0" y="9109"/>
                  </a:lnTo>
                  <a:lnTo>
                    <a:pt x="125" y="9109"/>
                  </a:lnTo>
                  <a:lnTo>
                    <a:pt x="154" y="11"/>
                  </a:lnTo>
                  <a:lnTo>
                    <a:pt x="69" y="11"/>
                  </a:lnTo>
                  <a:cubicBezTo>
                    <a:pt x="51" y="11"/>
                    <a:pt x="40" y="6"/>
                    <a:pt x="29"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4"/>
            <p:cNvSpPr/>
            <p:nvPr/>
          </p:nvSpPr>
          <p:spPr>
            <a:xfrm>
              <a:off x="8725543" y="3155997"/>
              <a:ext cx="143349" cy="143936"/>
            </a:xfrm>
            <a:custGeom>
              <a:rect b="b" l="l" r="r" t="t"/>
              <a:pathLst>
                <a:path extrusionOk="0" h="1472" w="1466">
                  <a:moveTo>
                    <a:pt x="313" y="1"/>
                  </a:moveTo>
                  <a:lnTo>
                    <a:pt x="0" y="313"/>
                  </a:lnTo>
                  <a:lnTo>
                    <a:pt x="670" y="1471"/>
                  </a:lnTo>
                  <a:cubicBezTo>
                    <a:pt x="829" y="1364"/>
                    <a:pt x="801" y="994"/>
                    <a:pt x="614" y="614"/>
                  </a:cubicBezTo>
                  <a:lnTo>
                    <a:pt x="614" y="614"/>
                  </a:lnTo>
                  <a:cubicBezTo>
                    <a:pt x="824" y="719"/>
                    <a:pt x="1033" y="774"/>
                    <a:pt x="1194" y="774"/>
                  </a:cubicBezTo>
                  <a:cubicBezTo>
                    <a:pt x="1321" y="774"/>
                    <a:pt x="1418" y="740"/>
                    <a:pt x="1466" y="671"/>
                  </a:cubicBezTo>
                  <a:lnTo>
                    <a:pt x="313"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4"/>
            <p:cNvSpPr/>
            <p:nvPr/>
          </p:nvSpPr>
          <p:spPr>
            <a:xfrm>
              <a:off x="8375092" y="2826765"/>
              <a:ext cx="379396" cy="359840"/>
            </a:xfrm>
            <a:custGeom>
              <a:rect b="b" l="l" r="r" t="t"/>
              <a:pathLst>
                <a:path extrusionOk="0" h="3680" w="3880">
                  <a:moveTo>
                    <a:pt x="424" y="0"/>
                  </a:moveTo>
                  <a:cubicBezTo>
                    <a:pt x="352" y="0"/>
                    <a:pt x="295" y="18"/>
                    <a:pt x="256" y="57"/>
                  </a:cubicBezTo>
                  <a:cubicBezTo>
                    <a:pt x="1" y="318"/>
                    <a:pt x="637" y="1380"/>
                    <a:pt x="1687" y="2425"/>
                  </a:cubicBezTo>
                  <a:cubicBezTo>
                    <a:pt x="2233" y="2959"/>
                    <a:pt x="2880" y="3385"/>
                    <a:pt x="3584" y="3680"/>
                  </a:cubicBezTo>
                  <a:lnTo>
                    <a:pt x="3880" y="3385"/>
                  </a:lnTo>
                  <a:cubicBezTo>
                    <a:pt x="3584" y="2680"/>
                    <a:pt x="3158" y="2033"/>
                    <a:pt x="2625" y="1488"/>
                  </a:cubicBezTo>
                  <a:cubicBezTo>
                    <a:pt x="1736" y="594"/>
                    <a:pt x="834" y="0"/>
                    <a:pt x="424" y="0"/>
                  </a:cubicBez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4"/>
            <p:cNvSpPr/>
            <p:nvPr/>
          </p:nvSpPr>
          <p:spPr>
            <a:xfrm>
              <a:off x="8401786" y="2825396"/>
              <a:ext cx="354364" cy="345661"/>
            </a:xfrm>
            <a:custGeom>
              <a:rect b="b" l="l" r="r" t="t"/>
              <a:pathLst>
                <a:path extrusionOk="0" h="3535" w="3624">
                  <a:moveTo>
                    <a:pt x="170" y="1"/>
                  </a:moveTo>
                  <a:cubicBezTo>
                    <a:pt x="97" y="1"/>
                    <a:pt x="40" y="20"/>
                    <a:pt x="0" y="59"/>
                  </a:cubicBezTo>
                  <a:lnTo>
                    <a:pt x="3476" y="3535"/>
                  </a:lnTo>
                  <a:lnTo>
                    <a:pt x="3624" y="3387"/>
                  </a:lnTo>
                  <a:cubicBezTo>
                    <a:pt x="3328" y="2683"/>
                    <a:pt x="2902" y="2036"/>
                    <a:pt x="2369" y="1490"/>
                  </a:cubicBezTo>
                  <a:cubicBezTo>
                    <a:pt x="1476" y="598"/>
                    <a:pt x="580" y="1"/>
                    <a:pt x="17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4"/>
            <p:cNvSpPr/>
            <p:nvPr/>
          </p:nvSpPr>
          <p:spPr>
            <a:xfrm>
              <a:off x="8463389" y="2893843"/>
              <a:ext cx="61212" cy="58474"/>
            </a:xfrm>
            <a:custGeom>
              <a:rect b="b" l="l" r="r" t="t"/>
              <a:pathLst>
                <a:path extrusionOk="0" h="598" w="626">
                  <a:moveTo>
                    <a:pt x="586" y="1"/>
                  </a:moveTo>
                  <a:lnTo>
                    <a:pt x="557" y="12"/>
                  </a:lnTo>
                  <a:cubicBezTo>
                    <a:pt x="591" y="98"/>
                    <a:pt x="552" y="217"/>
                    <a:pt x="444" y="342"/>
                  </a:cubicBezTo>
                  <a:cubicBezTo>
                    <a:pt x="340" y="460"/>
                    <a:pt x="186" y="565"/>
                    <a:pt x="65" y="565"/>
                  </a:cubicBezTo>
                  <a:cubicBezTo>
                    <a:pt x="46" y="565"/>
                    <a:pt x="29" y="563"/>
                    <a:pt x="12" y="558"/>
                  </a:cubicBezTo>
                  <a:lnTo>
                    <a:pt x="1" y="586"/>
                  </a:lnTo>
                  <a:cubicBezTo>
                    <a:pt x="23" y="592"/>
                    <a:pt x="40" y="597"/>
                    <a:pt x="58" y="597"/>
                  </a:cubicBezTo>
                  <a:cubicBezTo>
                    <a:pt x="194" y="597"/>
                    <a:pt x="347" y="489"/>
                    <a:pt x="466" y="359"/>
                  </a:cubicBezTo>
                  <a:cubicBezTo>
                    <a:pt x="586" y="228"/>
                    <a:pt x="625" y="92"/>
                    <a:pt x="586" y="1"/>
                  </a:cubicBezTo>
                  <a:close/>
                </a:path>
              </a:pathLst>
            </a:custGeom>
            <a:solidFill>
              <a:srgbClr val="7D7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4"/>
            <p:cNvSpPr/>
            <p:nvPr/>
          </p:nvSpPr>
          <p:spPr>
            <a:xfrm>
              <a:off x="8725543" y="2910564"/>
              <a:ext cx="143349" cy="143936"/>
            </a:xfrm>
            <a:custGeom>
              <a:rect b="b" l="l" r="r" t="t"/>
              <a:pathLst>
                <a:path extrusionOk="0" h="1472" w="1466">
                  <a:moveTo>
                    <a:pt x="313" y="0"/>
                  </a:moveTo>
                  <a:lnTo>
                    <a:pt x="0" y="313"/>
                  </a:lnTo>
                  <a:lnTo>
                    <a:pt x="670" y="1471"/>
                  </a:lnTo>
                  <a:cubicBezTo>
                    <a:pt x="829" y="1358"/>
                    <a:pt x="801" y="989"/>
                    <a:pt x="614" y="614"/>
                  </a:cubicBezTo>
                  <a:lnTo>
                    <a:pt x="614" y="614"/>
                  </a:lnTo>
                  <a:cubicBezTo>
                    <a:pt x="824" y="719"/>
                    <a:pt x="1033" y="774"/>
                    <a:pt x="1194" y="774"/>
                  </a:cubicBezTo>
                  <a:cubicBezTo>
                    <a:pt x="1321" y="774"/>
                    <a:pt x="1418" y="740"/>
                    <a:pt x="1466" y="670"/>
                  </a:cubicBezTo>
                  <a:lnTo>
                    <a:pt x="313"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4"/>
            <p:cNvSpPr/>
            <p:nvPr/>
          </p:nvSpPr>
          <p:spPr>
            <a:xfrm>
              <a:off x="8375092" y="2581137"/>
              <a:ext cx="379396" cy="360035"/>
            </a:xfrm>
            <a:custGeom>
              <a:rect b="b" l="l" r="r" t="t"/>
              <a:pathLst>
                <a:path extrusionOk="0" h="3682" w="3880">
                  <a:moveTo>
                    <a:pt x="426" y="0"/>
                  </a:moveTo>
                  <a:cubicBezTo>
                    <a:pt x="353" y="0"/>
                    <a:pt x="296" y="19"/>
                    <a:pt x="256" y="58"/>
                  </a:cubicBezTo>
                  <a:cubicBezTo>
                    <a:pt x="1" y="320"/>
                    <a:pt x="637" y="1376"/>
                    <a:pt x="1687" y="2427"/>
                  </a:cubicBezTo>
                  <a:cubicBezTo>
                    <a:pt x="2233" y="2960"/>
                    <a:pt x="2880" y="3386"/>
                    <a:pt x="3584" y="3682"/>
                  </a:cubicBezTo>
                  <a:lnTo>
                    <a:pt x="3880" y="3386"/>
                  </a:lnTo>
                  <a:cubicBezTo>
                    <a:pt x="3584" y="2676"/>
                    <a:pt x="3158" y="2035"/>
                    <a:pt x="2625" y="1490"/>
                  </a:cubicBezTo>
                  <a:cubicBezTo>
                    <a:pt x="1737" y="597"/>
                    <a:pt x="838" y="0"/>
                    <a:pt x="426" y="0"/>
                  </a:cubicBez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4"/>
            <p:cNvSpPr/>
            <p:nvPr/>
          </p:nvSpPr>
          <p:spPr>
            <a:xfrm>
              <a:off x="8401786" y="2579572"/>
              <a:ext cx="354364" cy="346052"/>
            </a:xfrm>
            <a:custGeom>
              <a:rect b="b" l="l" r="r" t="t"/>
              <a:pathLst>
                <a:path extrusionOk="0" h="3539" w="3624">
                  <a:moveTo>
                    <a:pt x="168" y="1"/>
                  </a:moveTo>
                  <a:cubicBezTo>
                    <a:pt x="96" y="1"/>
                    <a:pt x="39" y="19"/>
                    <a:pt x="0" y="57"/>
                  </a:cubicBezTo>
                  <a:lnTo>
                    <a:pt x="3476" y="3539"/>
                  </a:lnTo>
                  <a:lnTo>
                    <a:pt x="3624" y="3385"/>
                  </a:lnTo>
                  <a:cubicBezTo>
                    <a:pt x="3328" y="2681"/>
                    <a:pt x="2902" y="2039"/>
                    <a:pt x="2369" y="1488"/>
                  </a:cubicBezTo>
                  <a:cubicBezTo>
                    <a:pt x="1475" y="595"/>
                    <a:pt x="577" y="1"/>
                    <a:pt x="168"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4"/>
            <p:cNvSpPr/>
            <p:nvPr/>
          </p:nvSpPr>
          <p:spPr>
            <a:xfrm>
              <a:off x="8463389" y="2648411"/>
              <a:ext cx="61212" cy="57887"/>
            </a:xfrm>
            <a:custGeom>
              <a:rect b="b" l="l" r="r" t="t"/>
              <a:pathLst>
                <a:path extrusionOk="0" h="592" w="626">
                  <a:moveTo>
                    <a:pt x="586" y="1"/>
                  </a:moveTo>
                  <a:lnTo>
                    <a:pt x="557" y="12"/>
                  </a:lnTo>
                  <a:cubicBezTo>
                    <a:pt x="591" y="92"/>
                    <a:pt x="552" y="217"/>
                    <a:pt x="444" y="342"/>
                  </a:cubicBezTo>
                  <a:cubicBezTo>
                    <a:pt x="340" y="460"/>
                    <a:pt x="186" y="565"/>
                    <a:pt x="65" y="565"/>
                  </a:cubicBezTo>
                  <a:cubicBezTo>
                    <a:pt x="46" y="565"/>
                    <a:pt x="29" y="563"/>
                    <a:pt x="12" y="557"/>
                  </a:cubicBezTo>
                  <a:lnTo>
                    <a:pt x="1" y="586"/>
                  </a:lnTo>
                  <a:cubicBezTo>
                    <a:pt x="23" y="591"/>
                    <a:pt x="40" y="591"/>
                    <a:pt x="58" y="591"/>
                  </a:cubicBezTo>
                  <a:cubicBezTo>
                    <a:pt x="194" y="591"/>
                    <a:pt x="347" y="489"/>
                    <a:pt x="466" y="359"/>
                  </a:cubicBezTo>
                  <a:cubicBezTo>
                    <a:pt x="586" y="228"/>
                    <a:pt x="625" y="92"/>
                    <a:pt x="586" y="1"/>
                  </a:cubicBezTo>
                  <a:close/>
                </a:path>
              </a:pathLst>
            </a:custGeom>
            <a:solidFill>
              <a:srgbClr val="7D7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4"/>
            <p:cNvSpPr/>
            <p:nvPr/>
          </p:nvSpPr>
          <p:spPr>
            <a:xfrm>
              <a:off x="8725543" y="2665131"/>
              <a:ext cx="143349" cy="143349"/>
            </a:xfrm>
            <a:custGeom>
              <a:rect b="b" l="l" r="r" t="t"/>
              <a:pathLst>
                <a:path extrusionOk="0" h="1466" w="1466">
                  <a:moveTo>
                    <a:pt x="313" y="0"/>
                  </a:moveTo>
                  <a:lnTo>
                    <a:pt x="0" y="307"/>
                  </a:lnTo>
                  <a:lnTo>
                    <a:pt x="670" y="1465"/>
                  </a:lnTo>
                  <a:cubicBezTo>
                    <a:pt x="829" y="1357"/>
                    <a:pt x="801" y="988"/>
                    <a:pt x="614" y="608"/>
                  </a:cubicBezTo>
                  <a:lnTo>
                    <a:pt x="614" y="608"/>
                  </a:lnTo>
                  <a:cubicBezTo>
                    <a:pt x="823" y="716"/>
                    <a:pt x="1031" y="772"/>
                    <a:pt x="1193" y="772"/>
                  </a:cubicBezTo>
                  <a:cubicBezTo>
                    <a:pt x="1320" y="772"/>
                    <a:pt x="1418" y="737"/>
                    <a:pt x="1466" y="665"/>
                  </a:cubicBezTo>
                  <a:lnTo>
                    <a:pt x="313"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4"/>
            <p:cNvSpPr/>
            <p:nvPr/>
          </p:nvSpPr>
          <p:spPr>
            <a:xfrm>
              <a:off x="8375092" y="2335606"/>
              <a:ext cx="379396" cy="360133"/>
            </a:xfrm>
            <a:custGeom>
              <a:rect b="b" l="l" r="r" t="t"/>
              <a:pathLst>
                <a:path extrusionOk="0" h="3683" w="3880">
                  <a:moveTo>
                    <a:pt x="426" y="1"/>
                  </a:moveTo>
                  <a:cubicBezTo>
                    <a:pt x="353" y="1"/>
                    <a:pt x="296" y="20"/>
                    <a:pt x="256" y="59"/>
                  </a:cubicBezTo>
                  <a:cubicBezTo>
                    <a:pt x="1" y="315"/>
                    <a:pt x="637" y="1377"/>
                    <a:pt x="1687" y="2427"/>
                  </a:cubicBezTo>
                  <a:cubicBezTo>
                    <a:pt x="2238" y="2961"/>
                    <a:pt x="2880" y="3387"/>
                    <a:pt x="3584" y="3682"/>
                  </a:cubicBezTo>
                  <a:lnTo>
                    <a:pt x="3880" y="3381"/>
                  </a:lnTo>
                  <a:cubicBezTo>
                    <a:pt x="3584" y="2677"/>
                    <a:pt x="3158" y="2036"/>
                    <a:pt x="2625" y="1490"/>
                  </a:cubicBezTo>
                  <a:cubicBezTo>
                    <a:pt x="1737" y="598"/>
                    <a:pt x="838" y="1"/>
                    <a:pt x="426" y="1"/>
                  </a:cubicBez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4"/>
            <p:cNvSpPr/>
            <p:nvPr/>
          </p:nvSpPr>
          <p:spPr>
            <a:xfrm>
              <a:off x="8401786" y="2334140"/>
              <a:ext cx="354364" cy="345466"/>
            </a:xfrm>
            <a:custGeom>
              <a:rect b="b" l="l" r="r" t="t"/>
              <a:pathLst>
                <a:path extrusionOk="0" h="3533" w="3624">
                  <a:moveTo>
                    <a:pt x="168" y="1"/>
                  </a:moveTo>
                  <a:cubicBezTo>
                    <a:pt x="96" y="1"/>
                    <a:pt x="39" y="19"/>
                    <a:pt x="0" y="57"/>
                  </a:cubicBezTo>
                  <a:lnTo>
                    <a:pt x="3476" y="3533"/>
                  </a:lnTo>
                  <a:lnTo>
                    <a:pt x="3624" y="3385"/>
                  </a:lnTo>
                  <a:cubicBezTo>
                    <a:pt x="3328" y="2681"/>
                    <a:pt x="2902" y="2033"/>
                    <a:pt x="2369" y="1488"/>
                  </a:cubicBezTo>
                  <a:cubicBezTo>
                    <a:pt x="1475" y="594"/>
                    <a:pt x="577" y="1"/>
                    <a:pt x="168"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4"/>
            <p:cNvSpPr/>
            <p:nvPr/>
          </p:nvSpPr>
          <p:spPr>
            <a:xfrm>
              <a:off x="8463389" y="2402978"/>
              <a:ext cx="61212" cy="57887"/>
            </a:xfrm>
            <a:custGeom>
              <a:rect b="b" l="l" r="r" t="t"/>
              <a:pathLst>
                <a:path extrusionOk="0" h="592" w="626">
                  <a:moveTo>
                    <a:pt x="586" y="1"/>
                  </a:moveTo>
                  <a:lnTo>
                    <a:pt x="557" y="12"/>
                  </a:lnTo>
                  <a:cubicBezTo>
                    <a:pt x="591" y="91"/>
                    <a:pt x="552" y="216"/>
                    <a:pt x="444" y="336"/>
                  </a:cubicBezTo>
                  <a:cubicBezTo>
                    <a:pt x="338" y="456"/>
                    <a:pt x="180" y="563"/>
                    <a:pt x="58" y="563"/>
                  </a:cubicBezTo>
                  <a:cubicBezTo>
                    <a:pt x="42" y="563"/>
                    <a:pt x="27" y="561"/>
                    <a:pt x="12" y="557"/>
                  </a:cubicBezTo>
                  <a:lnTo>
                    <a:pt x="1" y="585"/>
                  </a:lnTo>
                  <a:cubicBezTo>
                    <a:pt x="23" y="591"/>
                    <a:pt x="40" y="591"/>
                    <a:pt x="58" y="591"/>
                  </a:cubicBezTo>
                  <a:cubicBezTo>
                    <a:pt x="194" y="591"/>
                    <a:pt x="347" y="483"/>
                    <a:pt x="466" y="353"/>
                  </a:cubicBezTo>
                  <a:cubicBezTo>
                    <a:pt x="586" y="222"/>
                    <a:pt x="625" y="91"/>
                    <a:pt x="586" y="1"/>
                  </a:cubicBezTo>
                  <a:close/>
                </a:path>
              </a:pathLst>
            </a:custGeom>
            <a:solidFill>
              <a:srgbClr val="7D7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4"/>
            <p:cNvSpPr/>
            <p:nvPr/>
          </p:nvSpPr>
          <p:spPr>
            <a:xfrm>
              <a:off x="8641646" y="2257772"/>
              <a:ext cx="287774" cy="307330"/>
            </a:xfrm>
            <a:custGeom>
              <a:rect b="b" l="l" r="r" t="t"/>
              <a:pathLst>
                <a:path extrusionOk="0" h="3143" w="2943">
                  <a:moveTo>
                    <a:pt x="575" y="1"/>
                  </a:moveTo>
                  <a:cubicBezTo>
                    <a:pt x="484" y="1"/>
                    <a:pt x="405" y="24"/>
                    <a:pt x="342" y="71"/>
                  </a:cubicBezTo>
                  <a:cubicBezTo>
                    <a:pt x="1" y="327"/>
                    <a:pt x="228" y="1207"/>
                    <a:pt x="853" y="2036"/>
                  </a:cubicBezTo>
                  <a:cubicBezTo>
                    <a:pt x="1360" y="2709"/>
                    <a:pt x="1967" y="3143"/>
                    <a:pt x="2361" y="3143"/>
                  </a:cubicBezTo>
                  <a:cubicBezTo>
                    <a:pt x="2452" y="3143"/>
                    <a:pt x="2532" y="3119"/>
                    <a:pt x="2596" y="3070"/>
                  </a:cubicBezTo>
                  <a:cubicBezTo>
                    <a:pt x="2943" y="2814"/>
                    <a:pt x="2710" y="1934"/>
                    <a:pt x="2091" y="1105"/>
                  </a:cubicBezTo>
                  <a:cubicBezTo>
                    <a:pt x="1583" y="431"/>
                    <a:pt x="970" y="1"/>
                    <a:pt x="575"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4"/>
            <p:cNvSpPr/>
            <p:nvPr/>
          </p:nvSpPr>
          <p:spPr>
            <a:xfrm>
              <a:off x="8641646" y="2264714"/>
              <a:ext cx="253941" cy="300388"/>
            </a:xfrm>
            <a:custGeom>
              <a:rect b="b" l="l" r="r" t="t"/>
              <a:pathLst>
                <a:path extrusionOk="0" h="3072" w="2597">
                  <a:moveTo>
                    <a:pt x="342" y="0"/>
                  </a:moveTo>
                  <a:cubicBezTo>
                    <a:pt x="1" y="256"/>
                    <a:pt x="228" y="1136"/>
                    <a:pt x="853" y="1965"/>
                  </a:cubicBezTo>
                  <a:cubicBezTo>
                    <a:pt x="1355" y="2638"/>
                    <a:pt x="1966" y="3072"/>
                    <a:pt x="2360" y="3072"/>
                  </a:cubicBezTo>
                  <a:cubicBezTo>
                    <a:pt x="2452" y="3072"/>
                    <a:pt x="2532" y="3048"/>
                    <a:pt x="2596" y="2999"/>
                  </a:cubicBezTo>
                  <a:lnTo>
                    <a:pt x="342"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4"/>
            <p:cNvSpPr/>
            <p:nvPr/>
          </p:nvSpPr>
          <p:spPr>
            <a:xfrm>
              <a:off x="8698849" y="2314876"/>
              <a:ext cx="81746" cy="64439"/>
            </a:xfrm>
            <a:custGeom>
              <a:rect b="b" l="l" r="r" t="t"/>
              <a:pathLst>
                <a:path extrusionOk="0" h="659" w="836">
                  <a:moveTo>
                    <a:pt x="554" y="1"/>
                  </a:moveTo>
                  <a:cubicBezTo>
                    <a:pt x="430" y="1"/>
                    <a:pt x="316" y="35"/>
                    <a:pt x="222" y="106"/>
                  </a:cubicBezTo>
                  <a:cubicBezTo>
                    <a:pt x="80" y="209"/>
                    <a:pt x="6" y="385"/>
                    <a:pt x="1" y="595"/>
                  </a:cubicBezTo>
                  <a:cubicBezTo>
                    <a:pt x="1" y="637"/>
                    <a:pt x="32" y="659"/>
                    <a:pt x="70" y="659"/>
                  </a:cubicBezTo>
                  <a:cubicBezTo>
                    <a:pt x="109" y="659"/>
                    <a:pt x="154" y="637"/>
                    <a:pt x="182" y="595"/>
                  </a:cubicBezTo>
                  <a:cubicBezTo>
                    <a:pt x="245" y="498"/>
                    <a:pt x="319" y="419"/>
                    <a:pt x="410" y="351"/>
                  </a:cubicBezTo>
                  <a:cubicBezTo>
                    <a:pt x="495" y="282"/>
                    <a:pt x="597" y="237"/>
                    <a:pt x="699" y="203"/>
                  </a:cubicBezTo>
                  <a:cubicBezTo>
                    <a:pt x="802" y="175"/>
                    <a:pt x="836" y="44"/>
                    <a:pt x="750" y="27"/>
                  </a:cubicBezTo>
                  <a:cubicBezTo>
                    <a:pt x="683" y="10"/>
                    <a:pt x="618" y="1"/>
                    <a:pt x="554" y="1"/>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4"/>
            <p:cNvSpPr/>
            <p:nvPr/>
          </p:nvSpPr>
          <p:spPr>
            <a:xfrm>
              <a:off x="8750478" y="2383715"/>
              <a:ext cx="81746" cy="64341"/>
            </a:xfrm>
            <a:custGeom>
              <a:rect b="b" l="l" r="r" t="t"/>
              <a:pathLst>
                <a:path extrusionOk="0" h="658" w="836">
                  <a:moveTo>
                    <a:pt x="548" y="1"/>
                  </a:moveTo>
                  <a:cubicBezTo>
                    <a:pt x="424" y="1"/>
                    <a:pt x="312" y="34"/>
                    <a:pt x="222" y="101"/>
                  </a:cubicBezTo>
                  <a:cubicBezTo>
                    <a:pt x="80" y="209"/>
                    <a:pt x="7" y="385"/>
                    <a:pt x="1" y="589"/>
                  </a:cubicBezTo>
                  <a:cubicBezTo>
                    <a:pt x="1" y="635"/>
                    <a:pt x="32" y="658"/>
                    <a:pt x="70" y="658"/>
                  </a:cubicBezTo>
                  <a:cubicBezTo>
                    <a:pt x="109" y="658"/>
                    <a:pt x="154" y="635"/>
                    <a:pt x="183" y="589"/>
                  </a:cubicBezTo>
                  <a:cubicBezTo>
                    <a:pt x="245" y="499"/>
                    <a:pt x="319" y="419"/>
                    <a:pt x="410" y="351"/>
                  </a:cubicBezTo>
                  <a:cubicBezTo>
                    <a:pt x="495" y="283"/>
                    <a:pt x="592" y="232"/>
                    <a:pt x="699" y="203"/>
                  </a:cubicBezTo>
                  <a:cubicBezTo>
                    <a:pt x="802" y="175"/>
                    <a:pt x="836" y="44"/>
                    <a:pt x="751" y="27"/>
                  </a:cubicBezTo>
                  <a:cubicBezTo>
                    <a:pt x="681" y="10"/>
                    <a:pt x="613" y="1"/>
                    <a:pt x="548" y="1"/>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4"/>
            <p:cNvSpPr/>
            <p:nvPr/>
          </p:nvSpPr>
          <p:spPr>
            <a:xfrm>
              <a:off x="8802205" y="2452651"/>
              <a:ext cx="82235" cy="64439"/>
            </a:xfrm>
            <a:custGeom>
              <a:rect b="b" l="l" r="r" t="t"/>
              <a:pathLst>
                <a:path extrusionOk="0" h="659" w="841">
                  <a:moveTo>
                    <a:pt x="555" y="0"/>
                  </a:moveTo>
                  <a:cubicBezTo>
                    <a:pt x="430" y="0"/>
                    <a:pt x="316" y="34"/>
                    <a:pt x="222" y="106"/>
                  </a:cubicBezTo>
                  <a:cubicBezTo>
                    <a:pt x="85" y="208"/>
                    <a:pt x="11" y="384"/>
                    <a:pt x="0" y="594"/>
                  </a:cubicBezTo>
                  <a:cubicBezTo>
                    <a:pt x="0" y="637"/>
                    <a:pt x="33" y="658"/>
                    <a:pt x="72" y="658"/>
                  </a:cubicBezTo>
                  <a:cubicBezTo>
                    <a:pt x="112" y="658"/>
                    <a:pt x="159" y="637"/>
                    <a:pt x="187" y="594"/>
                  </a:cubicBezTo>
                  <a:cubicBezTo>
                    <a:pt x="244" y="498"/>
                    <a:pt x="324" y="418"/>
                    <a:pt x="409" y="350"/>
                  </a:cubicBezTo>
                  <a:cubicBezTo>
                    <a:pt x="500" y="288"/>
                    <a:pt x="596" y="237"/>
                    <a:pt x="704" y="202"/>
                  </a:cubicBezTo>
                  <a:cubicBezTo>
                    <a:pt x="807" y="174"/>
                    <a:pt x="841" y="49"/>
                    <a:pt x="755" y="26"/>
                  </a:cubicBezTo>
                  <a:cubicBezTo>
                    <a:pt x="686" y="9"/>
                    <a:pt x="619" y="0"/>
                    <a:pt x="555" y="0"/>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2" name="Google Shape;642;p14"/>
          <p:cNvSpPr/>
          <p:nvPr/>
        </p:nvSpPr>
        <p:spPr>
          <a:xfrm>
            <a:off x="741750" y="1068238"/>
            <a:ext cx="1773843" cy="3583433"/>
          </a:xfrm>
          <a:custGeom>
            <a:rect b="b" l="l" r="r" t="t"/>
            <a:pathLst>
              <a:path extrusionOk="0" h="209435" w="103779">
                <a:moveTo>
                  <a:pt x="39399" y="1"/>
                </a:moveTo>
                <a:cubicBezTo>
                  <a:pt x="38330" y="1"/>
                  <a:pt x="37419" y="788"/>
                  <a:pt x="36251" y="2045"/>
                </a:cubicBezTo>
                <a:cubicBezTo>
                  <a:pt x="35542" y="2804"/>
                  <a:pt x="35024" y="3045"/>
                  <a:pt x="34532" y="3072"/>
                </a:cubicBezTo>
                <a:cubicBezTo>
                  <a:pt x="34503" y="3073"/>
                  <a:pt x="34475" y="3074"/>
                  <a:pt x="34446" y="3074"/>
                </a:cubicBezTo>
                <a:cubicBezTo>
                  <a:pt x="33766" y="3074"/>
                  <a:pt x="33117" y="2682"/>
                  <a:pt x="32061" y="2682"/>
                </a:cubicBezTo>
                <a:cubicBezTo>
                  <a:pt x="32024" y="2682"/>
                  <a:pt x="31987" y="2683"/>
                  <a:pt x="31950" y="2684"/>
                </a:cubicBezTo>
                <a:cubicBezTo>
                  <a:pt x="31819" y="2687"/>
                  <a:pt x="31682" y="2697"/>
                  <a:pt x="31538" y="2714"/>
                </a:cubicBezTo>
                <a:cubicBezTo>
                  <a:pt x="31461" y="2724"/>
                  <a:pt x="31381" y="2741"/>
                  <a:pt x="31304" y="2761"/>
                </a:cubicBezTo>
                <a:cubicBezTo>
                  <a:pt x="31281" y="2767"/>
                  <a:pt x="31251" y="2777"/>
                  <a:pt x="31224" y="2787"/>
                </a:cubicBezTo>
                <a:cubicBezTo>
                  <a:pt x="31170" y="2804"/>
                  <a:pt x="31117" y="2821"/>
                  <a:pt x="31063" y="2841"/>
                </a:cubicBezTo>
                <a:cubicBezTo>
                  <a:pt x="31033" y="2854"/>
                  <a:pt x="31000" y="2871"/>
                  <a:pt x="30966" y="2884"/>
                </a:cubicBezTo>
                <a:cubicBezTo>
                  <a:pt x="30916" y="2908"/>
                  <a:pt x="30866" y="2928"/>
                  <a:pt x="30816" y="2955"/>
                </a:cubicBezTo>
                <a:cubicBezTo>
                  <a:pt x="30779" y="2975"/>
                  <a:pt x="30745" y="2995"/>
                  <a:pt x="30709" y="3015"/>
                </a:cubicBezTo>
                <a:cubicBezTo>
                  <a:pt x="30658" y="3042"/>
                  <a:pt x="30608" y="3072"/>
                  <a:pt x="30558" y="3102"/>
                </a:cubicBezTo>
                <a:cubicBezTo>
                  <a:pt x="30521" y="3125"/>
                  <a:pt x="30485" y="3149"/>
                  <a:pt x="30448" y="3172"/>
                </a:cubicBezTo>
                <a:cubicBezTo>
                  <a:pt x="30398" y="3209"/>
                  <a:pt x="30344" y="3242"/>
                  <a:pt x="30291" y="3283"/>
                </a:cubicBezTo>
                <a:cubicBezTo>
                  <a:pt x="30254" y="3309"/>
                  <a:pt x="30217" y="3333"/>
                  <a:pt x="30183" y="3363"/>
                </a:cubicBezTo>
                <a:cubicBezTo>
                  <a:pt x="30127" y="3403"/>
                  <a:pt x="30073" y="3446"/>
                  <a:pt x="30016" y="3490"/>
                </a:cubicBezTo>
                <a:cubicBezTo>
                  <a:pt x="29979" y="3520"/>
                  <a:pt x="29943" y="3547"/>
                  <a:pt x="29909" y="3577"/>
                </a:cubicBezTo>
                <a:cubicBezTo>
                  <a:pt x="29849" y="3627"/>
                  <a:pt x="29785" y="3681"/>
                  <a:pt x="29725" y="3737"/>
                </a:cubicBezTo>
                <a:cubicBezTo>
                  <a:pt x="29695" y="3764"/>
                  <a:pt x="29662" y="3791"/>
                  <a:pt x="29632" y="3821"/>
                </a:cubicBezTo>
                <a:cubicBezTo>
                  <a:pt x="29545" y="3898"/>
                  <a:pt x="29461" y="3978"/>
                  <a:pt x="29374" y="4062"/>
                </a:cubicBezTo>
                <a:lnTo>
                  <a:pt x="29347" y="4085"/>
                </a:lnTo>
                <a:cubicBezTo>
                  <a:pt x="29254" y="4179"/>
                  <a:pt x="29157" y="4276"/>
                  <a:pt x="29060" y="4373"/>
                </a:cubicBezTo>
                <a:cubicBezTo>
                  <a:pt x="29029" y="4406"/>
                  <a:pt x="28999" y="4440"/>
                  <a:pt x="28969" y="4470"/>
                </a:cubicBezTo>
                <a:cubicBezTo>
                  <a:pt x="28902" y="4540"/>
                  <a:pt x="28832" y="4614"/>
                  <a:pt x="28765" y="4687"/>
                </a:cubicBezTo>
                <a:cubicBezTo>
                  <a:pt x="28728" y="4728"/>
                  <a:pt x="28692" y="4768"/>
                  <a:pt x="28655" y="4808"/>
                </a:cubicBezTo>
                <a:cubicBezTo>
                  <a:pt x="28591" y="4878"/>
                  <a:pt x="28528" y="4945"/>
                  <a:pt x="28467" y="5019"/>
                </a:cubicBezTo>
                <a:lnTo>
                  <a:pt x="28344" y="5156"/>
                </a:lnTo>
                <a:cubicBezTo>
                  <a:pt x="28283" y="5226"/>
                  <a:pt x="28223" y="5296"/>
                  <a:pt x="28163" y="5367"/>
                </a:cubicBezTo>
                <a:lnTo>
                  <a:pt x="28036" y="5514"/>
                </a:lnTo>
                <a:cubicBezTo>
                  <a:pt x="27976" y="5587"/>
                  <a:pt x="27912" y="5661"/>
                  <a:pt x="27852" y="5738"/>
                </a:cubicBezTo>
                <a:cubicBezTo>
                  <a:pt x="27808" y="5785"/>
                  <a:pt x="27768" y="5835"/>
                  <a:pt x="27728" y="5885"/>
                </a:cubicBezTo>
                <a:lnTo>
                  <a:pt x="27531" y="6129"/>
                </a:lnTo>
                <a:lnTo>
                  <a:pt x="27417" y="6266"/>
                </a:lnTo>
                <a:cubicBezTo>
                  <a:pt x="27344" y="6360"/>
                  <a:pt x="27267" y="6454"/>
                  <a:pt x="27193" y="6547"/>
                </a:cubicBezTo>
                <a:cubicBezTo>
                  <a:pt x="27163" y="6587"/>
                  <a:pt x="27133" y="6621"/>
                  <a:pt x="27106" y="6661"/>
                </a:cubicBezTo>
                <a:cubicBezTo>
                  <a:pt x="27006" y="6785"/>
                  <a:pt x="26905" y="6915"/>
                  <a:pt x="26805" y="7042"/>
                </a:cubicBezTo>
                <a:lnTo>
                  <a:pt x="26788" y="7062"/>
                </a:lnTo>
                <a:cubicBezTo>
                  <a:pt x="26628" y="7273"/>
                  <a:pt x="26464" y="7484"/>
                  <a:pt x="26300" y="7698"/>
                </a:cubicBezTo>
                <a:cubicBezTo>
                  <a:pt x="26276" y="7728"/>
                  <a:pt x="26253" y="7758"/>
                  <a:pt x="26233" y="7788"/>
                </a:cubicBezTo>
                <a:cubicBezTo>
                  <a:pt x="26076" y="7992"/>
                  <a:pt x="25919" y="8196"/>
                  <a:pt x="25761" y="8404"/>
                </a:cubicBezTo>
                <a:lnTo>
                  <a:pt x="25627" y="8581"/>
                </a:lnTo>
                <a:lnTo>
                  <a:pt x="25360" y="8936"/>
                </a:lnTo>
                <a:lnTo>
                  <a:pt x="25239" y="9093"/>
                </a:lnTo>
                <a:lnTo>
                  <a:pt x="25173" y="9180"/>
                </a:lnTo>
                <a:cubicBezTo>
                  <a:pt x="25002" y="9407"/>
                  <a:pt x="24831" y="9632"/>
                  <a:pt x="24661" y="9856"/>
                </a:cubicBezTo>
                <a:cubicBezTo>
                  <a:pt x="24657" y="9859"/>
                  <a:pt x="24657" y="9859"/>
                  <a:pt x="24654" y="9862"/>
                </a:cubicBezTo>
                <a:cubicBezTo>
                  <a:pt x="24494" y="10076"/>
                  <a:pt x="24330" y="10287"/>
                  <a:pt x="24169" y="10495"/>
                </a:cubicBezTo>
                <a:lnTo>
                  <a:pt x="24092" y="10595"/>
                </a:lnTo>
                <a:cubicBezTo>
                  <a:pt x="23935" y="10796"/>
                  <a:pt x="23778" y="10996"/>
                  <a:pt x="23620" y="11194"/>
                </a:cubicBezTo>
                <a:cubicBezTo>
                  <a:pt x="23594" y="11230"/>
                  <a:pt x="23567" y="11264"/>
                  <a:pt x="23537" y="11301"/>
                </a:cubicBezTo>
                <a:cubicBezTo>
                  <a:pt x="23380" y="11498"/>
                  <a:pt x="23222" y="11695"/>
                  <a:pt x="23065" y="11889"/>
                </a:cubicBezTo>
                <a:cubicBezTo>
                  <a:pt x="23042" y="11913"/>
                  <a:pt x="23022" y="11940"/>
                  <a:pt x="22998" y="11966"/>
                </a:cubicBezTo>
                <a:cubicBezTo>
                  <a:pt x="22831" y="12167"/>
                  <a:pt x="22670" y="12364"/>
                  <a:pt x="22503" y="12555"/>
                </a:cubicBezTo>
                <a:cubicBezTo>
                  <a:pt x="22038" y="13100"/>
                  <a:pt x="21640" y="13549"/>
                  <a:pt x="21302" y="13940"/>
                </a:cubicBezTo>
                <a:cubicBezTo>
                  <a:pt x="21045" y="14234"/>
                  <a:pt x="20821" y="14499"/>
                  <a:pt x="20637" y="14726"/>
                </a:cubicBezTo>
                <a:cubicBezTo>
                  <a:pt x="20546" y="14840"/>
                  <a:pt x="20466" y="14947"/>
                  <a:pt x="20392" y="15051"/>
                </a:cubicBezTo>
                <a:cubicBezTo>
                  <a:pt x="20369" y="15081"/>
                  <a:pt x="20349" y="15114"/>
                  <a:pt x="20329" y="15144"/>
                </a:cubicBezTo>
                <a:cubicBezTo>
                  <a:pt x="20275" y="15221"/>
                  <a:pt x="20229" y="15295"/>
                  <a:pt x="20188" y="15362"/>
                </a:cubicBezTo>
                <a:cubicBezTo>
                  <a:pt x="20172" y="15392"/>
                  <a:pt x="20155" y="15422"/>
                  <a:pt x="20138" y="15449"/>
                </a:cubicBezTo>
                <a:cubicBezTo>
                  <a:pt x="20091" y="15536"/>
                  <a:pt x="20051" y="15626"/>
                  <a:pt x="20018" y="15716"/>
                </a:cubicBezTo>
                <a:cubicBezTo>
                  <a:pt x="20018" y="15720"/>
                  <a:pt x="20018" y="15720"/>
                  <a:pt x="20018" y="15723"/>
                </a:cubicBezTo>
                <a:cubicBezTo>
                  <a:pt x="19994" y="15800"/>
                  <a:pt x="19978" y="15880"/>
                  <a:pt x="19968" y="15964"/>
                </a:cubicBezTo>
                <a:cubicBezTo>
                  <a:pt x="19968" y="15987"/>
                  <a:pt x="19968" y="16011"/>
                  <a:pt x="19968" y="16034"/>
                </a:cubicBezTo>
                <a:cubicBezTo>
                  <a:pt x="19964" y="16091"/>
                  <a:pt x="19968" y="16151"/>
                  <a:pt x="19981" y="16208"/>
                </a:cubicBezTo>
                <a:cubicBezTo>
                  <a:pt x="19984" y="16231"/>
                  <a:pt x="19988" y="16255"/>
                  <a:pt x="19994" y="16278"/>
                </a:cubicBezTo>
                <a:cubicBezTo>
                  <a:pt x="20014" y="16359"/>
                  <a:pt x="20041" y="16435"/>
                  <a:pt x="20081" y="16509"/>
                </a:cubicBezTo>
                <a:cubicBezTo>
                  <a:pt x="20081" y="16509"/>
                  <a:pt x="20081" y="16512"/>
                  <a:pt x="20085" y="16512"/>
                </a:cubicBezTo>
                <a:cubicBezTo>
                  <a:pt x="20132" y="16596"/>
                  <a:pt x="20182" y="16676"/>
                  <a:pt x="20242" y="16750"/>
                </a:cubicBezTo>
                <a:cubicBezTo>
                  <a:pt x="20262" y="16777"/>
                  <a:pt x="20285" y="16800"/>
                  <a:pt x="20305" y="16827"/>
                </a:cubicBezTo>
                <a:cubicBezTo>
                  <a:pt x="20356" y="16887"/>
                  <a:pt x="20413" y="16951"/>
                  <a:pt x="20476" y="17017"/>
                </a:cubicBezTo>
                <a:cubicBezTo>
                  <a:pt x="20503" y="17044"/>
                  <a:pt x="20526" y="17071"/>
                  <a:pt x="20553" y="17098"/>
                </a:cubicBezTo>
                <a:cubicBezTo>
                  <a:pt x="20647" y="17188"/>
                  <a:pt x="20744" y="17278"/>
                  <a:pt x="20857" y="17379"/>
                </a:cubicBezTo>
                <a:cubicBezTo>
                  <a:pt x="20974" y="17482"/>
                  <a:pt x="21105" y="17593"/>
                  <a:pt x="21245" y="17707"/>
                </a:cubicBezTo>
                <a:lnTo>
                  <a:pt x="21379" y="17817"/>
                </a:lnTo>
                <a:cubicBezTo>
                  <a:pt x="21493" y="17907"/>
                  <a:pt x="21610" y="18004"/>
                  <a:pt x="21737" y="18105"/>
                </a:cubicBezTo>
                <a:lnTo>
                  <a:pt x="21874" y="18215"/>
                </a:lnTo>
                <a:lnTo>
                  <a:pt x="22376" y="18616"/>
                </a:lnTo>
                <a:cubicBezTo>
                  <a:pt x="25741" y="21309"/>
                  <a:pt x="23313" y="21450"/>
                  <a:pt x="22507" y="25624"/>
                </a:cubicBezTo>
                <a:cubicBezTo>
                  <a:pt x="22460" y="25869"/>
                  <a:pt x="22430" y="26116"/>
                  <a:pt x="22416" y="26364"/>
                </a:cubicBezTo>
                <a:cubicBezTo>
                  <a:pt x="22410" y="26441"/>
                  <a:pt x="22410" y="26518"/>
                  <a:pt x="22406" y="26598"/>
                </a:cubicBezTo>
                <a:cubicBezTo>
                  <a:pt x="22399" y="26785"/>
                  <a:pt x="22396" y="26976"/>
                  <a:pt x="22406" y="27170"/>
                </a:cubicBezTo>
                <a:cubicBezTo>
                  <a:pt x="22410" y="27253"/>
                  <a:pt x="22410" y="27337"/>
                  <a:pt x="22416" y="27421"/>
                </a:cubicBezTo>
                <a:cubicBezTo>
                  <a:pt x="22430" y="27648"/>
                  <a:pt x="22450" y="27882"/>
                  <a:pt x="22480" y="28120"/>
                </a:cubicBezTo>
                <a:cubicBezTo>
                  <a:pt x="22486" y="28163"/>
                  <a:pt x="22486" y="28207"/>
                  <a:pt x="22493" y="28254"/>
                </a:cubicBezTo>
                <a:cubicBezTo>
                  <a:pt x="22533" y="28541"/>
                  <a:pt x="22583" y="28836"/>
                  <a:pt x="22640" y="29137"/>
                </a:cubicBezTo>
                <a:cubicBezTo>
                  <a:pt x="22654" y="29197"/>
                  <a:pt x="22667" y="29261"/>
                  <a:pt x="22684" y="29324"/>
                </a:cubicBezTo>
                <a:cubicBezTo>
                  <a:pt x="22734" y="29565"/>
                  <a:pt x="22788" y="29809"/>
                  <a:pt x="22851" y="30053"/>
                </a:cubicBezTo>
                <a:cubicBezTo>
                  <a:pt x="22871" y="30137"/>
                  <a:pt x="22891" y="30217"/>
                  <a:pt x="22915" y="30301"/>
                </a:cubicBezTo>
                <a:cubicBezTo>
                  <a:pt x="22978" y="30555"/>
                  <a:pt x="23048" y="30809"/>
                  <a:pt x="23125" y="31067"/>
                </a:cubicBezTo>
                <a:cubicBezTo>
                  <a:pt x="23142" y="31120"/>
                  <a:pt x="23155" y="31174"/>
                  <a:pt x="23172" y="31227"/>
                </a:cubicBezTo>
                <a:cubicBezTo>
                  <a:pt x="23366" y="31876"/>
                  <a:pt x="23587" y="32532"/>
                  <a:pt x="23825" y="33191"/>
                </a:cubicBezTo>
                <a:cubicBezTo>
                  <a:pt x="23841" y="33238"/>
                  <a:pt x="23858" y="33281"/>
                  <a:pt x="23875" y="33328"/>
                </a:cubicBezTo>
                <a:cubicBezTo>
                  <a:pt x="23985" y="33636"/>
                  <a:pt x="24099" y="33940"/>
                  <a:pt x="24216" y="34248"/>
                </a:cubicBezTo>
                <a:cubicBezTo>
                  <a:pt x="24219" y="34261"/>
                  <a:pt x="24226" y="34278"/>
                  <a:pt x="24233" y="34292"/>
                </a:cubicBezTo>
                <a:cubicBezTo>
                  <a:pt x="24664" y="35432"/>
                  <a:pt x="25119" y="36556"/>
                  <a:pt x="25537" y="37620"/>
                </a:cubicBezTo>
                <a:cubicBezTo>
                  <a:pt x="25554" y="37667"/>
                  <a:pt x="25574" y="37714"/>
                  <a:pt x="25591" y="37757"/>
                </a:cubicBezTo>
                <a:cubicBezTo>
                  <a:pt x="25688" y="38008"/>
                  <a:pt x="25785" y="38255"/>
                  <a:pt x="25875" y="38496"/>
                </a:cubicBezTo>
                <a:cubicBezTo>
                  <a:pt x="25908" y="38580"/>
                  <a:pt x="25939" y="38664"/>
                  <a:pt x="25969" y="38744"/>
                </a:cubicBezTo>
                <a:cubicBezTo>
                  <a:pt x="26039" y="38931"/>
                  <a:pt x="26109" y="39119"/>
                  <a:pt x="26176" y="39299"/>
                </a:cubicBezTo>
                <a:cubicBezTo>
                  <a:pt x="26226" y="39440"/>
                  <a:pt x="26273" y="39573"/>
                  <a:pt x="26320" y="39707"/>
                </a:cubicBezTo>
                <a:cubicBezTo>
                  <a:pt x="26367" y="39841"/>
                  <a:pt x="26410" y="39968"/>
                  <a:pt x="26454" y="40092"/>
                </a:cubicBezTo>
                <a:cubicBezTo>
                  <a:pt x="26537" y="40346"/>
                  <a:pt x="26614" y="40594"/>
                  <a:pt x="26685" y="40831"/>
                </a:cubicBezTo>
                <a:cubicBezTo>
                  <a:pt x="26688" y="40838"/>
                  <a:pt x="26691" y="40848"/>
                  <a:pt x="26695" y="40858"/>
                </a:cubicBezTo>
                <a:cubicBezTo>
                  <a:pt x="26832" y="41336"/>
                  <a:pt x="26955" y="41808"/>
                  <a:pt x="27059" y="42280"/>
                </a:cubicBezTo>
                <a:cubicBezTo>
                  <a:pt x="27073" y="42330"/>
                  <a:pt x="27079" y="42377"/>
                  <a:pt x="27089" y="42427"/>
                </a:cubicBezTo>
                <a:cubicBezTo>
                  <a:pt x="27093" y="42440"/>
                  <a:pt x="27093" y="42454"/>
                  <a:pt x="27096" y="42467"/>
                </a:cubicBezTo>
                <a:cubicBezTo>
                  <a:pt x="27170" y="42791"/>
                  <a:pt x="27233" y="43113"/>
                  <a:pt x="27290" y="43430"/>
                </a:cubicBezTo>
                <a:cubicBezTo>
                  <a:pt x="27320" y="43611"/>
                  <a:pt x="27347" y="43785"/>
                  <a:pt x="27374" y="43966"/>
                </a:cubicBezTo>
                <a:cubicBezTo>
                  <a:pt x="27407" y="44193"/>
                  <a:pt x="27441" y="44424"/>
                  <a:pt x="27467" y="44648"/>
                </a:cubicBezTo>
                <a:cubicBezTo>
                  <a:pt x="27484" y="44792"/>
                  <a:pt x="27497" y="44932"/>
                  <a:pt x="27511" y="45073"/>
                </a:cubicBezTo>
                <a:cubicBezTo>
                  <a:pt x="27548" y="45437"/>
                  <a:pt x="27574" y="45799"/>
                  <a:pt x="27588" y="46147"/>
                </a:cubicBezTo>
                <a:lnTo>
                  <a:pt x="27588" y="46153"/>
                </a:lnTo>
                <a:cubicBezTo>
                  <a:pt x="27651" y="48130"/>
                  <a:pt x="27357" y="49840"/>
                  <a:pt x="26691" y="51104"/>
                </a:cubicBezTo>
                <a:cubicBezTo>
                  <a:pt x="25474" y="53389"/>
                  <a:pt x="25614" y="54466"/>
                  <a:pt x="25206" y="58242"/>
                </a:cubicBezTo>
                <a:cubicBezTo>
                  <a:pt x="24795" y="62016"/>
                  <a:pt x="23587" y="60935"/>
                  <a:pt x="22316" y="65789"/>
                </a:cubicBezTo>
                <a:cubicBezTo>
                  <a:pt x="21041" y="70639"/>
                  <a:pt x="21429" y="72258"/>
                  <a:pt x="20352" y="74955"/>
                </a:cubicBezTo>
                <a:cubicBezTo>
                  <a:pt x="19275" y="77651"/>
                  <a:pt x="19539" y="80484"/>
                  <a:pt x="19539" y="80484"/>
                </a:cubicBezTo>
                <a:cubicBezTo>
                  <a:pt x="19539" y="80484"/>
                  <a:pt x="19603" y="80561"/>
                  <a:pt x="19700" y="80701"/>
                </a:cubicBezTo>
                <a:cubicBezTo>
                  <a:pt x="19837" y="80885"/>
                  <a:pt x="19951" y="81089"/>
                  <a:pt x="20035" y="81303"/>
                </a:cubicBezTo>
                <a:cubicBezTo>
                  <a:pt x="20105" y="81451"/>
                  <a:pt x="20158" y="81601"/>
                  <a:pt x="20198" y="81758"/>
                </a:cubicBezTo>
                <a:cubicBezTo>
                  <a:pt x="20413" y="82534"/>
                  <a:pt x="20413" y="83602"/>
                  <a:pt x="19539" y="84799"/>
                </a:cubicBezTo>
                <a:cubicBezTo>
                  <a:pt x="17783" y="87224"/>
                  <a:pt x="19810" y="90319"/>
                  <a:pt x="16576" y="95042"/>
                </a:cubicBezTo>
                <a:cubicBezTo>
                  <a:pt x="13341" y="99755"/>
                  <a:pt x="16703" y="100023"/>
                  <a:pt x="15087" y="102448"/>
                </a:cubicBezTo>
                <a:cubicBezTo>
                  <a:pt x="13468" y="104876"/>
                  <a:pt x="10772" y="105683"/>
                  <a:pt x="9297" y="109867"/>
                </a:cubicBezTo>
                <a:cubicBezTo>
                  <a:pt x="8585" y="111876"/>
                  <a:pt x="7776" y="112325"/>
                  <a:pt x="6933" y="112325"/>
                </a:cubicBezTo>
                <a:cubicBezTo>
                  <a:pt x="6253" y="112325"/>
                  <a:pt x="5551" y="112033"/>
                  <a:pt x="4861" y="112033"/>
                </a:cubicBezTo>
                <a:cubicBezTo>
                  <a:pt x="4631" y="112033"/>
                  <a:pt x="4402" y="112065"/>
                  <a:pt x="4176" y="112152"/>
                </a:cubicBezTo>
                <a:cubicBezTo>
                  <a:pt x="2426" y="112831"/>
                  <a:pt x="3226" y="115387"/>
                  <a:pt x="5122" y="117414"/>
                </a:cubicBezTo>
                <a:cubicBezTo>
                  <a:pt x="6631" y="119029"/>
                  <a:pt x="5370" y="120130"/>
                  <a:pt x="3905" y="122244"/>
                </a:cubicBezTo>
                <a:cubicBezTo>
                  <a:pt x="3506" y="122809"/>
                  <a:pt x="3149" y="123401"/>
                  <a:pt x="2827" y="124014"/>
                </a:cubicBezTo>
                <a:cubicBezTo>
                  <a:pt x="1155" y="127225"/>
                  <a:pt x="2048" y="130667"/>
                  <a:pt x="2028" y="132621"/>
                </a:cubicBezTo>
                <a:cubicBezTo>
                  <a:pt x="1894" y="134587"/>
                  <a:pt x="1" y="136223"/>
                  <a:pt x="145" y="139167"/>
                </a:cubicBezTo>
                <a:cubicBezTo>
                  <a:pt x="200" y="140369"/>
                  <a:pt x="1208" y="140757"/>
                  <a:pt x="2611" y="140757"/>
                </a:cubicBezTo>
                <a:cubicBezTo>
                  <a:pt x="4661" y="140757"/>
                  <a:pt x="7553" y="139929"/>
                  <a:pt x="9554" y="139595"/>
                </a:cubicBezTo>
                <a:cubicBezTo>
                  <a:pt x="12317" y="139133"/>
                  <a:pt x="12916" y="133015"/>
                  <a:pt x="15124" y="131202"/>
                </a:cubicBezTo>
                <a:cubicBezTo>
                  <a:pt x="15512" y="130886"/>
                  <a:pt x="15948" y="130699"/>
                  <a:pt x="16454" y="130699"/>
                </a:cubicBezTo>
                <a:cubicBezTo>
                  <a:pt x="16584" y="130699"/>
                  <a:pt x="16720" y="130711"/>
                  <a:pt x="16860" y="130737"/>
                </a:cubicBezTo>
                <a:cubicBezTo>
                  <a:pt x="16927" y="130747"/>
                  <a:pt x="16987" y="130767"/>
                  <a:pt x="17047" y="130784"/>
                </a:cubicBezTo>
                <a:cubicBezTo>
                  <a:pt x="17061" y="130777"/>
                  <a:pt x="17067" y="130767"/>
                  <a:pt x="17077" y="130761"/>
                </a:cubicBezTo>
                <a:cubicBezTo>
                  <a:pt x="18800" y="131343"/>
                  <a:pt x="18332" y="133410"/>
                  <a:pt x="17342" y="135471"/>
                </a:cubicBezTo>
                <a:lnTo>
                  <a:pt x="17382" y="135484"/>
                </a:lnTo>
                <a:cubicBezTo>
                  <a:pt x="17091" y="136076"/>
                  <a:pt x="16763" y="136661"/>
                  <a:pt x="16435" y="137203"/>
                </a:cubicBezTo>
                <a:cubicBezTo>
                  <a:pt x="15897" y="138100"/>
                  <a:pt x="15365" y="138883"/>
                  <a:pt x="15030" y="139378"/>
                </a:cubicBezTo>
                <a:cubicBezTo>
                  <a:pt x="14252" y="140524"/>
                  <a:pt x="12449" y="140826"/>
                  <a:pt x="10851" y="140826"/>
                </a:cubicBezTo>
                <a:cubicBezTo>
                  <a:pt x="9821" y="140826"/>
                  <a:pt x="8876" y="140700"/>
                  <a:pt x="8347" y="140595"/>
                </a:cubicBezTo>
                <a:cubicBezTo>
                  <a:pt x="8307" y="140587"/>
                  <a:pt x="8269" y="140583"/>
                  <a:pt x="8234" y="140583"/>
                </a:cubicBezTo>
                <a:cubicBezTo>
                  <a:pt x="7077" y="140583"/>
                  <a:pt x="8347" y="144767"/>
                  <a:pt x="8347" y="144767"/>
                </a:cubicBezTo>
                <a:cubicBezTo>
                  <a:pt x="8347" y="144767"/>
                  <a:pt x="8487" y="147874"/>
                  <a:pt x="8357" y="150159"/>
                </a:cubicBezTo>
                <a:cubicBezTo>
                  <a:pt x="8309" y="150936"/>
                  <a:pt x="8757" y="151249"/>
                  <a:pt x="9504" y="151249"/>
                </a:cubicBezTo>
                <a:cubicBezTo>
                  <a:pt x="10963" y="151249"/>
                  <a:pt x="13563" y="150058"/>
                  <a:pt x="15850" y="148811"/>
                </a:cubicBezTo>
                <a:cubicBezTo>
                  <a:pt x="16391" y="148595"/>
                  <a:pt x="16888" y="148495"/>
                  <a:pt x="17342" y="148495"/>
                </a:cubicBezTo>
                <a:cubicBezTo>
                  <a:pt x="18233" y="148495"/>
                  <a:pt x="18964" y="148878"/>
                  <a:pt x="19566" y="149520"/>
                </a:cubicBezTo>
                <a:cubicBezTo>
                  <a:pt x="22744" y="152905"/>
                  <a:pt x="22289" y="163549"/>
                  <a:pt x="22289" y="163549"/>
                </a:cubicBezTo>
                <a:cubicBezTo>
                  <a:pt x="22289" y="163549"/>
                  <a:pt x="19085" y="168219"/>
                  <a:pt x="20533" y="171454"/>
                </a:cubicBezTo>
                <a:cubicBezTo>
                  <a:pt x="21965" y="174688"/>
                  <a:pt x="21242" y="176130"/>
                  <a:pt x="21965" y="179723"/>
                </a:cubicBezTo>
                <a:cubicBezTo>
                  <a:pt x="22691" y="183312"/>
                  <a:pt x="21965" y="184757"/>
                  <a:pt x="21965" y="189427"/>
                </a:cubicBezTo>
                <a:cubicBezTo>
                  <a:pt x="21965" y="191217"/>
                  <a:pt x="21593" y="192956"/>
                  <a:pt x="20874" y="194762"/>
                </a:cubicBezTo>
                <a:cubicBezTo>
                  <a:pt x="19717" y="197669"/>
                  <a:pt x="17660" y="200753"/>
                  <a:pt x="14773" y="204523"/>
                </a:cubicBezTo>
                <a:cubicBezTo>
                  <a:pt x="11834" y="208370"/>
                  <a:pt x="13166" y="209082"/>
                  <a:pt x="14558" y="209082"/>
                </a:cubicBezTo>
                <a:cubicBezTo>
                  <a:pt x="15378" y="209082"/>
                  <a:pt x="16218" y="208835"/>
                  <a:pt x="16218" y="208835"/>
                </a:cubicBezTo>
                <a:cubicBezTo>
                  <a:pt x="18265" y="208608"/>
                  <a:pt x="17522" y="207035"/>
                  <a:pt x="20078" y="205828"/>
                </a:cubicBezTo>
                <a:cubicBezTo>
                  <a:pt x="20887" y="205442"/>
                  <a:pt x="21468" y="205312"/>
                  <a:pt x="21961" y="205312"/>
                </a:cubicBezTo>
                <a:cubicBezTo>
                  <a:pt x="22954" y="205312"/>
                  <a:pt x="23589" y="205836"/>
                  <a:pt x="25010" y="205836"/>
                </a:cubicBezTo>
                <a:cubicBezTo>
                  <a:pt x="25112" y="205836"/>
                  <a:pt x="25219" y="205834"/>
                  <a:pt x="25330" y="205828"/>
                </a:cubicBezTo>
                <a:cubicBezTo>
                  <a:pt x="27509" y="205702"/>
                  <a:pt x="28378" y="203859"/>
                  <a:pt x="29896" y="203859"/>
                </a:cubicBezTo>
                <a:cubicBezTo>
                  <a:pt x="30075" y="203859"/>
                  <a:pt x="30262" y="203885"/>
                  <a:pt x="30461" y="203941"/>
                </a:cubicBezTo>
                <a:cubicBezTo>
                  <a:pt x="32078" y="204405"/>
                  <a:pt x="33005" y="205366"/>
                  <a:pt x="35563" y="205366"/>
                </a:cubicBezTo>
                <a:cubicBezTo>
                  <a:pt x="35974" y="205366"/>
                  <a:pt x="36426" y="205342"/>
                  <a:pt x="36931" y="205286"/>
                </a:cubicBezTo>
                <a:cubicBezTo>
                  <a:pt x="37449" y="205227"/>
                  <a:pt x="37989" y="205199"/>
                  <a:pt x="38540" y="205199"/>
                </a:cubicBezTo>
                <a:cubicBezTo>
                  <a:pt x="40809" y="205199"/>
                  <a:pt x="43262" y="205681"/>
                  <a:pt x="45146" y="206507"/>
                </a:cubicBezTo>
                <a:cubicBezTo>
                  <a:pt x="46009" y="206882"/>
                  <a:pt x="46752" y="207337"/>
                  <a:pt x="47304" y="207845"/>
                </a:cubicBezTo>
                <a:cubicBezTo>
                  <a:pt x="48273" y="208747"/>
                  <a:pt x="48961" y="209434"/>
                  <a:pt x="50094" y="209434"/>
                </a:cubicBezTo>
                <a:cubicBezTo>
                  <a:pt x="51331" y="209434"/>
                  <a:pt x="53097" y="208616"/>
                  <a:pt x="56339" y="206366"/>
                </a:cubicBezTo>
                <a:cubicBezTo>
                  <a:pt x="61563" y="202727"/>
                  <a:pt x="63344" y="202443"/>
                  <a:pt x="64986" y="202443"/>
                </a:cubicBezTo>
                <a:cubicBezTo>
                  <a:pt x="65289" y="202443"/>
                  <a:pt x="65588" y="202453"/>
                  <a:pt x="65902" y="202453"/>
                </a:cubicBezTo>
                <a:cubicBezTo>
                  <a:pt x="67916" y="202453"/>
                  <a:pt x="68458" y="196933"/>
                  <a:pt x="65223" y="189514"/>
                </a:cubicBezTo>
                <a:cubicBezTo>
                  <a:pt x="65093" y="189216"/>
                  <a:pt x="64976" y="188929"/>
                  <a:pt x="64862" y="188644"/>
                </a:cubicBezTo>
                <a:cubicBezTo>
                  <a:pt x="62209" y="181884"/>
                  <a:pt x="64778" y="179181"/>
                  <a:pt x="67120" y="176987"/>
                </a:cubicBezTo>
                <a:cubicBezTo>
                  <a:pt x="69535" y="174688"/>
                  <a:pt x="69816" y="175368"/>
                  <a:pt x="70214" y="171327"/>
                </a:cubicBezTo>
                <a:cubicBezTo>
                  <a:pt x="70612" y="167282"/>
                  <a:pt x="74128" y="167282"/>
                  <a:pt x="76285" y="166476"/>
                </a:cubicBezTo>
                <a:cubicBezTo>
                  <a:pt x="78443" y="165667"/>
                  <a:pt x="78981" y="165667"/>
                  <a:pt x="80189" y="162559"/>
                </a:cubicBezTo>
                <a:cubicBezTo>
                  <a:pt x="80932" y="160655"/>
                  <a:pt x="80046" y="159922"/>
                  <a:pt x="78844" y="159922"/>
                </a:cubicBezTo>
                <a:cubicBezTo>
                  <a:pt x="78093" y="159922"/>
                  <a:pt x="77219" y="160208"/>
                  <a:pt x="76543" y="160673"/>
                </a:cubicBezTo>
                <a:cubicBezTo>
                  <a:pt x="76331" y="160821"/>
                  <a:pt x="76108" y="160891"/>
                  <a:pt x="75877" y="160891"/>
                </a:cubicBezTo>
                <a:cubicBezTo>
                  <a:pt x="74209" y="160891"/>
                  <a:pt x="72092" y="157226"/>
                  <a:pt x="70074" y="152728"/>
                </a:cubicBezTo>
                <a:cubicBezTo>
                  <a:pt x="67789" y="147607"/>
                  <a:pt x="68736" y="146660"/>
                  <a:pt x="69946" y="145041"/>
                </a:cubicBezTo>
                <a:cubicBezTo>
                  <a:pt x="70194" y="144710"/>
                  <a:pt x="70611" y="144571"/>
                  <a:pt x="71134" y="144571"/>
                </a:cubicBezTo>
                <a:cubicBezTo>
                  <a:pt x="73167" y="144571"/>
                  <a:pt x="76802" y="146665"/>
                  <a:pt x="78302" y="147737"/>
                </a:cubicBezTo>
                <a:cubicBezTo>
                  <a:pt x="78983" y="148223"/>
                  <a:pt x="79434" y="148517"/>
                  <a:pt x="79747" y="148517"/>
                </a:cubicBezTo>
                <a:cubicBezTo>
                  <a:pt x="80301" y="148517"/>
                  <a:pt x="80418" y="147594"/>
                  <a:pt x="80597" y="145181"/>
                </a:cubicBezTo>
                <a:cubicBezTo>
                  <a:pt x="80858" y="141408"/>
                  <a:pt x="77362" y="140599"/>
                  <a:pt x="75068" y="137364"/>
                </a:cubicBezTo>
                <a:cubicBezTo>
                  <a:pt x="73799" y="135578"/>
                  <a:pt x="74424" y="135229"/>
                  <a:pt x="75487" y="135229"/>
                </a:cubicBezTo>
                <a:cubicBezTo>
                  <a:pt x="76169" y="135229"/>
                  <a:pt x="77031" y="135372"/>
                  <a:pt x="77690" y="135372"/>
                </a:cubicBezTo>
                <a:cubicBezTo>
                  <a:pt x="77864" y="135372"/>
                  <a:pt x="78024" y="135362"/>
                  <a:pt x="78162" y="135337"/>
                </a:cubicBezTo>
                <a:cubicBezTo>
                  <a:pt x="79647" y="135069"/>
                  <a:pt x="78701" y="133183"/>
                  <a:pt x="76954" y="131975"/>
                </a:cubicBezTo>
                <a:cubicBezTo>
                  <a:pt x="75205" y="130754"/>
                  <a:pt x="76954" y="130219"/>
                  <a:pt x="79239" y="127794"/>
                </a:cubicBezTo>
                <a:cubicBezTo>
                  <a:pt x="81537" y="125368"/>
                  <a:pt x="78841" y="124699"/>
                  <a:pt x="74258" y="123478"/>
                </a:cubicBezTo>
                <a:cubicBezTo>
                  <a:pt x="69675" y="122264"/>
                  <a:pt x="68996" y="117273"/>
                  <a:pt x="68996" y="110406"/>
                </a:cubicBezTo>
                <a:cubicBezTo>
                  <a:pt x="68996" y="105248"/>
                  <a:pt x="65661" y="103428"/>
                  <a:pt x="63765" y="101933"/>
                </a:cubicBezTo>
                <a:cubicBezTo>
                  <a:pt x="63133" y="101434"/>
                  <a:pt x="62661" y="100973"/>
                  <a:pt x="62527" y="100431"/>
                </a:cubicBezTo>
                <a:cubicBezTo>
                  <a:pt x="62314" y="99580"/>
                  <a:pt x="63699" y="99295"/>
                  <a:pt x="65618" y="99295"/>
                </a:cubicBezTo>
                <a:cubicBezTo>
                  <a:pt x="68559" y="99295"/>
                  <a:pt x="72757" y="99964"/>
                  <a:pt x="74389" y="100290"/>
                </a:cubicBezTo>
                <a:cubicBezTo>
                  <a:pt x="74571" y="100327"/>
                  <a:pt x="74754" y="100344"/>
                  <a:pt x="74938" y="100344"/>
                </a:cubicBezTo>
                <a:cubicBezTo>
                  <a:pt x="77471" y="100344"/>
                  <a:pt x="80067" y="97005"/>
                  <a:pt x="80189" y="94363"/>
                </a:cubicBezTo>
                <a:cubicBezTo>
                  <a:pt x="80316" y="91536"/>
                  <a:pt x="81674" y="92613"/>
                  <a:pt x="83424" y="89111"/>
                </a:cubicBezTo>
                <a:cubicBezTo>
                  <a:pt x="85170" y="85605"/>
                  <a:pt x="81674" y="85067"/>
                  <a:pt x="78841" y="82371"/>
                </a:cubicBezTo>
                <a:cubicBezTo>
                  <a:pt x="76004" y="79674"/>
                  <a:pt x="80728" y="76711"/>
                  <a:pt x="84370" y="74955"/>
                </a:cubicBezTo>
                <a:cubicBezTo>
                  <a:pt x="88003" y="73208"/>
                  <a:pt x="87324" y="73068"/>
                  <a:pt x="85310" y="71987"/>
                </a:cubicBezTo>
                <a:cubicBezTo>
                  <a:pt x="83293" y="70910"/>
                  <a:pt x="82755" y="70372"/>
                  <a:pt x="83832" y="66739"/>
                </a:cubicBezTo>
                <a:cubicBezTo>
                  <a:pt x="84909" y="63093"/>
                  <a:pt x="82882" y="60939"/>
                  <a:pt x="82882" y="60939"/>
                </a:cubicBezTo>
                <a:cubicBezTo>
                  <a:pt x="82882" y="60939"/>
                  <a:pt x="84772" y="57971"/>
                  <a:pt x="84772" y="53927"/>
                </a:cubicBezTo>
                <a:cubicBezTo>
                  <a:pt x="84772" y="49886"/>
                  <a:pt x="81136" y="49348"/>
                  <a:pt x="80189" y="48806"/>
                </a:cubicBezTo>
                <a:cubicBezTo>
                  <a:pt x="79239" y="48267"/>
                  <a:pt x="79239" y="45304"/>
                  <a:pt x="81935" y="45304"/>
                </a:cubicBezTo>
                <a:cubicBezTo>
                  <a:pt x="82935" y="45304"/>
                  <a:pt x="83638" y="44467"/>
                  <a:pt x="84320" y="43300"/>
                </a:cubicBezTo>
                <a:cubicBezTo>
                  <a:pt x="85478" y="41320"/>
                  <a:pt x="86571" y="38389"/>
                  <a:pt x="88943" y="36948"/>
                </a:cubicBezTo>
                <a:cubicBezTo>
                  <a:pt x="92716" y="34660"/>
                  <a:pt x="99186" y="31555"/>
                  <a:pt x="99326" y="28592"/>
                </a:cubicBezTo>
                <a:cubicBezTo>
                  <a:pt x="99467" y="25624"/>
                  <a:pt x="101343" y="25624"/>
                  <a:pt x="102561" y="23072"/>
                </a:cubicBezTo>
                <a:cubicBezTo>
                  <a:pt x="103779" y="20503"/>
                  <a:pt x="98788" y="20376"/>
                  <a:pt x="94205" y="19837"/>
                </a:cubicBezTo>
                <a:cubicBezTo>
                  <a:pt x="89622" y="19295"/>
                  <a:pt x="92047" y="11341"/>
                  <a:pt x="92047" y="11341"/>
                </a:cubicBezTo>
                <a:cubicBezTo>
                  <a:pt x="92047" y="11341"/>
                  <a:pt x="92156" y="8162"/>
                  <a:pt x="89366" y="8162"/>
                </a:cubicBezTo>
                <a:cubicBezTo>
                  <a:pt x="89306" y="8162"/>
                  <a:pt x="89244" y="8163"/>
                  <a:pt x="89181" y="8166"/>
                </a:cubicBezTo>
                <a:cubicBezTo>
                  <a:pt x="88967" y="8180"/>
                  <a:pt x="88752" y="8203"/>
                  <a:pt x="88542" y="8243"/>
                </a:cubicBezTo>
                <a:cubicBezTo>
                  <a:pt x="88334" y="8283"/>
                  <a:pt x="88114" y="8314"/>
                  <a:pt x="87886" y="8340"/>
                </a:cubicBezTo>
                <a:cubicBezTo>
                  <a:pt x="87809" y="8350"/>
                  <a:pt x="87729" y="8357"/>
                  <a:pt x="87652" y="8364"/>
                </a:cubicBezTo>
                <a:cubicBezTo>
                  <a:pt x="87498" y="8380"/>
                  <a:pt x="87344" y="8394"/>
                  <a:pt x="87184" y="8404"/>
                </a:cubicBezTo>
                <a:cubicBezTo>
                  <a:pt x="87087" y="8411"/>
                  <a:pt x="86983" y="8414"/>
                  <a:pt x="86883" y="8421"/>
                </a:cubicBezTo>
                <a:cubicBezTo>
                  <a:pt x="86742" y="8427"/>
                  <a:pt x="86598" y="8431"/>
                  <a:pt x="86451" y="8437"/>
                </a:cubicBezTo>
                <a:cubicBezTo>
                  <a:pt x="86337" y="8437"/>
                  <a:pt x="86220" y="8441"/>
                  <a:pt x="86103" y="8444"/>
                </a:cubicBezTo>
                <a:lnTo>
                  <a:pt x="85715" y="8444"/>
                </a:lnTo>
                <a:cubicBezTo>
                  <a:pt x="85585" y="8444"/>
                  <a:pt x="85444" y="8444"/>
                  <a:pt x="85307" y="8441"/>
                </a:cubicBezTo>
                <a:lnTo>
                  <a:pt x="85267" y="8441"/>
                </a:lnTo>
                <a:cubicBezTo>
                  <a:pt x="84571" y="8424"/>
                  <a:pt x="83855" y="8384"/>
                  <a:pt x="83143" y="8330"/>
                </a:cubicBezTo>
                <a:cubicBezTo>
                  <a:pt x="80985" y="8170"/>
                  <a:pt x="78891" y="7879"/>
                  <a:pt x="77583" y="7762"/>
                </a:cubicBezTo>
                <a:lnTo>
                  <a:pt x="77530" y="7755"/>
                </a:lnTo>
                <a:cubicBezTo>
                  <a:pt x="77373" y="7742"/>
                  <a:pt x="77225" y="7732"/>
                  <a:pt x="77095" y="7721"/>
                </a:cubicBezTo>
                <a:lnTo>
                  <a:pt x="77035" y="7718"/>
                </a:lnTo>
                <a:cubicBezTo>
                  <a:pt x="76904" y="7711"/>
                  <a:pt x="76784" y="7708"/>
                  <a:pt x="76683" y="7708"/>
                </a:cubicBezTo>
                <a:cubicBezTo>
                  <a:pt x="76556" y="7708"/>
                  <a:pt x="76426" y="7701"/>
                  <a:pt x="76295" y="7698"/>
                </a:cubicBezTo>
                <a:cubicBezTo>
                  <a:pt x="75976" y="7685"/>
                  <a:pt x="75653" y="7664"/>
                  <a:pt x="75329" y="7664"/>
                </a:cubicBezTo>
                <a:cubicBezTo>
                  <a:pt x="75073" y="7664"/>
                  <a:pt x="74818" y="7677"/>
                  <a:pt x="74563" y="7718"/>
                </a:cubicBezTo>
                <a:cubicBezTo>
                  <a:pt x="74519" y="7725"/>
                  <a:pt x="74479" y="7732"/>
                  <a:pt x="74439" y="7742"/>
                </a:cubicBezTo>
                <a:cubicBezTo>
                  <a:pt x="74389" y="7752"/>
                  <a:pt x="74335" y="7762"/>
                  <a:pt x="74285" y="7775"/>
                </a:cubicBezTo>
                <a:cubicBezTo>
                  <a:pt x="74208" y="7795"/>
                  <a:pt x="74131" y="7815"/>
                  <a:pt x="74054" y="7842"/>
                </a:cubicBezTo>
                <a:cubicBezTo>
                  <a:pt x="74014" y="7855"/>
                  <a:pt x="73971" y="7875"/>
                  <a:pt x="73927" y="7892"/>
                </a:cubicBezTo>
                <a:cubicBezTo>
                  <a:pt x="73867" y="7915"/>
                  <a:pt x="73803" y="7942"/>
                  <a:pt x="73743" y="7969"/>
                </a:cubicBezTo>
                <a:cubicBezTo>
                  <a:pt x="73706" y="7989"/>
                  <a:pt x="73666" y="8006"/>
                  <a:pt x="73629" y="8026"/>
                </a:cubicBezTo>
                <a:cubicBezTo>
                  <a:pt x="73536" y="8076"/>
                  <a:pt x="73445" y="8130"/>
                  <a:pt x="73362" y="8186"/>
                </a:cubicBezTo>
                <a:cubicBezTo>
                  <a:pt x="73338" y="8203"/>
                  <a:pt x="73312" y="8223"/>
                  <a:pt x="73288" y="8240"/>
                </a:cubicBezTo>
                <a:cubicBezTo>
                  <a:pt x="73215" y="8293"/>
                  <a:pt x="73141" y="8350"/>
                  <a:pt x="73067" y="8414"/>
                </a:cubicBezTo>
                <a:cubicBezTo>
                  <a:pt x="73037" y="8441"/>
                  <a:pt x="73007" y="8467"/>
                  <a:pt x="72977" y="8498"/>
                </a:cubicBezTo>
                <a:cubicBezTo>
                  <a:pt x="72883" y="8581"/>
                  <a:pt x="72790" y="8671"/>
                  <a:pt x="72699" y="8775"/>
                </a:cubicBezTo>
                <a:cubicBezTo>
                  <a:pt x="72686" y="8792"/>
                  <a:pt x="72673" y="8809"/>
                  <a:pt x="72656" y="8825"/>
                </a:cubicBezTo>
                <a:cubicBezTo>
                  <a:pt x="72572" y="8922"/>
                  <a:pt x="72492" y="9026"/>
                  <a:pt x="72412" y="9136"/>
                </a:cubicBezTo>
                <a:cubicBezTo>
                  <a:pt x="72385" y="9170"/>
                  <a:pt x="72358" y="9207"/>
                  <a:pt x="72335" y="9243"/>
                </a:cubicBezTo>
                <a:cubicBezTo>
                  <a:pt x="72241" y="9377"/>
                  <a:pt x="72148" y="9518"/>
                  <a:pt x="72054" y="9675"/>
                </a:cubicBezTo>
                <a:cubicBezTo>
                  <a:pt x="72050" y="9682"/>
                  <a:pt x="72044" y="9695"/>
                  <a:pt x="72037" y="9702"/>
                </a:cubicBezTo>
                <a:cubicBezTo>
                  <a:pt x="71950" y="9852"/>
                  <a:pt x="71863" y="10020"/>
                  <a:pt x="71776" y="10190"/>
                </a:cubicBezTo>
                <a:cubicBezTo>
                  <a:pt x="71753" y="10237"/>
                  <a:pt x="71729" y="10284"/>
                  <a:pt x="71706" y="10334"/>
                </a:cubicBezTo>
                <a:cubicBezTo>
                  <a:pt x="71616" y="10525"/>
                  <a:pt x="71525" y="10722"/>
                  <a:pt x="71435" y="10943"/>
                </a:cubicBezTo>
                <a:cubicBezTo>
                  <a:pt x="71371" y="11087"/>
                  <a:pt x="71301" y="11227"/>
                  <a:pt x="71221" y="11361"/>
                </a:cubicBezTo>
                <a:cubicBezTo>
                  <a:pt x="71201" y="11398"/>
                  <a:pt x="71177" y="11428"/>
                  <a:pt x="71157" y="11461"/>
                </a:cubicBezTo>
                <a:cubicBezTo>
                  <a:pt x="71090" y="11572"/>
                  <a:pt x="71017" y="11675"/>
                  <a:pt x="70937" y="11772"/>
                </a:cubicBezTo>
                <a:cubicBezTo>
                  <a:pt x="70920" y="11796"/>
                  <a:pt x="70903" y="11819"/>
                  <a:pt x="70883" y="11843"/>
                </a:cubicBezTo>
                <a:cubicBezTo>
                  <a:pt x="70669" y="12097"/>
                  <a:pt x="70425" y="12324"/>
                  <a:pt x="70157" y="12518"/>
                </a:cubicBezTo>
                <a:cubicBezTo>
                  <a:pt x="70017" y="12622"/>
                  <a:pt x="69873" y="12716"/>
                  <a:pt x="69722" y="12799"/>
                </a:cubicBezTo>
                <a:lnTo>
                  <a:pt x="69706" y="12813"/>
                </a:lnTo>
                <a:cubicBezTo>
                  <a:pt x="69224" y="13080"/>
                  <a:pt x="68712" y="13288"/>
                  <a:pt x="68180" y="13432"/>
                </a:cubicBezTo>
                <a:lnTo>
                  <a:pt x="68140" y="13442"/>
                </a:lnTo>
                <a:cubicBezTo>
                  <a:pt x="67575" y="13592"/>
                  <a:pt x="66996" y="13689"/>
                  <a:pt x="66414" y="13729"/>
                </a:cubicBezTo>
                <a:lnTo>
                  <a:pt x="66344" y="13736"/>
                </a:lnTo>
                <a:cubicBezTo>
                  <a:pt x="66153" y="13749"/>
                  <a:pt x="65959" y="13759"/>
                  <a:pt x="65765" y="13763"/>
                </a:cubicBezTo>
                <a:lnTo>
                  <a:pt x="65762" y="13763"/>
                </a:lnTo>
                <a:cubicBezTo>
                  <a:pt x="65673" y="13765"/>
                  <a:pt x="65584" y="13766"/>
                  <a:pt x="65495" y="13766"/>
                </a:cubicBezTo>
                <a:cubicBezTo>
                  <a:pt x="64841" y="13766"/>
                  <a:pt x="64189" y="13712"/>
                  <a:pt x="63544" y="13609"/>
                </a:cubicBezTo>
                <a:lnTo>
                  <a:pt x="63541" y="13609"/>
                </a:lnTo>
                <a:cubicBezTo>
                  <a:pt x="63112" y="13539"/>
                  <a:pt x="62684" y="13445"/>
                  <a:pt x="62266" y="13328"/>
                </a:cubicBezTo>
                <a:cubicBezTo>
                  <a:pt x="62259" y="13328"/>
                  <a:pt x="62249" y="13325"/>
                  <a:pt x="62243" y="13321"/>
                </a:cubicBezTo>
                <a:cubicBezTo>
                  <a:pt x="61855" y="13214"/>
                  <a:pt x="61473" y="13080"/>
                  <a:pt x="61102" y="12923"/>
                </a:cubicBezTo>
                <a:lnTo>
                  <a:pt x="61049" y="12900"/>
                </a:lnTo>
                <a:cubicBezTo>
                  <a:pt x="60898" y="12833"/>
                  <a:pt x="60751" y="12763"/>
                  <a:pt x="60610" y="12689"/>
                </a:cubicBezTo>
                <a:cubicBezTo>
                  <a:pt x="60584" y="12676"/>
                  <a:pt x="60553" y="12662"/>
                  <a:pt x="60530" y="12649"/>
                </a:cubicBezTo>
                <a:cubicBezTo>
                  <a:pt x="60376" y="12569"/>
                  <a:pt x="60229" y="12482"/>
                  <a:pt x="60092" y="12395"/>
                </a:cubicBezTo>
                <a:cubicBezTo>
                  <a:pt x="60075" y="12385"/>
                  <a:pt x="60058" y="12371"/>
                  <a:pt x="60042" y="12358"/>
                </a:cubicBezTo>
                <a:cubicBezTo>
                  <a:pt x="59925" y="12281"/>
                  <a:pt x="59814" y="12204"/>
                  <a:pt x="59711" y="12120"/>
                </a:cubicBezTo>
                <a:cubicBezTo>
                  <a:pt x="59680" y="12097"/>
                  <a:pt x="59647" y="12070"/>
                  <a:pt x="59617" y="12047"/>
                </a:cubicBezTo>
                <a:cubicBezTo>
                  <a:pt x="59503" y="11953"/>
                  <a:pt x="59396" y="11856"/>
                  <a:pt x="59296" y="11749"/>
                </a:cubicBezTo>
                <a:lnTo>
                  <a:pt x="59292" y="11749"/>
                </a:lnTo>
                <a:cubicBezTo>
                  <a:pt x="59162" y="11608"/>
                  <a:pt x="59031" y="11481"/>
                  <a:pt x="58904" y="11368"/>
                </a:cubicBezTo>
                <a:cubicBezTo>
                  <a:pt x="58864" y="11331"/>
                  <a:pt x="58827" y="11294"/>
                  <a:pt x="58787" y="11261"/>
                </a:cubicBezTo>
                <a:cubicBezTo>
                  <a:pt x="58694" y="11180"/>
                  <a:pt x="58603" y="11107"/>
                  <a:pt x="58516" y="11036"/>
                </a:cubicBezTo>
                <a:cubicBezTo>
                  <a:pt x="58476" y="11006"/>
                  <a:pt x="58436" y="10973"/>
                  <a:pt x="58399" y="10946"/>
                </a:cubicBezTo>
                <a:cubicBezTo>
                  <a:pt x="58289" y="10869"/>
                  <a:pt x="58185" y="10799"/>
                  <a:pt x="58078" y="10735"/>
                </a:cubicBezTo>
                <a:cubicBezTo>
                  <a:pt x="58018" y="10699"/>
                  <a:pt x="57958" y="10669"/>
                  <a:pt x="57897" y="10635"/>
                </a:cubicBezTo>
                <a:cubicBezTo>
                  <a:pt x="57851" y="10612"/>
                  <a:pt x="57804" y="10588"/>
                  <a:pt x="57757" y="10565"/>
                </a:cubicBezTo>
                <a:cubicBezTo>
                  <a:pt x="57519" y="10454"/>
                  <a:pt x="57269" y="10371"/>
                  <a:pt x="57008" y="10321"/>
                </a:cubicBezTo>
                <a:cubicBezTo>
                  <a:pt x="56798" y="10280"/>
                  <a:pt x="56590" y="10263"/>
                  <a:pt x="56383" y="10263"/>
                </a:cubicBezTo>
                <a:cubicBezTo>
                  <a:pt x="55695" y="10263"/>
                  <a:pt x="55010" y="10452"/>
                  <a:pt x="54241" y="10608"/>
                </a:cubicBezTo>
                <a:lnTo>
                  <a:pt x="54141" y="10628"/>
                </a:lnTo>
                <a:cubicBezTo>
                  <a:pt x="54057" y="10645"/>
                  <a:pt x="53970" y="10658"/>
                  <a:pt x="53883" y="10675"/>
                </a:cubicBezTo>
                <a:cubicBezTo>
                  <a:pt x="53783" y="10692"/>
                  <a:pt x="53676" y="10709"/>
                  <a:pt x="53569" y="10725"/>
                </a:cubicBezTo>
                <a:cubicBezTo>
                  <a:pt x="53505" y="10735"/>
                  <a:pt x="53442" y="10745"/>
                  <a:pt x="53375" y="10752"/>
                </a:cubicBezTo>
                <a:cubicBezTo>
                  <a:pt x="53198" y="10776"/>
                  <a:pt x="53017" y="10796"/>
                  <a:pt x="52826" y="10802"/>
                </a:cubicBezTo>
                <a:cubicBezTo>
                  <a:pt x="52745" y="10808"/>
                  <a:pt x="52663" y="10810"/>
                  <a:pt x="52581" y="10810"/>
                </a:cubicBezTo>
                <a:cubicBezTo>
                  <a:pt x="52513" y="10810"/>
                  <a:pt x="52446" y="10809"/>
                  <a:pt x="52378" y="10806"/>
                </a:cubicBezTo>
                <a:cubicBezTo>
                  <a:pt x="51117" y="10745"/>
                  <a:pt x="50602" y="10127"/>
                  <a:pt x="49846" y="10076"/>
                </a:cubicBezTo>
                <a:cubicBezTo>
                  <a:pt x="49814" y="10074"/>
                  <a:pt x="49782" y="10073"/>
                  <a:pt x="49749" y="10073"/>
                </a:cubicBezTo>
                <a:cubicBezTo>
                  <a:pt x="49262" y="10073"/>
                  <a:pt x="48665" y="10315"/>
                  <a:pt x="47718" y="11073"/>
                </a:cubicBezTo>
                <a:cubicBezTo>
                  <a:pt x="46424" y="12107"/>
                  <a:pt x="45755" y="13044"/>
                  <a:pt x="45149" y="13605"/>
                </a:cubicBezTo>
                <a:cubicBezTo>
                  <a:pt x="44822" y="13903"/>
                  <a:pt x="44514" y="14087"/>
                  <a:pt x="44139" y="14107"/>
                </a:cubicBezTo>
                <a:cubicBezTo>
                  <a:pt x="44113" y="14109"/>
                  <a:pt x="44086" y="14110"/>
                  <a:pt x="44059" y="14110"/>
                </a:cubicBezTo>
                <a:cubicBezTo>
                  <a:pt x="43701" y="14110"/>
                  <a:pt x="43281" y="13965"/>
                  <a:pt x="42724" y="13639"/>
                </a:cubicBezTo>
                <a:cubicBezTo>
                  <a:pt x="42604" y="13565"/>
                  <a:pt x="42497" y="13498"/>
                  <a:pt x="42396" y="13428"/>
                </a:cubicBezTo>
                <a:cubicBezTo>
                  <a:pt x="42306" y="13368"/>
                  <a:pt x="42222" y="13308"/>
                  <a:pt x="42149" y="13248"/>
                </a:cubicBezTo>
                <a:lnTo>
                  <a:pt x="42142" y="13244"/>
                </a:lnTo>
                <a:cubicBezTo>
                  <a:pt x="41159" y="12475"/>
                  <a:pt x="41513" y="11940"/>
                  <a:pt x="41272" y="11087"/>
                </a:cubicBezTo>
                <a:cubicBezTo>
                  <a:pt x="41266" y="11070"/>
                  <a:pt x="41262" y="11053"/>
                  <a:pt x="41256" y="11036"/>
                </a:cubicBezTo>
                <a:cubicBezTo>
                  <a:pt x="41239" y="10976"/>
                  <a:pt x="41216" y="10913"/>
                  <a:pt x="41189" y="10846"/>
                </a:cubicBezTo>
                <a:cubicBezTo>
                  <a:pt x="41179" y="10819"/>
                  <a:pt x="41169" y="10796"/>
                  <a:pt x="41159" y="10769"/>
                </a:cubicBezTo>
                <a:cubicBezTo>
                  <a:pt x="41132" y="10709"/>
                  <a:pt x="41098" y="10645"/>
                  <a:pt x="41065" y="10582"/>
                </a:cubicBezTo>
                <a:cubicBezTo>
                  <a:pt x="41048" y="10551"/>
                  <a:pt x="41035" y="10518"/>
                  <a:pt x="41015" y="10488"/>
                </a:cubicBezTo>
                <a:cubicBezTo>
                  <a:pt x="40978" y="10421"/>
                  <a:pt x="40931" y="10354"/>
                  <a:pt x="40884" y="10284"/>
                </a:cubicBezTo>
                <a:cubicBezTo>
                  <a:pt x="40864" y="10250"/>
                  <a:pt x="40844" y="10220"/>
                  <a:pt x="40821" y="10187"/>
                </a:cubicBezTo>
                <a:cubicBezTo>
                  <a:pt x="40751" y="10086"/>
                  <a:pt x="40667" y="9979"/>
                  <a:pt x="40573" y="9872"/>
                </a:cubicBezTo>
                <a:lnTo>
                  <a:pt x="40570" y="9862"/>
                </a:lnTo>
                <a:cubicBezTo>
                  <a:pt x="38951" y="7976"/>
                  <a:pt x="42724" y="7029"/>
                  <a:pt x="43942" y="5012"/>
                </a:cubicBezTo>
                <a:cubicBezTo>
                  <a:pt x="43942" y="5009"/>
                  <a:pt x="43945" y="5005"/>
                  <a:pt x="43948" y="5002"/>
                </a:cubicBezTo>
                <a:cubicBezTo>
                  <a:pt x="44015" y="4888"/>
                  <a:pt x="44076" y="4778"/>
                  <a:pt x="44129" y="4674"/>
                </a:cubicBezTo>
                <a:cubicBezTo>
                  <a:pt x="44149" y="4637"/>
                  <a:pt x="44163" y="4604"/>
                  <a:pt x="44179" y="4567"/>
                </a:cubicBezTo>
                <a:cubicBezTo>
                  <a:pt x="44213" y="4500"/>
                  <a:pt x="44243" y="4433"/>
                  <a:pt x="44266" y="4370"/>
                </a:cubicBezTo>
                <a:cubicBezTo>
                  <a:pt x="44283" y="4326"/>
                  <a:pt x="44296" y="4289"/>
                  <a:pt x="44310" y="4253"/>
                </a:cubicBezTo>
                <a:cubicBezTo>
                  <a:pt x="44330" y="4196"/>
                  <a:pt x="44347" y="4142"/>
                  <a:pt x="44360" y="4089"/>
                </a:cubicBezTo>
                <a:cubicBezTo>
                  <a:pt x="44370" y="4052"/>
                  <a:pt x="44380" y="4015"/>
                  <a:pt x="44387" y="3978"/>
                </a:cubicBezTo>
                <a:cubicBezTo>
                  <a:pt x="44397" y="3928"/>
                  <a:pt x="44403" y="3881"/>
                  <a:pt x="44407" y="3834"/>
                </a:cubicBezTo>
                <a:cubicBezTo>
                  <a:pt x="44410" y="3798"/>
                  <a:pt x="44413" y="3764"/>
                  <a:pt x="44417" y="3727"/>
                </a:cubicBezTo>
                <a:cubicBezTo>
                  <a:pt x="44417" y="3684"/>
                  <a:pt x="44417" y="3640"/>
                  <a:pt x="44410" y="3600"/>
                </a:cubicBezTo>
                <a:cubicBezTo>
                  <a:pt x="44410" y="3567"/>
                  <a:pt x="44407" y="3533"/>
                  <a:pt x="44403" y="3500"/>
                </a:cubicBezTo>
                <a:cubicBezTo>
                  <a:pt x="44393" y="3460"/>
                  <a:pt x="44383" y="3416"/>
                  <a:pt x="44370" y="3376"/>
                </a:cubicBezTo>
                <a:cubicBezTo>
                  <a:pt x="44363" y="3346"/>
                  <a:pt x="44357" y="3316"/>
                  <a:pt x="44347" y="3289"/>
                </a:cubicBezTo>
                <a:cubicBezTo>
                  <a:pt x="44323" y="3229"/>
                  <a:pt x="44296" y="3169"/>
                  <a:pt x="44263" y="3112"/>
                </a:cubicBezTo>
                <a:cubicBezTo>
                  <a:pt x="44216" y="3028"/>
                  <a:pt x="44159" y="2945"/>
                  <a:pt x="44096" y="2871"/>
                </a:cubicBezTo>
                <a:cubicBezTo>
                  <a:pt x="44089" y="2861"/>
                  <a:pt x="44076" y="2851"/>
                  <a:pt x="44069" y="2841"/>
                </a:cubicBezTo>
                <a:cubicBezTo>
                  <a:pt x="44015" y="2777"/>
                  <a:pt x="43955" y="2714"/>
                  <a:pt x="43892" y="2654"/>
                </a:cubicBezTo>
                <a:cubicBezTo>
                  <a:pt x="43872" y="2634"/>
                  <a:pt x="43845" y="2610"/>
                  <a:pt x="43825" y="2593"/>
                </a:cubicBezTo>
                <a:cubicBezTo>
                  <a:pt x="43765" y="2540"/>
                  <a:pt x="43704" y="2486"/>
                  <a:pt x="43637" y="2430"/>
                </a:cubicBezTo>
                <a:cubicBezTo>
                  <a:pt x="43611" y="2406"/>
                  <a:pt x="43581" y="2383"/>
                  <a:pt x="43550" y="2359"/>
                </a:cubicBezTo>
                <a:cubicBezTo>
                  <a:pt x="43484" y="2306"/>
                  <a:pt x="43413" y="2252"/>
                  <a:pt x="43340" y="2195"/>
                </a:cubicBezTo>
                <a:cubicBezTo>
                  <a:pt x="43310" y="2172"/>
                  <a:pt x="43273" y="2145"/>
                  <a:pt x="43239" y="2122"/>
                </a:cubicBezTo>
                <a:cubicBezTo>
                  <a:pt x="43156" y="2062"/>
                  <a:pt x="43072" y="1998"/>
                  <a:pt x="42982" y="1934"/>
                </a:cubicBezTo>
                <a:lnTo>
                  <a:pt x="42891" y="1871"/>
                </a:lnTo>
                <a:lnTo>
                  <a:pt x="42510" y="1600"/>
                </a:lnTo>
                <a:cubicBezTo>
                  <a:pt x="42443" y="1553"/>
                  <a:pt x="42370" y="1500"/>
                  <a:pt x="42299" y="1449"/>
                </a:cubicBezTo>
                <a:cubicBezTo>
                  <a:pt x="42229" y="1396"/>
                  <a:pt x="42166" y="1352"/>
                  <a:pt x="42095" y="1302"/>
                </a:cubicBezTo>
                <a:cubicBezTo>
                  <a:pt x="41962" y="1202"/>
                  <a:pt x="41821" y="1098"/>
                  <a:pt x="41677" y="988"/>
                </a:cubicBezTo>
                <a:lnTo>
                  <a:pt x="41650" y="968"/>
                </a:lnTo>
                <a:cubicBezTo>
                  <a:pt x="40781" y="309"/>
                  <a:pt x="40072" y="11"/>
                  <a:pt x="39426" y="1"/>
                </a:cubicBezTo>
                <a:cubicBezTo>
                  <a:pt x="39417" y="1"/>
                  <a:pt x="39408" y="1"/>
                  <a:pt x="393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3" name="Google Shape;643;p14"/>
          <p:cNvGrpSpPr/>
          <p:nvPr/>
        </p:nvGrpSpPr>
        <p:grpSpPr>
          <a:xfrm>
            <a:off x="741754" y="1068235"/>
            <a:ext cx="1773843" cy="3583433"/>
            <a:chOff x="2522500" y="238100"/>
            <a:chExt cx="2594475" cy="5235875"/>
          </a:xfrm>
        </p:grpSpPr>
        <p:sp>
          <p:nvSpPr>
            <p:cNvPr id="644" name="Google Shape;644;p14"/>
            <p:cNvSpPr/>
            <p:nvPr/>
          </p:nvSpPr>
          <p:spPr>
            <a:xfrm>
              <a:off x="2957950" y="3480850"/>
              <a:ext cx="2125" cy="16400"/>
            </a:xfrm>
            <a:custGeom>
              <a:rect b="b" l="l" r="r" t="t"/>
              <a:pathLst>
                <a:path extrusionOk="0" h="656" w="85">
                  <a:moveTo>
                    <a:pt x="84" y="0"/>
                  </a:moveTo>
                  <a:cubicBezTo>
                    <a:pt x="54" y="214"/>
                    <a:pt x="27" y="435"/>
                    <a:pt x="1" y="656"/>
                  </a:cubicBezTo>
                  <a:cubicBezTo>
                    <a:pt x="58" y="519"/>
                    <a:pt x="84" y="372"/>
                    <a:pt x="84" y="224"/>
                  </a:cubicBezTo>
                  <a:lnTo>
                    <a:pt x="84"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4"/>
            <p:cNvSpPr/>
            <p:nvPr/>
          </p:nvSpPr>
          <p:spPr>
            <a:xfrm>
              <a:off x="2933375" y="2754775"/>
              <a:ext cx="1627475" cy="2443525"/>
            </a:xfrm>
            <a:custGeom>
              <a:rect b="b" l="l" r="r" t="t"/>
              <a:pathLst>
                <a:path extrusionOk="0" h="97741" w="65099">
                  <a:moveTo>
                    <a:pt x="41507" y="1"/>
                  </a:moveTo>
                  <a:cubicBezTo>
                    <a:pt x="41156" y="1"/>
                    <a:pt x="40840" y="615"/>
                    <a:pt x="40412" y="2383"/>
                  </a:cubicBezTo>
                  <a:cubicBezTo>
                    <a:pt x="39637" y="5572"/>
                    <a:pt x="37700" y="7471"/>
                    <a:pt x="36314" y="7471"/>
                  </a:cubicBezTo>
                  <a:cubicBezTo>
                    <a:pt x="35936" y="7471"/>
                    <a:pt x="35599" y="7330"/>
                    <a:pt x="35338" y="7036"/>
                  </a:cubicBezTo>
                  <a:cubicBezTo>
                    <a:pt x="34827" y="6459"/>
                    <a:pt x="34117" y="6208"/>
                    <a:pt x="33463" y="6208"/>
                  </a:cubicBezTo>
                  <a:cubicBezTo>
                    <a:pt x="32554" y="6208"/>
                    <a:pt x="31755" y="6694"/>
                    <a:pt x="31755" y="7471"/>
                  </a:cubicBezTo>
                  <a:cubicBezTo>
                    <a:pt x="31755" y="8806"/>
                    <a:pt x="34903" y="10970"/>
                    <a:pt x="33919" y="12151"/>
                  </a:cubicBezTo>
                  <a:cubicBezTo>
                    <a:pt x="32936" y="13328"/>
                    <a:pt x="30772" y="17068"/>
                    <a:pt x="28805" y="17265"/>
                  </a:cubicBezTo>
                  <a:cubicBezTo>
                    <a:pt x="28088" y="17336"/>
                    <a:pt x="27554" y="17433"/>
                    <a:pt x="27098" y="17433"/>
                  </a:cubicBezTo>
                  <a:cubicBezTo>
                    <a:pt x="26302" y="17433"/>
                    <a:pt x="25745" y="17137"/>
                    <a:pt x="24871" y="15887"/>
                  </a:cubicBezTo>
                  <a:cubicBezTo>
                    <a:pt x="23493" y="13920"/>
                    <a:pt x="22115" y="11756"/>
                    <a:pt x="20937" y="9986"/>
                  </a:cubicBezTo>
                  <a:cubicBezTo>
                    <a:pt x="20347" y="9100"/>
                    <a:pt x="19510" y="8657"/>
                    <a:pt x="18551" y="8657"/>
                  </a:cubicBezTo>
                  <a:cubicBezTo>
                    <a:pt x="17592" y="8657"/>
                    <a:pt x="16510" y="9100"/>
                    <a:pt x="15428" y="9986"/>
                  </a:cubicBezTo>
                  <a:cubicBezTo>
                    <a:pt x="14413" y="10816"/>
                    <a:pt x="13398" y="11170"/>
                    <a:pt x="12383" y="11170"/>
                  </a:cubicBezTo>
                  <a:cubicBezTo>
                    <a:pt x="11233" y="11170"/>
                    <a:pt x="10084" y="10716"/>
                    <a:pt x="8935" y="9986"/>
                  </a:cubicBezTo>
                  <a:cubicBezTo>
                    <a:pt x="7445" y="9037"/>
                    <a:pt x="8007" y="7343"/>
                    <a:pt x="7795" y="7343"/>
                  </a:cubicBezTo>
                  <a:cubicBezTo>
                    <a:pt x="7699" y="7343"/>
                    <a:pt x="7445" y="7689"/>
                    <a:pt x="6771" y="8608"/>
                  </a:cubicBezTo>
                  <a:cubicBezTo>
                    <a:pt x="4606" y="11559"/>
                    <a:pt x="1462" y="10970"/>
                    <a:pt x="1656" y="14312"/>
                  </a:cubicBezTo>
                  <a:cubicBezTo>
                    <a:pt x="1853" y="17657"/>
                    <a:pt x="3232" y="19232"/>
                    <a:pt x="3232" y="21989"/>
                  </a:cubicBezTo>
                  <a:cubicBezTo>
                    <a:pt x="3232" y="23795"/>
                    <a:pt x="1873" y="24079"/>
                    <a:pt x="833" y="24504"/>
                  </a:cubicBezTo>
                  <a:cubicBezTo>
                    <a:pt x="1710" y="24752"/>
                    <a:pt x="2425" y="25089"/>
                    <a:pt x="2710" y="25293"/>
                  </a:cubicBezTo>
                  <a:cubicBezTo>
                    <a:pt x="3258" y="25682"/>
                    <a:pt x="1706" y="26200"/>
                    <a:pt x="1445" y="26856"/>
                  </a:cubicBezTo>
                  <a:cubicBezTo>
                    <a:pt x="1617" y="26607"/>
                    <a:pt x="1864" y="26454"/>
                    <a:pt x="2225" y="26454"/>
                  </a:cubicBezTo>
                  <a:cubicBezTo>
                    <a:pt x="2349" y="26454"/>
                    <a:pt x="2487" y="26472"/>
                    <a:pt x="2639" y="26511"/>
                  </a:cubicBezTo>
                  <a:cubicBezTo>
                    <a:pt x="4215" y="26902"/>
                    <a:pt x="5001" y="26936"/>
                    <a:pt x="4804" y="28495"/>
                  </a:cubicBezTo>
                  <a:cubicBezTo>
                    <a:pt x="4606" y="30050"/>
                    <a:pt x="3429" y="33041"/>
                    <a:pt x="3429" y="33041"/>
                  </a:cubicBezTo>
                  <a:cubicBezTo>
                    <a:pt x="3429" y="33041"/>
                    <a:pt x="2783" y="34416"/>
                    <a:pt x="1786" y="34773"/>
                  </a:cubicBezTo>
                  <a:cubicBezTo>
                    <a:pt x="1710" y="34800"/>
                    <a:pt x="1628" y="34812"/>
                    <a:pt x="1541" y="34812"/>
                  </a:cubicBezTo>
                  <a:cubicBezTo>
                    <a:pt x="1376" y="34812"/>
                    <a:pt x="1194" y="34769"/>
                    <a:pt x="1004" y="34697"/>
                  </a:cubicBezTo>
                  <a:cubicBezTo>
                    <a:pt x="703" y="35325"/>
                    <a:pt x="351" y="35954"/>
                    <a:pt x="0" y="36536"/>
                  </a:cubicBezTo>
                  <a:cubicBezTo>
                    <a:pt x="847" y="37192"/>
                    <a:pt x="1526" y="38182"/>
                    <a:pt x="2837" y="38316"/>
                  </a:cubicBezTo>
                  <a:cubicBezTo>
                    <a:pt x="4115" y="38442"/>
                    <a:pt x="4894" y="39233"/>
                    <a:pt x="5554" y="39233"/>
                  </a:cubicBezTo>
                  <a:cubicBezTo>
                    <a:pt x="5910" y="39233"/>
                    <a:pt x="6231" y="39004"/>
                    <a:pt x="6577" y="38316"/>
                  </a:cubicBezTo>
                  <a:cubicBezTo>
                    <a:pt x="7560" y="36349"/>
                    <a:pt x="8540" y="35757"/>
                    <a:pt x="8935" y="34971"/>
                  </a:cubicBezTo>
                  <a:cubicBezTo>
                    <a:pt x="9231" y="34378"/>
                    <a:pt x="9526" y="32169"/>
                    <a:pt x="10070" y="32169"/>
                  </a:cubicBezTo>
                  <a:cubicBezTo>
                    <a:pt x="10251" y="32169"/>
                    <a:pt x="10459" y="32413"/>
                    <a:pt x="10704" y="33041"/>
                  </a:cubicBezTo>
                  <a:cubicBezTo>
                    <a:pt x="11688" y="35560"/>
                    <a:pt x="14642" y="34208"/>
                    <a:pt x="14642" y="35700"/>
                  </a:cubicBezTo>
                  <a:cubicBezTo>
                    <a:pt x="14642" y="38313"/>
                    <a:pt x="15645" y="38580"/>
                    <a:pt x="16321" y="39232"/>
                  </a:cubicBezTo>
                  <a:cubicBezTo>
                    <a:pt x="17000" y="39888"/>
                    <a:pt x="16609" y="41066"/>
                    <a:pt x="14444" y="41658"/>
                  </a:cubicBezTo>
                  <a:cubicBezTo>
                    <a:pt x="12280" y="42250"/>
                    <a:pt x="10116" y="44019"/>
                    <a:pt x="9721" y="45003"/>
                  </a:cubicBezTo>
                  <a:cubicBezTo>
                    <a:pt x="9330" y="45986"/>
                    <a:pt x="11494" y="46970"/>
                    <a:pt x="10704" y="48151"/>
                  </a:cubicBezTo>
                  <a:cubicBezTo>
                    <a:pt x="10420" y="48579"/>
                    <a:pt x="9980" y="48723"/>
                    <a:pt x="9479" y="48723"/>
                  </a:cubicBezTo>
                  <a:cubicBezTo>
                    <a:pt x="8597" y="48723"/>
                    <a:pt x="7524" y="48276"/>
                    <a:pt x="6771" y="48151"/>
                  </a:cubicBezTo>
                  <a:cubicBezTo>
                    <a:pt x="6363" y="48083"/>
                    <a:pt x="5955" y="47992"/>
                    <a:pt x="5499" y="47992"/>
                  </a:cubicBezTo>
                  <a:cubicBezTo>
                    <a:pt x="4853" y="47992"/>
                    <a:pt x="4109" y="48173"/>
                    <a:pt x="3131" y="48853"/>
                  </a:cubicBezTo>
                  <a:cubicBezTo>
                    <a:pt x="6309" y="52238"/>
                    <a:pt x="5854" y="62882"/>
                    <a:pt x="5854" y="62882"/>
                  </a:cubicBezTo>
                  <a:cubicBezTo>
                    <a:pt x="5854" y="62882"/>
                    <a:pt x="2650" y="67552"/>
                    <a:pt x="4098" y="70783"/>
                  </a:cubicBezTo>
                  <a:cubicBezTo>
                    <a:pt x="5530" y="74018"/>
                    <a:pt x="4807" y="75463"/>
                    <a:pt x="5530" y="79056"/>
                  </a:cubicBezTo>
                  <a:cubicBezTo>
                    <a:pt x="6256" y="82645"/>
                    <a:pt x="5530" y="84090"/>
                    <a:pt x="5530" y="88760"/>
                  </a:cubicBezTo>
                  <a:cubicBezTo>
                    <a:pt x="5530" y="90550"/>
                    <a:pt x="5158" y="92289"/>
                    <a:pt x="4439" y="94095"/>
                  </a:cubicBezTo>
                  <a:cubicBezTo>
                    <a:pt x="5503" y="94089"/>
                    <a:pt x="6938" y="93808"/>
                    <a:pt x="8938" y="93396"/>
                  </a:cubicBezTo>
                  <a:cubicBezTo>
                    <a:pt x="11026" y="92965"/>
                    <a:pt x="11665" y="92764"/>
                    <a:pt x="11941" y="92764"/>
                  </a:cubicBezTo>
                  <a:cubicBezTo>
                    <a:pt x="12274" y="92764"/>
                    <a:pt x="12081" y="93056"/>
                    <a:pt x="13263" y="93594"/>
                  </a:cubicBezTo>
                  <a:cubicBezTo>
                    <a:pt x="14321" y="94074"/>
                    <a:pt x="15190" y="94554"/>
                    <a:pt x="16147" y="94554"/>
                  </a:cubicBezTo>
                  <a:cubicBezTo>
                    <a:pt x="17149" y="94554"/>
                    <a:pt x="18247" y="94028"/>
                    <a:pt x="19756" y="92423"/>
                  </a:cubicBezTo>
                  <a:cubicBezTo>
                    <a:pt x="20451" y="91683"/>
                    <a:pt x="20971" y="91379"/>
                    <a:pt x="21427" y="91379"/>
                  </a:cubicBezTo>
                  <a:cubicBezTo>
                    <a:pt x="22908" y="91379"/>
                    <a:pt x="23713" y="94590"/>
                    <a:pt x="27624" y="96544"/>
                  </a:cubicBezTo>
                  <a:cubicBezTo>
                    <a:pt x="29267" y="97366"/>
                    <a:pt x="30321" y="97741"/>
                    <a:pt x="31041" y="97741"/>
                  </a:cubicBezTo>
                  <a:cubicBezTo>
                    <a:pt x="32563" y="97741"/>
                    <a:pt x="32592" y="96066"/>
                    <a:pt x="33528" y="93396"/>
                  </a:cubicBezTo>
                  <a:cubicBezTo>
                    <a:pt x="34444" y="90774"/>
                    <a:pt x="37112" y="90337"/>
                    <a:pt x="39662" y="90337"/>
                  </a:cubicBezTo>
                  <a:cubicBezTo>
                    <a:pt x="40937" y="90337"/>
                    <a:pt x="42183" y="90446"/>
                    <a:pt x="43165" y="90446"/>
                  </a:cubicBezTo>
                  <a:cubicBezTo>
                    <a:pt x="45480" y="90446"/>
                    <a:pt x="46229" y="89118"/>
                    <a:pt x="48430" y="87974"/>
                  </a:cubicBezTo>
                  <a:cubicBezTo>
                    <a:pt x="45774" y="81213"/>
                    <a:pt x="48347" y="78511"/>
                    <a:pt x="50688" y="76316"/>
                  </a:cubicBezTo>
                  <a:cubicBezTo>
                    <a:pt x="53103" y="74021"/>
                    <a:pt x="53381" y="74701"/>
                    <a:pt x="53782" y="70656"/>
                  </a:cubicBezTo>
                  <a:cubicBezTo>
                    <a:pt x="54180" y="66612"/>
                    <a:pt x="57696" y="66612"/>
                    <a:pt x="59850" y="65806"/>
                  </a:cubicBezTo>
                  <a:cubicBezTo>
                    <a:pt x="62008" y="65000"/>
                    <a:pt x="62546" y="64996"/>
                    <a:pt x="63754" y="61892"/>
                  </a:cubicBezTo>
                  <a:cubicBezTo>
                    <a:pt x="64497" y="59988"/>
                    <a:pt x="63611" y="59255"/>
                    <a:pt x="62410" y="59255"/>
                  </a:cubicBezTo>
                  <a:cubicBezTo>
                    <a:pt x="61660" y="59255"/>
                    <a:pt x="60787" y="59541"/>
                    <a:pt x="60111" y="60006"/>
                  </a:cubicBezTo>
                  <a:cubicBezTo>
                    <a:pt x="59899" y="60154"/>
                    <a:pt x="59677" y="60224"/>
                    <a:pt x="59446" y="60224"/>
                  </a:cubicBezTo>
                  <a:cubicBezTo>
                    <a:pt x="57777" y="60224"/>
                    <a:pt x="55658" y="56557"/>
                    <a:pt x="53642" y="52061"/>
                  </a:cubicBezTo>
                  <a:cubicBezTo>
                    <a:pt x="51357" y="46940"/>
                    <a:pt x="52304" y="45990"/>
                    <a:pt x="53511" y="44374"/>
                  </a:cubicBezTo>
                  <a:cubicBezTo>
                    <a:pt x="53760" y="44042"/>
                    <a:pt x="54178" y="43903"/>
                    <a:pt x="54703" y="43903"/>
                  </a:cubicBezTo>
                  <a:cubicBezTo>
                    <a:pt x="56736" y="43903"/>
                    <a:pt x="60365" y="45995"/>
                    <a:pt x="61867" y="47067"/>
                  </a:cubicBezTo>
                  <a:cubicBezTo>
                    <a:pt x="62547" y="47553"/>
                    <a:pt x="62998" y="47847"/>
                    <a:pt x="63310" y="47847"/>
                  </a:cubicBezTo>
                  <a:cubicBezTo>
                    <a:pt x="63864" y="47847"/>
                    <a:pt x="63983" y="46923"/>
                    <a:pt x="64162" y="44511"/>
                  </a:cubicBezTo>
                  <a:cubicBezTo>
                    <a:pt x="64420" y="40738"/>
                    <a:pt x="60927" y="39928"/>
                    <a:pt x="58633" y="36694"/>
                  </a:cubicBezTo>
                  <a:cubicBezTo>
                    <a:pt x="57364" y="34907"/>
                    <a:pt x="57989" y="34558"/>
                    <a:pt x="59052" y="34558"/>
                  </a:cubicBezTo>
                  <a:cubicBezTo>
                    <a:pt x="59734" y="34558"/>
                    <a:pt x="60596" y="34702"/>
                    <a:pt x="61255" y="34702"/>
                  </a:cubicBezTo>
                  <a:cubicBezTo>
                    <a:pt x="61429" y="34702"/>
                    <a:pt x="61589" y="34692"/>
                    <a:pt x="61727" y="34666"/>
                  </a:cubicBezTo>
                  <a:cubicBezTo>
                    <a:pt x="63212" y="34395"/>
                    <a:pt x="62266" y="32509"/>
                    <a:pt x="60519" y="31301"/>
                  </a:cubicBezTo>
                  <a:cubicBezTo>
                    <a:pt x="58770" y="30084"/>
                    <a:pt x="60519" y="29545"/>
                    <a:pt x="62804" y="27120"/>
                  </a:cubicBezTo>
                  <a:cubicBezTo>
                    <a:pt x="65099" y="24695"/>
                    <a:pt x="62406" y="24026"/>
                    <a:pt x="57823" y="22808"/>
                  </a:cubicBezTo>
                  <a:cubicBezTo>
                    <a:pt x="53240" y="21597"/>
                    <a:pt x="52561" y="16606"/>
                    <a:pt x="52561" y="9739"/>
                  </a:cubicBezTo>
                  <a:cubicBezTo>
                    <a:pt x="52561" y="4581"/>
                    <a:pt x="49226" y="2761"/>
                    <a:pt x="47330" y="1266"/>
                  </a:cubicBezTo>
                  <a:cubicBezTo>
                    <a:pt x="46575" y="1781"/>
                    <a:pt x="45488" y="2384"/>
                    <a:pt x="44543" y="2384"/>
                  </a:cubicBezTo>
                  <a:cubicBezTo>
                    <a:pt x="44103" y="2384"/>
                    <a:pt x="43693" y="2253"/>
                    <a:pt x="43362" y="1921"/>
                  </a:cubicBezTo>
                  <a:cubicBezTo>
                    <a:pt x="42473" y="1034"/>
                    <a:pt x="41961" y="1"/>
                    <a:pt x="41507" y="1"/>
                  </a:cubicBezTo>
                  <a:close/>
                </a:path>
              </a:pathLst>
            </a:custGeom>
            <a:solidFill>
              <a:srgbClr val="0566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4"/>
            <p:cNvSpPr/>
            <p:nvPr/>
          </p:nvSpPr>
          <p:spPr>
            <a:xfrm>
              <a:off x="2522500" y="3361100"/>
              <a:ext cx="537750" cy="395950"/>
            </a:xfrm>
            <a:custGeom>
              <a:rect b="b" l="l" r="r" t="t"/>
              <a:pathLst>
                <a:path extrusionOk="0" h="15838" w="21510">
                  <a:moveTo>
                    <a:pt x="17305" y="0"/>
                  </a:moveTo>
                  <a:cubicBezTo>
                    <a:pt x="16736" y="231"/>
                    <a:pt x="16255" y="502"/>
                    <a:pt x="16114" y="1067"/>
                  </a:cubicBezTo>
                  <a:cubicBezTo>
                    <a:pt x="15767" y="2449"/>
                    <a:pt x="14691" y="5289"/>
                    <a:pt x="12643" y="5289"/>
                  </a:cubicBezTo>
                  <a:cubicBezTo>
                    <a:pt x="12261" y="5289"/>
                    <a:pt x="11845" y="5190"/>
                    <a:pt x="11394" y="4964"/>
                  </a:cubicBezTo>
                  <a:cubicBezTo>
                    <a:pt x="11139" y="4836"/>
                    <a:pt x="10856" y="4779"/>
                    <a:pt x="10553" y="4779"/>
                  </a:cubicBezTo>
                  <a:cubicBezTo>
                    <a:pt x="8081" y="4779"/>
                    <a:pt x="4246" y="8568"/>
                    <a:pt x="2702" y="8568"/>
                  </a:cubicBezTo>
                  <a:cubicBezTo>
                    <a:pt x="2308" y="8568"/>
                    <a:pt x="2063" y="8321"/>
                    <a:pt x="2028" y="7701"/>
                  </a:cubicBezTo>
                  <a:cubicBezTo>
                    <a:pt x="1894" y="9667"/>
                    <a:pt x="1" y="11303"/>
                    <a:pt x="148" y="14247"/>
                  </a:cubicBezTo>
                  <a:cubicBezTo>
                    <a:pt x="202" y="15449"/>
                    <a:pt x="1209" y="15837"/>
                    <a:pt x="2612" y="15837"/>
                  </a:cubicBezTo>
                  <a:cubicBezTo>
                    <a:pt x="4661" y="15837"/>
                    <a:pt x="7553" y="15009"/>
                    <a:pt x="9554" y="14675"/>
                  </a:cubicBezTo>
                  <a:cubicBezTo>
                    <a:pt x="12317" y="14213"/>
                    <a:pt x="12916" y="8095"/>
                    <a:pt x="15127" y="6282"/>
                  </a:cubicBezTo>
                  <a:cubicBezTo>
                    <a:pt x="15513" y="5966"/>
                    <a:pt x="15949" y="5779"/>
                    <a:pt x="16455" y="5779"/>
                  </a:cubicBezTo>
                  <a:cubicBezTo>
                    <a:pt x="16586" y="5779"/>
                    <a:pt x="16722" y="5791"/>
                    <a:pt x="16863" y="5817"/>
                  </a:cubicBezTo>
                  <a:cubicBezTo>
                    <a:pt x="16930" y="5827"/>
                    <a:pt x="16987" y="5847"/>
                    <a:pt x="17051" y="5864"/>
                  </a:cubicBezTo>
                  <a:cubicBezTo>
                    <a:pt x="17061" y="5857"/>
                    <a:pt x="17067" y="5847"/>
                    <a:pt x="17077" y="5841"/>
                  </a:cubicBezTo>
                  <a:cubicBezTo>
                    <a:pt x="18800" y="6423"/>
                    <a:pt x="18335" y="8490"/>
                    <a:pt x="17345" y="10551"/>
                  </a:cubicBezTo>
                  <a:cubicBezTo>
                    <a:pt x="17543" y="10625"/>
                    <a:pt x="17732" y="10673"/>
                    <a:pt x="17904" y="10673"/>
                  </a:cubicBezTo>
                  <a:cubicBezTo>
                    <a:pt x="17993" y="10673"/>
                    <a:pt x="18079" y="10660"/>
                    <a:pt x="18158" y="10631"/>
                  </a:cubicBezTo>
                  <a:cubicBezTo>
                    <a:pt x="19198" y="10256"/>
                    <a:pt x="19871" y="8825"/>
                    <a:pt x="19871" y="8825"/>
                  </a:cubicBezTo>
                  <a:cubicBezTo>
                    <a:pt x="19871" y="8825"/>
                    <a:pt x="21102" y="5707"/>
                    <a:pt x="21306" y="4085"/>
                  </a:cubicBezTo>
                  <a:cubicBezTo>
                    <a:pt x="21510" y="2459"/>
                    <a:pt x="19476" y="2532"/>
                    <a:pt x="19536" y="1914"/>
                  </a:cubicBezTo>
                  <a:cubicBezTo>
                    <a:pt x="19633" y="940"/>
                    <a:pt x="19262" y="823"/>
                    <a:pt x="19262" y="823"/>
                  </a:cubicBezTo>
                  <a:cubicBezTo>
                    <a:pt x="18967" y="612"/>
                    <a:pt x="18218" y="254"/>
                    <a:pt x="17305" y="0"/>
                  </a:cubicBezTo>
                  <a:close/>
                </a:path>
              </a:pathLst>
            </a:custGeom>
            <a:solidFill>
              <a:srgbClr val="068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4"/>
            <p:cNvSpPr/>
            <p:nvPr/>
          </p:nvSpPr>
          <p:spPr>
            <a:xfrm>
              <a:off x="2699425" y="3558975"/>
              <a:ext cx="658950" cy="460350"/>
            </a:xfrm>
            <a:custGeom>
              <a:rect b="b" l="l" r="r" t="t"/>
              <a:pathLst>
                <a:path extrusionOk="0" h="18414" w="26358">
                  <a:moveTo>
                    <a:pt x="19428" y="1"/>
                  </a:moveTo>
                  <a:cubicBezTo>
                    <a:pt x="18884" y="1"/>
                    <a:pt x="18589" y="2210"/>
                    <a:pt x="18293" y="2803"/>
                  </a:cubicBezTo>
                  <a:cubicBezTo>
                    <a:pt x="17898" y="3589"/>
                    <a:pt x="16918" y="4178"/>
                    <a:pt x="15931" y="6148"/>
                  </a:cubicBezTo>
                  <a:cubicBezTo>
                    <a:pt x="15587" y="6837"/>
                    <a:pt x="15267" y="7067"/>
                    <a:pt x="14912" y="7067"/>
                  </a:cubicBezTo>
                  <a:cubicBezTo>
                    <a:pt x="14253" y="7067"/>
                    <a:pt x="13473" y="6274"/>
                    <a:pt x="12195" y="6148"/>
                  </a:cubicBezTo>
                  <a:cubicBezTo>
                    <a:pt x="10884" y="6014"/>
                    <a:pt x="10205" y="5024"/>
                    <a:pt x="9358" y="4368"/>
                  </a:cubicBezTo>
                  <a:cubicBezTo>
                    <a:pt x="8820" y="5265"/>
                    <a:pt x="8288" y="6048"/>
                    <a:pt x="7953" y="6543"/>
                  </a:cubicBezTo>
                  <a:cubicBezTo>
                    <a:pt x="7175" y="7689"/>
                    <a:pt x="5372" y="7991"/>
                    <a:pt x="3774" y="7991"/>
                  </a:cubicBezTo>
                  <a:cubicBezTo>
                    <a:pt x="2744" y="7991"/>
                    <a:pt x="1799" y="7865"/>
                    <a:pt x="1270" y="7760"/>
                  </a:cubicBezTo>
                  <a:cubicBezTo>
                    <a:pt x="1230" y="7752"/>
                    <a:pt x="1192" y="7748"/>
                    <a:pt x="1157" y="7748"/>
                  </a:cubicBezTo>
                  <a:cubicBezTo>
                    <a:pt x="0" y="7748"/>
                    <a:pt x="1270" y="11932"/>
                    <a:pt x="1270" y="11932"/>
                  </a:cubicBezTo>
                  <a:cubicBezTo>
                    <a:pt x="1270" y="11932"/>
                    <a:pt x="1410" y="15036"/>
                    <a:pt x="1280" y="17324"/>
                  </a:cubicBezTo>
                  <a:cubicBezTo>
                    <a:pt x="1232" y="18101"/>
                    <a:pt x="1680" y="18414"/>
                    <a:pt x="2427" y="18414"/>
                  </a:cubicBezTo>
                  <a:cubicBezTo>
                    <a:pt x="3886" y="18414"/>
                    <a:pt x="6486" y="17223"/>
                    <a:pt x="8773" y="15976"/>
                  </a:cubicBezTo>
                  <a:cubicBezTo>
                    <a:pt x="9314" y="15760"/>
                    <a:pt x="9811" y="15660"/>
                    <a:pt x="10265" y="15660"/>
                  </a:cubicBezTo>
                  <a:cubicBezTo>
                    <a:pt x="11156" y="15660"/>
                    <a:pt x="11887" y="16043"/>
                    <a:pt x="12489" y="16685"/>
                  </a:cubicBezTo>
                  <a:cubicBezTo>
                    <a:pt x="13467" y="16005"/>
                    <a:pt x="14211" y="15824"/>
                    <a:pt x="14857" y="15824"/>
                  </a:cubicBezTo>
                  <a:cubicBezTo>
                    <a:pt x="15313" y="15824"/>
                    <a:pt x="15721" y="15915"/>
                    <a:pt x="16129" y="15983"/>
                  </a:cubicBezTo>
                  <a:cubicBezTo>
                    <a:pt x="16882" y="16108"/>
                    <a:pt x="17955" y="16554"/>
                    <a:pt x="18837" y="16554"/>
                  </a:cubicBezTo>
                  <a:cubicBezTo>
                    <a:pt x="19338" y="16554"/>
                    <a:pt x="19778" y="16410"/>
                    <a:pt x="20062" y="15983"/>
                  </a:cubicBezTo>
                  <a:cubicBezTo>
                    <a:pt x="20852" y="14805"/>
                    <a:pt x="18688" y="13818"/>
                    <a:pt x="19079" y="12835"/>
                  </a:cubicBezTo>
                  <a:cubicBezTo>
                    <a:pt x="19474" y="11851"/>
                    <a:pt x="21638" y="10082"/>
                    <a:pt x="23802" y="9490"/>
                  </a:cubicBezTo>
                  <a:cubicBezTo>
                    <a:pt x="25967" y="8901"/>
                    <a:pt x="26358" y="7720"/>
                    <a:pt x="25679" y="7064"/>
                  </a:cubicBezTo>
                  <a:cubicBezTo>
                    <a:pt x="25000" y="6412"/>
                    <a:pt x="24000" y="6145"/>
                    <a:pt x="24000" y="3532"/>
                  </a:cubicBezTo>
                  <a:cubicBezTo>
                    <a:pt x="24000" y="2040"/>
                    <a:pt x="21049" y="3392"/>
                    <a:pt x="20062" y="873"/>
                  </a:cubicBezTo>
                  <a:cubicBezTo>
                    <a:pt x="19817" y="245"/>
                    <a:pt x="19609" y="1"/>
                    <a:pt x="19428" y="1"/>
                  </a:cubicBezTo>
                  <a:close/>
                </a:path>
              </a:pathLst>
            </a:custGeom>
            <a:solidFill>
              <a:srgbClr val="068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4"/>
            <p:cNvSpPr/>
            <p:nvPr/>
          </p:nvSpPr>
          <p:spPr>
            <a:xfrm>
              <a:off x="2818325" y="4954200"/>
              <a:ext cx="1415625" cy="519775"/>
            </a:xfrm>
            <a:custGeom>
              <a:rect b="b" l="l" r="r" t="t"/>
              <a:pathLst>
                <a:path extrusionOk="0" h="20791" w="56625">
                  <a:moveTo>
                    <a:pt x="53029" y="0"/>
                  </a:moveTo>
                  <a:cubicBezTo>
                    <a:pt x="50828" y="1141"/>
                    <a:pt x="50079" y="2469"/>
                    <a:pt x="47767" y="2469"/>
                  </a:cubicBezTo>
                  <a:cubicBezTo>
                    <a:pt x="46784" y="2469"/>
                    <a:pt x="45538" y="2360"/>
                    <a:pt x="44263" y="2360"/>
                  </a:cubicBezTo>
                  <a:cubicBezTo>
                    <a:pt x="41713" y="2360"/>
                    <a:pt x="39045" y="2797"/>
                    <a:pt x="38127" y="5419"/>
                  </a:cubicBezTo>
                  <a:cubicBezTo>
                    <a:pt x="37193" y="8089"/>
                    <a:pt x="37165" y="9764"/>
                    <a:pt x="35643" y="9764"/>
                  </a:cubicBezTo>
                  <a:cubicBezTo>
                    <a:pt x="34923" y="9764"/>
                    <a:pt x="33869" y="9389"/>
                    <a:pt x="32226" y="8567"/>
                  </a:cubicBezTo>
                  <a:cubicBezTo>
                    <a:pt x="28315" y="6613"/>
                    <a:pt x="27510" y="3402"/>
                    <a:pt x="26029" y="3402"/>
                  </a:cubicBezTo>
                  <a:cubicBezTo>
                    <a:pt x="25573" y="3402"/>
                    <a:pt x="25053" y="3706"/>
                    <a:pt x="24358" y="4446"/>
                  </a:cubicBezTo>
                  <a:cubicBezTo>
                    <a:pt x="22849" y="6051"/>
                    <a:pt x="21751" y="6577"/>
                    <a:pt x="20749" y="6577"/>
                  </a:cubicBezTo>
                  <a:cubicBezTo>
                    <a:pt x="19792" y="6577"/>
                    <a:pt x="18923" y="6097"/>
                    <a:pt x="17865" y="5617"/>
                  </a:cubicBezTo>
                  <a:cubicBezTo>
                    <a:pt x="16684" y="5078"/>
                    <a:pt x="16874" y="4785"/>
                    <a:pt x="16542" y="4785"/>
                  </a:cubicBezTo>
                  <a:cubicBezTo>
                    <a:pt x="16265" y="4785"/>
                    <a:pt x="15627" y="4988"/>
                    <a:pt x="13537" y="5419"/>
                  </a:cubicBezTo>
                  <a:cubicBezTo>
                    <a:pt x="11540" y="5831"/>
                    <a:pt x="10102" y="6112"/>
                    <a:pt x="9041" y="6118"/>
                  </a:cubicBezTo>
                  <a:cubicBezTo>
                    <a:pt x="7884" y="9025"/>
                    <a:pt x="5827" y="12109"/>
                    <a:pt x="2940" y="15879"/>
                  </a:cubicBezTo>
                  <a:cubicBezTo>
                    <a:pt x="1" y="19726"/>
                    <a:pt x="1333" y="20438"/>
                    <a:pt x="2725" y="20438"/>
                  </a:cubicBezTo>
                  <a:cubicBezTo>
                    <a:pt x="3545" y="20438"/>
                    <a:pt x="4385" y="20191"/>
                    <a:pt x="4385" y="20191"/>
                  </a:cubicBezTo>
                  <a:cubicBezTo>
                    <a:pt x="6432" y="19964"/>
                    <a:pt x="5689" y="18391"/>
                    <a:pt x="8245" y="17184"/>
                  </a:cubicBezTo>
                  <a:cubicBezTo>
                    <a:pt x="9054" y="16798"/>
                    <a:pt x="9635" y="16668"/>
                    <a:pt x="10128" y="16668"/>
                  </a:cubicBezTo>
                  <a:cubicBezTo>
                    <a:pt x="11121" y="16668"/>
                    <a:pt x="11756" y="17192"/>
                    <a:pt x="13177" y="17192"/>
                  </a:cubicBezTo>
                  <a:cubicBezTo>
                    <a:pt x="13279" y="17192"/>
                    <a:pt x="13386" y="17190"/>
                    <a:pt x="13497" y="17184"/>
                  </a:cubicBezTo>
                  <a:cubicBezTo>
                    <a:pt x="15676" y="17058"/>
                    <a:pt x="16545" y="15215"/>
                    <a:pt x="18063" y="15215"/>
                  </a:cubicBezTo>
                  <a:cubicBezTo>
                    <a:pt x="18242" y="15215"/>
                    <a:pt x="18429" y="15241"/>
                    <a:pt x="18628" y="15297"/>
                  </a:cubicBezTo>
                  <a:cubicBezTo>
                    <a:pt x="20245" y="15761"/>
                    <a:pt x="21172" y="16722"/>
                    <a:pt x="23730" y="16722"/>
                  </a:cubicBezTo>
                  <a:cubicBezTo>
                    <a:pt x="24141" y="16722"/>
                    <a:pt x="24593" y="16698"/>
                    <a:pt x="25098" y="16642"/>
                  </a:cubicBezTo>
                  <a:cubicBezTo>
                    <a:pt x="25616" y="16583"/>
                    <a:pt x="26156" y="16555"/>
                    <a:pt x="26707" y="16555"/>
                  </a:cubicBezTo>
                  <a:cubicBezTo>
                    <a:pt x="28976" y="16555"/>
                    <a:pt x="31429" y="17037"/>
                    <a:pt x="33313" y="17863"/>
                  </a:cubicBezTo>
                  <a:cubicBezTo>
                    <a:pt x="34176" y="18238"/>
                    <a:pt x="34919" y="18693"/>
                    <a:pt x="35471" y="19201"/>
                  </a:cubicBezTo>
                  <a:cubicBezTo>
                    <a:pt x="36440" y="20103"/>
                    <a:pt x="37128" y="20790"/>
                    <a:pt x="38261" y="20790"/>
                  </a:cubicBezTo>
                  <a:cubicBezTo>
                    <a:pt x="39498" y="20790"/>
                    <a:pt x="41264" y="19972"/>
                    <a:pt x="44506" y="17722"/>
                  </a:cubicBezTo>
                  <a:cubicBezTo>
                    <a:pt x="49730" y="14083"/>
                    <a:pt x="51511" y="13799"/>
                    <a:pt x="53153" y="13799"/>
                  </a:cubicBezTo>
                  <a:cubicBezTo>
                    <a:pt x="53456" y="13799"/>
                    <a:pt x="53755" y="13809"/>
                    <a:pt x="54069" y="13809"/>
                  </a:cubicBezTo>
                  <a:cubicBezTo>
                    <a:pt x="56083" y="13809"/>
                    <a:pt x="56625" y="8289"/>
                    <a:pt x="53390" y="870"/>
                  </a:cubicBezTo>
                  <a:cubicBezTo>
                    <a:pt x="53260" y="572"/>
                    <a:pt x="53143" y="285"/>
                    <a:pt x="53029" y="0"/>
                  </a:cubicBezTo>
                  <a:close/>
                </a:path>
              </a:pathLst>
            </a:custGeom>
            <a:solidFill>
              <a:srgbClr val="045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4"/>
            <p:cNvSpPr/>
            <p:nvPr/>
          </p:nvSpPr>
          <p:spPr>
            <a:xfrm>
              <a:off x="2549275" y="1273325"/>
              <a:ext cx="2173325" cy="2307550"/>
            </a:xfrm>
            <a:custGeom>
              <a:rect b="b" l="l" r="r" t="t"/>
              <a:pathLst>
                <a:path extrusionOk="0" h="92302" w="86933">
                  <a:moveTo>
                    <a:pt x="67555" y="168"/>
                  </a:moveTo>
                  <a:cubicBezTo>
                    <a:pt x="66234" y="168"/>
                    <a:pt x="66053" y="794"/>
                    <a:pt x="66203" y="1968"/>
                  </a:cubicBezTo>
                  <a:cubicBezTo>
                    <a:pt x="66400" y="3540"/>
                    <a:pt x="67380" y="3343"/>
                    <a:pt x="68166" y="6293"/>
                  </a:cubicBezTo>
                  <a:cubicBezTo>
                    <a:pt x="68756" y="8509"/>
                    <a:pt x="68350" y="9282"/>
                    <a:pt x="67447" y="9282"/>
                  </a:cubicBezTo>
                  <a:cubicBezTo>
                    <a:pt x="67146" y="9282"/>
                    <a:pt x="66790" y="9197"/>
                    <a:pt x="66397" y="9049"/>
                  </a:cubicBezTo>
                  <a:cubicBezTo>
                    <a:pt x="65452" y="8694"/>
                    <a:pt x="64862" y="7987"/>
                    <a:pt x="64371" y="7987"/>
                  </a:cubicBezTo>
                  <a:cubicBezTo>
                    <a:pt x="64044" y="7987"/>
                    <a:pt x="63761" y="8302"/>
                    <a:pt x="63446" y="9247"/>
                  </a:cubicBezTo>
                  <a:cubicBezTo>
                    <a:pt x="63061" y="10397"/>
                    <a:pt x="62537" y="10893"/>
                    <a:pt x="61963" y="10893"/>
                  </a:cubicBezTo>
                  <a:cubicBezTo>
                    <a:pt x="61362" y="10893"/>
                    <a:pt x="60706" y="10347"/>
                    <a:pt x="60101" y="9441"/>
                  </a:cubicBezTo>
                  <a:cubicBezTo>
                    <a:pt x="58917" y="7675"/>
                    <a:pt x="55970" y="9247"/>
                    <a:pt x="55970" y="7658"/>
                  </a:cubicBezTo>
                  <a:cubicBezTo>
                    <a:pt x="55970" y="6133"/>
                    <a:pt x="58143" y="3923"/>
                    <a:pt x="54317" y="3923"/>
                  </a:cubicBezTo>
                  <a:cubicBezTo>
                    <a:pt x="54157" y="3923"/>
                    <a:pt x="53987" y="3927"/>
                    <a:pt x="53806" y="3935"/>
                  </a:cubicBezTo>
                  <a:cubicBezTo>
                    <a:pt x="53605" y="3944"/>
                    <a:pt x="53415" y="3948"/>
                    <a:pt x="53235" y="3948"/>
                  </a:cubicBezTo>
                  <a:cubicBezTo>
                    <a:pt x="49345" y="3948"/>
                    <a:pt x="49996" y="1971"/>
                    <a:pt x="48494" y="1971"/>
                  </a:cubicBezTo>
                  <a:cubicBezTo>
                    <a:pt x="46922" y="1971"/>
                    <a:pt x="42198" y="3935"/>
                    <a:pt x="43379" y="6691"/>
                  </a:cubicBezTo>
                  <a:cubicBezTo>
                    <a:pt x="44093" y="8356"/>
                    <a:pt x="43872" y="8799"/>
                    <a:pt x="42979" y="8799"/>
                  </a:cubicBezTo>
                  <a:cubicBezTo>
                    <a:pt x="42393" y="8799"/>
                    <a:pt x="41519" y="8609"/>
                    <a:pt x="40429" y="8447"/>
                  </a:cubicBezTo>
                  <a:cubicBezTo>
                    <a:pt x="40040" y="8390"/>
                    <a:pt x="39722" y="8360"/>
                    <a:pt x="39464" y="8360"/>
                  </a:cubicBezTo>
                  <a:cubicBezTo>
                    <a:pt x="37899" y="8360"/>
                    <a:pt x="38576" y="9442"/>
                    <a:pt x="39248" y="11806"/>
                  </a:cubicBezTo>
                  <a:cubicBezTo>
                    <a:pt x="39576" y="12955"/>
                    <a:pt x="39528" y="13351"/>
                    <a:pt x="39189" y="13351"/>
                  </a:cubicBezTo>
                  <a:cubicBezTo>
                    <a:pt x="38716" y="13351"/>
                    <a:pt x="37675" y="12577"/>
                    <a:pt x="36298" y="12003"/>
                  </a:cubicBezTo>
                  <a:cubicBezTo>
                    <a:pt x="35825" y="11806"/>
                    <a:pt x="35408" y="11728"/>
                    <a:pt x="35023" y="11728"/>
                  </a:cubicBezTo>
                  <a:cubicBezTo>
                    <a:pt x="33480" y="11728"/>
                    <a:pt x="32442" y="12987"/>
                    <a:pt x="30397" y="12987"/>
                  </a:cubicBezTo>
                  <a:cubicBezTo>
                    <a:pt x="27841" y="12987"/>
                    <a:pt x="29805" y="9641"/>
                    <a:pt x="29414" y="7678"/>
                  </a:cubicBezTo>
                  <a:cubicBezTo>
                    <a:pt x="29203" y="6641"/>
                    <a:pt x="27798" y="5550"/>
                    <a:pt x="26510" y="4751"/>
                  </a:cubicBezTo>
                  <a:lnTo>
                    <a:pt x="26510" y="4751"/>
                  </a:lnTo>
                  <a:cubicBezTo>
                    <a:pt x="26574" y="6728"/>
                    <a:pt x="26279" y="8437"/>
                    <a:pt x="25614" y="9698"/>
                  </a:cubicBezTo>
                  <a:cubicBezTo>
                    <a:pt x="24396" y="11986"/>
                    <a:pt x="24536" y="13063"/>
                    <a:pt x="24128" y="16837"/>
                  </a:cubicBezTo>
                  <a:cubicBezTo>
                    <a:pt x="23717" y="20610"/>
                    <a:pt x="22509" y="19533"/>
                    <a:pt x="21238" y="24387"/>
                  </a:cubicBezTo>
                  <a:cubicBezTo>
                    <a:pt x="19964" y="29237"/>
                    <a:pt x="20352" y="30853"/>
                    <a:pt x="19275" y="33549"/>
                  </a:cubicBezTo>
                  <a:cubicBezTo>
                    <a:pt x="18198" y="36245"/>
                    <a:pt x="18468" y="39075"/>
                    <a:pt x="18468" y="39075"/>
                  </a:cubicBezTo>
                  <a:cubicBezTo>
                    <a:pt x="18468" y="39075"/>
                    <a:pt x="18532" y="39152"/>
                    <a:pt x="18629" y="39292"/>
                  </a:cubicBezTo>
                  <a:cubicBezTo>
                    <a:pt x="18766" y="39476"/>
                    <a:pt x="18880" y="39680"/>
                    <a:pt x="18964" y="39894"/>
                  </a:cubicBezTo>
                  <a:cubicBezTo>
                    <a:pt x="19034" y="40042"/>
                    <a:pt x="19087" y="40192"/>
                    <a:pt x="19127" y="40349"/>
                  </a:cubicBezTo>
                  <a:cubicBezTo>
                    <a:pt x="19342" y="41125"/>
                    <a:pt x="19342" y="42193"/>
                    <a:pt x="18468" y="43390"/>
                  </a:cubicBezTo>
                  <a:cubicBezTo>
                    <a:pt x="16712" y="45815"/>
                    <a:pt x="18739" y="48910"/>
                    <a:pt x="15505" y="53633"/>
                  </a:cubicBezTo>
                  <a:cubicBezTo>
                    <a:pt x="12270" y="58346"/>
                    <a:pt x="15632" y="58614"/>
                    <a:pt x="14016" y="61039"/>
                  </a:cubicBezTo>
                  <a:cubicBezTo>
                    <a:pt x="12397" y="63467"/>
                    <a:pt x="9701" y="64274"/>
                    <a:pt x="8226" y="68458"/>
                  </a:cubicBezTo>
                  <a:cubicBezTo>
                    <a:pt x="7514" y="70467"/>
                    <a:pt x="6705" y="70916"/>
                    <a:pt x="5862" y="70916"/>
                  </a:cubicBezTo>
                  <a:cubicBezTo>
                    <a:pt x="5182" y="70916"/>
                    <a:pt x="4480" y="70624"/>
                    <a:pt x="3790" y="70624"/>
                  </a:cubicBezTo>
                  <a:cubicBezTo>
                    <a:pt x="3560" y="70624"/>
                    <a:pt x="3331" y="70656"/>
                    <a:pt x="3105" y="70743"/>
                  </a:cubicBezTo>
                  <a:cubicBezTo>
                    <a:pt x="1355" y="71422"/>
                    <a:pt x="2155" y="73978"/>
                    <a:pt x="4051" y="76005"/>
                  </a:cubicBezTo>
                  <a:cubicBezTo>
                    <a:pt x="5560" y="77620"/>
                    <a:pt x="4299" y="78721"/>
                    <a:pt x="2834" y="80835"/>
                  </a:cubicBezTo>
                  <a:cubicBezTo>
                    <a:pt x="2435" y="81400"/>
                    <a:pt x="2078" y="81992"/>
                    <a:pt x="1756" y="82605"/>
                  </a:cubicBezTo>
                  <a:cubicBezTo>
                    <a:pt x="0" y="85976"/>
                    <a:pt x="1077" y="89613"/>
                    <a:pt x="947" y="91499"/>
                  </a:cubicBezTo>
                  <a:cubicBezTo>
                    <a:pt x="978" y="92071"/>
                    <a:pt x="1215" y="92301"/>
                    <a:pt x="1598" y="92301"/>
                  </a:cubicBezTo>
                  <a:cubicBezTo>
                    <a:pt x="3186" y="92301"/>
                    <a:pt x="7287" y="88353"/>
                    <a:pt x="9749" y="88353"/>
                  </a:cubicBezTo>
                  <a:cubicBezTo>
                    <a:pt x="10032" y="88353"/>
                    <a:pt x="10294" y="88405"/>
                    <a:pt x="10527" y="88522"/>
                  </a:cubicBezTo>
                  <a:cubicBezTo>
                    <a:pt x="10961" y="88739"/>
                    <a:pt x="11361" y="88834"/>
                    <a:pt x="11728" y="88834"/>
                  </a:cubicBezTo>
                  <a:cubicBezTo>
                    <a:pt x="13692" y="88834"/>
                    <a:pt x="14721" y="86113"/>
                    <a:pt x="15053" y="84786"/>
                  </a:cubicBezTo>
                  <a:cubicBezTo>
                    <a:pt x="15448" y="83213"/>
                    <a:pt x="18596" y="84000"/>
                    <a:pt x="18596" y="81247"/>
                  </a:cubicBezTo>
                  <a:cubicBezTo>
                    <a:pt x="18596" y="78490"/>
                    <a:pt x="17217" y="76918"/>
                    <a:pt x="17020" y="73573"/>
                  </a:cubicBezTo>
                  <a:cubicBezTo>
                    <a:pt x="16823" y="70228"/>
                    <a:pt x="19974" y="70820"/>
                    <a:pt x="22135" y="67869"/>
                  </a:cubicBezTo>
                  <a:cubicBezTo>
                    <a:pt x="22809" y="66949"/>
                    <a:pt x="23063" y="66603"/>
                    <a:pt x="23159" y="66603"/>
                  </a:cubicBezTo>
                  <a:cubicBezTo>
                    <a:pt x="23371" y="66603"/>
                    <a:pt x="22809" y="68298"/>
                    <a:pt x="24299" y="69244"/>
                  </a:cubicBezTo>
                  <a:cubicBezTo>
                    <a:pt x="25448" y="69976"/>
                    <a:pt x="26597" y="70431"/>
                    <a:pt x="27746" y="70431"/>
                  </a:cubicBezTo>
                  <a:cubicBezTo>
                    <a:pt x="28761" y="70431"/>
                    <a:pt x="29777" y="70076"/>
                    <a:pt x="30792" y="69244"/>
                  </a:cubicBezTo>
                  <a:cubicBezTo>
                    <a:pt x="31874" y="68360"/>
                    <a:pt x="32956" y="67917"/>
                    <a:pt x="33915" y="67917"/>
                  </a:cubicBezTo>
                  <a:cubicBezTo>
                    <a:pt x="34874" y="67917"/>
                    <a:pt x="35711" y="68360"/>
                    <a:pt x="36301" y="69244"/>
                  </a:cubicBezTo>
                  <a:cubicBezTo>
                    <a:pt x="37479" y="71017"/>
                    <a:pt x="38857" y="73178"/>
                    <a:pt x="40235" y="75148"/>
                  </a:cubicBezTo>
                  <a:cubicBezTo>
                    <a:pt x="41107" y="76397"/>
                    <a:pt x="41663" y="76694"/>
                    <a:pt x="42457" y="76694"/>
                  </a:cubicBezTo>
                  <a:cubicBezTo>
                    <a:pt x="42913" y="76694"/>
                    <a:pt x="43449" y="76595"/>
                    <a:pt x="44169" y="76523"/>
                  </a:cubicBezTo>
                  <a:cubicBezTo>
                    <a:pt x="46139" y="76326"/>
                    <a:pt x="48300" y="72589"/>
                    <a:pt x="49283" y="71409"/>
                  </a:cubicBezTo>
                  <a:cubicBezTo>
                    <a:pt x="50267" y="70228"/>
                    <a:pt x="47119" y="68064"/>
                    <a:pt x="47119" y="66732"/>
                  </a:cubicBezTo>
                  <a:cubicBezTo>
                    <a:pt x="47119" y="65955"/>
                    <a:pt x="47920" y="65467"/>
                    <a:pt x="48830" y="65467"/>
                  </a:cubicBezTo>
                  <a:cubicBezTo>
                    <a:pt x="49482" y="65467"/>
                    <a:pt x="50192" y="65718"/>
                    <a:pt x="50702" y="66294"/>
                  </a:cubicBezTo>
                  <a:cubicBezTo>
                    <a:pt x="50964" y="66590"/>
                    <a:pt x="51302" y="66731"/>
                    <a:pt x="51681" y="66731"/>
                  </a:cubicBezTo>
                  <a:cubicBezTo>
                    <a:pt x="53067" y="66731"/>
                    <a:pt x="55004" y="64833"/>
                    <a:pt x="55776" y="61641"/>
                  </a:cubicBezTo>
                  <a:cubicBezTo>
                    <a:pt x="56204" y="59873"/>
                    <a:pt x="56520" y="59259"/>
                    <a:pt x="56870" y="59259"/>
                  </a:cubicBezTo>
                  <a:cubicBezTo>
                    <a:pt x="57325" y="59259"/>
                    <a:pt x="57837" y="60293"/>
                    <a:pt x="58726" y="61183"/>
                  </a:cubicBezTo>
                  <a:cubicBezTo>
                    <a:pt x="59058" y="61513"/>
                    <a:pt x="59467" y="61643"/>
                    <a:pt x="59907" y="61643"/>
                  </a:cubicBezTo>
                  <a:cubicBezTo>
                    <a:pt x="60852" y="61643"/>
                    <a:pt x="61938" y="61041"/>
                    <a:pt x="62694" y="60527"/>
                  </a:cubicBezTo>
                  <a:cubicBezTo>
                    <a:pt x="62062" y="60025"/>
                    <a:pt x="61590" y="59564"/>
                    <a:pt x="61456" y="59025"/>
                  </a:cubicBezTo>
                  <a:cubicBezTo>
                    <a:pt x="61243" y="58173"/>
                    <a:pt x="62627" y="57888"/>
                    <a:pt x="64545" y="57888"/>
                  </a:cubicBezTo>
                  <a:cubicBezTo>
                    <a:pt x="67487" y="57888"/>
                    <a:pt x="71686" y="58559"/>
                    <a:pt x="73318" y="58885"/>
                  </a:cubicBezTo>
                  <a:cubicBezTo>
                    <a:pt x="73499" y="58921"/>
                    <a:pt x="73681" y="58938"/>
                    <a:pt x="73864" y="58938"/>
                  </a:cubicBezTo>
                  <a:cubicBezTo>
                    <a:pt x="76398" y="58938"/>
                    <a:pt x="78996" y="55600"/>
                    <a:pt x="79118" y="52954"/>
                  </a:cubicBezTo>
                  <a:cubicBezTo>
                    <a:pt x="79245" y="50130"/>
                    <a:pt x="80603" y="51208"/>
                    <a:pt x="82353" y="47702"/>
                  </a:cubicBezTo>
                  <a:cubicBezTo>
                    <a:pt x="84099" y="44200"/>
                    <a:pt x="80603" y="43661"/>
                    <a:pt x="77770" y="40965"/>
                  </a:cubicBezTo>
                  <a:cubicBezTo>
                    <a:pt x="74933" y="38269"/>
                    <a:pt x="79657" y="35305"/>
                    <a:pt x="83299" y="33546"/>
                  </a:cubicBezTo>
                  <a:cubicBezTo>
                    <a:pt x="86932" y="31799"/>
                    <a:pt x="86253" y="31659"/>
                    <a:pt x="84239" y="30582"/>
                  </a:cubicBezTo>
                  <a:cubicBezTo>
                    <a:pt x="82222" y="29505"/>
                    <a:pt x="81684" y="28963"/>
                    <a:pt x="82761" y="25330"/>
                  </a:cubicBezTo>
                  <a:cubicBezTo>
                    <a:pt x="83838" y="21687"/>
                    <a:pt x="81811" y="19530"/>
                    <a:pt x="81811" y="19530"/>
                  </a:cubicBezTo>
                  <a:cubicBezTo>
                    <a:pt x="81811" y="19530"/>
                    <a:pt x="83701" y="16566"/>
                    <a:pt x="83701" y="12522"/>
                  </a:cubicBezTo>
                  <a:cubicBezTo>
                    <a:pt x="83701" y="8477"/>
                    <a:pt x="80065" y="7939"/>
                    <a:pt x="79118" y="7400"/>
                  </a:cubicBezTo>
                  <a:cubicBezTo>
                    <a:pt x="78168" y="6862"/>
                    <a:pt x="78168" y="3895"/>
                    <a:pt x="80864" y="3895"/>
                  </a:cubicBezTo>
                  <a:cubicBezTo>
                    <a:pt x="81864" y="3895"/>
                    <a:pt x="82567" y="3058"/>
                    <a:pt x="83249" y="1891"/>
                  </a:cubicBezTo>
                  <a:cubicBezTo>
                    <a:pt x="83074" y="1879"/>
                    <a:pt x="82902" y="1874"/>
                    <a:pt x="82732" y="1874"/>
                  </a:cubicBezTo>
                  <a:cubicBezTo>
                    <a:pt x="78837" y="1874"/>
                    <a:pt x="76350" y="4806"/>
                    <a:pt x="74465" y="6758"/>
                  </a:cubicBezTo>
                  <a:cubicBezTo>
                    <a:pt x="74066" y="7171"/>
                    <a:pt x="73747" y="7349"/>
                    <a:pt x="73496" y="7349"/>
                  </a:cubicBezTo>
                  <a:cubicBezTo>
                    <a:pt x="72511" y="7349"/>
                    <a:pt x="72575" y="4597"/>
                    <a:pt x="72890" y="2557"/>
                  </a:cubicBezTo>
                  <a:cubicBezTo>
                    <a:pt x="73284" y="1"/>
                    <a:pt x="72301" y="984"/>
                    <a:pt x="69347" y="392"/>
                  </a:cubicBezTo>
                  <a:cubicBezTo>
                    <a:pt x="68594" y="242"/>
                    <a:pt x="68007" y="168"/>
                    <a:pt x="67555" y="168"/>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3021600" y="238100"/>
              <a:ext cx="2095375" cy="1368850"/>
            </a:xfrm>
            <a:custGeom>
              <a:rect b="b" l="l" r="r" t="t"/>
              <a:pathLst>
                <a:path extrusionOk="0" h="54754" w="83815">
                  <a:moveTo>
                    <a:pt x="19435" y="1"/>
                  </a:moveTo>
                  <a:cubicBezTo>
                    <a:pt x="18366" y="1"/>
                    <a:pt x="17455" y="788"/>
                    <a:pt x="16287" y="2045"/>
                  </a:cubicBezTo>
                  <a:cubicBezTo>
                    <a:pt x="15578" y="2804"/>
                    <a:pt x="15060" y="3045"/>
                    <a:pt x="14568" y="3072"/>
                  </a:cubicBezTo>
                  <a:cubicBezTo>
                    <a:pt x="14539" y="3073"/>
                    <a:pt x="14511" y="3074"/>
                    <a:pt x="14482" y="3074"/>
                  </a:cubicBezTo>
                  <a:cubicBezTo>
                    <a:pt x="13802" y="3074"/>
                    <a:pt x="13153" y="2682"/>
                    <a:pt x="12097" y="2682"/>
                  </a:cubicBezTo>
                  <a:cubicBezTo>
                    <a:pt x="12060" y="2682"/>
                    <a:pt x="12023" y="2683"/>
                    <a:pt x="11986" y="2684"/>
                  </a:cubicBezTo>
                  <a:cubicBezTo>
                    <a:pt x="11855" y="2687"/>
                    <a:pt x="11718" y="2697"/>
                    <a:pt x="11574" y="2714"/>
                  </a:cubicBezTo>
                  <a:cubicBezTo>
                    <a:pt x="11497" y="2724"/>
                    <a:pt x="11417" y="2741"/>
                    <a:pt x="11340" y="2761"/>
                  </a:cubicBezTo>
                  <a:cubicBezTo>
                    <a:pt x="11317" y="2767"/>
                    <a:pt x="11287" y="2777"/>
                    <a:pt x="11260" y="2787"/>
                  </a:cubicBezTo>
                  <a:cubicBezTo>
                    <a:pt x="11206" y="2804"/>
                    <a:pt x="11153" y="2821"/>
                    <a:pt x="11099" y="2841"/>
                  </a:cubicBezTo>
                  <a:cubicBezTo>
                    <a:pt x="11069" y="2854"/>
                    <a:pt x="11036" y="2871"/>
                    <a:pt x="11002" y="2884"/>
                  </a:cubicBezTo>
                  <a:cubicBezTo>
                    <a:pt x="10952" y="2908"/>
                    <a:pt x="10902" y="2928"/>
                    <a:pt x="10852" y="2955"/>
                  </a:cubicBezTo>
                  <a:cubicBezTo>
                    <a:pt x="10815" y="2975"/>
                    <a:pt x="10781" y="2995"/>
                    <a:pt x="10745" y="3015"/>
                  </a:cubicBezTo>
                  <a:cubicBezTo>
                    <a:pt x="10694" y="3042"/>
                    <a:pt x="10644" y="3072"/>
                    <a:pt x="10594" y="3102"/>
                  </a:cubicBezTo>
                  <a:cubicBezTo>
                    <a:pt x="10557" y="3125"/>
                    <a:pt x="10521" y="3149"/>
                    <a:pt x="10484" y="3172"/>
                  </a:cubicBezTo>
                  <a:cubicBezTo>
                    <a:pt x="10434" y="3209"/>
                    <a:pt x="10380" y="3242"/>
                    <a:pt x="10327" y="3283"/>
                  </a:cubicBezTo>
                  <a:cubicBezTo>
                    <a:pt x="10290" y="3309"/>
                    <a:pt x="10253" y="3333"/>
                    <a:pt x="10219" y="3363"/>
                  </a:cubicBezTo>
                  <a:cubicBezTo>
                    <a:pt x="10163" y="3403"/>
                    <a:pt x="10109" y="3446"/>
                    <a:pt x="10052" y="3490"/>
                  </a:cubicBezTo>
                  <a:cubicBezTo>
                    <a:pt x="10015" y="3520"/>
                    <a:pt x="9979" y="3547"/>
                    <a:pt x="9945" y="3577"/>
                  </a:cubicBezTo>
                  <a:cubicBezTo>
                    <a:pt x="9885" y="3627"/>
                    <a:pt x="9821" y="3681"/>
                    <a:pt x="9761" y="3737"/>
                  </a:cubicBezTo>
                  <a:cubicBezTo>
                    <a:pt x="9731" y="3764"/>
                    <a:pt x="9698" y="3791"/>
                    <a:pt x="9668" y="3821"/>
                  </a:cubicBezTo>
                  <a:cubicBezTo>
                    <a:pt x="9581" y="3898"/>
                    <a:pt x="9497" y="3978"/>
                    <a:pt x="9410" y="4062"/>
                  </a:cubicBezTo>
                  <a:lnTo>
                    <a:pt x="9383" y="4085"/>
                  </a:lnTo>
                  <a:cubicBezTo>
                    <a:pt x="9290" y="4179"/>
                    <a:pt x="9193" y="4276"/>
                    <a:pt x="9096" y="4373"/>
                  </a:cubicBezTo>
                  <a:cubicBezTo>
                    <a:pt x="9065" y="4406"/>
                    <a:pt x="9035" y="4440"/>
                    <a:pt x="9005" y="4470"/>
                  </a:cubicBezTo>
                  <a:cubicBezTo>
                    <a:pt x="8938" y="4540"/>
                    <a:pt x="8868" y="4614"/>
                    <a:pt x="8801" y="4687"/>
                  </a:cubicBezTo>
                  <a:cubicBezTo>
                    <a:pt x="8764" y="4728"/>
                    <a:pt x="8728" y="4768"/>
                    <a:pt x="8691" y="4808"/>
                  </a:cubicBezTo>
                  <a:cubicBezTo>
                    <a:pt x="8627" y="4878"/>
                    <a:pt x="8564" y="4945"/>
                    <a:pt x="8503" y="5019"/>
                  </a:cubicBezTo>
                  <a:cubicBezTo>
                    <a:pt x="8460" y="5062"/>
                    <a:pt x="8420" y="5109"/>
                    <a:pt x="8380" y="5156"/>
                  </a:cubicBezTo>
                  <a:cubicBezTo>
                    <a:pt x="8319" y="5226"/>
                    <a:pt x="8259" y="5296"/>
                    <a:pt x="8199" y="5367"/>
                  </a:cubicBezTo>
                  <a:lnTo>
                    <a:pt x="8072" y="5514"/>
                  </a:lnTo>
                  <a:cubicBezTo>
                    <a:pt x="8012" y="5587"/>
                    <a:pt x="7948" y="5661"/>
                    <a:pt x="7888" y="5738"/>
                  </a:cubicBezTo>
                  <a:cubicBezTo>
                    <a:pt x="7844" y="5785"/>
                    <a:pt x="7804" y="5835"/>
                    <a:pt x="7764" y="5885"/>
                  </a:cubicBezTo>
                  <a:lnTo>
                    <a:pt x="7567" y="6129"/>
                  </a:lnTo>
                  <a:lnTo>
                    <a:pt x="7453" y="6266"/>
                  </a:lnTo>
                  <a:cubicBezTo>
                    <a:pt x="7380" y="6360"/>
                    <a:pt x="7303" y="6454"/>
                    <a:pt x="7229" y="6547"/>
                  </a:cubicBezTo>
                  <a:cubicBezTo>
                    <a:pt x="7199" y="6587"/>
                    <a:pt x="7169" y="6621"/>
                    <a:pt x="7142" y="6661"/>
                  </a:cubicBezTo>
                  <a:cubicBezTo>
                    <a:pt x="7042" y="6785"/>
                    <a:pt x="6941" y="6915"/>
                    <a:pt x="6841" y="7042"/>
                  </a:cubicBezTo>
                  <a:lnTo>
                    <a:pt x="6824" y="7062"/>
                  </a:lnTo>
                  <a:cubicBezTo>
                    <a:pt x="6664" y="7273"/>
                    <a:pt x="6500" y="7484"/>
                    <a:pt x="6336" y="7698"/>
                  </a:cubicBezTo>
                  <a:cubicBezTo>
                    <a:pt x="6312" y="7728"/>
                    <a:pt x="6289" y="7758"/>
                    <a:pt x="6269" y="7788"/>
                  </a:cubicBezTo>
                  <a:cubicBezTo>
                    <a:pt x="6112" y="7992"/>
                    <a:pt x="5955" y="8196"/>
                    <a:pt x="5797" y="8404"/>
                  </a:cubicBezTo>
                  <a:lnTo>
                    <a:pt x="5663" y="8581"/>
                  </a:lnTo>
                  <a:lnTo>
                    <a:pt x="5396" y="8936"/>
                  </a:lnTo>
                  <a:lnTo>
                    <a:pt x="5275" y="9093"/>
                  </a:lnTo>
                  <a:lnTo>
                    <a:pt x="5209" y="9180"/>
                  </a:lnTo>
                  <a:cubicBezTo>
                    <a:pt x="5038" y="9407"/>
                    <a:pt x="4867" y="9632"/>
                    <a:pt x="4697" y="9856"/>
                  </a:cubicBezTo>
                  <a:cubicBezTo>
                    <a:pt x="4693" y="9859"/>
                    <a:pt x="4693" y="9859"/>
                    <a:pt x="4690" y="9862"/>
                  </a:cubicBezTo>
                  <a:cubicBezTo>
                    <a:pt x="4530" y="10076"/>
                    <a:pt x="4366" y="10287"/>
                    <a:pt x="4205" y="10495"/>
                  </a:cubicBezTo>
                  <a:lnTo>
                    <a:pt x="4128" y="10595"/>
                  </a:lnTo>
                  <a:cubicBezTo>
                    <a:pt x="3971" y="10796"/>
                    <a:pt x="3814" y="10996"/>
                    <a:pt x="3656" y="11194"/>
                  </a:cubicBezTo>
                  <a:cubicBezTo>
                    <a:pt x="3630" y="11230"/>
                    <a:pt x="3603" y="11264"/>
                    <a:pt x="3573" y="11301"/>
                  </a:cubicBezTo>
                  <a:cubicBezTo>
                    <a:pt x="3416" y="11498"/>
                    <a:pt x="3258" y="11695"/>
                    <a:pt x="3101" y="11889"/>
                  </a:cubicBezTo>
                  <a:cubicBezTo>
                    <a:pt x="3078" y="11913"/>
                    <a:pt x="3058" y="11940"/>
                    <a:pt x="3034" y="11966"/>
                  </a:cubicBezTo>
                  <a:cubicBezTo>
                    <a:pt x="2867" y="12167"/>
                    <a:pt x="2706" y="12364"/>
                    <a:pt x="2539" y="12555"/>
                  </a:cubicBezTo>
                  <a:cubicBezTo>
                    <a:pt x="2074" y="13100"/>
                    <a:pt x="1676" y="13549"/>
                    <a:pt x="1338" y="13940"/>
                  </a:cubicBezTo>
                  <a:cubicBezTo>
                    <a:pt x="1081" y="14234"/>
                    <a:pt x="857" y="14499"/>
                    <a:pt x="673" y="14726"/>
                  </a:cubicBezTo>
                  <a:cubicBezTo>
                    <a:pt x="582" y="14840"/>
                    <a:pt x="502" y="14947"/>
                    <a:pt x="428" y="15051"/>
                  </a:cubicBezTo>
                  <a:cubicBezTo>
                    <a:pt x="405" y="15081"/>
                    <a:pt x="385" y="15114"/>
                    <a:pt x="365" y="15144"/>
                  </a:cubicBezTo>
                  <a:cubicBezTo>
                    <a:pt x="311" y="15221"/>
                    <a:pt x="265" y="15295"/>
                    <a:pt x="224" y="15362"/>
                  </a:cubicBezTo>
                  <a:cubicBezTo>
                    <a:pt x="208" y="15392"/>
                    <a:pt x="191" y="15422"/>
                    <a:pt x="174" y="15449"/>
                  </a:cubicBezTo>
                  <a:cubicBezTo>
                    <a:pt x="127" y="15536"/>
                    <a:pt x="87" y="15626"/>
                    <a:pt x="54" y="15716"/>
                  </a:cubicBezTo>
                  <a:cubicBezTo>
                    <a:pt x="54" y="15720"/>
                    <a:pt x="54" y="15720"/>
                    <a:pt x="54" y="15723"/>
                  </a:cubicBezTo>
                  <a:cubicBezTo>
                    <a:pt x="30" y="15800"/>
                    <a:pt x="14" y="15880"/>
                    <a:pt x="4" y="15964"/>
                  </a:cubicBezTo>
                  <a:cubicBezTo>
                    <a:pt x="4" y="15987"/>
                    <a:pt x="4" y="16011"/>
                    <a:pt x="4" y="16034"/>
                  </a:cubicBezTo>
                  <a:cubicBezTo>
                    <a:pt x="0" y="16091"/>
                    <a:pt x="4" y="16151"/>
                    <a:pt x="17" y="16208"/>
                  </a:cubicBezTo>
                  <a:cubicBezTo>
                    <a:pt x="20" y="16231"/>
                    <a:pt x="24" y="16255"/>
                    <a:pt x="30" y="16278"/>
                  </a:cubicBezTo>
                  <a:cubicBezTo>
                    <a:pt x="50" y="16359"/>
                    <a:pt x="77" y="16435"/>
                    <a:pt x="117" y="16509"/>
                  </a:cubicBezTo>
                  <a:cubicBezTo>
                    <a:pt x="117" y="16509"/>
                    <a:pt x="117" y="16512"/>
                    <a:pt x="121" y="16512"/>
                  </a:cubicBezTo>
                  <a:cubicBezTo>
                    <a:pt x="168" y="16596"/>
                    <a:pt x="218" y="16676"/>
                    <a:pt x="278" y="16750"/>
                  </a:cubicBezTo>
                  <a:cubicBezTo>
                    <a:pt x="298" y="16777"/>
                    <a:pt x="321" y="16800"/>
                    <a:pt x="341" y="16827"/>
                  </a:cubicBezTo>
                  <a:cubicBezTo>
                    <a:pt x="392" y="16887"/>
                    <a:pt x="449" y="16951"/>
                    <a:pt x="512" y="17017"/>
                  </a:cubicBezTo>
                  <a:cubicBezTo>
                    <a:pt x="539" y="17044"/>
                    <a:pt x="562" y="17071"/>
                    <a:pt x="589" y="17098"/>
                  </a:cubicBezTo>
                  <a:cubicBezTo>
                    <a:pt x="683" y="17188"/>
                    <a:pt x="780" y="17278"/>
                    <a:pt x="893" y="17379"/>
                  </a:cubicBezTo>
                  <a:cubicBezTo>
                    <a:pt x="1010" y="17482"/>
                    <a:pt x="1141" y="17593"/>
                    <a:pt x="1281" y="17707"/>
                  </a:cubicBezTo>
                  <a:lnTo>
                    <a:pt x="1415" y="17817"/>
                  </a:lnTo>
                  <a:cubicBezTo>
                    <a:pt x="1529" y="17907"/>
                    <a:pt x="1646" y="18004"/>
                    <a:pt x="1773" y="18105"/>
                  </a:cubicBezTo>
                  <a:lnTo>
                    <a:pt x="1910" y="18215"/>
                  </a:lnTo>
                  <a:lnTo>
                    <a:pt x="2412" y="18616"/>
                  </a:lnTo>
                  <a:cubicBezTo>
                    <a:pt x="5777" y="21309"/>
                    <a:pt x="3349" y="21450"/>
                    <a:pt x="2543" y="25624"/>
                  </a:cubicBezTo>
                  <a:cubicBezTo>
                    <a:pt x="2496" y="25869"/>
                    <a:pt x="2466" y="26116"/>
                    <a:pt x="2452" y="26364"/>
                  </a:cubicBezTo>
                  <a:cubicBezTo>
                    <a:pt x="2446" y="26441"/>
                    <a:pt x="2446" y="26518"/>
                    <a:pt x="2442" y="26598"/>
                  </a:cubicBezTo>
                  <a:cubicBezTo>
                    <a:pt x="2435" y="26785"/>
                    <a:pt x="2432" y="26976"/>
                    <a:pt x="2442" y="27170"/>
                  </a:cubicBezTo>
                  <a:cubicBezTo>
                    <a:pt x="2446" y="27253"/>
                    <a:pt x="2446" y="27337"/>
                    <a:pt x="2452" y="27421"/>
                  </a:cubicBezTo>
                  <a:cubicBezTo>
                    <a:pt x="2466" y="27648"/>
                    <a:pt x="2486" y="27882"/>
                    <a:pt x="2516" y="28120"/>
                  </a:cubicBezTo>
                  <a:cubicBezTo>
                    <a:pt x="2522" y="28163"/>
                    <a:pt x="2522" y="28207"/>
                    <a:pt x="2529" y="28254"/>
                  </a:cubicBezTo>
                  <a:cubicBezTo>
                    <a:pt x="2569" y="28541"/>
                    <a:pt x="2619" y="28836"/>
                    <a:pt x="2676" y="29137"/>
                  </a:cubicBezTo>
                  <a:cubicBezTo>
                    <a:pt x="2690" y="29197"/>
                    <a:pt x="2703" y="29261"/>
                    <a:pt x="2720" y="29324"/>
                  </a:cubicBezTo>
                  <a:cubicBezTo>
                    <a:pt x="2770" y="29565"/>
                    <a:pt x="2824" y="29809"/>
                    <a:pt x="2887" y="30053"/>
                  </a:cubicBezTo>
                  <a:cubicBezTo>
                    <a:pt x="2907" y="30137"/>
                    <a:pt x="2927" y="30217"/>
                    <a:pt x="2951" y="30301"/>
                  </a:cubicBezTo>
                  <a:cubicBezTo>
                    <a:pt x="3014" y="30555"/>
                    <a:pt x="3084" y="30809"/>
                    <a:pt x="3161" y="31067"/>
                  </a:cubicBezTo>
                  <a:cubicBezTo>
                    <a:pt x="3178" y="31120"/>
                    <a:pt x="3191" y="31174"/>
                    <a:pt x="3208" y="31227"/>
                  </a:cubicBezTo>
                  <a:cubicBezTo>
                    <a:pt x="3402" y="31876"/>
                    <a:pt x="3623" y="32532"/>
                    <a:pt x="3861" y="33191"/>
                  </a:cubicBezTo>
                  <a:cubicBezTo>
                    <a:pt x="3877" y="33238"/>
                    <a:pt x="3894" y="33281"/>
                    <a:pt x="3911" y="33328"/>
                  </a:cubicBezTo>
                  <a:cubicBezTo>
                    <a:pt x="4021" y="33636"/>
                    <a:pt x="4135" y="33940"/>
                    <a:pt x="4252" y="34248"/>
                  </a:cubicBezTo>
                  <a:cubicBezTo>
                    <a:pt x="4255" y="34261"/>
                    <a:pt x="4262" y="34278"/>
                    <a:pt x="4269" y="34292"/>
                  </a:cubicBezTo>
                  <a:cubicBezTo>
                    <a:pt x="4700" y="35432"/>
                    <a:pt x="5155" y="36556"/>
                    <a:pt x="5573" y="37620"/>
                  </a:cubicBezTo>
                  <a:cubicBezTo>
                    <a:pt x="5590" y="37667"/>
                    <a:pt x="5610" y="37714"/>
                    <a:pt x="5627" y="37757"/>
                  </a:cubicBezTo>
                  <a:cubicBezTo>
                    <a:pt x="5724" y="38008"/>
                    <a:pt x="5821" y="38255"/>
                    <a:pt x="5911" y="38496"/>
                  </a:cubicBezTo>
                  <a:cubicBezTo>
                    <a:pt x="5944" y="38580"/>
                    <a:pt x="5975" y="38664"/>
                    <a:pt x="6005" y="38744"/>
                  </a:cubicBezTo>
                  <a:cubicBezTo>
                    <a:pt x="6075" y="38931"/>
                    <a:pt x="6145" y="39119"/>
                    <a:pt x="6212" y="39299"/>
                  </a:cubicBezTo>
                  <a:cubicBezTo>
                    <a:pt x="6262" y="39440"/>
                    <a:pt x="6309" y="39573"/>
                    <a:pt x="6356" y="39707"/>
                  </a:cubicBezTo>
                  <a:cubicBezTo>
                    <a:pt x="6403" y="39841"/>
                    <a:pt x="6446" y="39968"/>
                    <a:pt x="6490" y="40092"/>
                  </a:cubicBezTo>
                  <a:cubicBezTo>
                    <a:pt x="6573" y="40346"/>
                    <a:pt x="6650" y="40594"/>
                    <a:pt x="6721" y="40831"/>
                  </a:cubicBezTo>
                  <a:cubicBezTo>
                    <a:pt x="6724" y="40838"/>
                    <a:pt x="6727" y="40848"/>
                    <a:pt x="6731" y="40858"/>
                  </a:cubicBezTo>
                  <a:cubicBezTo>
                    <a:pt x="6868" y="41336"/>
                    <a:pt x="6991" y="41808"/>
                    <a:pt x="7095" y="42280"/>
                  </a:cubicBezTo>
                  <a:cubicBezTo>
                    <a:pt x="7109" y="42330"/>
                    <a:pt x="7115" y="42377"/>
                    <a:pt x="7125" y="42427"/>
                  </a:cubicBezTo>
                  <a:cubicBezTo>
                    <a:pt x="7129" y="42440"/>
                    <a:pt x="7129" y="42454"/>
                    <a:pt x="7132" y="42467"/>
                  </a:cubicBezTo>
                  <a:cubicBezTo>
                    <a:pt x="7206" y="42791"/>
                    <a:pt x="7269" y="43113"/>
                    <a:pt x="7326" y="43430"/>
                  </a:cubicBezTo>
                  <a:cubicBezTo>
                    <a:pt x="7356" y="43611"/>
                    <a:pt x="7383" y="43785"/>
                    <a:pt x="7410" y="43966"/>
                  </a:cubicBezTo>
                  <a:cubicBezTo>
                    <a:pt x="7443" y="44193"/>
                    <a:pt x="7477" y="44424"/>
                    <a:pt x="7503" y="44648"/>
                  </a:cubicBezTo>
                  <a:cubicBezTo>
                    <a:pt x="7520" y="44792"/>
                    <a:pt x="7533" y="44932"/>
                    <a:pt x="7547" y="45073"/>
                  </a:cubicBezTo>
                  <a:cubicBezTo>
                    <a:pt x="7584" y="45437"/>
                    <a:pt x="7610" y="45799"/>
                    <a:pt x="7624" y="46147"/>
                  </a:cubicBezTo>
                  <a:lnTo>
                    <a:pt x="7624" y="46153"/>
                  </a:lnTo>
                  <a:cubicBezTo>
                    <a:pt x="8908" y="46953"/>
                    <a:pt x="10320" y="48043"/>
                    <a:pt x="10527" y="49080"/>
                  </a:cubicBezTo>
                  <a:cubicBezTo>
                    <a:pt x="10527" y="49080"/>
                    <a:pt x="10527" y="49084"/>
                    <a:pt x="10527" y="49084"/>
                  </a:cubicBezTo>
                  <a:cubicBezTo>
                    <a:pt x="10547" y="49197"/>
                    <a:pt x="10561" y="49311"/>
                    <a:pt x="10567" y="49425"/>
                  </a:cubicBezTo>
                  <a:cubicBezTo>
                    <a:pt x="10571" y="49458"/>
                    <a:pt x="10571" y="49488"/>
                    <a:pt x="10574" y="49522"/>
                  </a:cubicBezTo>
                  <a:cubicBezTo>
                    <a:pt x="10577" y="49625"/>
                    <a:pt x="10577" y="49729"/>
                    <a:pt x="10574" y="49840"/>
                  </a:cubicBezTo>
                  <a:lnTo>
                    <a:pt x="10574" y="49886"/>
                  </a:lnTo>
                  <a:cubicBezTo>
                    <a:pt x="10567" y="50024"/>
                    <a:pt x="10557" y="50161"/>
                    <a:pt x="10541" y="50298"/>
                  </a:cubicBezTo>
                  <a:cubicBezTo>
                    <a:pt x="10541" y="50301"/>
                    <a:pt x="10541" y="50305"/>
                    <a:pt x="10541" y="50305"/>
                  </a:cubicBezTo>
                  <a:cubicBezTo>
                    <a:pt x="10410" y="51509"/>
                    <a:pt x="10002" y="52837"/>
                    <a:pt x="10260" y="53643"/>
                  </a:cubicBezTo>
                  <a:cubicBezTo>
                    <a:pt x="10403" y="54101"/>
                    <a:pt x="10761" y="54392"/>
                    <a:pt x="11507" y="54392"/>
                  </a:cubicBezTo>
                  <a:cubicBezTo>
                    <a:pt x="11879" y="54392"/>
                    <a:pt x="12247" y="54345"/>
                    <a:pt x="12608" y="54262"/>
                  </a:cubicBezTo>
                  <a:cubicBezTo>
                    <a:pt x="13862" y="53967"/>
                    <a:pt x="14742" y="53268"/>
                    <a:pt x="15829" y="53151"/>
                  </a:cubicBezTo>
                  <a:cubicBezTo>
                    <a:pt x="15856" y="53148"/>
                    <a:pt x="15883" y="53148"/>
                    <a:pt x="15909" y="53144"/>
                  </a:cubicBezTo>
                  <a:cubicBezTo>
                    <a:pt x="15990" y="53138"/>
                    <a:pt x="16073" y="53134"/>
                    <a:pt x="16157" y="53134"/>
                  </a:cubicBezTo>
                  <a:cubicBezTo>
                    <a:pt x="16194" y="53134"/>
                    <a:pt x="16234" y="53134"/>
                    <a:pt x="16271" y="53138"/>
                  </a:cubicBezTo>
                  <a:cubicBezTo>
                    <a:pt x="16348" y="53141"/>
                    <a:pt x="16428" y="53151"/>
                    <a:pt x="16505" y="53161"/>
                  </a:cubicBezTo>
                  <a:cubicBezTo>
                    <a:pt x="16548" y="53165"/>
                    <a:pt x="16589" y="53171"/>
                    <a:pt x="16635" y="53178"/>
                  </a:cubicBezTo>
                  <a:cubicBezTo>
                    <a:pt x="16719" y="53195"/>
                    <a:pt x="16806" y="53215"/>
                    <a:pt x="16893" y="53235"/>
                  </a:cubicBezTo>
                  <a:cubicBezTo>
                    <a:pt x="16933" y="53248"/>
                    <a:pt x="16970" y="53255"/>
                    <a:pt x="17013" y="53268"/>
                  </a:cubicBezTo>
                  <a:cubicBezTo>
                    <a:pt x="17147" y="53305"/>
                    <a:pt x="17278" y="53352"/>
                    <a:pt x="17408" y="53405"/>
                  </a:cubicBezTo>
                  <a:lnTo>
                    <a:pt x="17411" y="53405"/>
                  </a:lnTo>
                  <a:cubicBezTo>
                    <a:pt x="18739" y="53961"/>
                    <a:pt x="19756" y="54700"/>
                    <a:pt x="20251" y="54750"/>
                  </a:cubicBezTo>
                  <a:cubicBezTo>
                    <a:pt x="20271" y="54752"/>
                    <a:pt x="20289" y="54753"/>
                    <a:pt x="20307" y="54753"/>
                  </a:cubicBezTo>
                  <a:cubicBezTo>
                    <a:pt x="20642" y="54753"/>
                    <a:pt x="20689" y="54355"/>
                    <a:pt x="20362" y="53211"/>
                  </a:cubicBezTo>
                  <a:cubicBezTo>
                    <a:pt x="19686" y="50846"/>
                    <a:pt x="19010" y="49765"/>
                    <a:pt x="20571" y="49765"/>
                  </a:cubicBezTo>
                  <a:cubicBezTo>
                    <a:pt x="20602" y="49765"/>
                    <a:pt x="20634" y="49765"/>
                    <a:pt x="20666" y="49766"/>
                  </a:cubicBezTo>
                  <a:cubicBezTo>
                    <a:pt x="20961" y="49776"/>
                    <a:pt x="21252" y="49806"/>
                    <a:pt x="21543" y="49853"/>
                  </a:cubicBezTo>
                  <a:cubicBezTo>
                    <a:pt x="22573" y="50003"/>
                    <a:pt x="23412" y="50184"/>
                    <a:pt x="23998" y="50201"/>
                  </a:cubicBezTo>
                  <a:cubicBezTo>
                    <a:pt x="24030" y="50202"/>
                    <a:pt x="24061" y="50202"/>
                    <a:pt x="24091" y="50202"/>
                  </a:cubicBezTo>
                  <a:cubicBezTo>
                    <a:pt x="24984" y="50202"/>
                    <a:pt x="25205" y="49760"/>
                    <a:pt x="24493" y="48097"/>
                  </a:cubicBezTo>
                  <a:lnTo>
                    <a:pt x="24493" y="48093"/>
                  </a:lnTo>
                  <a:cubicBezTo>
                    <a:pt x="24449" y="47990"/>
                    <a:pt x="24413" y="47883"/>
                    <a:pt x="24383" y="47772"/>
                  </a:cubicBezTo>
                  <a:cubicBezTo>
                    <a:pt x="24376" y="47746"/>
                    <a:pt x="24369" y="47722"/>
                    <a:pt x="24366" y="47695"/>
                  </a:cubicBezTo>
                  <a:cubicBezTo>
                    <a:pt x="24342" y="47602"/>
                    <a:pt x="24326" y="47508"/>
                    <a:pt x="24319" y="47414"/>
                  </a:cubicBezTo>
                  <a:cubicBezTo>
                    <a:pt x="24319" y="47404"/>
                    <a:pt x="24316" y="47394"/>
                    <a:pt x="24316" y="47384"/>
                  </a:cubicBezTo>
                  <a:cubicBezTo>
                    <a:pt x="24299" y="47167"/>
                    <a:pt x="24316" y="46946"/>
                    <a:pt x="24369" y="46732"/>
                  </a:cubicBezTo>
                  <a:cubicBezTo>
                    <a:pt x="24617" y="45738"/>
                    <a:pt x="25573" y="44909"/>
                    <a:pt x="26637" y="44327"/>
                  </a:cubicBezTo>
                  <a:lnTo>
                    <a:pt x="26640" y="44323"/>
                  </a:lnTo>
                  <a:cubicBezTo>
                    <a:pt x="26875" y="44193"/>
                    <a:pt x="27115" y="44079"/>
                    <a:pt x="27353" y="43976"/>
                  </a:cubicBezTo>
                  <a:lnTo>
                    <a:pt x="27366" y="43969"/>
                  </a:lnTo>
                  <a:cubicBezTo>
                    <a:pt x="27604" y="43865"/>
                    <a:pt x="27838" y="43775"/>
                    <a:pt x="28065" y="43698"/>
                  </a:cubicBezTo>
                  <a:lnTo>
                    <a:pt x="28079" y="43691"/>
                  </a:lnTo>
                  <a:cubicBezTo>
                    <a:pt x="28306" y="43614"/>
                    <a:pt x="28527" y="43551"/>
                    <a:pt x="28731" y="43501"/>
                  </a:cubicBezTo>
                  <a:cubicBezTo>
                    <a:pt x="28835" y="43477"/>
                    <a:pt x="28935" y="43457"/>
                    <a:pt x="29029" y="43437"/>
                  </a:cubicBezTo>
                  <a:cubicBezTo>
                    <a:pt x="29136" y="43417"/>
                    <a:pt x="29233" y="43404"/>
                    <a:pt x="29327" y="43397"/>
                  </a:cubicBezTo>
                  <a:lnTo>
                    <a:pt x="29357" y="43394"/>
                  </a:lnTo>
                  <a:cubicBezTo>
                    <a:pt x="29440" y="43384"/>
                    <a:pt x="29524" y="43380"/>
                    <a:pt x="29608" y="43377"/>
                  </a:cubicBezTo>
                  <a:cubicBezTo>
                    <a:pt x="31111" y="43377"/>
                    <a:pt x="30457" y="45358"/>
                    <a:pt x="34361" y="45358"/>
                  </a:cubicBezTo>
                  <a:cubicBezTo>
                    <a:pt x="34410" y="45358"/>
                    <a:pt x="34458" y="45358"/>
                    <a:pt x="34508" y="45357"/>
                  </a:cubicBezTo>
                  <a:cubicBezTo>
                    <a:pt x="34642" y="45354"/>
                    <a:pt x="34776" y="45350"/>
                    <a:pt x="34920" y="45344"/>
                  </a:cubicBezTo>
                  <a:cubicBezTo>
                    <a:pt x="35067" y="45340"/>
                    <a:pt x="35204" y="45334"/>
                    <a:pt x="35338" y="45334"/>
                  </a:cubicBezTo>
                  <a:lnTo>
                    <a:pt x="35461" y="45334"/>
                  </a:lnTo>
                  <a:cubicBezTo>
                    <a:pt x="35548" y="45334"/>
                    <a:pt x="35635" y="45334"/>
                    <a:pt x="35716" y="45337"/>
                  </a:cubicBezTo>
                  <a:cubicBezTo>
                    <a:pt x="35763" y="45337"/>
                    <a:pt x="35806" y="45344"/>
                    <a:pt x="35849" y="45344"/>
                  </a:cubicBezTo>
                  <a:cubicBezTo>
                    <a:pt x="35920" y="45347"/>
                    <a:pt x="35990" y="45350"/>
                    <a:pt x="36057" y="45357"/>
                  </a:cubicBezTo>
                  <a:cubicBezTo>
                    <a:pt x="36097" y="45360"/>
                    <a:pt x="36141" y="45364"/>
                    <a:pt x="36181" y="45370"/>
                  </a:cubicBezTo>
                  <a:cubicBezTo>
                    <a:pt x="36241" y="45377"/>
                    <a:pt x="36301" y="45384"/>
                    <a:pt x="36358" y="45391"/>
                  </a:cubicBezTo>
                  <a:cubicBezTo>
                    <a:pt x="36395" y="45397"/>
                    <a:pt x="36432" y="45404"/>
                    <a:pt x="36468" y="45407"/>
                  </a:cubicBezTo>
                  <a:cubicBezTo>
                    <a:pt x="36522" y="45417"/>
                    <a:pt x="36575" y="45427"/>
                    <a:pt x="36622" y="45437"/>
                  </a:cubicBezTo>
                  <a:cubicBezTo>
                    <a:pt x="36656" y="45444"/>
                    <a:pt x="36689" y="45454"/>
                    <a:pt x="36719" y="45461"/>
                  </a:cubicBezTo>
                  <a:cubicBezTo>
                    <a:pt x="36766" y="45474"/>
                    <a:pt x="36813" y="45484"/>
                    <a:pt x="36856" y="45498"/>
                  </a:cubicBezTo>
                  <a:cubicBezTo>
                    <a:pt x="36883" y="45508"/>
                    <a:pt x="36910" y="45514"/>
                    <a:pt x="36937" y="45524"/>
                  </a:cubicBezTo>
                  <a:cubicBezTo>
                    <a:pt x="36980" y="45541"/>
                    <a:pt x="37020" y="45554"/>
                    <a:pt x="37057" y="45571"/>
                  </a:cubicBezTo>
                  <a:cubicBezTo>
                    <a:pt x="37077" y="45581"/>
                    <a:pt x="37101" y="45591"/>
                    <a:pt x="37121" y="45601"/>
                  </a:cubicBezTo>
                  <a:cubicBezTo>
                    <a:pt x="37157" y="45618"/>
                    <a:pt x="37194" y="45638"/>
                    <a:pt x="37228" y="45658"/>
                  </a:cubicBezTo>
                  <a:cubicBezTo>
                    <a:pt x="37244" y="45668"/>
                    <a:pt x="37261" y="45678"/>
                    <a:pt x="37278" y="45688"/>
                  </a:cubicBezTo>
                  <a:cubicBezTo>
                    <a:pt x="37308" y="45708"/>
                    <a:pt x="37341" y="45732"/>
                    <a:pt x="37371" y="45759"/>
                  </a:cubicBezTo>
                  <a:cubicBezTo>
                    <a:pt x="37382" y="45769"/>
                    <a:pt x="37395" y="45775"/>
                    <a:pt x="37405" y="45785"/>
                  </a:cubicBezTo>
                  <a:cubicBezTo>
                    <a:pt x="37435" y="45812"/>
                    <a:pt x="37462" y="45842"/>
                    <a:pt x="37489" y="45876"/>
                  </a:cubicBezTo>
                  <a:cubicBezTo>
                    <a:pt x="37495" y="45882"/>
                    <a:pt x="37502" y="45886"/>
                    <a:pt x="37505" y="45892"/>
                  </a:cubicBezTo>
                  <a:cubicBezTo>
                    <a:pt x="37689" y="46123"/>
                    <a:pt x="37723" y="46414"/>
                    <a:pt x="37676" y="46732"/>
                  </a:cubicBezTo>
                  <a:cubicBezTo>
                    <a:pt x="37572" y="47458"/>
                    <a:pt x="37080" y="48341"/>
                    <a:pt x="37080" y="49067"/>
                  </a:cubicBezTo>
                  <a:cubicBezTo>
                    <a:pt x="37080" y="50656"/>
                    <a:pt x="40031" y="49084"/>
                    <a:pt x="41212" y="50853"/>
                  </a:cubicBezTo>
                  <a:cubicBezTo>
                    <a:pt x="41816" y="51759"/>
                    <a:pt x="42471" y="52305"/>
                    <a:pt x="43073" y="52305"/>
                  </a:cubicBezTo>
                  <a:cubicBezTo>
                    <a:pt x="43647" y="52305"/>
                    <a:pt x="44171" y="51808"/>
                    <a:pt x="44557" y="50656"/>
                  </a:cubicBezTo>
                  <a:cubicBezTo>
                    <a:pt x="44871" y="49711"/>
                    <a:pt x="45154" y="49396"/>
                    <a:pt x="45482" y="49396"/>
                  </a:cubicBezTo>
                  <a:cubicBezTo>
                    <a:pt x="45973" y="49396"/>
                    <a:pt x="46564" y="50105"/>
                    <a:pt x="47507" y="50458"/>
                  </a:cubicBezTo>
                  <a:cubicBezTo>
                    <a:pt x="47901" y="50607"/>
                    <a:pt x="48258" y="50693"/>
                    <a:pt x="48560" y="50693"/>
                  </a:cubicBezTo>
                  <a:cubicBezTo>
                    <a:pt x="49464" y="50693"/>
                    <a:pt x="49869" y="49917"/>
                    <a:pt x="49277" y="47705"/>
                  </a:cubicBezTo>
                  <a:cubicBezTo>
                    <a:pt x="49176" y="47324"/>
                    <a:pt x="49069" y="46993"/>
                    <a:pt x="48966" y="46709"/>
                  </a:cubicBezTo>
                  <a:cubicBezTo>
                    <a:pt x="48919" y="46588"/>
                    <a:pt x="48875" y="46474"/>
                    <a:pt x="48832" y="46367"/>
                  </a:cubicBezTo>
                  <a:cubicBezTo>
                    <a:pt x="48812" y="46324"/>
                    <a:pt x="48792" y="46284"/>
                    <a:pt x="48775" y="46240"/>
                  </a:cubicBezTo>
                  <a:cubicBezTo>
                    <a:pt x="48745" y="46173"/>
                    <a:pt x="48715" y="46106"/>
                    <a:pt x="48685" y="46043"/>
                  </a:cubicBezTo>
                  <a:cubicBezTo>
                    <a:pt x="48661" y="45999"/>
                    <a:pt x="48641" y="45959"/>
                    <a:pt x="48621" y="45916"/>
                  </a:cubicBezTo>
                  <a:cubicBezTo>
                    <a:pt x="48594" y="45862"/>
                    <a:pt x="48564" y="45812"/>
                    <a:pt x="48537" y="45762"/>
                  </a:cubicBezTo>
                  <a:cubicBezTo>
                    <a:pt x="48517" y="45718"/>
                    <a:pt x="48494" y="45682"/>
                    <a:pt x="48474" y="45645"/>
                  </a:cubicBezTo>
                  <a:cubicBezTo>
                    <a:pt x="48447" y="45598"/>
                    <a:pt x="48420" y="45554"/>
                    <a:pt x="48397" y="45511"/>
                  </a:cubicBezTo>
                  <a:cubicBezTo>
                    <a:pt x="48370" y="45468"/>
                    <a:pt x="48350" y="45437"/>
                    <a:pt x="48330" y="45404"/>
                  </a:cubicBezTo>
                  <a:cubicBezTo>
                    <a:pt x="48307" y="45370"/>
                    <a:pt x="48280" y="45327"/>
                    <a:pt x="48253" y="45290"/>
                  </a:cubicBezTo>
                  <a:cubicBezTo>
                    <a:pt x="48230" y="45250"/>
                    <a:pt x="48213" y="45223"/>
                    <a:pt x="48189" y="45193"/>
                  </a:cubicBezTo>
                  <a:cubicBezTo>
                    <a:pt x="48166" y="45160"/>
                    <a:pt x="48143" y="45126"/>
                    <a:pt x="48123" y="45093"/>
                  </a:cubicBezTo>
                  <a:cubicBezTo>
                    <a:pt x="48012" y="44942"/>
                    <a:pt x="47912" y="44802"/>
                    <a:pt x="47818" y="44668"/>
                  </a:cubicBezTo>
                  <a:lnTo>
                    <a:pt x="47795" y="44638"/>
                  </a:lnTo>
                  <a:cubicBezTo>
                    <a:pt x="47765" y="44594"/>
                    <a:pt x="47738" y="44548"/>
                    <a:pt x="47708" y="44504"/>
                  </a:cubicBezTo>
                  <a:cubicBezTo>
                    <a:pt x="47698" y="44484"/>
                    <a:pt x="47684" y="44467"/>
                    <a:pt x="47674" y="44447"/>
                  </a:cubicBezTo>
                  <a:cubicBezTo>
                    <a:pt x="47651" y="44410"/>
                    <a:pt x="47631" y="44370"/>
                    <a:pt x="47607" y="44334"/>
                  </a:cubicBezTo>
                  <a:cubicBezTo>
                    <a:pt x="47597" y="44310"/>
                    <a:pt x="47584" y="44290"/>
                    <a:pt x="47574" y="44267"/>
                  </a:cubicBezTo>
                  <a:cubicBezTo>
                    <a:pt x="47554" y="44230"/>
                    <a:pt x="47534" y="44190"/>
                    <a:pt x="47517" y="44150"/>
                  </a:cubicBezTo>
                  <a:cubicBezTo>
                    <a:pt x="47507" y="44126"/>
                    <a:pt x="47497" y="44103"/>
                    <a:pt x="47487" y="44076"/>
                  </a:cubicBezTo>
                  <a:cubicBezTo>
                    <a:pt x="47470" y="44036"/>
                    <a:pt x="47454" y="43992"/>
                    <a:pt x="47440" y="43949"/>
                  </a:cubicBezTo>
                  <a:cubicBezTo>
                    <a:pt x="47430" y="43922"/>
                    <a:pt x="47420" y="43895"/>
                    <a:pt x="47413" y="43869"/>
                  </a:cubicBezTo>
                  <a:cubicBezTo>
                    <a:pt x="47397" y="43818"/>
                    <a:pt x="47383" y="43765"/>
                    <a:pt x="47370" y="43711"/>
                  </a:cubicBezTo>
                  <a:cubicBezTo>
                    <a:pt x="47367" y="43688"/>
                    <a:pt x="47360" y="43664"/>
                    <a:pt x="47353" y="43638"/>
                  </a:cubicBezTo>
                  <a:cubicBezTo>
                    <a:pt x="47336" y="43554"/>
                    <a:pt x="47323" y="43470"/>
                    <a:pt x="47313" y="43377"/>
                  </a:cubicBezTo>
                  <a:cubicBezTo>
                    <a:pt x="47164" y="42205"/>
                    <a:pt x="47347" y="41580"/>
                    <a:pt x="48663" y="41580"/>
                  </a:cubicBezTo>
                  <a:cubicBezTo>
                    <a:pt x="48673" y="41580"/>
                    <a:pt x="48684" y="41580"/>
                    <a:pt x="48695" y="41581"/>
                  </a:cubicBezTo>
                  <a:cubicBezTo>
                    <a:pt x="49143" y="41584"/>
                    <a:pt x="49722" y="41657"/>
                    <a:pt x="50457" y="41805"/>
                  </a:cubicBezTo>
                  <a:cubicBezTo>
                    <a:pt x="50635" y="41838"/>
                    <a:pt x="50799" y="41868"/>
                    <a:pt x="50959" y="41892"/>
                  </a:cubicBezTo>
                  <a:cubicBezTo>
                    <a:pt x="51006" y="41898"/>
                    <a:pt x="51046" y="41905"/>
                    <a:pt x="51090" y="41912"/>
                  </a:cubicBezTo>
                  <a:cubicBezTo>
                    <a:pt x="51210" y="41928"/>
                    <a:pt x="51327" y="41945"/>
                    <a:pt x="51438" y="41955"/>
                  </a:cubicBezTo>
                  <a:lnTo>
                    <a:pt x="51538" y="41969"/>
                  </a:lnTo>
                  <a:cubicBezTo>
                    <a:pt x="53284" y="42156"/>
                    <a:pt x="54057" y="41892"/>
                    <a:pt x="54077" y="43056"/>
                  </a:cubicBezTo>
                  <a:cubicBezTo>
                    <a:pt x="54077" y="43149"/>
                    <a:pt x="54077" y="43256"/>
                    <a:pt x="54067" y="43373"/>
                  </a:cubicBezTo>
                  <a:cubicBezTo>
                    <a:pt x="54067" y="43404"/>
                    <a:pt x="54063" y="43434"/>
                    <a:pt x="54060" y="43467"/>
                  </a:cubicBezTo>
                  <a:cubicBezTo>
                    <a:pt x="54057" y="43514"/>
                    <a:pt x="54050" y="43564"/>
                    <a:pt x="54047" y="43614"/>
                  </a:cubicBezTo>
                  <a:cubicBezTo>
                    <a:pt x="54033" y="43725"/>
                    <a:pt x="54020" y="43835"/>
                    <a:pt x="54000" y="43959"/>
                  </a:cubicBezTo>
                  <a:lnTo>
                    <a:pt x="54000" y="43966"/>
                  </a:lnTo>
                  <a:lnTo>
                    <a:pt x="54000" y="43972"/>
                  </a:lnTo>
                  <a:cubicBezTo>
                    <a:pt x="53970" y="44180"/>
                    <a:pt x="53940" y="44400"/>
                    <a:pt x="53913" y="44625"/>
                  </a:cubicBezTo>
                  <a:lnTo>
                    <a:pt x="53906" y="44665"/>
                  </a:lnTo>
                  <a:cubicBezTo>
                    <a:pt x="53883" y="44885"/>
                    <a:pt x="53859" y="45106"/>
                    <a:pt x="53843" y="45330"/>
                  </a:cubicBezTo>
                  <a:lnTo>
                    <a:pt x="53839" y="45377"/>
                  </a:lnTo>
                  <a:cubicBezTo>
                    <a:pt x="53823" y="45601"/>
                    <a:pt x="53809" y="45822"/>
                    <a:pt x="53803" y="46043"/>
                  </a:cubicBezTo>
                  <a:lnTo>
                    <a:pt x="53803" y="46080"/>
                  </a:lnTo>
                  <a:cubicBezTo>
                    <a:pt x="53796" y="46300"/>
                    <a:pt x="53796" y="46521"/>
                    <a:pt x="53799" y="46732"/>
                  </a:cubicBezTo>
                  <a:cubicBezTo>
                    <a:pt x="53829" y="47871"/>
                    <a:pt x="54051" y="48758"/>
                    <a:pt x="54609" y="48758"/>
                  </a:cubicBezTo>
                  <a:cubicBezTo>
                    <a:pt x="54859" y="48758"/>
                    <a:pt x="55177" y="48580"/>
                    <a:pt x="55575" y="48167"/>
                  </a:cubicBezTo>
                  <a:cubicBezTo>
                    <a:pt x="56004" y="47725"/>
                    <a:pt x="56465" y="47230"/>
                    <a:pt x="56964" y="46732"/>
                  </a:cubicBezTo>
                  <a:cubicBezTo>
                    <a:pt x="57245" y="46454"/>
                    <a:pt x="57536" y="46173"/>
                    <a:pt x="57843" y="45902"/>
                  </a:cubicBezTo>
                  <a:lnTo>
                    <a:pt x="57930" y="45822"/>
                  </a:lnTo>
                  <a:cubicBezTo>
                    <a:pt x="58238" y="45554"/>
                    <a:pt x="58559" y="45290"/>
                    <a:pt x="58897" y="45043"/>
                  </a:cubicBezTo>
                  <a:lnTo>
                    <a:pt x="58931" y="45016"/>
                  </a:lnTo>
                  <a:cubicBezTo>
                    <a:pt x="60128" y="44146"/>
                    <a:pt x="61520" y="43467"/>
                    <a:pt x="63185" y="43320"/>
                  </a:cubicBezTo>
                  <a:cubicBezTo>
                    <a:pt x="63363" y="43303"/>
                    <a:pt x="63547" y="43293"/>
                    <a:pt x="63734" y="43287"/>
                  </a:cubicBezTo>
                  <a:cubicBezTo>
                    <a:pt x="63793" y="43287"/>
                    <a:pt x="63853" y="43286"/>
                    <a:pt x="63912" y="43286"/>
                  </a:cubicBezTo>
                  <a:cubicBezTo>
                    <a:pt x="64061" y="43286"/>
                    <a:pt x="64210" y="43288"/>
                    <a:pt x="64363" y="43300"/>
                  </a:cubicBezTo>
                  <a:cubicBezTo>
                    <a:pt x="65517" y="41320"/>
                    <a:pt x="66611" y="38389"/>
                    <a:pt x="68982" y="36948"/>
                  </a:cubicBezTo>
                  <a:cubicBezTo>
                    <a:pt x="72759" y="34663"/>
                    <a:pt x="79228" y="31555"/>
                    <a:pt x="79369" y="28592"/>
                  </a:cubicBezTo>
                  <a:cubicBezTo>
                    <a:pt x="79506" y="25628"/>
                    <a:pt x="81383" y="25624"/>
                    <a:pt x="82600" y="23072"/>
                  </a:cubicBezTo>
                  <a:cubicBezTo>
                    <a:pt x="83815" y="20503"/>
                    <a:pt x="78824" y="20376"/>
                    <a:pt x="74241" y="19837"/>
                  </a:cubicBezTo>
                  <a:cubicBezTo>
                    <a:pt x="69658" y="19295"/>
                    <a:pt x="72083" y="11341"/>
                    <a:pt x="72083" y="11341"/>
                  </a:cubicBezTo>
                  <a:cubicBezTo>
                    <a:pt x="72083" y="11341"/>
                    <a:pt x="72192" y="8162"/>
                    <a:pt x="69402" y="8162"/>
                  </a:cubicBezTo>
                  <a:cubicBezTo>
                    <a:pt x="69342" y="8162"/>
                    <a:pt x="69280" y="8163"/>
                    <a:pt x="69217" y="8166"/>
                  </a:cubicBezTo>
                  <a:cubicBezTo>
                    <a:pt x="69003" y="8180"/>
                    <a:pt x="68788" y="8203"/>
                    <a:pt x="68578" y="8243"/>
                  </a:cubicBezTo>
                  <a:cubicBezTo>
                    <a:pt x="68370" y="8283"/>
                    <a:pt x="68150" y="8314"/>
                    <a:pt x="67922" y="8340"/>
                  </a:cubicBezTo>
                  <a:cubicBezTo>
                    <a:pt x="67845" y="8350"/>
                    <a:pt x="67765" y="8357"/>
                    <a:pt x="67688" y="8364"/>
                  </a:cubicBezTo>
                  <a:cubicBezTo>
                    <a:pt x="67534" y="8380"/>
                    <a:pt x="67380" y="8394"/>
                    <a:pt x="67220" y="8404"/>
                  </a:cubicBezTo>
                  <a:cubicBezTo>
                    <a:pt x="67123" y="8411"/>
                    <a:pt x="67019" y="8414"/>
                    <a:pt x="66919" y="8421"/>
                  </a:cubicBezTo>
                  <a:cubicBezTo>
                    <a:pt x="66778" y="8427"/>
                    <a:pt x="66634" y="8431"/>
                    <a:pt x="66487" y="8437"/>
                  </a:cubicBezTo>
                  <a:cubicBezTo>
                    <a:pt x="66373" y="8437"/>
                    <a:pt x="66256" y="8441"/>
                    <a:pt x="66139" y="8444"/>
                  </a:cubicBezTo>
                  <a:lnTo>
                    <a:pt x="65751" y="8444"/>
                  </a:lnTo>
                  <a:cubicBezTo>
                    <a:pt x="65621" y="8444"/>
                    <a:pt x="65480" y="8444"/>
                    <a:pt x="65343" y="8441"/>
                  </a:cubicBezTo>
                  <a:lnTo>
                    <a:pt x="65303" y="8441"/>
                  </a:lnTo>
                  <a:cubicBezTo>
                    <a:pt x="64607" y="8424"/>
                    <a:pt x="63891" y="8384"/>
                    <a:pt x="63179" y="8330"/>
                  </a:cubicBezTo>
                  <a:cubicBezTo>
                    <a:pt x="61021" y="8170"/>
                    <a:pt x="58927" y="7879"/>
                    <a:pt x="57619" y="7762"/>
                  </a:cubicBezTo>
                  <a:lnTo>
                    <a:pt x="57566" y="7755"/>
                  </a:lnTo>
                  <a:cubicBezTo>
                    <a:pt x="57409" y="7742"/>
                    <a:pt x="57261" y="7732"/>
                    <a:pt x="57131" y="7721"/>
                  </a:cubicBezTo>
                  <a:lnTo>
                    <a:pt x="57071" y="7718"/>
                  </a:lnTo>
                  <a:cubicBezTo>
                    <a:pt x="56940" y="7711"/>
                    <a:pt x="56820" y="7708"/>
                    <a:pt x="56719" y="7708"/>
                  </a:cubicBezTo>
                  <a:cubicBezTo>
                    <a:pt x="56592" y="7708"/>
                    <a:pt x="56462" y="7701"/>
                    <a:pt x="56331" y="7698"/>
                  </a:cubicBezTo>
                  <a:cubicBezTo>
                    <a:pt x="56012" y="7685"/>
                    <a:pt x="55689" y="7664"/>
                    <a:pt x="55365" y="7664"/>
                  </a:cubicBezTo>
                  <a:cubicBezTo>
                    <a:pt x="55109" y="7664"/>
                    <a:pt x="54854" y="7677"/>
                    <a:pt x="54599" y="7718"/>
                  </a:cubicBezTo>
                  <a:cubicBezTo>
                    <a:pt x="54555" y="7725"/>
                    <a:pt x="54515" y="7732"/>
                    <a:pt x="54475" y="7742"/>
                  </a:cubicBezTo>
                  <a:cubicBezTo>
                    <a:pt x="54425" y="7752"/>
                    <a:pt x="54371" y="7762"/>
                    <a:pt x="54321" y="7775"/>
                  </a:cubicBezTo>
                  <a:cubicBezTo>
                    <a:pt x="54244" y="7795"/>
                    <a:pt x="54167" y="7815"/>
                    <a:pt x="54090" y="7842"/>
                  </a:cubicBezTo>
                  <a:cubicBezTo>
                    <a:pt x="54050" y="7855"/>
                    <a:pt x="54007" y="7875"/>
                    <a:pt x="53963" y="7892"/>
                  </a:cubicBezTo>
                  <a:cubicBezTo>
                    <a:pt x="53903" y="7915"/>
                    <a:pt x="53839" y="7942"/>
                    <a:pt x="53779" y="7969"/>
                  </a:cubicBezTo>
                  <a:cubicBezTo>
                    <a:pt x="53742" y="7989"/>
                    <a:pt x="53702" y="8006"/>
                    <a:pt x="53665" y="8026"/>
                  </a:cubicBezTo>
                  <a:cubicBezTo>
                    <a:pt x="53572" y="8076"/>
                    <a:pt x="53481" y="8130"/>
                    <a:pt x="53398" y="8186"/>
                  </a:cubicBezTo>
                  <a:cubicBezTo>
                    <a:pt x="53374" y="8203"/>
                    <a:pt x="53348" y="8223"/>
                    <a:pt x="53324" y="8240"/>
                  </a:cubicBezTo>
                  <a:cubicBezTo>
                    <a:pt x="53251" y="8293"/>
                    <a:pt x="53177" y="8350"/>
                    <a:pt x="53103" y="8414"/>
                  </a:cubicBezTo>
                  <a:cubicBezTo>
                    <a:pt x="53073" y="8441"/>
                    <a:pt x="53043" y="8467"/>
                    <a:pt x="53013" y="8498"/>
                  </a:cubicBezTo>
                  <a:cubicBezTo>
                    <a:pt x="52919" y="8581"/>
                    <a:pt x="52826" y="8671"/>
                    <a:pt x="52735" y="8775"/>
                  </a:cubicBezTo>
                  <a:cubicBezTo>
                    <a:pt x="52722" y="8792"/>
                    <a:pt x="52709" y="8809"/>
                    <a:pt x="52692" y="8825"/>
                  </a:cubicBezTo>
                  <a:cubicBezTo>
                    <a:pt x="52608" y="8922"/>
                    <a:pt x="52528" y="9026"/>
                    <a:pt x="52448" y="9136"/>
                  </a:cubicBezTo>
                  <a:cubicBezTo>
                    <a:pt x="52421" y="9170"/>
                    <a:pt x="52394" y="9207"/>
                    <a:pt x="52371" y="9243"/>
                  </a:cubicBezTo>
                  <a:cubicBezTo>
                    <a:pt x="52277" y="9377"/>
                    <a:pt x="52184" y="9518"/>
                    <a:pt x="52090" y="9675"/>
                  </a:cubicBezTo>
                  <a:cubicBezTo>
                    <a:pt x="52086" y="9682"/>
                    <a:pt x="52080" y="9695"/>
                    <a:pt x="52073" y="9702"/>
                  </a:cubicBezTo>
                  <a:cubicBezTo>
                    <a:pt x="51986" y="9852"/>
                    <a:pt x="51899" y="10020"/>
                    <a:pt x="51812" y="10190"/>
                  </a:cubicBezTo>
                  <a:cubicBezTo>
                    <a:pt x="51789" y="10237"/>
                    <a:pt x="51765" y="10284"/>
                    <a:pt x="51742" y="10334"/>
                  </a:cubicBezTo>
                  <a:cubicBezTo>
                    <a:pt x="51652" y="10525"/>
                    <a:pt x="51561" y="10722"/>
                    <a:pt x="51471" y="10943"/>
                  </a:cubicBezTo>
                  <a:cubicBezTo>
                    <a:pt x="51407" y="11087"/>
                    <a:pt x="51337" y="11227"/>
                    <a:pt x="51257" y="11361"/>
                  </a:cubicBezTo>
                  <a:cubicBezTo>
                    <a:pt x="51237" y="11398"/>
                    <a:pt x="51213" y="11428"/>
                    <a:pt x="51193" y="11461"/>
                  </a:cubicBezTo>
                  <a:cubicBezTo>
                    <a:pt x="51126" y="11572"/>
                    <a:pt x="51053" y="11675"/>
                    <a:pt x="50973" y="11772"/>
                  </a:cubicBezTo>
                  <a:cubicBezTo>
                    <a:pt x="50956" y="11796"/>
                    <a:pt x="50939" y="11819"/>
                    <a:pt x="50919" y="11843"/>
                  </a:cubicBezTo>
                  <a:cubicBezTo>
                    <a:pt x="50705" y="12097"/>
                    <a:pt x="50461" y="12324"/>
                    <a:pt x="50193" y="12518"/>
                  </a:cubicBezTo>
                  <a:cubicBezTo>
                    <a:pt x="50053" y="12622"/>
                    <a:pt x="49909" y="12716"/>
                    <a:pt x="49758" y="12799"/>
                  </a:cubicBezTo>
                  <a:lnTo>
                    <a:pt x="49742" y="12813"/>
                  </a:lnTo>
                  <a:cubicBezTo>
                    <a:pt x="49260" y="13080"/>
                    <a:pt x="48748" y="13288"/>
                    <a:pt x="48216" y="13432"/>
                  </a:cubicBezTo>
                  <a:lnTo>
                    <a:pt x="48176" y="13442"/>
                  </a:lnTo>
                  <a:cubicBezTo>
                    <a:pt x="47611" y="13592"/>
                    <a:pt x="47032" y="13689"/>
                    <a:pt x="46450" y="13729"/>
                  </a:cubicBezTo>
                  <a:lnTo>
                    <a:pt x="46380" y="13736"/>
                  </a:lnTo>
                  <a:cubicBezTo>
                    <a:pt x="46189" y="13749"/>
                    <a:pt x="45995" y="13759"/>
                    <a:pt x="45801" y="13763"/>
                  </a:cubicBezTo>
                  <a:lnTo>
                    <a:pt x="45798" y="13763"/>
                  </a:lnTo>
                  <a:cubicBezTo>
                    <a:pt x="45709" y="13765"/>
                    <a:pt x="45620" y="13766"/>
                    <a:pt x="45531" y="13766"/>
                  </a:cubicBezTo>
                  <a:cubicBezTo>
                    <a:pt x="44877" y="13766"/>
                    <a:pt x="44225" y="13712"/>
                    <a:pt x="43580" y="13609"/>
                  </a:cubicBezTo>
                  <a:lnTo>
                    <a:pt x="43577" y="13609"/>
                  </a:lnTo>
                  <a:cubicBezTo>
                    <a:pt x="43148" y="13539"/>
                    <a:pt x="42720" y="13445"/>
                    <a:pt x="42302" y="13328"/>
                  </a:cubicBezTo>
                  <a:cubicBezTo>
                    <a:pt x="42295" y="13328"/>
                    <a:pt x="42285" y="13325"/>
                    <a:pt x="42279" y="13321"/>
                  </a:cubicBezTo>
                  <a:cubicBezTo>
                    <a:pt x="41891" y="13214"/>
                    <a:pt x="41509" y="13080"/>
                    <a:pt x="41138" y="12923"/>
                  </a:cubicBezTo>
                  <a:lnTo>
                    <a:pt x="41085" y="12900"/>
                  </a:lnTo>
                  <a:cubicBezTo>
                    <a:pt x="40934" y="12833"/>
                    <a:pt x="40787" y="12763"/>
                    <a:pt x="40646" y="12689"/>
                  </a:cubicBezTo>
                  <a:cubicBezTo>
                    <a:pt x="40620" y="12676"/>
                    <a:pt x="40589" y="12662"/>
                    <a:pt x="40566" y="12649"/>
                  </a:cubicBezTo>
                  <a:cubicBezTo>
                    <a:pt x="40412" y="12569"/>
                    <a:pt x="40265" y="12482"/>
                    <a:pt x="40128" y="12395"/>
                  </a:cubicBezTo>
                  <a:cubicBezTo>
                    <a:pt x="40111" y="12385"/>
                    <a:pt x="40094" y="12371"/>
                    <a:pt x="40078" y="12358"/>
                  </a:cubicBezTo>
                  <a:cubicBezTo>
                    <a:pt x="39961" y="12281"/>
                    <a:pt x="39850" y="12204"/>
                    <a:pt x="39747" y="12120"/>
                  </a:cubicBezTo>
                  <a:cubicBezTo>
                    <a:pt x="39716" y="12097"/>
                    <a:pt x="39683" y="12070"/>
                    <a:pt x="39653" y="12047"/>
                  </a:cubicBezTo>
                  <a:cubicBezTo>
                    <a:pt x="39542" y="11953"/>
                    <a:pt x="39435" y="11856"/>
                    <a:pt x="39332" y="11749"/>
                  </a:cubicBezTo>
                  <a:lnTo>
                    <a:pt x="39328" y="11749"/>
                  </a:lnTo>
                  <a:cubicBezTo>
                    <a:pt x="39198" y="11608"/>
                    <a:pt x="39067" y="11481"/>
                    <a:pt x="38940" y="11368"/>
                  </a:cubicBezTo>
                  <a:cubicBezTo>
                    <a:pt x="38900" y="11331"/>
                    <a:pt x="38863" y="11294"/>
                    <a:pt x="38823" y="11261"/>
                  </a:cubicBezTo>
                  <a:cubicBezTo>
                    <a:pt x="38730" y="11180"/>
                    <a:pt x="38639" y="11107"/>
                    <a:pt x="38552" y="11036"/>
                  </a:cubicBezTo>
                  <a:cubicBezTo>
                    <a:pt x="38512" y="11006"/>
                    <a:pt x="38472" y="10973"/>
                    <a:pt x="38435" y="10946"/>
                  </a:cubicBezTo>
                  <a:cubicBezTo>
                    <a:pt x="38325" y="10869"/>
                    <a:pt x="38221" y="10799"/>
                    <a:pt x="38114" y="10735"/>
                  </a:cubicBezTo>
                  <a:cubicBezTo>
                    <a:pt x="38054" y="10699"/>
                    <a:pt x="37994" y="10669"/>
                    <a:pt x="37933" y="10635"/>
                  </a:cubicBezTo>
                  <a:cubicBezTo>
                    <a:pt x="37887" y="10612"/>
                    <a:pt x="37840" y="10588"/>
                    <a:pt x="37793" y="10565"/>
                  </a:cubicBezTo>
                  <a:cubicBezTo>
                    <a:pt x="37555" y="10454"/>
                    <a:pt x="37305" y="10371"/>
                    <a:pt x="37044" y="10321"/>
                  </a:cubicBezTo>
                  <a:cubicBezTo>
                    <a:pt x="36834" y="10280"/>
                    <a:pt x="36626" y="10263"/>
                    <a:pt x="36419" y="10263"/>
                  </a:cubicBezTo>
                  <a:cubicBezTo>
                    <a:pt x="35731" y="10263"/>
                    <a:pt x="35046" y="10452"/>
                    <a:pt x="34277" y="10608"/>
                  </a:cubicBezTo>
                  <a:lnTo>
                    <a:pt x="34177" y="10628"/>
                  </a:lnTo>
                  <a:cubicBezTo>
                    <a:pt x="34093" y="10645"/>
                    <a:pt x="34006" y="10658"/>
                    <a:pt x="33919" y="10675"/>
                  </a:cubicBezTo>
                  <a:cubicBezTo>
                    <a:pt x="33819" y="10692"/>
                    <a:pt x="33712" y="10709"/>
                    <a:pt x="33605" y="10725"/>
                  </a:cubicBezTo>
                  <a:cubicBezTo>
                    <a:pt x="33541" y="10735"/>
                    <a:pt x="33478" y="10745"/>
                    <a:pt x="33411" y="10752"/>
                  </a:cubicBezTo>
                  <a:cubicBezTo>
                    <a:pt x="33234" y="10776"/>
                    <a:pt x="33053" y="10796"/>
                    <a:pt x="32862" y="10802"/>
                  </a:cubicBezTo>
                  <a:cubicBezTo>
                    <a:pt x="32776" y="10808"/>
                    <a:pt x="32691" y="10810"/>
                    <a:pt x="32609" y="10810"/>
                  </a:cubicBezTo>
                  <a:cubicBezTo>
                    <a:pt x="32542" y="10810"/>
                    <a:pt x="32477" y="10809"/>
                    <a:pt x="32414" y="10806"/>
                  </a:cubicBezTo>
                  <a:cubicBezTo>
                    <a:pt x="31153" y="10745"/>
                    <a:pt x="30638" y="10127"/>
                    <a:pt x="29882" y="10076"/>
                  </a:cubicBezTo>
                  <a:cubicBezTo>
                    <a:pt x="29850" y="10074"/>
                    <a:pt x="29818" y="10073"/>
                    <a:pt x="29785" y="10073"/>
                  </a:cubicBezTo>
                  <a:cubicBezTo>
                    <a:pt x="29298" y="10073"/>
                    <a:pt x="28701" y="10315"/>
                    <a:pt x="27754" y="11073"/>
                  </a:cubicBezTo>
                  <a:cubicBezTo>
                    <a:pt x="26460" y="12107"/>
                    <a:pt x="25791" y="13044"/>
                    <a:pt x="25185" y="13605"/>
                  </a:cubicBezTo>
                  <a:cubicBezTo>
                    <a:pt x="24858" y="13903"/>
                    <a:pt x="24550" y="14087"/>
                    <a:pt x="24175" y="14107"/>
                  </a:cubicBezTo>
                  <a:cubicBezTo>
                    <a:pt x="24149" y="14109"/>
                    <a:pt x="24122" y="14110"/>
                    <a:pt x="24095" y="14110"/>
                  </a:cubicBezTo>
                  <a:cubicBezTo>
                    <a:pt x="23737" y="14110"/>
                    <a:pt x="23317" y="13965"/>
                    <a:pt x="22760" y="13639"/>
                  </a:cubicBezTo>
                  <a:cubicBezTo>
                    <a:pt x="22640" y="13565"/>
                    <a:pt x="22533" y="13498"/>
                    <a:pt x="22432" y="13428"/>
                  </a:cubicBezTo>
                  <a:cubicBezTo>
                    <a:pt x="22342" y="13368"/>
                    <a:pt x="22258" y="13308"/>
                    <a:pt x="22185" y="13248"/>
                  </a:cubicBezTo>
                  <a:lnTo>
                    <a:pt x="22178" y="13244"/>
                  </a:lnTo>
                  <a:cubicBezTo>
                    <a:pt x="21195" y="12475"/>
                    <a:pt x="21549" y="11943"/>
                    <a:pt x="21308" y="11087"/>
                  </a:cubicBezTo>
                  <a:cubicBezTo>
                    <a:pt x="21302" y="11070"/>
                    <a:pt x="21298" y="11053"/>
                    <a:pt x="21292" y="11036"/>
                  </a:cubicBezTo>
                  <a:cubicBezTo>
                    <a:pt x="21275" y="10976"/>
                    <a:pt x="21252" y="10913"/>
                    <a:pt x="21225" y="10846"/>
                  </a:cubicBezTo>
                  <a:cubicBezTo>
                    <a:pt x="21215" y="10822"/>
                    <a:pt x="21205" y="10796"/>
                    <a:pt x="21195" y="10769"/>
                  </a:cubicBezTo>
                  <a:cubicBezTo>
                    <a:pt x="21168" y="10709"/>
                    <a:pt x="21134" y="10645"/>
                    <a:pt x="21101" y="10582"/>
                  </a:cubicBezTo>
                  <a:cubicBezTo>
                    <a:pt x="21084" y="10551"/>
                    <a:pt x="21071" y="10521"/>
                    <a:pt x="21051" y="10488"/>
                  </a:cubicBezTo>
                  <a:cubicBezTo>
                    <a:pt x="21014" y="10421"/>
                    <a:pt x="20967" y="10354"/>
                    <a:pt x="20920" y="10284"/>
                  </a:cubicBezTo>
                  <a:cubicBezTo>
                    <a:pt x="20900" y="10250"/>
                    <a:pt x="20880" y="10220"/>
                    <a:pt x="20857" y="10187"/>
                  </a:cubicBezTo>
                  <a:cubicBezTo>
                    <a:pt x="20787" y="10086"/>
                    <a:pt x="20703" y="9983"/>
                    <a:pt x="20609" y="9872"/>
                  </a:cubicBezTo>
                  <a:lnTo>
                    <a:pt x="20606" y="9862"/>
                  </a:lnTo>
                  <a:cubicBezTo>
                    <a:pt x="18987" y="7976"/>
                    <a:pt x="22760" y="7029"/>
                    <a:pt x="23978" y="5012"/>
                  </a:cubicBezTo>
                  <a:cubicBezTo>
                    <a:pt x="23978" y="5009"/>
                    <a:pt x="23981" y="5005"/>
                    <a:pt x="23984" y="5002"/>
                  </a:cubicBezTo>
                  <a:cubicBezTo>
                    <a:pt x="24051" y="4888"/>
                    <a:pt x="24112" y="4781"/>
                    <a:pt x="24165" y="4674"/>
                  </a:cubicBezTo>
                  <a:cubicBezTo>
                    <a:pt x="24185" y="4637"/>
                    <a:pt x="24199" y="4604"/>
                    <a:pt x="24215" y="4567"/>
                  </a:cubicBezTo>
                  <a:cubicBezTo>
                    <a:pt x="24249" y="4500"/>
                    <a:pt x="24279" y="4433"/>
                    <a:pt x="24302" y="4370"/>
                  </a:cubicBezTo>
                  <a:cubicBezTo>
                    <a:pt x="24319" y="4326"/>
                    <a:pt x="24332" y="4293"/>
                    <a:pt x="24346" y="4253"/>
                  </a:cubicBezTo>
                  <a:cubicBezTo>
                    <a:pt x="24366" y="4199"/>
                    <a:pt x="24383" y="4142"/>
                    <a:pt x="24396" y="4089"/>
                  </a:cubicBezTo>
                  <a:cubicBezTo>
                    <a:pt x="24406" y="4052"/>
                    <a:pt x="24416" y="4015"/>
                    <a:pt x="24423" y="3978"/>
                  </a:cubicBezTo>
                  <a:cubicBezTo>
                    <a:pt x="24433" y="3928"/>
                    <a:pt x="24439" y="3881"/>
                    <a:pt x="24443" y="3834"/>
                  </a:cubicBezTo>
                  <a:cubicBezTo>
                    <a:pt x="24446" y="3801"/>
                    <a:pt x="24449" y="3764"/>
                    <a:pt x="24453" y="3727"/>
                  </a:cubicBezTo>
                  <a:cubicBezTo>
                    <a:pt x="24453" y="3684"/>
                    <a:pt x="24453" y="3640"/>
                    <a:pt x="24446" y="3600"/>
                  </a:cubicBezTo>
                  <a:cubicBezTo>
                    <a:pt x="24446" y="3567"/>
                    <a:pt x="24443" y="3533"/>
                    <a:pt x="24439" y="3500"/>
                  </a:cubicBezTo>
                  <a:cubicBezTo>
                    <a:pt x="24429" y="3460"/>
                    <a:pt x="24419" y="3416"/>
                    <a:pt x="24406" y="3376"/>
                  </a:cubicBezTo>
                  <a:cubicBezTo>
                    <a:pt x="24399" y="3346"/>
                    <a:pt x="24393" y="3316"/>
                    <a:pt x="24383" y="3289"/>
                  </a:cubicBezTo>
                  <a:cubicBezTo>
                    <a:pt x="24359" y="3229"/>
                    <a:pt x="24332" y="3169"/>
                    <a:pt x="24299" y="3112"/>
                  </a:cubicBezTo>
                  <a:cubicBezTo>
                    <a:pt x="24252" y="3028"/>
                    <a:pt x="24195" y="2948"/>
                    <a:pt x="24132" y="2871"/>
                  </a:cubicBezTo>
                  <a:cubicBezTo>
                    <a:pt x="24125" y="2861"/>
                    <a:pt x="24112" y="2851"/>
                    <a:pt x="24105" y="2841"/>
                  </a:cubicBezTo>
                  <a:cubicBezTo>
                    <a:pt x="24051" y="2777"/>
                    <a:pt x="23991" y="2717"/>
                    <a:pt x="23928" y="2654"/>
                  </a:cubicBezTo>
                  <a:cubicBezTo>
                    <a:pt x="23908" y="2634"/>
                    <a:pt x="23881" y="2610"/>
                    <a:pt x="23861" y="2593"/>
                  </a:cubicBezTo>
                  <a:cubicBezTo>
                    <a:pt x="23801" y="2540"/>
                    <a:pt x="23740" y="2486"/>
                    <a:pt x="23673" y="2433"/>
                  </a:cubicBezTo>
                  <a:cubicBezTo>
                    <a:pt x="23647" y="2409"/>
                    <a:pt x="23617" y="2383"/>
                    <a:pt x="23586" y="2359"/>
                  </a:cubicBezTo>
                  <a:cubicBezTo>
                    <a:pt x="23520" y="2306"/>
                    <a:pt x="23449" y="2252"/>
                    <a:pt x="23376" y="2199"/>
                  </a:cubicBezTo>
                  <a:lnTo>
                    <a:pt x="23275" y="2122"/>
                  </a:lnTo>
                  <a:cubicBezTo>
                    <a:pt x="23192" y="2062"/>
                    <a:pt x="23108" y="1998"/>
                    <a:pt x="23018" y="1934"/>
                  </a:cubicBezTo>
                  <a:lnTo>
                    <a:pt x="22927" y="1871"/>
                  </a:lnTo>
                  <a:lnTo>
                    <a:pt x="22546" y="1600"/>
                  </a:lnTo>
                  <a:cubicBezTo>
                    <a:pt x="22479" y="1553"/>
                    <a:pt x="22406" y="1500"/>
                    <a:pt x="22335" y="1449"/>
                  </a:cubicBezTo>
                  <a:cubicBezTo>
                    <a:pt x="22265" y="1396"/>
                    <a:pt x="22202" y="1352"/>
                    <a:pt x="22131" y="1302"/>
                  </a:cubicBezTo>
                  <a:cubicBezTo>
                    <a:pt x="21998" y="1202"/>
                    <a:pt x="21857" y="1098"/>
                    <a:pt x="21713" y="991"/>
                  </a:cubicBezTo>
                  <a:lnTo>
                    <a:pt x="21686" y="971"/>
                  </a:lnTo>
                  <a:cubicBezTo>
                    <a:pt x="20817" y="309"/>
                    <a:pt x="20108" y="11"/>
                    <a:pt x="19462" y="1"/>
                  </a:cubicBezTo>
                  <a:cubicBezTo>
                    <a:pt x="19453" y="1"/>
                    <a:pt x="19444" y="1"/>
                    <a:pt x="19435" y="1"/>
                  </a:cubicBezTo>
                  <a:close/>
                </a:path>
              </a:pathLst>
            </a:custGeom>
            <a:solidFill>
              <a:srgbClr val="ADE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5"/>
          <p:cNvSpPr txBox="1"/>
          <p:nvPr>
            <p:ph type="title"/>
          </p:nvPr>
        </p:nvSpPr>
        <p:spPr>
          <a:xfrm>
            <a:off x="457200" y="237575"/>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Portuguese Monuments</a:t>
            </a:r>
            <a:endParaRPr/>
          </a:p>
        </p:txBody>
      </p:sp>
      <p:sp>
        <p:nvSpPr>
          <p:cNvPr id="656" name="Google Shape;656;p15"/>
          <p:cNvSpPr/>
          <p:nvPr/>
        </p:nvSpPr>
        <p:spPr>
          <a:xfrm>
            <a:off x="3276747" y="1102218"/>
            <a:ext cx="267167" cy="41052"/>
          </a:xfrm>
          <a:custGeom>
            <a:rect b="b" l="l" r="r" t="t"/>
            <a:pathLst>
              <a:path extrusionOk="0" h="691" w="4497">
                <a:moveTo>
                  <a:pt x="3448" y="1"/>
                </a:moveTo>
                <a:cubicBezTo>
                  <a:pt x="3403" y="1"/>
                  <a:pt x="3356" y="6"/>
                  <a:pt x="3304" y="16"/>
                </a:cubicBezTo>
                <a:cubicBezTo>
                  <a:pt x="3114" y="58"/>
                  <a:pt x="3001" y="324"/>
                  <a:pt x="2802" y="324"/>
                </a:cubicBezTo>
                <a:cubicBezTo>
                  <a:pt x="2769" y="324"/>
                  <a:pt x="2734" y="316"/>
                  <a:pt x="2696" y="300"/>
                </a:cubicBezTo>
                <a:cubicBezTo>
                  <a:pt x="2488" y="217"/>
                  <a:pt x="2447" y="79"/>
                  <a:pt x="2191" y="72"/>
                </a:cubicBezTo>
                <a:cubicBezTo>
                  <a:pt x="2185" y="71"/>
                  <a:pt x="2180" y="71"/>
                  <a:pt x="2174" y="71"/>
                </a:cubicBezTo>
                <a:cubicBezTo>
                  <a:pt x="2021" y="71"/>
                  <a:pt x="1868" y="157"/>
                  <a:pt x="1735" y="231"/>
                </a:cubicBezTo>
                <a:cubicBezTo>
                  <a:pt x="1621" y="298"/>
                  <a:pt x="1518" y="326"/>
                  <a:pt x="1420" y="326"/>
                </a:cubicBezTo>
                <a:cubicBezTo>
                  <a:pt x="1230" y="326"/>
                  <a:pt x="1058" y="221"/>
                  <a:pt x="857" y="106"/>
                </a:cubicBezTo>
                <a:cubicBezTo>
                  <a:pt x="745" y="44"/>
                  <a:pt x="644" y="15"/>
                  <a:pt x="552" y="15"/>
                </a:cubicBezTo>
                <a:cubicBezTo>
                  <a:pt x="337" y="15"/>
                  <a:pt x="174" y="171"/>
                  <a:pt x="48" y="417"/>
                </a:cubicBezTo>
                <a:cubicBezTo>
                  <a:pt x="1" y="498"/>
                  <a:pt x="74" y="576"/>
                  <a:pt x="147" y="576"/>
                </a:cubicBezTo>
                <a:cubicBezTo>
                  <a:pt x="181" y="576"/>
                  <a:pt x="213" y="560"/>
                  <a:pt x="235" y="521"/>
                </a:cubicBezTo>
                <a:cubicBezTo>
                  <a:pt x="331" y="335"/>
                  <a:pt x="445" y="271"/>
                  <a:pt x="568" y="271"/>
                </a:cubicBezTo>
                <a:cubicBezTo>
                  <a:pt x="825" y="271"/>
                  <a:pt x="1128" y="548"/>
                  <a:pt x="1417" y="576"/>
                </a:cubicBezTo>
                <a:cubicBezTo>
                  <a:pt x="1430" y="577"/>
                  <a:pt x="1442" y="578"/>
                  <a:pt x="1455" y="578"/>
                </a:cubicBezTo>
                <a:cubicBezTo>
                  <a:pt x="1753" y="578"/>
                  <a:pt x="1951" y="290"/>
                  <a:pt x="2205" y="290"/>
                </a:cubicBezTo>
                <a:cubicBezTo>
                  <a:pt x="2295" y="290"/>
                  <a:pt x="2392" y="326"/>
                  <a:pt x="2502" y="424"/>
                </a:cubicBezTo>
                <a:cubicBezTo>
                  <a:pt x="2595" y="504"/>
                  <a:pt x="2694" y="540"/>
                  <a:pt x="2793" y="540"/>
                </a:cubicBezTo>
                <a:cubicBezTo>
                  <a:pt x="2908" y="540"/>
                  <a:pt x="3024" y="492"/>
                  <a:pt x="3131" y="410"/>
                </a:cubicBezTo>
                <a:cubicBezTo>
                  <a:pt x="3271" y="298"/>
                  <a:pt x="3387" y="239"/>
                  <a:pt x="3501" y="239"/>
                </a:cubicBezTo>
                <a:cubicBezTo>
                  <a:pt x="3617" y="239"/>
                  <a:pt x="3731" y="301"/>
                  <a:pt x="3864" y="431"/>
                </a:cubicBezTo>
                <a:cubicBezTo>
                  <a:pt x="3988" y="556"/>
                  <a:pt x="4147" y="645"/>
                  <a:pt x="4313" y="687"/>
                </a:cubicBezTo>
                <a:cubicBezTo>
                  <a:pt x="4324" y="690"/>
                  <a:pt x="4335" y="691"/>
                  <a:pt x="4344" y="691"/>
                </a:cubicBezTo>
                <a:cubicBezTo>
                  <a:pt x="4459" y="691"/>
                  <a:pt x="4497" y="518"/>
                  <a:pt x="4376" y="480"/>
                </a:cubicBezTo>
                <a:cubicBezTo>
                  <a:pt x="3978" y="374"/>
                  <a:pt x="3837" y="1"/>
                  <a:pt x="34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5"/>
          <p:cNvSpPr/>
          <p:nvPr/>
        </p:nvSpPr>
        <p:spPr>
          <a:xfrm>
            <a:off x="4493549" y="1064375"/>
            <a:ext cx="212331" cy="38201"/>
          </a:xfrm>
          <a:custGeom>
            <a:rect b="b" l="l" r="r" t="t"/>
            <a:pathLst>
              <a:path extrusionOk="0" h="643" w="3574">
                <a:moveTo>
                  <a:pt x="1718" y="1"/>
                </a:moveTo>
                <a:cubicBezTo>
                  <a:pt x="1705" y="1"/>
                  <a:pt x="1692" y="2"/>
                  <a:pt x="1679" y="4"/>
                </a:cubicBezTo>
                <a:cubicBezTo>
                  <a:pt x="1534" y="17"/>
                  <a:pt x="1396" y="100"/>
                  <a:pt x="1320" y="232"/>
                </a:cubicBezTo>
                <a:cubicBezTo>
                  <a:pt x="1281" y="289"/>
                  <a:pt x="1184" y="386"/>
                  <a:pt x="1114" y="386"/>
                </a:cubicBezTo>
                <a:cubicBezTo>
                  <a:pt x="1082" y="386"/>
                  <a:pt x="1056" y="366"/>
                  <a:pt x="1043" y="315"/>
                </a:cubicBezTo>
                <a:cubicBezTo>
                  <a:pt x="1022" y="266"/>
                  <a:pt x="995" y="225"/>
                  <a:pt x="953" y="190"/>
                </a:cubicBezTo>
                <a:cubicBezTo>
                  <a:pt x="858" y="107"/>
                  <a:pt x="763" y="74"/>
                  <a:pt x="670" y="74"/>
                </a:cubicBezTo>
                <a:cubicBezTo>
                  <a:pt x="454" y="74"/>
                  <a:pt x="251" y="253"/>
                  <a:pt x="82" y="398"/>
                </a:cubicBezTo>
                <a:cubicBezTo>
                  <a:pt x="0" y="463"/>
                  <a:pt x="78" y="576"/>
                  <a:pt x="166" y="576"/>
                </a:cubicBezTo>
                <a:cubicBezTo>
                  <a:pt x="189" y="576"/>
                  <a:pt x="213" y="569"/>
                  <a:pt x="234" y="550"/>
                </a:cubicBezTo>
                <a:lnTo>
                  <a:pt x="241" y="550"/>
                </a:lnTo>
                <a:cubicBezTo>
                  <a:pt x="370" y="437"/>
                  <a:pt x="505" y="346"/>
                  <a:pt x="630" y="346"/>
                </a:cubicBezTo>
                <a:cubicBezTo>
                  <a:pt x="728" y="346"/>
                  <a:pt x="819" y="401"/>
                  <a:pt x="898" y="543"/>
                </a:cubicBezTo>
                <a:cubicBezTo>
                  <a:pt x="942" y="625"/>
                  <a:pt x="1043" y="642"/>
                  <a:pt x="1134" y="642"/>
                </a:cubicBezTo>
                <a:cubicBezTo>
                  <a:pt x="1158" y="642"/>
                  <a:pt x="1181" y="641"/>
                  <a:pt x="1202" y="640"/>
                </a:cubicBezTo>
                <a:cubicBezTo>
                  <a:pt x="1425" y="619"/>
                  <a:pt x="1508" y="262"/>
                  <a:pt x="1644" y="262"/>
                </a:cubicBezTo>
                <a:cubicBezTo>
                  <a:pt x="1689" y="262"/>
                  <a:pt x="1740" y="301"/>
                  <a:pt x="1803" y="405"/>
                </a:cubicBezTo>
                <a:cubicBezTo>
                  <a:pt x="1866" y="507"/>
                  <a:pt x="1947" y="543"/>
                  <a:pt x="2035" y="543"/>
                </a:cubicBezTo>
                <a:cubicBezTo>
                  <a:pt x="2207" y="543"/>
                  <a:pt x="2403" y="404"/>
                  <a:pt x="2536" y="363"/>
                </a:cubicBezTo>
                <a:cubicBezTo>
                  <a:pt x="2569" y="353"/>
                  <a:pt x="2602" y="349"/>
                  <a:pt x="2634" y="349"/>
                </a:cubicBezTo>
                <a:cubicBezTo>
                  <a:pt x="2872" y="349"/>
                  <a:pt x="3089" y="586"/>
                  <a:pt x="3360" y="586"/>
                </a:cubicBezTo>
                <a:cubicBezTo>
                  <a:pt x="3389" y="586"/>
                  <a:pt x="3418" y="583"/>
                  <a:pt x="3449" y="577"/>
                </a:cubicBezTo>
                <a:cubicBezTo>
                  <a:pt x="3574" y="551"/>
                  <a:pt x="3529" y="362"/>
                  <a:pt x="3406" y="362"/>
                </a:cubicBezTo>
                <a:cubicBezTo>
                  <a:pt x="3399" y="362"/>
                  <a:pt x="3393" y="362"/>
                  <a:pt x="3386" y="363"/>
                </a:cubicBezTo>
                <a:cubicBezTo>
                  <a:pt x="3365" y="368"/>
                  <a:pt x="3344" y="370"/>
                  <a:pt x="3323" y="370"/>
                </a:cubicBezTo>
                <a:cubicBezTo>
                  <a:pt x="3119" y="370"/>
                  <a:pt x="2897" y="177"/>
                  <a:pt x="2716" y="121"/>
                </a:cubicBezTo>
                <a:cubicBezTo>
                  <a:pt x="2693" y="113"/>
                  <a:pt x="2670" y="110"/>
                  <a:pt x="2646" y="110"/>
                </a:cubicBezTo>
                <a:cubicBezTo>
                  <a:pt x="2546" y="110"/>
                  <a:pt x="2439" y="168"/>
                  <a:pt x="2350" y="190"/>
                </a:cubicBezTo>
                <a:cubicBezTo>
                  <a:pt x="2294" y="218"/>
                  <a:pt x="2239" y="252"/>
                  <a:pt x="2191" y="294"/>
                </a:cubicBezTo>
                <a:cubicBezTo>
                  <a:pt x="2150" y="323"/>
                  <a:pt x="2116" y="335"/>
                  <a:pt x="2087" y="335"/>
                </a:cubicBezTo>
                <a:cubicBezTo>
                  <a:pt x="1977" y="335"/>
                  <a:pt x="1941" y="166"/>
                  <a:pt x="1914" y="100"/>
                </a:cubicBezTo>
                <a:cubicBezTo>
                  <a:pt x="1867" y="35"/>
                  <a:pt x="1794" y="1"/>
                  <a:pt x="17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5"/>
          <p:cNvSpPr/>
          <p:nvPr/>
        </p:nvSpPr>
        <p:spPr>
          <a:xfrm>
            <a:off x="3264288" y="1463222"/>
            <a:ext cx="36418" cy="127256"/>
          </a:xfrm>
          <a:custGeom>
            <a:rect b="b" l="l" r="r" t="t"/>
            <a:pathLst>
              <a:path extrusionOk="0" h="2142" w="613">
                <a:moveTo>
                  <a:pt x="305" y="1"/>
                </a:moveTo>
                <a:cubicBezTo>
                  <a:pt x="154" y="1"/>
                  <a:pt x="4" y="98"/>
                  <a:pt x="4" y="291"/>
                </a:cubicBezTo>
                <a:cubicBezTo>
                  <a:pt x="4" y="810"/>
                  <a:pt x="11" y="1328"/>
                  <a:pt x="4" y="1846"/>
                </a:cubicBezTo>
                <a:cubicBezTo>
                  <a:pt x="1" y="2043"/>
                  <a:pt x="149" y="2142"/>
                  <a:pt x="300" y="2142"/>
                </a:cubicBezTo>
                <a:cubicBezTo>
                  <a:pt x="450" y="2142"/>
                  <a:pt x="602" y="2043"/>
                  <a:pt x="605" y="1846"/>
                </a:cubicBezTo>
                <a:cubicBezTo>
                  <a:pt x="612" y="1328"/>
                  <a:pt x="605" y="810"/>
                  <a:pt x="605" y="291"/>
                </a:cubicBezTo>
                <a:cubicBezTo>
                  <a:pt x="605" y="98"/>
                  <a:pt x="455" y="1"/>
                  <a:pt x="305"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5"/>
          <p:cNvSpPr/>
          <p:nvPr/>
        </p:nvSpPr>
        <p:spPr>
          <a:xfrm>
            <a:off x="3186047" y="1323197"/>
            <a:ext cx="189815" cy="169259"/>
          </a:xfrm>
          <a:custGeom>
            <a:rect b="b" l="l" r="r" t="t"/>
            <a:pathLst>
              <a:path extrusionOk="0" h="2849" w="3195">
                <a:moveTo>
                  <a:pt x="1598" y="1"/>
                </a:moveTo>
                <a:cubicBezTo>
                  <a:pt x="713" y="1"/>
                  <a:pt x="1" y="637"/>
                  <a:pt x="1" y="1425"/>
                </a:cubicBezTo>
                <a:cubicBezTo>
                  <a:pt x="1" y="2213"/>
                  <a:pt x="713" y="2849"/>
                  <a:pt x="1598" y="2849"/>
                </a:cubicBezTo>
                <a:cubicBezTo>
                  <a:pt x="2482" y="2849"/>
                  <a:pt x="3194" y="2213"/>
                  <a:pt x="3194" y="1425"/>
                </a:cubicBezTo>
                <a:cubicBezTo>
                  <a:pt x="3194" y="637"/>
                  <a:pt x="2482" y="1"/>
                  <a:pt x="1598" y="1"/>
                </a:cubicBezTo>
                <a:close/>
              </a:path>
            </a:pathLst>
          </a:custGeom>
          <a:solidFill>
            <a:srgbClr val="FFC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5"/>
          <p:cNvSpPr/>
          <p:nvPr/>
        </p:nvSpPr>
        <p:spPr>
          <a:xfrm>
            <a:off x="3219316" y="1371258"/>
            <a:ext cx="26735" cy="20615"/>
          </a:xfrm>
          <a:custGeom>
            <a:rect b="b" l="l" r="r" t="t"/>
            <a:pathLst>
              <a:path extrusionOk="0" h="347" w="450">
                <a:moveTo>
                  <a:pt x="222" y="0"/>
                </a:moveTo>
                <a:cubicBezTo>
                  <a:pt x="1" y="0"/>
                  <a:pt x="1" y="346"/>
                  <a:pt x="222" y="346"/>
                </a:cubicBezTo>
                <a:cubicBezTo>
                  <a:pt x="450" y="346"/>
                  <a:pt x="450"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5"/>
          <p:cNvSpPr/>
          <p:nvPr/>
        </p:nvSpPr>
        <p:spPr>
          <a:xfrm>
            <a:off x="3274744" y="1342920"/>
            <a:ext cx="26378" cy="20615"/>
          </a:xfrm>
          <a:custGeom>
            <a:rect b="b" l="l" r="r" t="t"/>
            <a:pathLst>
              <a:path extrusionOk="0" h="347" w="444">
                <a:moveTo>
                  <a:pt x="222" y="0"/>
                </a:moveTo>
                <a:cubicBezTo>
                  <a:pt x="1" y="0"/>
                  <a:pt x="1" y="346"/>
                  <a:pt x="222" y="346"/>
                </a:cubicBezTo>
                <a:cubicBezTo>
                  <a:pt x="443" y="346"/>
                  <a:pt x="443"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5"/>
          <p:cNvSpPr/>
          <p:nvPr/>
        </p:nvSpPr>
        <p:spPr>
          <a:xfrm>
            <a:off x="3333499" y="1397932"/>
            <a:ext cx="26735" cy="20615"/>
          </a:xfrm>
          <a:custGeom>
            <a:rect b="b" l="l" r="r" t="t"/>
            <a:pathLst>
              <a:path extrusionOk="0" h="347" w="450">
                <a:moveTo>
                  <a:pt x="228" y="1"/>
                </a:moveTo>
                <a:cubicBezTo>
                  <a:pt x="0" y="1"/>
                  <a:pt x="0" y="346"/>
                  <a:pt x="228" y="346"/>
                </a:cubicBezTo>
                <a:cubicBezTo>
                  <a:pt x="450" y="346"/>
                  <a:pt x="450" y="1"/>
                  <a:pt x="22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5"/>
          <p:cNvSpPr/>
          <p:nvPr/>
        </p:nvSpPr>
        <p:spPr>
          <a:xfrm>
            <a:off x="3273140" y="1396744"/>
            <a:ext cx="26735" cy="20556"/>
          </a:xfrm>
          <a:custGeom>
            <a:rect b="b" l="l" r="r" t="t"/>
            <a:pathLst>
              <a:path extrusionOk="0" h="346" w="450">
                <a:moveTo>
                  <a:pt x="228" y="0"/>
                </a:moveTo>
                <a:cubicBezTo>
                  <a:pt x="0" y="0"/>
                  <a:pt x="0" y="346"/>
                  <a:pt x="228" y="346"/>
                </a:cubicBezTo>
                <a:cubicBezTo>
                  <a:pt x="450" y="346"/>
                  <a:pt x="450" y="0"/>
                  <a:pt x="228"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5"/>
          <p:cNvSpPr/>
          <p:nvPr/>
        </p:nvSpPr>
        <p:spPr>
          <a:xfrm>
            <a:off x="3219316" y="1423834"/>
            <a:ext cx="26735" cy="20556"/>
          </a:xfrm>
          <a:custGeom>
            <a:rect b="b" l="l" r="r" t="t"/>
            <a:pathLst>
              <a:path extrusionOk="0" h="346" w="450">
                <a:moveTo>
                  <a:pt x="222" y="0"/>
                </a:moveTo>
                <a:cubicBezTo>
                  <a:pt x="1" y="0"/>
                  <a:pt x="1" y="346"/>
                  <a:pt x="222" y="346"/>
                </a:cubicBezTo>
                <a:cubicBezTo>
                  <a:pt x="450" y="346"/>
                  <a:pt x="450"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5"/>
          <p:cNvSpPr/>
          <p:nvPr/>
        </p:nvSpPr>
        <p:spPr>
          <a:xfrm>
            <a:off x="3291200" y="1445578"/>
            <a:ext cx="26735" cy="20615"/>
          </a:xfrm>
          <a:custGeom>
            <a:rect b="b" l="l" r="r" t="t"/>
            <a:pathLst>
              <a:path extrusionOk="0" h="347" w="450">
                <a:moveTo>
                  <a:pt x="222" y="1"/>
                </a:moveTo>
                <a:cubicBezTo>
                  <a:pt x="0" y="1"/>
                  <a:pt x="0" y="346"/>
                  <a:pt x="222" y="346"/>
                </a:cubicBezTo>
                <a:cubicBezTo>
                  <a:pt x="450" y="346"/>
                  <a:pt x="450"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5"/>
          <p:cNvSpPr/>
          <p:nvPr/>
        </p:nvSpPr>
        <p:spPr>
          <a:xfrm>
            <a:off x="3495089" y="1463222"/>
            <a:ext cx="36775" cy="127256"/>
          </a:xfrm>
          <a:custGeom>
            <a:rect b="b" l="l" r="r" t="t"/>
            <a:pathLst>
              <a:path extrusionOk="0" h="2142" w="619">
                <a:moveTo>
                  <a:pt x="308" y="1"/>
                </a:moveTo>
                <a:cubicBezTo>
                  <a:pt x="156" y="1"/>
                  <a:pt x="4" y="98"/>
                  <a:pt x="4" y="291"/>
                </a:cubicBezTo>
                <a:cubicBezTo>
                  <a:pt x="4" y="810"/>
                  <a:pt x="11" y="1328"/>
                  <a:pt x="4" y="1846"/>
                </a:cubicBezTo>
                <a:cubicBezTo>
                  <a:pt x="0" y="2043"/>
                  <a:pt x="151" y="2142"/>
                  <a:pt x="303" y="2142"/>
                </a:cubicBezTo>
                <a:cubicBezTo>
                  <a:pt x="455" y="2142"/>
                  <a:pt x="609" y="2043"/>
                  <a:pt x="612" y="1846"/>
                </a:cubicBezTo>
                <a:cubicBezTo>
                  <a:pt x="619" y="1328"/>
                  <a:pt x="612" y="810"/>
                  <a:pt x="612" y="291"/>
                </a:cubicBezTo>
                <a:cubicBezTo>
                  <a:pt x="612" y="98"/>
                  <a:pt x="460" y="1"/>
                  <a:pt x="308"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5"/>
          <p:cNvSpPr/>
          <p:nvPr/>
        </p:nvSpPr>
        <p:spPr>
          <a:xfrm>
            <a:off x="3416848" y="1323197"/>
            <a:ext cx="190171" cy="169259"/>
          </a:xfrm>
          <a:custGeom>
            <a:rect b="b" l="l" r="r" t="t"/>
            <a:pathLst>
              <a:path extrusionOk="0" h="2849" w="3201">
                <a:moveTo>
                  <a:pt x="1604" y="1"/>
                </a:moveTo>
                <a:cubicBezTo>
                  <a:pt x="719" y="1"/>
                  <a:pt x="1" y="637"/>
                  <a:pt x="1" y="1425"/>
                </a:cubicBezTo>
                <a:cubicBezTo>
                  <a:pt x="1" y="2213"/>
                  <a:pt x="719" y="2849"/>
                  <a:pt x="1604" y="2849"/>
                </a:cubicBezTo>
                <a:cubicBezTo>
                  <a:pt x="2482" y="2849"/>
                  <a:pt x="3201" y="2213"/>
                  <a:pt x="3201" y="1425"/>
                </a:cubicBezTo>
                <a:cubicBezTo>
                  <a:pt x="3201" y="637"/>
                  <a:pt x="2482" y="1"/>
                  <a:pt x="1604" y="1"/>
                </a:cubicBezTo>
                <a:close/>
              </a:path>
            </a:pathLst>
          </a:custGeom>
          <a:solidFill>
            <a:srgbClr val="FFC8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5"/>
          <p:cNvSpPr/>
          <p:nvPr/>
        </p:nvSpPr>
        <p:spPr>
          <a:xfrm>
            <a:off x="3442750" y="1371258"/>
            <a:ext cx="26319" cy="20615"/>
          </a:xfrm>
          <a:custGeom>
            <a:rect b="b" l="l" r="r" t="t"/>
            <a:pathLst>
              <a:path extrusionOk="0" h="347" w="443">
                <a:moveTo>
                  <a:pt x="221" y="0"/>
                </a:moveTo>
                <a:cubicBezTo>
                  <a:pt x="0" y="0"/>
                  <a:pt x="0" y="346"/>
                  <a:pt x="221" y="346"/>
                </a:cubicBezTo>
                <a:cubicBezTo>
                  <a:pt x="442" y="346"/>
                  <a:pt x="442"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5"/>
          <p:cNvSpPr/>
          <p:nvPr/>
        </p:nvSpPr>
        <p:spPr>
          <a:xfrm>
            <a:off x="3505545" y="1346604"/>
            <a:ext cx="26735" cy="20615"/>
          </a:xfrm>
          <a:custGeom>
            <a:rect b="b" l="l" r="r" t="t"/>
            <a:pathLst>
              <a:path extrusionOk="0" h="347" w="450">
                <a:moveTo>
                  <a:pt x="222" y="1"/>
                </a:moveTo>
                <a:cubicBezTo>
                  <a:pt x="1" y="1"/>
                  <a:pt x="1" y="346"/>
                  <a:pt x="222" y="346"/>
                </a:cubicBezTo>
                <a:cubicBezTo>
                  <a:pt x="450" y="346"/>
                  <a:pt x="450"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5"/>
          <p:cNvSpPr/>
          <p:nvPr/>
        </p:nvSpPr>
        <p:spPr>
          <a:xfrm>
            <a:off x="3565904" y="1388902"/>
            <a:ext cx="26378" cy="20615"/>
          </a:xfrm>
          <a:custGeom>
            <a:rect b="b" l="l" r="r" t="t"/>
            <a:pathLst>
              <a:path extrusionOk="0" h="347" w="444">
                <a:moveTo>
                  <a:pt x="222" y="1"/>
                </a:moveTo>
                <a:cubicBezTo>
                  <a:pt x="1" y="1"/>
                  <a:pt x="1" y="346"/>
                  <a:pt x="222" y="346"/>
                </a:cubicBezTo>
                <a:cubicBezTo>
                  <a:pt x="443" y="346"/>
                  <a:pt x="443"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
          <p:cNvSpPr/>
          <p:nvPr/>
        </p:nvSpPr>
        <p:spPr>
          <a:xfrm>
            <a:off x="3498594" y="1403279"/>
            <a:ext cx="26735" cy="20615"/>
          </a:xfrm>
          <a:custGeom>
            <a:rect b="b" l="l" r="r" t="t"/>
            <a:pathLst>
              <a:path extrusionOk="0" h="347" w="450">
                <a:moveTo>
                  <a:pt x="228" y="1"/>
                </a:moveTo>
                <a:cubicBezTo>
                  <a:pt x="0" y="1"/>
                  <a:pt x="0" y="346"/>
                  <a:pt x="228" y="346"/>
                </a:cubicBezTo>
                <a:cubicBezTo>
                  <a:pt x="449" y="346"/>
                  <a:pt x="449" y="1"/>
                  <a:pt x="22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5"/>
          <p:cNvSpPr/>
          <p:nvPr/>
        </p:nvSpPr>
        <p:spPr>
          <a:xfrm>
            <a:off x="3540061" y="1445578"/>
            <a:ext cx="26735" cy="20615"/>
          </a:xfrm>
          <a:custGeom>
            <a:rect b="b" l="l" r="r" t="t"/>
            <a:pathLst>
              <a:path extrusionOk="0" h="347" w="450">
                <a:moveTo>
                  <a:pt x="228" y="1"/>
                </a:moveTo>
                <a:cubicBezTo>
                  <a:pt x="0" y="1"/>
                  <a:pt x="0" y="346"/>
                  <a:pt x="228" y="346"/>
                </a:cubicBezTo>
                <a:cubicBezTo>
                  <a:pt x="450" y="346"/>
                  <a:pt x="450" y="1"/>
                  <a:pt x="22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5"/>
          <p:cNvSpPr/>
          <p:nvPr/>
        </p:nvSpPr>
        <p:spPr>
          <a:xfrm>
            <a:off x="3452969" y="1431201"/>
            <a:ext cx="26378" cy="20615"/>
          </a:xfrm>
          <a:custGeom>
            <a:rect b="b" l="l" r="r" t="t"/>
            <a:pathLst>
              <a:path extrusionOk="0" h="347" w="444">
                <a:moveTo>
                  <a:pt x="222" y="1"/>
                </a:moveTo>
                <a:cubicBezTo>
                  <a:pt x="1" y="1"/>
                  <a:pt x="1" y="346"/>
                  <a:pt x="222" y="346"/>
                </a:cubicBezTo>
                <a:cubicBezTo>
                  <a:pt x="443" y="346"/>
                  <a:pt x="443"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5"/>
          <p:cNvSpPr/>
          <p:nvPr/>
        </p:nvSpPr>
        <p:spPr>
          <a:xfrm>
            <a:off x="3726247" y="1463222"/>
            <a:ext cx="36418" cy="127256"/>
          </a:xfrm>
          <a:custGeom>
            <a:rect b="b" l="l" r="r" t="t"/>
            <a:pathLst>
              <a:path extrusionOk="0" h="2142" w="613">
                <a:moveTo>
                  <a:pt x="305" y="1"/>
                </a:moveTo>
                <a:cubicBezTo>
                  <a:pt x="155" y="1"/>
                  <a:pt x="4" y="98"/>
                  <a:pt x="4" y="291"/>
                </a:cubicBezTo>
                <a:cubicBezTo>
                  <a:pt x="4" y="810"/>
                  <a:pt x="11" y="1328"/>
                  <a:pt x="4" y="1846"/>
                </a:cubicBezTo>
                <a:cubicBezTo>
                  <a:pt x="1" y="2043"/>
                  <a:pt x="150" y="2142"/>
                  <a:pt x="300" y="2142"/>
                </a:cubicBezTo>
                <a:cubicBezTo>
                  <a:pt x="450" y="2142"/>
                  <a:pt x="602" y="2043"/>
                  <a:pt x="606" y="1846"/>
                </a:cubicBezTo>
                <a:cubicBezTo>
                  <a:pt x="613" y="1328"/>
                  <a:pt x="606" y="810"/>
                  <a:pt x="606" y="291"/>
                </a:cubicBezTo>
                <a:cubicBezTo>
                  <a:pt x="606" y="98"/>
                  <a:pt x="455" y="1"/>
                  <a:pt x="305"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5"/>
          <p:cNvSpPr/>
          <p:nvPr/>
        </p:nvSpPr>
        <p:spPr>
          <a:xfrm>
            <a:off x="3648066" y="1323197"/>
            <a:ext cx="189756" cy="169259"/>
          </a:xfrm>
          <a:custGeom>
            <a:rect b="b" l="l" r="r" t="t"/>
            <a:pathLst>
              <a:path extrusionOk="0" h="2849" w="3194">
                <a:moveTo>
                  <a:pt x="1597" y="1"/>
                </a:moveTo>
                <a:cubicBezTo>
                  <a:pt x="712" y="1"/>
                  <a:pt x="0" y="637"/>
                  <a:pt x="0" y="1425"/>
                </a:cubicBezTo>
                <a:cubicBezTo>
                  <a:pt x="0" y="2213"/>
                  <a:pt x="712" y="2849"/>
                  <a:pt x="1597" y="2849"/>
                </a:cubicBezTo>
                <a:cubicBezTo>
                  <a:pt x="2482" y="2849"/>
                  <a:pt x="3194" y="2213"/>
                  <a:pt x="3194" y="1425"/>
                </a:cubicBezTo>
                <a:cubicBezTo>
                  <a:pt x="3194" y="637"/>
                  <a:pt x="2482" y="1"/>
                  <a:pt x="1597" y="1"/>
                </a:cubicBezTo>
                <a:close/>
              </a:path>
            </a:pathLst>
          </a:custGeom>
          <a:solidFill>
            <a:srgbClr val="FFC4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5"/>
          <p:cNvSpPr/>
          <p:nvPr/>
        </p:nvSpPr>
        <p:spPr>
          <a:xfrm>
            <a:off x="3690364" y="1350703"/>
            <a:ext cx="26735" cy="20615"/>
          </a:xfrm>
          <a:custGeom>
            <a:rect b="b" l="l" r="r" t="t"/>
            <a:pathLst>
              <a:path extrusionOk="0" h="347" w="450">
                <a:moveTo>
                  <a:pt x="221" y="1"/>
                </a:moveTo>
                <a:cubicBezTo>
                  <a:pt x="0" y="1"/>
                  <a:pt x="0" y="346"/>
                  <a:pt x="221" y="346"/>
                </a:cubicBezTo>
                <a:cubicBezTo>
                  <a:pt x="449" y="346"/>
                  <a:pt x="449" y="1"/>
                  <a:pt x="221"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5"/>
          <p:cNvSpPr/>
          <p:nvPr/>
        </p:nvSpPr>
        <p:spPr>
          <a:xfrm>
            <a:off x="3774962" y="1358129"/>
            <a:ext cx="26735" cy="20556"/>
          </a:xfrm>
          <a:custGeom>
            <a:rect b="b" l="l" r="r" t="t"/>
            <a:pathLst>
              <a:path extrusionOk="0" h="346" w="450">
                <a:moveTo>
                  <a:pt x="228" y="0"/>
                </a:moveTo>
                <a:cubicBezTo>
                  <a:pt x="0" y="0"/>
                  <a:pt x="0" y="346"/>
                  <a:pt x="228" y="346"/>
                </a:cubicBezTo>
                <a:cubicBezTo>
                  <a:pt x="449" y="346"/>
                  <a:pt x="449" y="0"/>
                  <a:pt x="228"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5"/>
          <p:cNvSpPr/>
          <p:nvPr/>
        </p:nvSpPr>
        <p:spPr>
          <a:xfrm>
            <a:off x="3723633" y="1400428"/>
            <a:ext cx="26735" cy="20556"/>
          </a:xfrm>
          <a:custGeom>
            <a:rect b="b" l="l" r="r" t="t"/>
            <a:pathLst>
              <a:path extrusionOk="0" h="346" w="450">
                <a:moveTo>
                  <a:pt x="228" y="0"/>
                </a:moveTo>
                <a:cubicBezTo>
                  <a:pt x="0" y="0"/>
                  <a:pt x="0" y="346"/>
                  <a:pt x="228" y="346"/>
                </a:cubicBezTo>
                <a:cubicBezTo>
                  <a:pt x="449" y="346"/>
                  <a:pt x="449" y="0"/>
                  <a:pt x="228"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5"/>
          <p:cNvSpPr/>
          <p:nvPr/>
        </p:nvSpPr>
        <p:spPr>
          <a:xfrm>
            <a:off x="3795458" y="1417240"/>
            <a:ext cx="26794" cy="20615"/>
          </a:xfrm>
          <a:custGeom>
            <a:rect b="b" l="l" r="r" t="t"/>
            <a:pathLst>
              <a:path extrusionOk="0" h="347" w="451">
                <a:moveTo>
                  <a:pt x="229" y="1"/>
                </a:moveTo>
                <a:cubicBezTo>
                  <a:pt x="1" y="1"/>
                  <a:pt x="1" y="346"/>
                  <a:pt x="229" y="346"/>
                </a:cubicBezTo>
                <a:cubicBezTo>
                  <a:pt x="450" y="346"/>
                  <a:pt x="450" y="1"/>
                  <a:pt x="229"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3722386" y="1454608"/>
            <a:ext cx="26735" cy="20615"/>
          </a:xfrm>
          <a:custGeom>
            <a:rect b="b" l="l" r="r" t="t"/>
            <a:pathLst>
              <a:path extrusionOk="0" h="347" w="450">
                <a:moveTo>
                  <a:pt x="222" y="1"/>
                </a:moveTo>
                <a:cubicBezTo>
                  <a:pt x="0" y="1"/>
                  <a:pt x="0" y="346"/>
                  <a:pt x="222" y="346"/>
                </a:cubicBezTo>
                <a:cubicBezTo>
                  <a:pt x="450" y="346"/>
                  <a:pt x="450"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3671057" y="1414804"/>
            <a:ext cx="26735" cy="20556"/>
          </a:xfrm>
          <a:custGeom>
            <a:rect b="b" l="l" r="r" t="t"/>
            <a:pathLst>
              <a:path extrusionOk="0" h="346" w="450">
                <a:moveTo>
                  <a:pt x="221" y="0"/>
                </a:moveTo>
                <a:cubicBezTo>
                  <a:pt x="0" y="0"/>
                  <a:pt x="0" y="346"/>
                  <a:pt x="221" y="346"/>
                </a:cubicBezTo>
                <a:cubicBezTo>
                  <a:pt x="450" y="346"/>
                  <a:pt x="450"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2" name="Google Shape;682;p15"/>
          <p:cNvGrpSpPr/>
          <p:nvPr/>
        </p:nvGrpSpPr>
        <p:grpSpPr>
          <a:xfrm>
            <a:off x="6338203" y="1996930"/>
            <a:ext cx="189815" cy="267281"/>
            <a:chOff x="6226015" y="1577405"/>
            <a:chExt cx="189815" cy="267281"/>
          </a:xfrm>
        </p:grpSpPr>
        <p:sp>
          <p:nvSpPr>
            <p:cNvPr id="683" name="Google Shape;683;p15"/>
            <p:cNvSpPr/>
            <p:nvPr/>
          </p:nvSpPr>
          <p:spPr>
            <a:xfrm>
              <a:off x="6304256" y="1717430"/>
              <a:ext cx="36418" cy="127256"/>
            </a:xfrm>
            <a:custGeom>
              <a:rect b="b" l="l" r="r" t="t"/>
              <a:pathLst>
                <a:path extrusionOk="0" h="2142" w="613">
                  <a:moveTo>
                    <a:pt x="305" y="1"/>
                  </a:moveTo>
                  <a:cubicBezTo>
                    <a:pt x="154" y="1"/>
                    <a:pt x="4" y="97"/>
                    <a:pt x="4" y="291"/>
                  </a:cubicBezTo>
                  <a:cubicBezTo>
                    <a:pt x="4" y="809"/>
                    <a:pt x="11" y="1328"/>
                    <a:pt x="4" y="1846"/>
                  </a:cubicBezTo>
                  <a:cubicBezTo>
                    <a:pt x="0" y="2043"/>
                    <a:pt x="149" y="2142"/>
                    <a:pt x="299" y="2142"/>
                  </a:cubicBezTo>
                  <a:cubicBezTo>
                    <a:pt x="450" y="2142"/>
                    <a:pt x="602" y="2043"/>
                    <a:pt x="605" y="1846"/>
                  </a:cubicBezTo>
                  <a:cubicBezTo>
                    <a:pt x="612" y="1328"/>
                    <a:pt x="605" y="809"/>
                    <a:pt x="605" y="291"/>
                  </a:cubicBezTo>
                  <a:cubicBezTo>
                    <a:pt x="605" y="97"/>
                    <a:pt x="455" y="1"/>
                    <a:pt x="305"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5"/>
            <p:cNvSpPr/>
            <p:nvPr/>
          </p:nvSpPr>
          <p:spPr>
            <a:xfrm>
              <a:off x="6226015" y="1577405"/>
              <a:ext cx="189815" cy="169259"/>
            </a:xfrm>
            <a:custGeom>
              <a:rect b="b" l="l" r="r" t="t"/>
              <a:pathLst>
                <a:path extrusionOk="0" h="2849" w="3195">
                  <a:moveTo>
                    <a:pt x="1597" y="0"/>
                  </a:moveTo>
                  <a:cubicBezTo>
                    <a:pt x="713" y="0"/>
                    <a:pt x="1" y="636"/>
                    <a:pt x="1" y="1424"/>
                  </a:cubicBezTo>
                  <a:cubicBezTo>
                    <a:pt x="1" y="2212"/>
                    <a:pt x="713" y="2848"/>
                    <a:pt x="1597" y="2848"/>
                  </a:cubicBezTo>
                  <a:cubicBezTo>
                    <a:pt x="2482" y="2848"/>
                    <a:pt x="3194" y="2212"/>
                    <a:pt x="3194" y="1424"/>
                  </a:cubicBezTo>
                  <a:cubicBezTo>
                    <a:pt x="3194" y="636"/>
                    <a:pt x="2482" y="0"/>
                    <a:pt x="1597" y="0"/>
                  </a:cubicBezTo>
                  <a:close/>
                </a:path>
              </a:pathLst>
            </a:custGeom>
            <a:solidFill>
              <a:srgbClr val="FFC4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a:off x="6312692" y="1599564"/>
              <a:ext cx="26735" cy="20615"/>
            </a:xfrm>
            <a:custGeom>
              <a:rect b="b" l="l" r="r" t="t"/>
              <a:pathLst>
                <a:path extrusionOk="0" h="347" w="450">
                  <a:moveTo>
                    <a:pt x="221" y="1"/>
                  </a:moveTo>
                  <a:cubicBezTo>
                    <a:pt x="0" y="1"/>
                    <a:pt x="0" y="346"/>
                    <a:pt x="221" y="346"/>
                  </a:cubicBezTo>
                  <a:cubicBezTo>
                    <a:pt x="449" y="346"/>
                    <a:pt x="449" y="1"/>
                    <a:pt x="221"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a:off x="6251086" y="1635328"/>
              <a:ext cx="26735" cy="20556"/>
            </a:xfrm>
            <a:custGeom>
              <a:rect b="b" l="l" r="r" t="t"/>
              <a:pathLst>
                <a:path extrusionOk="0" h="346" w="450">
                  <a:moveTo>
                    <a:pt x="221" y="0"/>
                  </a:moveTo>
                  <a:cubicBezTo>
                    <a:pt x="0" y="0"/>
                    <a:pt x="0" y="346"/>
                    <a:pt x="221" y="346"/>
                  </a:cubicBezTo>
                  <a:cubicBezTo>
                    <a:pt x="450" y="346"/>
                    <a:pt x="450"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a:off x="6365209" y="1645546"/>
              <a:ext cx="26794" cy="20615"/>
            </a:xfrm>
            <a:custGeom>
              <a:rect b="b" l="l" r="r" t="t"/>
              <a:pathLst>
                <a:path extrusionOk="0" h="347" w="451">
                  <a:moveTo>
                    <a:pt x="222" y="1"/>
                  </a:moveTo>
                  <a:cubicBezTo>
                    <a:pt x="1" y="1"/>
                    <a:pt x="1" y="347"/>
                    <a:pt x="222" y="347"/>
                  </a:cubicBezTo>
                  <a:cubicBezTo>
                    <a:pt x="450" y="347"/>
                    <a:pt x="450"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a:off x="6306098" y="1655823"/>
              <a:ext cx="26735" cy="20615"/>
            </a:xfrm>
            <a:custGeom>
              <a:rect b="b" l="l" r="r" t="t"/>
              <a:pathLst>
                <a:path extrusionOk="0" h="347" w="450">
                  <a:moveTo>
                    <a:pt x="229" y="1"/>
                  </a:moveTo>
                  <a:cubicBezTo>
                    <a:pt x="1" y="1"/>
                    <a:pt x="1" y="346"/>
                    <a:pt x="229" y="346"/>
                  </a:cubicBezTo>
                  <a:cubicBezTo>
                    <a:pt x="450" y="346"/>
                    <a:pt x="450" y="1"/>
                    <a:pt x="229"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a:off x="6269146" y="1691944"/>
              <a:ext cx="26319" cy="20615"/>
            </a:xfrm>
            <a:custGeom>
              <a:rect b="b" l="l" r="r" t="t"/>
              <a:pathLst>
                <a:path extrusionOk="0" h="347" w="443">
                  <a:moveTo>
                    <a:pt x="222" y="1"/>
                  </a:moveTo>
                  <a:cubicBezTo>
                    <a:pt x="0" y="1"/>
                    <a:pt x="0" y="347"/>
                    <a:pt x="222" y="347"/>
                  </a:cubicBezTo>
                  <a:cubicBezTo>
                    <a:pt x="443" y="347"/>
                    <a:pt x="443"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5"/>
            <p:cNvSpPr/>
            <p:nvPr/>
          </p:nvSpPr>
          <p:spPr>
            <a:xfrm>
              <a:off x="6336871" y="1701033"/>
              <a:ext cx="26794" cy="20556"/>
            </a:xfrm>
            <a:custGeom>
              <a:rect b="b" l="l" r="r" t="t"/>
              <a:pathLst>
                <a:path extrusionOk="0" h="346" w="451">
                  <a:moveTo>
                    <a:pt x="229" y="0"/>
                  </a:moveTo>
                  <a:cubicBezTo>
                    <a:pt x="1" y="0"/>
                    <a:pt x="1"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1" name="Google Shape;691;p15"/>
          <p:cNvSpPr/>
          <p:nvPr/>
        </p:nvSpPr>
        <p:spPr>
          <a:xfrm>
            <a:off x="4895403" y="2507083"/>
            <a:ext cx="36418" cy="127316"/>
          </a:xfrm>
          <a:custGeom>
            <a:rect b="b" l="l" r="r" t="t"/>
            <a:pathLst>
              <a:path extrusionOk="0" h="2143" w="613">
                <a:moveTo>
                  <a:pt x="305" y="1"/>
                </a:moveTo>
                <a:cubicBezTo>
                  <a:pt x="154" y="1"/>
                  <a:pt x="4" y="98"/>
                  <a:pt x="4" y="291"/>
                </a:cubicBezTo>
                <a:cubicBezTo>
                  <a:pt x="4" y="810"/>
                  <a:pt x="11" y="1328"/>
                  <a:pt x="4" y="1847"/>
                </a:cubicBezTo>
                <a:cubicBezTo>
                  <a:pt x="0" y="2044"/>
                  <a:pt x="149" y="2142"/>
                  <a:pt x="299" y="2142"/>
                </a:cubicBezTo>
                <a:cubicBezTo>
                  <a:pt x="450" y="2142"/>
                  <a:pt x="602" y="2044"/>
                  <a:pt x="605" y="1847"/>
                </a:cubicBezTo>
                <a:cubicBezTo>
                  <a:pt x="612" y="1328"/>
                  <a:pt x="605" y="810"/>
                  <a:pt x="605" y="291"/>
                </a:cubicBezTo>
                <a:cubicBezTo>
                  <a:pt x="605" y="98"/>
                  <a:pt x="455" y="1"/>
                  <a:pt x="305"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4817163" y="2367058"/>
            <a:ext cx="190231" cy="169259"/>
          </a:xfrm>
          <a:custGeom>
            <a:rect b="b" l="l" r="r" t="t"/>
            <a:pathLst>
              <a:path extrusionOk="0" h="2849" w="3202">
                <a:moveTo>
                  <a:pt x="1597" y="1"/>
                </a:moveTo>
                <a:cubicBezTo>
                  <a:pt x="720" y="1"/>
                  <a:pt x="1" y="637"/>
                  <a:pt x="1" y="1425"/>
                </a:cubicBezTo>
                <a:cubicBezTo>
                  <a:pt x="1" y="2213"/>
                  <a:pt x="720" y="2849"/>
                  <a:pt x="1597" y="2849"/>
                </a:cubicBezTo>
                <a:cubicBezTo>
                  <a:pt x="2482" y="2849"/>
                  <a:pt x="3201" y="2213"/>
                  <a:pt x="3201" y="1425"/>
                </a:cubicBezTo>
                <a:cubicBezTo>
                  <a:pt x="3201" y="637"/>
                  <a:pt x="2482" y="1"/>
                  <a:pt x="1597" y="1"/>
                </a:cubicBezTo>
                <a:close/>
              </a:path>
            </a:pathLst>
          </a:custGeom>
          <a:solidFill>
            <a:srgbClr val="FFC8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4857026" y="2399139"/>
            <a:ext cx="26319" cy="20556"/>
          </a:xfrm>
          <a:custGeom>
            <a:rect b="b" l="l" r="r" t="t"/>
            <a:pathLst>
              <a:path extrusionOk="0" h="346" w="443">
                <a:moveTo>
                  <a:pt x="221" y="0"/>
                </a:moveTo>
                <a:cubicBezTo>
                  <a:pt x="0" y="0"/>
                  <a:pt x="0" y="346"/>
                  <a:pt x="221" y="346"/>
                </a:cubicBezTo>
                <a:cubicBezTo>
                  <a:pt x="443" y="346"/>
                  <a:pt x="443"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p:nvPr/>
        </p:nvSpPr>
        <p:spPr>
          <a:xfrm>
            <a:off x="4918632" y="2385950"/>
            <a:ext cx="26319" cy="20615"/>
          </a:xfrm>
          <a:custGeom>
            <a:rect b="b" l="l" r="r" t="t"/>
            <a:pathLst>
              <a:path extrusionOk="0" h="347" w="443">
                <a:moveTo>
                  <a:pt x="221" y="1"/>
                </a:moveTo>
                <a:cubicBezTo>
                  <a:pt x="0" y="1"/>
                  <a:pt x="0" y="346"/>
                  <a:pt x="221" y="346"/>
                </a:cubicBezTo>
                <a:cubicBezTo>
                  <a:pt x="442" y="346"/>
                  <a:pt x="442" y="1"/>
                  <a:pt x="221"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5"/>
          <p:cNvSpPr/>
          <p:nvPr/>
        </p:nvSpPr>
        <p:spPr>
          <a:xfrm>
            <a:off x="4959683" y="2445120"/>
            <a:ext cx="26319" cy="20556"/>
          </a:xfrm>
          <a:custGeom>
            <a:rect b="b" l="l" r="r" t="t"/>
            <a:pathLst>
              <a:path extrusionOk="0" h="346" w="443">
                <a:moveTo>
                  <a:pt x="221" y="0"/>
                </a:moveTo>
                <a:cubicBezTo>
                  <a:pt x="0" y="0"/>
                  <a:pt x="0" y="346"/>
                  <a:pt x="221" y="346"/>
                </a:cubicBezTo>
                <a:cubicBezTo>
                  <a:pt x="443" y="346"/>
                  <a:pt x="443"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5"/>
          <p:cNvSpPr/>
          <p:nvPr/>
        </p:nvSpPr>
        <p:spPr>
          <a:xfrm>
            <a:off x="4895225" y="2438942"/>
            <a:ext cx="26735" cy="20615"/>
          </a:xfrm>
          <a:custGeom>
            <a:rect b="b" l="l" r="r" t="t"/>
            <a:pathLst>
              <a:path extrusionOk="0" h="347" w="450">
                <a:moveTo>
                  <a:pt x="228" y="1"/>
                </a:moveTo>
                <a:cubicBezTo>
                  <a:pt x="0" y="1"/>
                  <a:pt x="0" y="346"/>
                  <a:pt x="228" y="346"/>
                </a:cubicBezTo>
                <a:cubicBezTo>
                  <a:pt x="449" y="346"/>
                  <a:pt x="449" y="1"/>
                  <a:pt x="22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4835223" y="2450467"/>
            <a:ext cx="26378" cy="20556"/>
          </a:xfrm>
          <a:custGeom>
            <a:rect b="b" l="l" r="r" t="t"/>
            <a:pathLst>
              <a:path extrusionOk="0" h="346" w="444">
                <a:moveTo>
                  <a:pt x="222" y="0"/>
                </a:moveTo>
                <a:cubicBezTo>
                  <a:pt x="1" y="0"/>
                  <a:pt x="1" y="346"/>
                  <a:pt x="222" y="346"/>
                </a:cubicBezTo>
                <a:cubicBezTo>
                  <a:pt x="443" y="346"/>
                  <a:pt x="443"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4904255" y="2490271"/>
            <a:ext cx="26735" cy="20615"/>
          </a:xfrm>
          <a:custGeom>
            <a:rect b="b" l="l" r="r" t="t"/>
            <a:pathLst>
              <a:path extrusionOk="0" h="347" w="450">
                <a:moveTo>
                  <a:pt x="228" y="1"/>
                </a:moveTo>
                <a:cubicBezTo>
                  <a:pt x="0" y="1"/>
                  <a:pt x="0" y="346"/>
                  <a:pt x="228" y="346"/>
                </a:cubicBezTo>
                <a:cubicBezTo>
                  <a:pt x="449" y="346"/>
                  <a:pt x="449" y="1"/>
                  <a:pt x="22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5126205" y="2507083"/>
            <a:ext cx="36775" cy="127316"/>
          </a:xfrm>
          <a:custGeom>
            <a:rect b="b" l="l" r="r" t="t"/>
            <a:pathLst>
              <a:path extrusionOk="0" h="2143" w="619">
                <a:moveTo>
                  <a:pt x="308" y="1"/>
                </a:moveTo>
                <a:cubicBezTo>
                  <a:pt x="156" y="1"/>
                  <a:pt x="4" y="98"/>
                  <a:pt x="4" y="291"/>
                </a:cubicBezTo>
                <a:cubicBezTo>
                  <a:pt x="4" y="810"/>
                  <a:pt x="11" y="1328"/>
                  <a:pt x="4" y="1847"/>
                </a:cubicBezTo>
                <a:cubicBezTo>
                  <a:pt x="0" y="2044"/>
                  <a:pt x="151" y="2142"/>
                  <a:pt x="303" y="2142"/>
                </a:cubicBezTo>
                <a:cubicBezTo>
                  <a:pt x="455" y="2142"/>
                  <a:pt x="609" y="2044"/>
                  <a:pt x="612" y="1847"/>
                </a:cubicBezTo>
                <a:cubicBezTo>
                  <a:pt x="619" y="1328"/>
                  <a:pt x="612" y="810"/>
                  <a:pt x="612" y="291"/>
                </a:cubicBezTo>
                <a:cubicBezTo>
                  <a:pt x="612" y="98"/>
                  <a:pt x="460" y="1"/>
                  <a:pt x="308"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5048380" y="2367058"/>
            <a:ext cx="189756" cy="169259"/>
          </a:xfrm>
          <a:custGeom>
            <a:rect b="b" l="l" r="r" t="t"/>
            <a:pathLst>
              <a:path extrusionOk="0" h="2849" w="3194">
                <a:moveTo>
                  <a:pt x="1597" y="1"/>
                </a:moveTo>
                <a:cubicBezTo>
                  <a:pt x="712" y="1"/>
                  <a:pt x="0" y="637"/>
                  <a:pt x="0" y="1425"/>
                </a:cubicBezTo>
                <a:cubicBezTo>
                  <a:pt x="0" y="2213"/>
                  <a:pt x="712" y="2849"/>
                  <a:pt x="1597" y="2849"/>
                </a:cubicBezTo>
                <a:cubicBezTo>
                  <a:pt x="2482" y="2849"/>
                  <a:pt x="3194" y="2213"/>
                  <a:pt x="3194" y="1425"/>
                </a:cubicBezTo>
                <a:cubicBezTo>
                  <a:pt x="3194" y="637"/>
                  <a:pt x="2482" y="1"/>
                  <a:pt x="1597" y="1"/>
                </a:cubicBezTo>
                <a:close/>
              </a:path>
            </a:pathLst>
          </a:custGeom>
          <a:solidFill>
            <a:srgbClr val="FFC4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5099293" y="2393792"/>
            <a:ext cx="26735" cy="20556"/>
          </a:xfrm>
          <a:custGeom>
            <a:rect b="b" l="l" r="r" t="t"/>
            <a:pathLst>
              <a:path extrusionOk="0" h="346" w="450">
                <a:moveTo>
                  <a:pt x="229" y="0"/>
                </a:moveTo>
                <a:cubicBezTo>
                  <a:pt x="0" y="0"/>
                  <a:pt x="0"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5"/>
          <p:cNvSpPr/>
          <p:nvPr/>
        </p:nvSpPr>
        <p:spPr>
          <a:xfrm>
            <a:off x="5177712" y="2402822"/>
            <a:ext cx="26378" cy="20556"/>
          </a:xfrm>
          <a:custGeom>
            <a:rect b="b" l="l" r="r" t="t"/>
            <a:pathLst>
              <a:path extrusionOk="0" h="346" w="444">
                <a:moveTo>
                  <a:pt x="222" y="0"/>
                </a:moveTo>
                <a:cubicBezTo>
                  <a:pt x="1" y="0"/>
                  <a:pt x="1" y="346"/>
                  <a:pt x="222" y="346"/>
                </a:cubicBezTo>
                <a:cubicBezTo>
                  <a:pt x="443" y="346"/>
                  <a:pt x="443"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
          <p:cNvSpPr/>
          <p:nvPr/>
        </p:nvSpPr>
        <p:spPr>
          <a:xfrm>
            <a:off x="5128878" y="2449220"/>
            <a:ext cx="26735" cy="20556"/>
          </a:xfrm>
          <a:custGeom>
            <a:rect b="b" l="l" r="r" t="t"/>
            <a:pathLst>
              <a:path extrusionOk="0" h="346" w="450">
                <a:moveTo>
                  <a:pt x="221" y="0"/>
                </a:moveTo>
                <a:cubicBezTo>
                  <a:pt x="0" y="0"/>
                  <a:pt x="0" y="346"/>
                  <a:pt x="221" y="346"/>
                </a:cubicBezTo>
                <a:cubicBezTo>
                  <a:pt x="449" y="346"/>
                  <a:pt x="449"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5068519" y="2446309"/>
            <a:ext cx="26735" cy="20615"/>
          </a:xfrm>
          <a:custGeom>
            <a:rect b="b" l="l" r="r" t="t"/>
            <a:pathLst>
              <a:path extrusionOk="0" h="347" w="450">
                <a:moveTo>
                  <a:pt x="228" y="1"/>
                </a:moveTo>
                <a:cubicBezTo>
                  <a:pt x="0" y="1"/>
                  <a:pt x="0" y="347"/>
                  <a:pt x="228" y="347"/>
                </a:cubicBezTo>
                <a:cubicBezTo>
                  <a:pt x="449" y="347"/>
                  <a:pt x="449" y="1"/>
                  <a:pt x="22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5131314" y="2500548"/>
            <a:ext cx="26735" cy="20556"/>
          </a:xfrm>
          <a:custGeom>
            <a:rect b="b" l="l" r="r" t="t"/>
            <a:pathLst>
              <a:path extrusionOk="0" h="346" w="450">
                <a:moveTo>
                  <a:pt x="229" y="0"/>
                </a:moveTo>
                <a:cubicBezTo>
                  <a:pt x="1" y="0"/>
                  <a:pt x="1"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5184306" y="2463181"/>
            <a:ext cx="26319" cy="20556"/>
          </a:xfrm>
          <a:custGeom>
            <a:rect b="b" l="l" r="r" t="t"/>
            <a:pathLst>
              <a:path extrusionOk="0" h="346" w="443">
                <a:moveTo>
                  <a:pt x="222" y="0"/>
                </a:moveTo>
                <a:cubicBezTo>
                  <a:pt x="0" y="0"/>
                  <a:pt x="0" y="346"/>
                  <a:pt x="222" y="346"/>
                </a:cubicBezTo>
                <a:cubicBezTo>
                  <a:pt x="443" y="346"/>
                  <a:pt x="443"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5"/>
          <p:cNvSpPr/>
          <p:nvPr/>
        </p:nvSpPr>
        <p:spPr>
          <a:xfrm>
            <a:off x="5357363" y="2507083"/>
            <a:ext cx="36418" cy="127316"/>
          </a:xfrm>
          <a:custGeom>
            <a:rect b="b" l="l" r="r" t="t"/>
            <a:pathLst>
              <a:path extrusionOk="0" h="2143" w="613">
                <a:moveTo>
                  <a:pt x="305" y="1"/>
                </a:moveTo>
                <a:cubicBezTo>
                  <a:pt x="155" y="1"/>
                  <a:pt x="4" y="98"/>
                  <a:pt x="4" y="291"/>
                </a:cubicBezTo>
                <a:cubicBezTo>
                  <a:pt x="4" y="810"/>
                  <a:pt x="11" y="1328"/>
                  <a:pt x="4" y="1847"/>
                </a:cubicBezTo>
                <a:cubicBezTo>
                  <a:pt x="1" y="2044"/>
                  <a:pt x="150" y="2142"/>
                  <a:pt x="300" y="2142"/>
                </a:cubicBezTo>
                <a:cubicBezTo>
                  <a:pt x="450" y="2142"/>
                  <a:pt x="602" y="2044"/>
                  <a:pt x="606" y="1847"/>
                </a:cubicBezTo>
                <a:cubicBezTo>
                  <a:pt x="613" y="1328"/>
                  <a:pt x="606" y="810"/>
                  <a:pt x="606" y="291"/>
                </a:cubicBezTo>
                <a:cubicBezTo>
                  <a:pt x="606" y="98"/>
                  <a:pt x="455" y="1"/>
                  <a:pt x="305"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5"/>
          <p:cNvSpPr/>
          <p:nvPr/>
        </p:nvSpPr>
        <p:spPr>
          <a:xfrm>
            <a:off x="5279181" y="2367058"/>
            <a:ext cx="190171" cy="169259"/>
          </a:xfrm>
          <a:custGeom>
            <a:rect b="b" l="l" r="r" t="t"/>
            <a:pathLst>
              <a:path extrusionOk="0" h="2849" w="3201">
                <a:moveTo>
                  <a:pt x="1597" y="1"/>
                </a:moveTo>
                <a:cubicBezTo>
                  <a:pt x="719" y="1"/>
                  <a:pt x="0" y="637"/>
                  <a:pt x="0" y="1425"/>
                </a:cubicBezTo>
                <a:cubicBezTo>
                  <a:pt x="0" y="2213"/>
                  <a:pt x="719" y="2849"/>
                  <a:pt x="1597" y="2849"/>
                </a:cubicBezTo>
                <a:cubicBezTo>
                  <a:pt x="2482" y="2849"/>
                  <a:pt x="3201" y="2213"/>
                  <a:pt x="3201" y="1425"/>
                </a:cubicBezTo>
                <a:cubicBezTo>
                  <a:pt x="3201" y="637"/>
                  <a:pt x="2482" y="1"/>
                  <a:pt x="1597" y="1"/>
                </a:cubicBezTo>
                <a:close/>
              </a:path>
            </a:pathLst>
          </a:custGeom>
          <a:solidFill>
            <a:srgbClr val="FFC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5325163" y="2394980"/>
            <a:ext cx="26735" cy="20615"/>
          </a:xfrm>
          <a:custGeom>
            <a:rect b="b" l="l" r="r" t="t"/>
            <a:pathLst>
              <a:path extrusionOk="0" h="347" w="450">
                <a:moveTo>
                  <a:pt x="228" y="1"/>
                </a:moveTo>
                <a:cubicBezTo>
                  <a:pt x="0" y="1"/>
                  <a:pt x="0" y="347"/>
                  <a:pt x="228" y="347"/>
                </a:cubicBezTo>
                <a:cubicBezTo>
                  <a:pt x="450" y="347"/>
                  <a:pt x="450" y="1"/>
                  <a:pt x="22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5403582" y="2405258"/>
            <a:ext cx="26319" cy="20615"/>
          </a:xfrm>
          <a:custGeom>
            <a:rect b="b" l="l" r="r" t="t"/>
            <a:pathLst>
              <a:path extrusionOk="0" h="347" w="443">
                <a:moveTo>
                  <a:pt x="222" y="1"/>
                </a:moveTo>
                <a:cubicBezTo>
                  <a:pt x="1" y="1"/>
                  <a:pt x="1" y="346"/>
                  <a:pt x="222" y="346"/>
                </a:cubicBezTo>
                <a:cubicBezTo>
                  <a:pt x="443" y="346"/>
                  <a:pt x="443"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5"/>
          <p:cNvSpPr/>
          <p:nvPr/>
        </p:nvSpPr>
        <p:spPr>
          <a:xfrm>
            <a:off x="5360036" y="2440190"/>
            <a:ext cx="26378" cy="20556"/>
          </a:xfrm>
          <a:custGeom>
            <a:rect b="b" l="l" r="r" t="t"/>
            <a:pathLst>
              <a:path extrusionOk="0" h="346" w="444">
                <a:moveTo>
                  <a:pt x="222" y="0"/>
                </a:moveTo>
                <a:cubicBezTo>
                  <a:pt x="1" y="0"/>
                  <a:pt x="1" y="346"/>
                  <a:pt x="222" y="346"/>
                </a:cubicBezTo>
                <a:cubicBezTo>
                  <a:pt x="443" y="346"/>
                  <a:pt x="443"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5"/>
          <p:cNvSpPr/>
          <p:nvPr/>
        </p:nvSpPr>
        <p:spPr>
          <a:xfrm>
            <a:off x="5295578" y="2445120"/>
            <a:ext cx="26735" cy="20556"/>
          </a:xfrm>
          <a:custGeom>
            <a:rect b="b" l="l" r="r" t="t"/>
            <a:pathLst>
              <a:path extrusionOk="0" h="346" w="450">
                <a:moveTo>
                  <a:pt x="229" y="0"/>
                </a:moveTo>
                <a:cubicBezTo>
                  <a:pt x="1" y="0"/>
                  <a:pt x="1"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p:nvPr/>
        </p:nvSpPr>
        <p:spPr>
          <a:xfrm>
            <a:off x="5346907" y="2492766"/>
            <a:ext cx="26735" cy="20556"/>
          </a:xfrm>
          <a:custGeom>
            <a:rect b="b" l="l" r="r" t="t"/>
            <a:pathLst>
              <a:path extrusionOk="0" h="346" w="450">
                <a:moveTo>
                  <a:pt x="229" y="0"/>
                </a:moveTo>
                <a:cubicBezTo>
                  <a:pt x="1" y="0"/>
                  <a:pt x="1"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5"/>
          <p:cNvSpPr/>
          <p:nvPr/>
        </p:nvSpPr>
        <p:spPr>
          <a:xfrm>
            <a:off x="5402335" y="2466864"/>
            <a:ext cx="26378" cy="20615"/>
          </a:xfrm>
          <a:custGeom>
            <a:rect b="b" l="l" r="r" t="t"/>
            <a:pathLst>
              <a:path extrusionOk="0" h="347" w="444">
                <a:moveTo>
                  <a:pt x="222" y="1"/>
                </a:moveTo>
                <a:cubicBezTo>
                  <a:pt x="1" y="1"/>
                  <a:pt x="1" y="346"/>
                  <a:pt x="222" y="346"/>
                </a:cubicBezTo>
                <a:cubicBezTo>
                  <a:pt x="443" y="346"/>
                  <a:pt x="443"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a:off x="6753272" y="2421977"/>
            <a:ext cx="36418" cy="127256"/>
          </a:xfrm>
          <a:custGeom>
            <a:rect b="b" l="l" r="r" t="t"/>
            <a:pathLst>
              <a:path extrusionOk="0" h="2142" w="613">
                <a:moveTo>
                  <a:pt x="305" y="1"/>
                </a:moveTo>
                <a:cubicBezTo>
                  <a:pt x="154" y="1"/>
                  <a:pt x="4" y="99"/>
                  <a:pt x="4" y="296"/>
                </a:cubicBezTo>
                <a:cubicBezTo>
                  <a:pt x="4" y="815"/>
                  <a:pt x="11" y="1333"/>
                  <a:pt x="4" y="1852"/>
                </a:cubicBezTo>
                <a:cubicBezTo>
                  <a:pt x="0" y="2045"/>
                  <a:pt x="149" y="2142"/>
                  <a:pt x="299" y="2142"/>
                </a:cubicBezTo>
                <a:cubicBezTo>
                  <a:pt x="450" y="2142"/>
                  <a:pt x="602" y="2045"/>
                  <a:pt x="605" y="1852"/>
                </a:cubicBezTo>
                <a:cubicBezTo>
                  <a:pt x="612" y="1333"/>
                  <a:pt x="605" y="815"/>
                  <a:pt x="605" y="296"/>
                </a:cubicBezTo>
                <a:cubicBezTo>
                  <a:pt x="605" y="99"/>
                  <a:pt x="455" y="1"/>
                  <a:pt x="305" y="1"/>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p:nvPr/>
        </p:nvSpPr>
        <p:spPr>
          <a:xfrm>
            <a:off x="6675031" y="2281892"/>
            <a:ext cx="190171" cy="169200"/>
          </a:xfrm>
          <a:custGeom>
            <a:rect b="b" l="l" r="r" t="t"/>
            <a:pathLst>
              <a:path extrusionOk="0" h="2848" w="3201">
                <a:moveTo>
                  <a:pt x="1597" y="0"/>
                </a:moveTo>
                <a:cubicBezTo>
                  <a:pt x="719" y="0"/>
                  <a:pt x="1" y="636"/>
                  <a:pt x="1" y="1424"/>
                </a:cubicBezTo>
                <a:cubicBezTo>
                  <a:pt x="1" y="2212"/>
                  <a:pt x="719" y="2848"/>
                  <a:pt x="1597" y="2848"/>
                </a:cubicBezTo>
                <a:cubicBezTo>
                  <a:pt x="2482" y="2848"/>
                  <a:pt x="3201" y="2212"/>
                  <a:pt x="3201" y="1424"/>
                </a:cubicBezTo>
                <a:cubicBezTo>
                  <a:pt x="3201" y="636"/>
                  <a:pt x="2482" y="0"/>
                  <a:pt x="1597" y="0"/>
                </a:cubicBezTo>
                <a:close/>
              </a:path>
            </a:pathLst>
          </a:custGeom>
          <a:solidFill>
            <a:srgbClr val="FFC8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5"/>
          <p:cNvSpPr/>
          <p:nvPr/>
        </p:nvSpPr>
        <p:spPr>
          <a:xfrm>
            <a:off x="6730875" y="2308151"/>
            <a:ext cx="26378" cy="20615"/>
          </a:xfrm>
          <a:custGeom>
            <a:rect b="b" l="l" r="r" t="t"/>
            <a:pathLst>
              <a:path extrusionOk="0" h="347" w="444">
                <a:moveTo>
                  <a:pt x="222" y="0"/>
                </a:moveTo>
                <a:cubicBezTo>
                  <a:pt x="1" y="0"/>
                  <a:pt x="1" y="346"/>
                  <a:pt x="222" y="346"/>
                </a:cubicBezTo>
                <a:cubicBezTo>
                  <a:pt x="443" y="346"/>
                  <a:pt x="443"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5"/>
          <p:cNvSpPr/>
          <p:nvPr/>
        </p:nvSpPr>
        <p:spPr>
          <a:xfrm>
            <a:off x="6799848" y="2322112"/>
            <a:ext cx="26794" cy="20615"/>
          </a:xfrm>
          <a:custGeom>
            <a:rect b="b" l="l" r="r" t="t"/>
            <a:pathLst>
              <a:path extrusionOk="0" h="347" w="451">
                <a:moveTo>
                  <a:pt x="229" y="0"/>
                </a:moveTo>
                <a:cubicBezTo>
                  <a:pt x="1" y="0"/>
                  <a:pt x="1"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5"/>
          <p:cNvSpPr/>
          <p:nvPr/>
        </p:nvSpPr>
        <p:spPr>
          <a:xfrm>
            <a:off x="6758797" y="2354133"/>
            <a:ext cx="26735" cy="20615"/>
          </a:xfrm>
          <a:custGeom>
            <a:rect b="b" l="l" r="r" t="t"/>
            <a:pathLst>
              <a:path extrusionOk="0" h="347" w="450">
                <a:moveTo>
                  <a:pt x="229" y="1"/>
                </a:moveTo>
                <a:cubicBezTo>
                  <a:pt x="1" y="1"/>
                  <a:pt x="1" y="346"/>
                  <a:pt x="229" y="346"/>
                </a:cubicBezTo>
                <a:cubicBezTo>
                  <a:pt x="450" y="346"/>
                  <a:pt x="450" y="1"/>
                  <a:pt x="229"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5"/>
          <p:cNvSpPr/>
          <p:nvPr/>
        </p:nvSpPr>
        <p:spPr>
          <a:xfrm>
            <a:off x="6698438" y="2356628"/>
            <a:ext cx="26735" cy="20556"/>
          </a:xfrm>
          <a:custGeom>
            <a:rect b="b" l="l" r="r" t="t"/>
            <a:pathLst>
              <a:path extrusionOk="0" h="346" w="450">
                <a:moveTo>
                  <a:pt x="229" y="0"/>
                </a:moveTo>
                <a:cubicBezTo>
                  <a:pt x="1" y="0"/>
                  <a:pt x="1"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5"/>
          <p:cNvSpPr/>
          <p:nvPr/>
        </p:nvSpPr>
        <p:spPr>
          <a:xfrm>
            <a:off x="6752618" y="2403025"/>
            <a:ext cx="26378" cy="20556"/>
          </a:xfrm>
          <a:custGeom>
            <a:rect b="b" l="l" r="r" t="t"/>
            <a:pathLst>
              <a:path extrusionOk="0" h="346" w="444">
                <a:moveTo>
                  <a:pt x="222" y="0"/>
                </a:moveTo>
                <a:cubicBezTo>
                  <a:pt x="1" y="0"/>
                  <a:pt x="1" y="346"/>
                  <a:pt x="222" y="346"/>
                </a:cubicBezTo>
                <a:cubicBezTo>
                  <a:pt x="443" y="346"/>
                  <a:pt x="443"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5"/>
          <p:cNvSpPr/>
          <p:nvPr/>
        </p:nvSpPr>
        <p:spPr>
          <a:xfrm>
            <a:off x="6802759" y="2384965"/>
            <a:ext cx="26319" cy="20556"/>
          </a:xfrm>
          <a:custGeom>
            <a:rect b="b" l="l" r="r" t="t"/>
            <a:pathLst>
              <a:path extrusionOk="0" h="346" w="443">
                <a:moveTo>
                  <a:pt x="221" y="0"/>
                </a:moveTo>
                <a:cubicBezTo>
                  <a:pt x="0" y="0"/>
                  <a:pt x="0" y="346"/>
                  <a:pt x="221" y="346"/>
                </a:cubicBezTo>
                <a:cubicBezTo>
                  <a:pt x="443" y="346"/>
                  <a:pt x="443"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5"/>
          <p:cNvSpPr/>
          <p:nvPr/>
        </p:nvSpPr>
        <p:spPr>
          <a:xfrm>
            <a:off x="6149098" y="4437196"/>
            <a:ext cx="36834" cy="127256"/>
          </a:xfrm>
          <a:custGeom>
            <a:rect b="b" l="l" r="r" t="t"/>
            <a:pathLst>
              <a:path extrusionOk="0" h="2142" w="620">
                <a:moveTo>
                  <a:pt x="305" y="0"/>
                </a:moveTo>
                <a:cubicBezTo>
                  <a:pt x="155" y="0"/>
                  <a:pt x="4" y="97"/>
                  <a:pt x="4" y="290"/>
                </a:cubicBezTo>
                <a:cubicBezTo>
                  <a:pt x="4" y="809"/>
                  <a:pt x="11" y="1327"/>
                  <a:pt x="4" y="1846"/>
                </a:cubicBezTo>
                <a:cubicBezTo>
                  <a:pt x="1" y="2043"/>
                  <a:pt x="150" y="2141"/>
                  <a:pt x="300" y="2141"/>
                </a:cubicBezTo>
                <a:cubicBezTo>
                  <a:pt x="450" y="2141"/>
                  <a:pt x="602" y="2043"/>
                  <a:pt x="606" y="1846"/>
                </a:cubicBezTo>
                <a:cubicBezTo>
                  <a:pt x="620" y="1327"/>
                  <a:pt x="606" y="809"/>
                  <a:pt x="606" y="290"/>
                </a:cubicBezTo>
                <a:cubicBezTo>
                  <a:pt x="606" y="97"/>
                  <a:pt x="455" y="0"/>
                  <a:pt x="305" y="0"/>
                </a:cubicBezTo>
                <a:close/>
              </a:path>
            </a:pathLst>
          </a:custGeom>
          <a:solidFill>
            <a:srgbClr val="FF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5"/>
          <p:cNvSpPr/>
          <p:nvPr/>
        </p:nvSpPr>
        <p:spPr>
          <a:xfrm>
            <a:off x="6070916" y="4296695"/>
            <a:ext cx="190171" cy="169675"/>
          </a:xfrm>
          <a:custGeom>
            <a:rect b="b" l="l" r="r" t="t"/>
            <a:pathLst>
              <a:path extrusionOk="0" h="2856" w="3201">
                <a:moveTo>
                  <a:pt x="1597" y="1"/>
                </a:moveTo>
                <a:cubicBezTo>
                  <a:pt x="719" y="1"/>
                  <a:pt x="0" y="644"/>
                  <a:pt x="0" y="1432"/>
                </a:cubicBezTo>
                <a:cubicBezTo>
                  <a:pt x="0" y="2220"/>
                  <a:pt x="719" y="2856"/>
                  <a:pt x="1597" y="2856"/>
                </a:cubicBezTo>
                <a:cubicBezTo>
                  <a:pt x="2482" y="2856"/>
                  <a:pt x="3201" y="2220"/>
                  <a:pt x="3201" y="1432"/>
                </a:cubicBezTo>
                <a:cubicBezTo>
                  <a:pt x="3201" y="644"/>
                  <a:pt x="2482" y="1"/>
                  <a:pt x="1597" y="1"/>
                </a:cubicBezTo>
                <a:close/>
              </a:path>
            </a:pathLst>
          </a:custGeom>
          <a:solidFill>
            <a:srgbClr val="FFC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5"/>
          <p:cNvSpPr/>
          <p:nvPr/>
        </p:nvSpPr>
        <p:spPr>
          <a:xfrm>
            <a:off x="6118918" y="4326696"/>
            <a:ext cx="26378" cy="20615"/>
          </a:xfrm>
          <a:custGeom>
            <a:rect b="b" l="l" r="r" t="t"/>
            <a:pathLst>
              <a:path extrusionOk="0" h="347" w="444">
                <a:moveTo>
                  <a:pt x="222" y="1"/>
                </a:moveTo>
                <a:cubicBezTo>
                  <a:pt x="1" y="1"/>
                  <a:pt x="1" y="346"/>
                  <a:pt x="222" y="346"/>
                </a:cubicBezTo>
                <a:cubicBezTo>
                  <a:pt x="443" y="346"/>
                  <a:pt x="443"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5"/>
          <p:cNvSpPr/>
          <p:nvPr/>
        </p:nvSpPr>
        <p:spPr>
          <a:xfrm>
            <a:off x="6188723" y="4327944"/>
            <a:ext cx="26794" cy="20556"/>
          </a:xfrm>
          <a:custGeom>
            <a:rect b="b" l="l" r="r" t="t"/>
            <a:pathLst>
              <a:path extrusionOk="0" h="346" w="451">
                <a:moveTo>
                  <a:pt x="229" y="0"/>
                </a:moveTo>
                <a:cubicBezTo>
                  <a:pt x="1" y="0"/>
                  <a:pt x="1" y="346"/>
                  <a:pt x="229" y="346"/>
                </a:cubicBezTo>
                <a:cubicBezTo>
                  <a:pt x="450" y="346"/>
                  <a:pt x="450" y="0"/>
                  <a:pt x="22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a:off x="6155514" y="4369827"/>
            <a:ext cx="26735" cy="20556"/>
          </a:xfrm>
          <a:custGeom>
            <a:rect b="b" l="l" r="r" t="t"/>
            <a:pathLst>
              <a:path extrusionOk="0" h="346" w="450">
                <a:moveTo>
                  <a:pt x="221" y="0"/>
                </a:moveTo>
                <a:cubicBezTo>
                  <a:pt x="0" y="0"/>
                  <a:pt x="0" y="346"/>
                  <a:pt x="221" y="346"/>
                </a:cubicBezTo>
                <a:cubicBezTo>
                  <a:pt x="449" y="346"/>
                  <a:pt x="449"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5"/>
          <p:cNvSpPr/>
          <p:nvPr/>
        </p:nvSpPr>
        <p:spPr>
          <a:xfrm>
            <a:off x="6092244" y="4376362"/>
            <a:ext cx="26735" cy="20615"/>
          </a:xfrm>
          <a:custGeom>
            <a:rect b="b" l="l" r="r" t="t"/>
            <a:pathLst>
              <a:path extrusionOk="0" h="347" w="450">
                <a:moveTo>
                  <a:pt x="222" y="1"/>
                </a:moveTo>
                <a:cubicBezTo>
                  <a:pt x="1" y="1"/>
                  <a:pt x="1" y="347"/>
                  <a:pt x="222" y="347"/>
                </a:cubicBezTo>
                <a:cubicBezTo>
                  <a:pt x="450" y="347"/>
                  <a:pt x="450" y="1"/>
                  <a:pt x="222"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5"/>
          <p:cNvSpPr/>
          <p:nvPr/>
        </p:nvSpPr>
        <p:spPr>
          <a:xfrm>
            <a:off x="6154682" y="4421155"/>
            <a:ext cx="26735" cy="20615"/>
          </a:xfrm>
          <a:custGeom>
            <a:rect b="b" l="l" r="r" t="t"/>
            <a:pathLst>
              <a:path extrusionOk="0" h="347" w="450">
                <a:moveTo>
                  <a:pt x="221" y="0"/>
                </a:moveTo>
                <a:cubicBezTo>
                  <a:pt x="0" y="0"/>
                  <a:pt x="0" y="346"/>
                  <a:pt x="221" y="346"/>
                </a:cubicBezTo>
                <a:cubicBezTo>
                  <a:pt x="450" y="346"/>
                  <a:pt x="450" y="0"/>
                  <a:pt x="22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5"/>
          <p:cNvSpPr/>
          <p:nvPr/>
        </p:nvSpPr>
        <p:spPr>
          <a:xfrm>
            <a:off x="6207615" y="4389550"/>
            <a:ext cx="26794" cy="20556"/>
          </a:xfrm>
          <a:custGeom>
            <a:rect b="b" l="l" r="r" t="t"/>
            <a:pathLst>
              <a:path extrusionOk="0" h="346" w="451">
                <a:moveTo>
                  <a:pt x="222" y="0"/>
                </a:moveTo>
                <a:cubicBezTo>
                  <a:pt x="1" y="0"/>
                  <a:pt x="1" y="346"/>
                  <a:pt x="222" y="346"/>
                </a:cubicBezTo>
                <a:cubicBezTo>
                  <a:pt x="450" y="346"/>
                  <a:pt x="450" y="0"/>
                  <a:pt x="22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1" name="Google Shape;731;p15"/>
          <p:cNvGrpSpPr/>
          <p:nvPr/>
        </p:nvGrpSpPr>
        <p:grpSpPr>
          <a:xfrm>
            <a:off x="4291013" y="1426934"/>
            <a:ext cx="236629" cy="75963"/>
            <a:chOff x="3694776" y="1547122"/>
            <a:chExt cx="236629" cy="75963"/>
          </a:xfrm>
        </p:grpSpPr>
        <p:sp>
          <p:nvSpPr>
            <p:cNvPr id="732" name="Google Shape;732;p15"/>
            <p:cNvSpPr/>
            <p:nvPr/>
          </p:nvSpPr>
          <p:spPr>
            <a:xfrm>
              <a:off x="3737063" y="1552886"/>
              <a:ext cx="24220" cy="50189"/>
            </a:xfrm>
            <a:custGeom>
              <a:rect b="b" l="l" r="r" t="t"/>
              <a:pathLst>
                <a:path extrusionOk="0" h="775" w="374">
                  <a:moveTo>
                    <a:pt x="186" y="1"/>
                  </a:moveTo>
                  <a:cubicBezTo>
                    <a:pt x="170" y="1"/>
                    <a:pt x="154" y="3"/>
                    <a:pt x="139" y="9"/>
                  </a:cubicBezTo>
                  <a:cubicBezTo>
                    <a:pt x="56" y="29"/>
                    <a:pt x="0" y="119"/>
                    <a:pt x="28" y="202"/>
                  </a:cubicBezTo>
                  <a:cubicBezTo>
                    <a:pt x="42" y="340"/>
                    <a:pt x="49" y="486"/>
                    <a:pt x="49" y="624"/>
                  </a:cubicBezTo>
                  <a:cubicBezTo>
                    <a:pt x="56" y="724"/>
                    <a:pt x="133" y="774"/>
                    <a:pt x="211" y="774"/>
                  </a:cubicBezTo>
                  <a:cubicBezTo>
                    <a:pt x="289" y="774"/>
                    <a:pt x="367" y="724"/>
                    <a:pt x="374" y="624"/>
                  </a:cubicBezTo>
                  <a:cubicBezTo>
                    <a:pt x="374" y="451"/>
                    <a:pt x="360" y="285"/>
                    <a:pt x="339" y="119"/>
                  </a:cubicBezTo>
                  <a:cubicBezTo>
                    <a:pt x="317" y="46"/>
                    <a:pt x="253" y="1"/>
                    <a:pt x="186"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a:off x="3781812" y="1573220"/>
              <a:ext cx="24220" cy="46368"/>
            </a:xfrm>
            <a:custGeom>
              <a:rect b="b" l="l" r="r" t="t"/>
              <a:pathLst>
                <a:path extrusionOk="0" h="716" w="374">
                  <a:moveTo>
                    <a:pt x="178" y="1"/>
                  </a:moveTo>
                  <a:cubicBezTo>
                    <a:pt x="165" y="1"/>
                    <a:pt x="152" y="2"/>
                    <a:pt x="139" y="6"/>
                  </a:cubicBezTo>
                  <a:cubicBezTo>
                    <a:pt x="56" y="33"/>
                    <a:pt x="1" y="123"/>
                    <a:pt x="28" y="206"/>
                  </a:cubicBezTo>
                  <a:cubicBezTo>
                    <a:pt x="42" y="324"/>
                    <a:pt x="49" y="448"/>
                    <a:pt x="49" y="566"/>
                  </a:cubicBezTo>
                  <a:cubicBezTo>
                    <a:pt x="56" y="666"/>
                    <a:pt x="134" y="716"/>
                    <a:pt x="211" y="716"/>
                  </a:cubicBezTo>
                  <a:cubicBezTo>
                    <a:pt x="289" y="716"/>
                    <a:pt x="367" y="666"/>
                    <a:pt x="374" y="566"/>
                  </a:cubicBezTo>
                  <a:cubicBezTo>
                    <a:pt x="374" y="420"/>
                    <a:pt x="360" y="268"/>
                    <a:pt x="339" y="123"/>
                  </a:cubicBezTo>
                  <a:cubicBezTo>
                    <a:pt x="316" y="47"/>
                    <a:pt x="248" y="1"/>
                    <a:pt x="178"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5"/>
            <p:cNvSpPr/>
            <p:nvPr/>
          </p:nvSpPr>
          <p:spPr>
            <a:xfrm>
              <a:off x="3821185" y="1547122"/>
              <a:ext cx="24285" cy="48311"/>
            </a:xfrm>
            <a:custGeom>
              <a:rect b="b" l="l" r="r" t="t"/>
              <a:pathLst>
                <a:path extrusionOk="0" h="746" w="375">
                  <a:moveTo>
                    <a:pt x="183" y="1"/>
                  </a:moveTo>
                  <a:cubicBezTo>
                    <a:pt x="169" y="1"/>
                    <a:pt x="154" y="3"/>
                    <a:pt x="139" y="8"/>
                  </a:cubicBezTo>
                  <a:cubicBezTo>
                    <a:pt x="49" y="35"/>
                    <a:pt x="1" y="118"/>
                    <a:pt x="22" y="208"/>
                  </a:cubicBezTo>
                  <a:cubicBezTo>
                    <a:pt x="42" y="333"/>
                    <a:pt x="49" y="464"/>
                    <a:pt x="42" y="595"/>
                  </a:cubicBezTo>
                  <a:cubicBezTo>
                    <a:pt x="49" y="695"/>
                    <a:pt x="127" y="746"/>
                    <a:pt x="205" y="746"/>
                  </a:cubicBezTo>
                  <a:cubicBezTo>
                    <a:pt x="282" y="746"/>
                    <a:pt x="360" y="695"/>
                    <a:pt x="367" y="595"/>
                  </a:cubicBezTo>
                  <a:cubicBezTo>
                    <a:pt x="374" y="436"/>
                    <a:pt x="360" y="277"/>
                    <a:pt x="333" y="118"/>
                  </a:cubicBezTo>
                  <a:cubicBezTo>
                    <a:pt x="316" y="50"/>
                    <a:pt x="252" y="1"/>
                    <a:pt x="183"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5"/>
            <p:cNvSpPr/>
            <p:nvPr/>
          </p:nvSpPr>
          <p:spPr>
            <a:xfrm>
              <a:off x="3861853" y="1575292"/>
              <a:ext cx="24350" cy="42547"/>
            </a:xfrm>
            <a:custGeom>
              <a:rect b="b" l="l" r="r" t="t"/>
              <a:pathLst>
                <a:path extrusionOk="0" h="657" w="376">
                  <a:moveTo>
                    <a:pt x="197" y="1"/>
                  </a:moveTo>
                  <a:cubicBezTo>
                    <a:pt x="101" y="1"/>
                    <a:pt x="0" y="81"/>
                    <a:pt x="29" y="202"/>
                  </a:cubicBezTo>
                  <a:cubicBezTo>
                    <a:pt x="50" y="305"/>
                    <a:pt x="57" y="402"/>
                    <a:pt x="50" y="506"/>
                  </a:cubicBezTo>
                  <a:cubicBezTo>
                    <a:pt x="57" y="606"/>
                    <a:pt x="135" y="656"/>
                    <a:pt x="213" y="656"/>
                  </a:cubicBezTo>
                  <a:cubicBezTo>
                    <a:pt x="290" y="656"/>
                    <a:pt x="368" y="606"/>
                    <a:pt x="375" y="506"/>
                  </a:cubicBezTo>
                  <a:cubicBezTo>
                    <a:pt x="375" y="375"/>
                    <a:pt x="368" y="243"/>
                    <a:pt x="341" y="119"/>
                  </a:cubicBezTo>
                  <a:cubicBezTo>
                    <a:pt x="321" y="36"/>
                    <a:pt x="260" y="1"/>
                    <a:pt x="197"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5"/>
            <p:cNvSpPr/>
            <p:nvPr/>
          </p:nvSpPr>
          <p:spPr>
            <a:xfrm>
              <a:off x="3694776" y="1587078"/>
              <a:ext cx="22213" cy="36007"/>
            </a:xfrm>
            <a:custGeom>
              <a:rect b="b" l="l" r="r" t="t"/>
              <a:pathLst>
                <a:path extrusionOk="0" h="556" w="343">
                  <a:moveTo>
                    <a:pt x="173" y="1"/>
                  </a:moveTo>
                  <a:cubicBezTo>
                    <a:pt x="95" y="1"/>
                    <a:pt x="17" y="51"/>
                    <a:pt x="10" y="151"/>
                  </a:cubicBezTo>
                  <a:lnTo>
                    <a:pt x="10" y="379"/>
                  </a:lnTo>
                  <a:cubicBezTo>
                    <a:pt x="0" y="497"/>
                    <a:pt x="85" y="555"/>
                    <a:pt x="170" y="555"/>
                  </a:cubicBezTo>
                  <a:cubicBezTo>
                    <a:pt x="256" y="555"/>
                    <a:pt x="342" y="497"/>
                    <a:pt x="335" y="379"/>
                  </a:cubicBezTo>
                  <a:lnTo>
                    <a:pt x="335" y="151"/>
                  </a:lnTo>
                  <a:cubicBezTo>
                    <a:pt x="328" y="51"/>
                    <a:pt x="251" y="1"/>
                    <a:pt x="173"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5"/>
            <p:cNvSpPr/>
            <p:nvPr/>
          </p:nvSpPr>
          <p:spPr>
            <a:xfrm>
              <a:off x="3909386" y="1564736"/>
              <a:ext cx="22018" cy="35942"/>
            </a:xfrm>
            <a:custGeom>
              <a:rect b="b" l="l" r="r" t="t"/>
              <a:pathLst>
                <a:path extrusionOk="0" h="555" w="340">
                  <a:moveTo>
                    <a:pt x="170" y="0"/>
                  </a:moveTo>
                  <a:cubicBezTo>
                    <a:pt x="92" y="0"/>
                    <a:pt x="14" y="50"/>
                    <a:pt x="7" y="150"/>
                  </a:cubicBezTo>
                  <a:lnTo>
                    <a:pt x="7" y="379"/>
                  </a:lnTo>
                  <a:cubicBezTo>
                    <a:pt x="1" y="496"/>
                    <a:pt x="85" y="555"/>
                    <a:pt x="170" y="555"/>
                  </a:cubicBezTo>
                  <a:cubicBezTo>
                    <a:pt x="255" y="555"/>
                    <a:pt x="339" y="496"/>
                    <a:pt x="332" y="379"/>
                  </a:cubicBezTo>
                  <a:lnTo>
                    <a:pt x="332" y="150"/>
                  </a:lnTo>
                  <a:cubicBezTo>
                    <a:pt x="325" y="50"/>
                    <a:pt x="248" y="0"/>
                    <a:pt x="170"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 name="Google Shape;738;p15"/>
          <p:cNvGrpSpPr/>
          <p:nvPr/>
        </p:nvGrpSpPr>
        <p:grpSpPr>
          <a:xfrm>
            <a:off x="5595097" y="3361545"/>
            <a:ext cx="236629" cy="75704"/>
            <a:chOff x="5312059" y="3533670"/>
            <a:chExt cx="236629" cy="75704"/>
          </a:xfrm>
        </p:grpSpPr>
        <p:sp>
          <p:nvSpPr>
            <p:cNvPr id="739" name="Google Shape;739;p15"/>
            <p:cNvSpPr/>
            <p:nvPr/>
          </p:nvSpPr>
          <p:spPr>
            <a:xfrm>
              <a:off x="5354347" y="3539110"/>
              <a:ext cx="24220" cy="50124"/>
            </a:xfrm>
            <a:custGeom>
              <a:rect b="b" l="l" r="r" t="t"/>
              <a:pathLst>
                <a:path extrusionOk="0" h="774" w="374">
                  <a:moveTo>
                    <a:pt x="183" y="0"/>
                  </a:moveTo>
                  <a:cubicBezTo>
                    <a:pt x="168" y="0"/>
                    <a:pt x="154" y="3"/>
                    <a:pt x="139" y="8"/>
                  </a:cubicBezTo>
                  <a:cubicBezTo>
                    <a:pt x="49" y="35"/>
                    <a:pt x="1" y="118"/>
                    <a:pt x="21" y="208"/>
                  </a:cubicBezTo>
                  <a:cubicBezTo>
                    <a:pt x="42" y="346"/>
                    <a:pt x="49" y="485"/>
                    <a:pt x="49" y="623"/>
                  </a:cubicBezTo>
                  <a:cubicBezTo>
                    <a:pt x="56" y="723"/>
                    <a:pt x="132" y="773"/>
                    <a:pt x="208" y="773"/>
                  </a:cubicBezTo>
                  <a:cubicBezTo>
                    <a:pt x="284" y="773"/>
                    <a:pt x="360" y="723"/>
                    <a:pt x="367" y="623"/>
                  </a:cubicBezTo>
                  <a:cubicBezTo>
                    <a:pt x="374" y="457"/>
                    <a:pt x="360" y="284"/>
                    <a:pt x="332" y="118"/>
                  </a:cubicBezTo>
                  <a:cubicBezTo>
                    <a:pt x="315" y="50"/>
                    <a:pt x="251" y="0"/>
                    <a:pt x="183"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5"/>
            <p:cNvSpPr/>
            <p:nvPr/>
          </p:nvSpPr>
          <p:spPr>
            <a:xfrm>
              <a:off x="5399095" y="3559703"/>
              <a:ext cx="24285" cy="46498"/>
            </a:xfrm>
            <a:custGeom>
              <a:rect b="b" l="l" r="r" t="t"/>
              <a:pathLst>
                <a:path extrusionOk="0" h="718" w="375">
                  <a:moveTo>
                    <a:pt x="183" y="0"/>
                  </a:moveTo>
                  <a:cubicBezTo>
                    <a:pt x="169" y="0"/>
                    <a:pt x="154" y="3"/>
                    <a:pt x="139" y="8"/>
                  </a:cubicBezTo>
                  <a:cubicBezTo>
                    <a:pt x="49" y="28"/>
                    <a:pt x="1" y="118"/>
                    <a:pt x="22" y="208"/>
                  </a:cubicBezTo>
                  <a:cubicBezTo>
                    <a:pt x="42" y="326"/>
                    <a:pt x="49" y="443"/>
                    <a:pt x="49" y="568"/>
                  </a:cubicBezTo>
                  <a:cubicBezTo>
                    <a:pt x="56" y="668"/>
                    <a:pt x="132" y="718"/>
                    <a:pt x="208" y="718"/>
                  </a:cubicBezTo>
                  <a:cubicBezTo>
                    <a:pt x="284" y="718"/>
                    <a:pt x="360" y="668"/>
                    <a:pt x="367" y="568"/>
                  </a:cubicBezTo>
                  <a:cubicBezTo>
                    <a:pt x="374" y="415"/>
                    <a:pt x="360" y="263"/>
                    <a:pt x="333" y="118"/>
                  </a:cubicBezTo>
                  <a:cubicBezTo>
                    <a:pt x="316" y="50"/>
                    <a:pt x="252" y="0"/>
                    <a:pt x="183"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5"/>
            <p:cNvSpPr/>
            <p:nvPr/>
          </p:nvSpPr>
          <p:spPr>
            <a:xfrm>
              <a:off x="5438080" y="3533670"/>
              <a:ext cx="24220" cy="48376"/>
            </a:xfrm>
            <a:custGeom>
              <a:rect b="b" l="l" r="r" t="t"/>
              <a:pathLst>
                <a:path extrusionOk="0" h="747" w="374">
                  <a:moveTo>
                    <a:pt x="186" y="1"/>
                  </a:moveTo>
                  <a:cubicBezTo>
                    <a:pt x="170" y="1"/>
                    <a:pt x="154" y="3"/>
                    <a:pt x="138" y="9"/>
                  </a:cubicBezTo>
                  <a:cubicBezTo>
                    <a:pt x="56" y="29"/>
                    <a:pt x="0" y="119"/>
                    <a:pt x="28" y="202"/>
                  </a:cubicBezTo>
                  <a:cubicBezTo>
                    <a:pt x="42" y="334"/>
                    <a:pt x="56" y="465"/>
                    <a:pt x="49" y="596"/>
                  </a:cubicBezTo>
                  <a:cubicBezTo>
                    <a:pt x="56" y="696"/>
                    <a:pt x="133" y="747"/>
                    <a:pt x="211" y="747"/>
                  </a:cubicBezTo>
                  <a:cubicBezTo>
                    <a:pt x="289" y="747"/>
                    <a:pt x="367" y="696"/>
                    <a:pt x="374" y="596"/>
                  </a:cubicBezTo>
                  <a:cubicBezTo>
                    <a:pt x="374" y="437"/>
                    <a:pt x="367" y="278"/>
                    <a:pt x="339" y="119"/>
                  </a:cubicBezTo>
                  <a:cubicBezTo>
                    <a:pt x="317" y="47"/>
                    <a:pt x="253" y="1"/>
                    <a:pt x="186"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5"/>
            <p:cNvSpPr/>
            <p:nvPr/>
          </p:nvSpPr>
          <p:spPr>
            <a:xfrm>
              <a:off x="5478684" y="3561711"/>
              <a:ext cx="24803" cy="42742"/>
            </a:xfrm>
            <a:custGeom>
              <a:rect b="b" l="l" r="r" t="t"/>
              <a:pathLst>
                <a:path extrusionOk="0" h="660" w="383">
                  <a:moveTo>
                    <a:pt x="202" y="0"/>
                  </a:moveTo>
                  <a:cubicBezTo>
                    <a:pt x="104" y="0"/>
                    <a:pt x="1" y="80"/>
                    <a:pt x="30" y="205"/>
                  </a:cubicBezTo>
                  <a:cubicBezTo>
                    <a:pt x="51" y="301"/>
                    <a:pt x="58" y="405"/>
                    <a:pt x="58" y="509"/>
                  </a:cubicBezTo>
                  <a:cubicBezTo>
                    <a:pt x="64" y="609"/>
                    <a:pt x="141" y="659"/>
                    <a:pt x="217" y="659"/>
                  </a:cubicBezTo>
                  <a:cubicBezTo>
                    <a:pt x="294" y="659"/>
                    <a:pt x="372" y="609"/>
                    <a:pt x="382" y="509"/>
                  </a:cubicBezTo>
                  <a:cubicBezTo>
                    <a:pt x="382" y="378"/>
                    <a:pt x="369" y="246"/>
                    <a:pt x="348" y="115"/>
                  </a:cubicBezTo>
                  <a:cubicBezTo>
                    <a:pt x="329" y="35"/>
                    <a:pt x="267" y="0"/>
                    <a:pt x="202"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5"/>
            <p:cNvSpPr/>
            <p:nvPr/>
          </p:nvSpPr>
          <p:spPr>
            <a:xfrm>
              <a:off x="5312059" y="3573367"/>
              <a:ext cx="22018" cy="36007"/>
            </a:xfrm>
            <a:custGeom>
              <a:rect b="b" l="l" r="r" t="t"/>
              <a:pathLst>
                <a:path extrusionOk="0" h="556" w="340">
                  <a:moveTo>
                    <a:pt x="170" y="1"/>
                  </a:moveTo>
                  <a:cubicBezTo>
                    <a:pt x="94" y="1"/>
                    <a:pt x="18" y="52"/>
                    <a:pt x="11" y="156"/>
                  </a:cubicBezTo>
                  <a:lnTo>
                    <a:pt x="11" y="384"/>
                  </a:lnTo>
                  <a:cubicBezTo>
                    <a:pt x="0" y="498"/>
                    <a:pt x="85" y="555"/>
                    <a:pt x="170" y="555"/>
                  </a:cubicBezTo>
                  <a:cubicBezTo>
                    <a:pt x="254" y="555"/>
                    <a:pt x="339" y="498"/>
                    <a:pt x="329" y="384"/>
                  </a:cubicBezTo>
                  <a:lnTo>
                    <a:pt x="329" y="156"/>
                  </a:lnTo>
                  <a:cubicBezTo>
                    <a:pt x="322" y="52"/>
                    <a:pt x="246" y="1"/>
                    <a:pt x="170"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5"/>
            <p:cNvSpPr/>
            <p:nvPr/>
          </p:nvSpPr>
          <p:spPr>
            <a:xfrm>
              <a:off x="5526475" y="3550961"/>
              <a:ext cx="22213" cy="36007"/>
            </a:xfrm>
            <a:custGeom>
              <a:rect b="b" l="l" r="r" t="t"/>
              <a:pathLst>
                <a:path extrusionOk="0" h="556" w="343">
                  <a:moveTo>
                    <a:pt x="171" y="1"/>
                  </a:moveTo>
                  <a:cubicBezTo>
                    <a:pt x="94" y="1"/>
                    <a:pt x="18" y="53"/>
                    <a:pt x="11" y="156"/>
                  </a:cubicBezTo>
                  <a:lnTo>
                    <a:pt x="11" y="385"/>
                  </a:lnTo>
                  <a:cubicBezTo>
                    <a:pt x="0" y="499"/>
                    <a:pt x="85" y="556"/>
                    <a:pt x="171" y="556"/>
                  </a:cubicBezTo>
                  <a:cubicBezTo>
                    <a:pt x="256" y="556"/>
                    <a:pt x="343" y="499"/>
                    <a:pt x="336" y="385"/>
                  </a:cubicBezTo>
                  <a:lnTo>
                    <a:pt x="336" y="156"/>
                  </a:lnTo>
                  <a:cubicBezTo>
                    <a:pt x="325" y="53"/>
                    <a:pt x="248" y="1"/>
                    <a:pt x="171" y="1"/>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5" name="Google Shape;745;p15"/>
          <p:cNvSpPr/>
          <p:nvPr/>
        </p:nvSpPr>
        <p:spPr>
          <a:xfrm>
            <a:off x="5444202" y="2253781"/>
            <a:ext cx="23832" cy="50124"/>
          </a:xfrm>
          <a:custGeom>
            <a:rect b="b" l="l" r="r" t="t"/>
            <a:pathLst>
              <a:path extrusionOk="0" h="774" w="368">
                <a:moveTo>
                  <a:pt x="180" y="0"/>
                </a:moveTo>
                <a:cubicBezTo>
                  <a:pt x="164" y="0"/>
                  <a:pt x="148" y="3"/>
                  <a:pt x="132" y="8"/>
                </a:cubicBezTo>
                <a:cubicBezTo>
                  <a:pt x="49" y="28"/>
                  <a:pt x="1" y="118"/>
                  <a:pt x="22" y="208"/>
                </a:cubicBezTo>
                <a:cubicBezTo>
                  <a:pt x="42" y="346"/>
                  <a:pt x="49" y="485"/>
                  <a:pt x="42" y="623"/>
                </a:cubicBezTo>
                <a:cubicBezTo>
                  <a:pt x="49" y="723"/>
                  <a:pt x="127" y="773"/>
                  <a:pt x="205" y="773"/>
                </a:cubicBezTo>
                <a:cubicBezTo>
                  <a:pt x="283" y="773"/>
                  <a:pt x="360" y="723"/>
                  <a:pt x="367" y="623"/>
                </a:cubicBezTo>
                <a:cubicBezTo>
                  <a:pt x="367" y="457"/>
                  <a:pt x="360" y="284"/>
                  <a:pt x="333" y="118"/>
                </a:cubicBezTo>
                <a:cubicBezTo>
                  <a:pt x="316" y="50"/>
                  <a:pt x="252" y="0"/>
                  <a:pt x="180"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5"/>
          <p:cNvSpPr/>
          <p:nvPr/>
        </p:nvSpPr>
        <p:spPr>
          <a:xfrm>
            <a:off x="5489015" y="2274374"/>
            <a:ext cx="24220" cy="46886"/>
          </a:xfrm>
          <a:custGeom>
            <a:rect b="b" l="l" r="r" t="t"/>
            <a:pathLst>
              <a:path extrusionOk="0" h="724" w="374">
                <a:moveTo>
                  <a:pt x="179" y="0"/>
                </a:moveTo>
                <a:cubicBezTo>
                  <a:pt x="163" y="0"/>
                  <a:pt x="147" y="3"/>
                  <a:pt x="132" y="8"/>
                </a:cubicBezTo>
                <a:cubicBezTo>
                  <a:pt x="49" y="28"/>
                  <a:pt x="0" y="118"/>
                  <a:pt x="21" y="201"/>
                </a:cubicBezTo>
                <a:cubicBezTo>
                  <a:pt x="42" y="326"/>
                  <a:pt x="49" y="443"/>
                  <a:pt x="42" y="567"/>
                </a:cubicBezTo>
                <a:cubicBezTo>
                  <a:pt x="42" y="671"/>
                  <a:pt x="123" y="723"/>
                  <a:pt x="204" y="723"/>
                </a:cubicBezTo>
                <a:cubicBezTo>
                  <a:pt x="285" y="723"/>
                  <a:pt x="367" y="671"/>
                  <a:pt x="367" y="567"/>
                </a:cubicBezTo>
                <a:cubicBezTo>
                  <a:pt x="374" y="415"/>
                  <a:pt x="360" y="263"/>
                  <a:pt x="332" y="118"/>
                </a:cubicBezTo>
                <a:cubicBezTo>
                  <a:pt x="315" y="50"/>
                  <a:pt x="251" y="0"/>
                  <a:pt x="179"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5"/>
          <p:cNvSpPr/>
          <p:nvPr/>
        </p:nvSpPr>
        <p:spPr>
          <a:xfrm>
            <a:off x="5527934" y="2248147"/>
            <a:ext cx="24220" cy="48829"/>
          </a:xfrm>
          <a:custGeom>
            <a:rect b="b" l="l" r="r" t="t"/>
            <a:pathLst>
              <a:path extrusionOk="0" h="754" w="374">
                <a:moveTo>
                  <a:pt x="178" y="0"/>
                </a:moveTo>
                <a:cubicBezTo>
                  <a:pt x="165" y="0"/>
                  <a:pt x="152" y="2"/>
                  <a:pt x="139" y="5"/>
                </a:cubicBezTo>
                <a:cubicBezTo>
                  <a:pt x="56" y="32"/>
                  <a:pt x="1" y="122"/>
                  <a:pt x="28" y="205"/>
                </a:cubicBezTo>
                <a:cubicBezTo>
                  <a:pt x="42" y="337"/>
                  <a:pt x="49" y="468"/>
                  <a:pt x="49" y="592"/>
                </a:cubicBezTo>
                <a:cubicBezTo>
                  <a:pt x="49" y="699"/>
                  <a:pt x="130" y="753"/>
                  <a:pt x="211" y="753"/>
                </a:cubicBezTo>
                <a:cubicBezTo>
                  <a:pt x="293" y="753"/>
                  <a:pt x="374" y="699"/>
                  <a:pt x="374" y="592"/>
                </a:cubicBezTo>
                <a:cubicBezTo>
                  <a:pt x="374" y="433"/>
                  <a:pt x="360" y="274"/>
                  <a:pt x="339" y="122"/>
                </a:cubicBezTo>
                <a:cubicBezTo>
                  <a:pt x="316" y="46"/>
                  <a:pt x="248" y="0"/>
                  <a:pt x="178"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5"/>
          <p:cNvSpPr/>
          <p:nvPr/>
        </p:nvSpPr>
        <p:spPr>
          <a:xfrm>
            <a:off x="5568603" y="2276382"/>
            <a:ext cx="24285" cy="42288"/>
          </a:xfrm>
          <a:custGeom>
            <a:rect b="b" l="l" r="r" t="t"/>
            <a:pathLst>
              <a:path extrusionOk="0" h="653" w="375">
                <a:moveTo>
                  <a:pt x="197" y="0"/>
                </a:moveTo>
                <a:cubicBezTo>
                  <a:pt x="101" y="0"/>
                  <a:pt x="0" y="80"/>
                  <a:pt x="29" y="205"/>
                </a:cubicBezTo>
                <a:cubicBezTo>
                  <a:pt x="50" y="301"/>
                  <a:pt x="57" y="405"/>
                  <a:pt x="50" y="502"/>
                </a:cubicBezTo>
                <a:cubicBezTo>
                  <a:pt x="57" y="602"/>
                  <a:pt x="135" y="652"/>
                  <a:pt x="212" y="652"/>
                </a:cubicBezTo>
                <a:cubicBezTo>
                  <a:pt x="290" y="652"/>
                  <a:pt x="368" y="602"/>
                  <a:pt x="375" y="502"/>
                </a:cubicBezTo>
                <a:cubicBezTo>
                  <a:pt x="375" y="371"/>
                  <a:pt x="368" y="246"/>
                  <a:pt x="340" y="115"/>
                </a:cubicBezTo>
                <a:cubicBezTo>
                  <a:pt x="321" y="35"/>
                  <a:pt x="260" y="0"/>
                  <a:pt x="197"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5"/>
          <p:cNvSpPr/>
          <p:nvPr/>
        </p:nvSpPr>
        <p:spPr>
          <a:xfrm>
            <a:off x="5401461" y="2286614"/>
            <a:ext cx="22277" cy="36071"/>
          </a:xfrm>
          <a:custGeom>
            <a:rect b="b" l="l" r="r" t="t"/>
            <a:pathLst>
              <a:path extrusionOk="0" h="557" w="344">
                <a:moveTo>
                  <a:pt x="171" y="0"/>
                </a:moveTo>
                <a:cubicBezTo>
                  <a:pt x="86" y="0"/>
                  <a:pt x="1" y="57"/>
                  <a:pt x="11" y="171"/>
                </a:cubicBezTo>
                <a:lnTo>
                  <a:pt x="11" y="406"/>
                </a:lnTo>
                <a:cubicBezTo>
                  <a:pt x="18" y="506"/>
                  <a:pt x="96" y="556"/>
                  <a:pt x="174" y="556"/>
                </a:cubicBezTo>
                <a:cubicBezTo>
                  <a:pt x="251" y="556"/>
                  <a:pt x="329" y="506"/>
                  <a:pt x="336" y="406"/>
                </a:cubicBezTo>
                <a:lnTo>
                  <a:pt x="336" y="171"/>
                </a:lnTo>
                <a:cubicBezTo>
                  <a:pt x="343" y="57"/>
                  <a:pt x="257" y="0"/>
                  <a:pt x="171"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5"/>
          <p:cNvSpPr/>
          <p:nvPr/>
        </p:nvSpPr>
        <p:spPr>
          <a:xfrm>
            <a:off x="5616136" y="2264207"/>
            <a:ext cx="22018" cy="36071"/>
          </a:xfrm>
          <a:custGeom>
            <a:rect b="b" l="l" r="r" t="t"/>
            <a:pathLst>
              <a:path extrusionOk="0" h="557" w="340">
                <a:moveTo>
                  <a:pt x="170" y="0"/>
                </a:moveTo>
                <a:cubicBezTo>
                  <a:pt x="85" y="0"/>
                  <a:pt x="0" y="57"/>
                  <a:pt x="7" y="172"/>
                </a:cubicBezTo>
                <a:lnTo>
                  <a:pt x="7" y="407"/>
                </a:lnTo>
                <a:cubicBezTo>
                  <a:pt x="14" y="507"/>
                  <a:pt x="92" y="557"/>
                  <a:pt x="170" y="557"/>
                </a:cubicBezTo>
                <a:cubicBezTo>
                  <a:pt x="247" y="557"/>
                  <a:pt x="325" y="507"/>
                  <a:pt x="332" y="407"/>
                </a:cubicBezTo>
                <a:lnTo>
                  <a:pt x="332" y="172"/>
                </a:lnTo>
                <a:cubicBezTo>
                  <a:pt x="339" y="57"/>
                  <a:pt x="254" y="0"/>
                  <a:pt x="170" y="0"/>
                </a:cubicBezTo>
                <a:close/>
              </a:path>
            </a:pathLst>
          </a:custGeom>
          <a:solidFill>
            <a:srgbClr val="FFD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5"/>
          <p:cNvSpPr/>
          <p:nvPr/>
        </p:nvSpPr>
        <p:spPr>
          <a:xfrm>
            <a:off x="3071101" y="3770100"/>
            <a:ext cx="17288" cy="25419"/>
          </a:xfrm>
          <a:custGeom>
            <a:rect b="b" l="l" r="r" t="t"/>
            <a:pathLst>
              <a:path extrusionOk="0" h="347" w="236">
                <a:moveTo>
                  <a:pt x="118" y="35"/>
                </a:moveTo>
                <a:cubicBezTo>
                  <a:pt x="167" y="35"/>
                  <a:pt x="187" y="91"/>
                  <a:pt x="187" y="174"/>
                </a:cubicBezTo>
                <a:cubicBezTo>
                  <a:pt x="187" y="257"/>
                  <a:pt x="160" y="312"/>
                  <a:pt x="118" y="312"/>
                </a:cubicBezTo>
                <a:cubicBezTo>
                  <a:pt x="77" y="312"/>
                  <a:pt x="49" y="264"/>
                  <a:pt x="49" y="181"/>
                </a:cubicBezTo>
                <a:cubicBezTo>
                  <a:pt x="49" y="84"/>
                  <a:pt x="70" y="35"/>
                  <a:pt x="118" y="35"/>
                </a:cubicBezTo>
                <a:close/>
                <a:moveTo>
                  <a:pt x="125" y="1"/>
                </a:moveTo>
                <a:cubicBezTo>
                  <a:pt x="56" y="1"/>
                  <a:pt x="1" y="63"/>
                  <a:pt x="8" y="174"/>
                </a:cubicBezTo>
                <a:cubicBezTo>
                  <a:pt x="8" y="284"/>
                  <a:pt x="42" y="347"/>
                  <a:pt x="118" y="347"/>
                </a:cubicBezTo>
                <a:cubicBezTo>
                  <a:pt x="194" y="347"/>
                  <a:pt x="236" y="284"/>
                  <a:pt x="236" y="174"/>
                </a:cubicBezTo>
                <a:cubicBezTo>
                  <a:pt x="236" y="63"/>
                  <a:pt x="194" y="1"/>
                  <a:pt x="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2" name="Google Shape;752;p15"/>
          <p:cNvGrpSpPr/>
          <p:nvPr/>
        </p:nvGrpSpPr>
        <p:grpSpPr>
          <a:xfrm>
            <a:off x="4180832" y="3571699"/>
            <a:ext cx="269641" cy="39101"/>
            <a:chOff x="1883167" y="4036216"/>
            <a:chExt cx="231352" cy="33548"/>
          </a:xfrm>
        </p:grpSpPr>
        <p:sp>
          <p:nvSpPr>
            <p:cNvPr id="753" name="Google Shape;753;p15"/>
            <p:cNvSpPr/>
            <p:nvPr/>
          </p:nvSpPr>
          <p:spPr>
            <a:xfrm>
              <a:off x="1883167" y="4036216"/>
              <a:ext cx="55311" cy="33548"/>
            </a:xfrm>
            <a:custGeom>
              <a:rect b="b" l="l" r="r" t="t"/>
              <a:pathLst>
                <a:path extrusionOk="0" h="760" w="1253">
                  <a:moveTo>
                    <a:pt x="129" y="1"/>
                  </a:moveTo>
                  <a:cubicBezTo>
                    <a:pt x="65" y="1"/>
                    <a:pt x="1" y="44"/>
                    <a:pt x="1" y="131"/>
                  </a:cubicBezTo>
                  <a:cubicBezTo>
                    <a:pt x="1" y="476"/>
                    <a:pt x="277" y="760"/>
                    <a:pt x="623" y="760"/>
                  </a:cubicBezTo>
                  <a:cubicBezTo>
                    <a:pt x="969" y="760"/>
                    <a:pt x="1252" y="476"/>
                    <a:pt x="1252" y="131"/>
                  </a:cubicBezTo>
                  <a:cubicBezTo>
                    <a:pt x="1252" y="44"/>
                    <a:pt x="1188" y="1"/>
                    <a:pt x="1124" y="1"/>
                  </a:cubicBezTo>
                  <a:cubicBezTo>
                    <a:pt x="1060" y="1"/>
                    <a:pt x="996" y="44"/>
                    <a:pt x="996" y="131"/>
                  </a:cubicBezTo>
                  <a:cubicBezTo>
                    <a:pt x="982" y="366"/>
                    <a:pt x="803" y="483"/>
                    <a:pt x="624" y="483"/>
                  </a:cubicBezTo>
                  <a:cubicBezTo>
                    <a:pt x="445" y="483"/>
                    <a:pt x="267" y="366"/>
                    <a:pt x="257" y="131"/>
                  </a:cubicBezTo>
                  <a:cubicBezTo>
                    <a:pt x="257" y="44"/>
                    <a:pt x="193"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5"/>
            <p:cNvSpPr/>
            <p:nvPr/>
          </p:nvSpPr>
          <p:spPr>
            <a:xfrm>
              <a:off x="1927133" y="4036216"/>
              <a:ext cx="55266" cy="33548"/>
            </a:xfrm>
            <a:custGeom>
              <a:rect b="b" l="l" r="r" t="t"/>
              <a:pathLst>
                <a:path extrusionOk="0" h="760" w="1252">
                  <a:moveTo>
                    <a:pt x="128" y="1"/>
                  </a:moveTo>
                  <a:cubicBezTo>
                    <a:pt x="64" y="1"/>
                    <a:pt x="0" y="44"/>
                    <a:pt x="0" y="131"/>
                  </a:cubicBezTo>
                  <a:cubicBezTo>
                    <a:pt x="0" y="476"/>
                    <a:pt x="277" y="760"/>
                    <a:pt x="622" y="760"/>
                  </a:cubicBezTo>
                  <a:cubicBezTo>
                    <a:pt x="975" y="760"/>
                    <a:pt x="1251" y="476"/>
                    <a:pt x="1251" y="131"/>
                  </a:cubicBezTo>
                  <a:cubicBezTo>
                    <a:pt x="1251" y="44"/>
                    <a:pt x="1187" y="1"/>
                    <a:pt x="1124" y="1"/>
                  </a:cubicBezTo>
                  <a:cubicBezTo>
                    <a:pt x="1060" y="1"/>
                    <a:pt x="996" y="44"/>
                    <a:pt x="996" y="131"/>
                  </a:cubicBezTo>
                  <a:cubicBezTo>
                    <a:pt x="982" y="366"/>
                    <a:pt x="802" y="483"/>
                    <a:pt x="623" y="483"/>
                  </a:cubicBezTo>
                  <a:cubicBezTo>
                    <a:pt x="444" y="483"/>
                    <a:pt x="266"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5"/>
            <p:cNvSpPr/>
            <p:nvPr/>
          </p:nvSpPr>
          <p:spPr>
            <a:xfrm>
              <a:off x="1971055" y="4036216"/>
              <a:ext cx="55266" cy="33548"/>
            </a:xfrm>
            <a:custGeom>
              <a:rect b="b" l="l" r="r" t="t"/>
              <a:pathLst>
                <a:path extrusionOk="0" h="760" w="1252">
                  <a:moveTo>
                    <a:pt x="129" y="1"/>
                  </a:moveTo>
                  <a:cubicBezTo>
                    <a:pt x="65" y="1"/>
                    <a:pt x="1" y="44"/>
                    <a:pt x="1" y="131"/>
                  </a:cubicBezTo>
                  <a:cubicBezTo>
                    <a:pt x="1" y="476"/>
                    <a:pt x="277" y="760"/>
                    <a:pt x="630" y="760"/>
                  </a:cubicBezTo>
                  <a:cubicBezTo>
                    <a:pt x="975" y="760"/>
                    <a:pt x="1252" y="476"/>
                    <a:pt x="1252" y="131"/>
                  </a:cubicBezTo>
                  <a:cubicBezTo>
                    <a:pt x="1252" y="44"/>
                    <a:pt x="1188" y="1"/>
                    <a:pt x="1124" y="1"/>
                  </a:cubicBezTo>
                  <a:cubicBezTo>
                    <a:pt x="1060" y="1"/>
                    <a:pt x="996" y="44"/>
                    <a:pt x="996" y="131"/>
                  </a:cubicBezTo>
                  <a:cubicBezTo>
                    <a:pt x="996" y="376"/>
                    <a:pt x="811" y="499"/>
                    <a:pt x="626" y="499"/>
                  </a:cubicBezTo>
                  <a:cubicBezTo>
                    <a:pt x="441" y="499"/>
                    <a:pt x="256" y="376"/>
                    <a:pt x="256" y="131"/>
                  </a:cubicBezTo>
                  <a:cubicBezTo>
                    <a:pt x="256" y="44"/>
                    <a:pt x="192"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5"/>
            <p:cNvSpPr/>
            <p:nvPr/>
          </p:nvSpPr>
          <p:spPr>
            <a:xfrm>
              <a:off x="2015021" y="4036216"/>
              <a:ext cx="55266" cy="33548"/>
            </a:xfrm>
            <a:custGeom>
              <a:rect b="b" l="l" r="r" t="t"/>
              <a:pathLst>
                <a:path extrusionOk="0" h="760" w="1252">
                  <a:moveTo>
                    <a:pt x="128" y="1"/>
                  </a:moveTo>
                  <a:cubicBezTo>
                    <a:pt x="64" y="1"/>
                    <a:pt x="0" y="44"/>
                    <a:pt x="0" y="131"/>
                  </a:cubicBezTo>
                  <a:cubicBezTo>
                    <a:pt x="0" y="476"/>
                    <a:pt x="277" y="760"/>
                    <a:pt x="629" y="760"/>
                  </a:cubicBezTo>
                  <a:cubicBezTo>
                    <a:pt x="975" y="760"/>
                    <a:pt x="1251" y="476"/>
                    <a:pt x="1251" y="131"/>
                  </a:cubicBezTo>
                  <a:cubicBezTo>
                    <a:pt x="1251" y="44"/>
                    <a:pt x="1187" y="1"/>
                    <a:pt x="1123" y="1"/>
                  </a:cubicBezTo>
                  <a:cubicBezTo>
                    <a:pt x="1059" y="1"/>
                    <a:pt x="995" y="44"/>
                    <a:pt x="995" y="131"/>
                  </a:cubicBezTo>
                  <a:cubicBezTo>
                    <a:pt x="985" y="366"/>
                    <a:pt x="807" y="483"/>
                    <a:pt x="628" y="483"/>
                  </a:cubicBezTo>
                  <a:cubicBezTo>
                    <a:pt x="449" y="483"/>
                    <a:pt x="270"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5"/>
            <p:cNvSpPr/>
            <p:nvPr/>
          </p:nvSpPr>
          <p:spPr>
            <a:xfrm>
              <a:off x="2058943" y="4036216"/>
              <a:ext cx="55575" cy="33548"/>
            </a:xfrm>
            <a:custGeom>
              <a:rect b="b" l="l" r="r" t="t"/>
              <a:pathLst>
                <a:path extrusionOk="0" h="760" w="1259">
                  <a:moveTo>
                    <a:pt x="128" y="1"/>
                  </a:moveTo>
                  <a:cubicBezTo>
                    <a:pt x="64" y="1"/>
                    <a:pt x="0" y="44"/>
                    <a:pt x="0" y="131"/>
                  </a:cubicBezTo>
                  <a:cubicBezTo>
                    <a:pt x="0" y="476"/>
                    <a:pt x="284" y="760"/>
                    <a:pt x="629" y="760"/>
                  </a:cubicBezTo>
                  <a:cubicBezTo>
                    <a:pt x="975" y="760"/>
                    <a:pt x="1252" y="476"/>
                    <a:pt x="1258" y="131"/>
                  </a:cubicBezTo>
                  <a:cubicBezTo>
                    <a:pt x="1258" y="44"/>
                    <a:pt x="1193" y="1"/>
                    <a:pt x="1127" y="1"/>
                  </a:cubicBezTo>
                  <a:cubicBezTo>
                    <a:pt x="1061" y="1"/>
                    <a:pt x="996" y="44"/>
                    <a:pt x="996" y="131"/>
                  </a:cubicBezTo>
                  <a:cubicBezTo>
                    <a:pt x="985" y="366"/>
                    <a:pt x="807" y="483"/>
                    <a:pt x="629" y="483"/>
                  </a:cubicBezTo>
                  <a:cubicBezTo>
                    <a:pt x="450" y="483"/>
                    <a:pt x="270"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15"/>
          <p:cNvGrpSpPr/>
          <p:nvPr/>
        </p:nvGrpSpPr>
        <p:grpSpPr>
          <a:xfrm>
            <a:off x="3021954" y="3996857"/>
            <a:ext cx="115604" cy="38740"/>
            <a:chOff x="2375668" y="3866575"/>
            <a:chExt cx="99188" cy="33239"/>
          </a:xfrm>
        </p:grpSpPr>
        <p:sp>
          <p:nvSpPr>
            <p:cNvPr id="759" name="Google Shape;759;p15"/>
            <p:cNvSpPr/>
            <p:nvPr/>
          </p:nvSpPr>
          <p:spPr>
            <a:xfrm>
              <a:off x="2375668" y="3866575"/>
              <a:ext cx="55266" cy="33239"/>
            </a:xfrm>
            <a:custGeom>
              <a:rect b="b" l="l" r="r" t="t"/>
              <a:pathLst>
                <a:path extrusionOk="0" h="753" w="1252">
                  <a:moveTo>
                    <a:pt x="128" y="1"/>
                  </a:moveTo>
                  <a:cubicBezTo>
                    <a:pt x="64" y="1"/>
                    <a:pt x="0" y="44"/>
                    <a:pt x="0" y="130"/>
                  </a:cubicBezTo>
                  <a:cubicBezTo>
                    <a:pt x="0" y="476"/>
                    <a:pt x="277" y="752"/>
                    <a:pt x="623" y="752"/>
                  </a:cubicBezTo>
                  <a:cubicBezTo>
                    <a:pt x="968" y="752"/>
                    <a:pt x="1252" y="476"/>
                    <a:pt x="1252" y="130"/>
                  </a:cubicBezTo>
                  <a:cubicBezTo>
                    <a:pt x="1252" y="44"/>
                    <a:pt x="1188" y="1"/>
                    <a:pt x="1124" y="1"/>
                  </a:cubicBezTo>
                  <a:cubicBezTo>
                    <a:pt x="1060" y="1"/>
                    <a:pt x="996" y="44"/>
                    <a:pt x="996" y="130"/>
                  </a:cubicBezTo>
                  <a:cubicBezTo>
                    <a:pt x="982" y="362"/>
                    <a:pt x="802" y="478"/>
                    <a:pt x="623" y="478"/>
                  </a:cubicBezTo>
                  <a:cubicBezTo>
                    <a:pt x="445" y="478"/>
                    <a:pt x="267" y="362"/>
                    <a:pt x="256" y="130"/>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5"/>
            <p:cNvSpPr/>
            <p:nvPr/>
          </p:nvSpPr>
          <p:spPr>
            <a:xfrm>
              <a:off x="2419590" y="3866575"/>
              <a:ext cx="55266" cy="33239"/>
            </a:xfrm>
            <a:custGeom>
              <a:rect b="b" l="l" r="r" t="t"/>
              <a:pathLst>
                <a:path extrusionOk="0" h="753" w="1252">
                  <a:moveTo>
                    <a:pt x="129" y="1"/>
                  </a:moveTo>
                  <a:cubicBezTo>
                    <a:pt x="65" y="1"/>
                    <a:pt x="1" y="44"/>
                    <a:pt x="1" y="130"/>
                  </a:cubicBezTo>
                  <a:cubicBezTo>
                    <a:pt x="1" y="476"/>
                    <a:pt x="277" y="752"/>
                    <a:pt x="623" y="752"/>
                  </a:cubicBezTo>
                  <a:cubicBezTo>
                    <a:pt x="975" y="752"/>
                    <a:pt x="1252" y="476"/>
                    <a:pt x="1252" y="130"/>
                  </a:cubicBezTo>
                  <a:cubicBezTo>
                    <a:pt x="1252" y="44"/>
                    <a:pt x="1188" y="1"/>
                    <a:pt x="1124" y="1"/>
                  </a:cubicBezTo>
                  <a:cubicBezTo>
                    <a:pt x="1060" y="1"/>
                    <a:pt x="996" y="44"/>
                    <a:pt x="996" y="130"/>
                  </a:cubicBezTo>
                  <a:cubicBezTo>
                    <a:pt x="982" y="362"/>
                    <a:pt x="803" y="478"/>
                    <a:pt x="624" y="478"/>
                  </a:cubicBezTo>
                  <a:cubicBezTo>
                    <a:pt x="445" y="478"/>
                    <a:pt x="267" y="362"/>
                    <a:pt x="257" y="130"/>
                  </a:cubicBezTo>
                  <a:cubicBezTo>
                    <a:pt x="257" y="44"/>
                    <a:pt x="193"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15"/>
          <p:cNvGrpSpPr/>
          <p:nvPr/>
        </p:nvGrpSpPr>
        <p:grpSpPr>
          <a:xfrm>
            <a:off x="2801675" y="1618871"/>
            <a:ext cx="4106300" cy="2545065"/>
            <a:chOff x="2518638" y="1790996"/>
            <a:chExt cx="4106300" cy="2545065"/>
          </a:xfrm>
        </p:grpSpPr>
        <p:sp>
          <p:nvSpPr>
            <p:cNvPr id="762" name="Google Shape;762;p15"/>
            <p:cNvSpPr/>
            <p:nvPr/>
          </p:nvSpPr>
          <p:spPr>
            <a:xfrm>
              <a:off x="2518638" y="1790996"/>
              <a:ext cx="4106300" cy="2545065"/>
            </a:xfrm>
            <a:custGeom>
              <a:rect b="b" l="l" r="r" t="t"/>
              <a:pathLst>
                <a:path extrusionOk="0" h="42839" w="69118">
                  <a:moveTo>
                    <a:pt x="42224" y="0"/>
                  </a:moveTo>
                  <a:cubicBezTo>
                    <a:pt x="41265" y="0"/>
                    <a:pt x="40305" y="15"/>
                    <a:pt x="39347" y="15"/>
                  </a:cubicBezTo>
                  <a:cubicBezTo>
                    <a:pt x="39247" y="15"/>
                    <a:pt x="39148" y="15"/>
                    <a:pt x="39049" y="14"/>
                  </a:cubicBezTo>
                  <a:cubicBezTo>
                    <a:pt x="37238" y="14"/>
                    <a:pt x="35427" y="56"/>
                    <a:pt x="33623" y="70"/>
                  </a:cubicBezTo>
                  <a:cubicBezTo>
                    <a:pt x="33223" y="74"/>
                    <a:pt x="32823" y="75"/>
                    <a:pt x="32424" y="75"/>
                  </a:cubicBezTo>
                  <a:cubicBezTo>
                    <a:pt x="30704" y="75"/>
                    <a:pt x="28987" y="44"/>
                    <a:pt x="27270" y="21"/>
                  </a:cubicBezTo>
                  <a:cubicBezTo>
                    <a:pt x="26342" y="9"/>
                    <a:pt x="25413" y="5"/>
                    <a:pt x="24484" y="5"/>
                  </a:cubicBezTo>
                  <a:cubicBezTo>
                    <a:pt x="20537" y="5"/>
                    <a:pt x="16587" y="92"/>
                    <a:pt x="12637" y="97"/>
                  </a:cubicBezTo>
                  <a:cubicBezTo>
                    <a:pt x="8102" y="97"/>
                    <a:pt x="4535" y="104"/>
                    <a:pt x="1" y="180"/>
                  </a:cubicBezTo>
                  <a:cubicBezTo>
                    <a:pt x="1" y="2510"/>
                    <a:pt x="1" y="4791"/>
                    <a:pt x="1" y="7093"/>
                  </a:cubicBezTo>
                  <a:cubicBezTo>
                    <a:pt x="4936" y="7010"/>
                    <a:pt x="8897" y="7010"/>
                    <a:pt x="13832" y="7010"/>
                  </a:cubicBezTo>
                  <a:cubicBezTo>
                    <a:pt x="17678" y="7010"/>
                    <a:pt x="21519" y="6948"/>
                    <a:pt x="25363" y="6948"/>
                  </a:cubicBezTo>
                  <a:cubicBezTo>
                    <a:pt x="26832" y="6948"/>
                    <a:pt x="28302" y="6957"/>
                    <a:pt x="29772" y="6982"/>
                  </a:cubicBezTo>
                  <a:cubicBezTo>
                    <a:pt x="30464" y="6995"/>
                    <a:pt x="31155" y="7001"/>
                    <a:pt x="31846" y="7001"/>
                  </a:cubicBezTo>
                  <a:cubicBezTo>
                    <a:pt x="34003" y="7001"/>
                    <a:pt x="36159" y="6949"/>
                    <a:pt x="38316" y="6934"/>
                  </a:cubicBezTo>
                  <a:cubicBezTo>
                    <a:pt x="39513" y="6925"/>
                    <a:pt x="40716" y="6901"/>
                    <a:pt x="41919" y="6901"/>
                  </a:cubicBezTo>
                  <a:cubicBezTo>
                    <a:pt x="43545" y="6901"/>
                    <a:pt x="45171" y="6944"/>
                    <a:pt x="46784" y="7127"/>
                  </a:cubicBezTo>
                  <a:cubicBezTo>
                    <a:pt x="47475" y="7231"/>
                    <a:pt x="48152" y="7390"/>
                    <a:pt x="48816" y="7604"/>
                  </a:cubicBezTo>
                  <a:cubicBezTo>
                    <a:pt x="49072" y="7735"/>
                    <a:pt x="49321" y="7881"/>
                    <a:pt x="49556" y="8040"/>
                  </a:cubicBezTo>
                  <a:cubicBezTo>
                    <a:pt x="49756" y="8219"/>
                    <a:pt x="49943" y="8406"/>
                    <a:pt x="50122" y="8606"/>
                  </a:cubicBezTo>
                  <a:cubicBezTo>
                    <a:pt x="50295" y="8869"/>
                    <a:pt x="50454" y="9139"/>
                    <a:pt x="50592" y="9415"/>
                  </a:cubicBezTo>
                  <a:cubicBezTo>
                    <a:pt x="50744" y="9844"/>
                    <a:pt x="50862" y="10279"/>
                    <a:pt x="50945" y="10729"/>
                  </a:cubicBezTo>
                  <a:cubicBezTo>
                    <a:pt x="50993" y="11351"/>
                    <a:pt x="50986" y="11973"/>
                    <a:pt x="50931" y="12595"/>
                  </a:cubicBezTo>
                  <a:cubicBezTo>
                    <a:pt x="50800" y="13341"/>
                    <a:pt x="50592" y="14074"/>
                    <a:pt x="50330" y="14779"/>
                  </a:cubicBezTo>
                  <a:cubicBezTo>
                    <a:pt x="50088" y="15291"/>
                    <a:pt x="49811" y="15775"/>
                    <a:pt x="49500" y="16245"/>
                  </a:cubicBezTo>
                  <a:cubicBezTo>
                    <a:pt x="49307" y="16459"/>
                    <a:pt x="49106" y="16659"/>
                    <a:pt x="48892" y="16853"/>
                  </a:cubicBezTo>
                  <a:cubicBezTo>
                    <a:pt x="48636" y="17019"/>
                    <a:pt x="48374" y="17171"/>
                    <a:pt x="48104" y="17309"/>
                  </a:cubicBezTo>
                  <a:cubicBezTo>
                    <a:pt x="47668" y="17461"/>
                    <a:pt x="47219" y="17579"/>
                    <a:pt x="46770" y="17662"/>
                  </a:cubicBezTo>
                  <a:cubicBezTo>
                    <a:pt x="46060" y="17717"/>
                    <a:pt x="45344" y="17720"/>
                    <a:pt x="44629" y="17720"/>
                  </a:cubicBezTo>
                  <a:cubicBezTo>
                    <a:pt x="44539" y="17720"/>
                    <a:pt x="44450" y="17720"/>
                    <a:pt x="44360" y="17720"/>
                  </a:cubicBezTo>
                  <a:cubicBezTo>
                    <a:pt x="44092" y="17720"/>
                    <a:pt x="43823" y="17720"/>
                    <a:pt x="43556" y="17724"/>
                  </a:cubicBezTo>
                  <a:cubicBezTo>
                    <a:pt x="42139" y="17738"/>
                    <a:pt x="40722" y="17765"/>
                    <a:pt x="39304" y="17786"/>
                  </a:cubicBezTo>
                  <a:cubicBezTo>
                    <a:pt x="38861" y="17791"/>
                    <a:pt x="38418" y="17794"/>
                    <a:pt x="37975" y="17794"/>
                  </a:cubicBezTo>
                  <a:cubicBezTo>
                    <a:pt x="35558" y="17794"/>
                    <a:pt x="33145" y="17723"/>
                    <a:pt x="30726" y="17682"/>
                  </a:cubicBezTo>
                  <a:cubicBezTo>
                    <a:pt x="29924" y="17669"/>
                    <a:pt x="29121" y="17664"/>
                    <a:pt x="28318" y="17664"/>
                  </a:cubicBezTo>
                  <a:cubicBezTo>
                    <a:pt x="26450" y="17664"/>
                    <a:pt x="24580" y="17690"/>
                    <a:pt x="22713" y="17690"/>
                  </a:cubicBezTo>
                  <a:cubicBezTo>
                    <a:pt x="22562" y="17690"/>
                    <a:pt x="22410" y="17690"/>
                    <a:pt x="22259" y="17689"/>
                  </a:cubicBezTo>
                  <a:cubicBezTo>
                    <a:pt x="19680" y="17689"/>
                    <a:pt x="17157" y="17724"/>
                    <a:pt x="14600" y="18076"/>
                  </a:cubicBezTo>
                  <a:cubicBezTo>
                    <a:pt x="12485" y="18367"/>
                    <a:pt x="10535" y="19196"/>
                    <a:pt x="9008" y="20724"/>
                  </a:cubicBezTo>
                  <a:cubicBezTo>
                    <a:pt x="7611" y="22120"/>
                    <a:pt x="6685" y="23980"/>
                    <a:pt x="6153" y="25867"/>
                  </a:cubicBezTo>
                  <a:cubicBezTo>
                    <a:pt x="5116" y="29599"/>
                    <a:pt x="5517" y="33837"/>
                    <a:pt x="7314" y="37272"/>
                  </a:cubicBezTo>
                  <a:cubicBezTo>
                    <a:pt x="7770" y="38115"/>
                    <a:pt x="8337" y="38896"/>
                    <a:pt x="9001" y="39588"/>
                  </a:cubicBezTo>
                  <a:cubicBezTo>
                    <a:pt x="10024" y="40673"/>
                    <a:pt x="11316" y="41295"/>
                    <a:pt x="12671" y="41855"/>
                  </a:cubicBezTo>
                  <a:cubicBezTo>
                    <a:pt x="13867" y="42359"/>
                    <a:pt x="15160" y="42518"/>
                    <a:pt x="16438" y="42684"/>
                  </a:cubicBezTo>
                  <a:cubicBezTo>
                    <a:pt x="17373" y="42789"/>
                    <a:pt x="18319" y="42839"/>
                    <a:pt x="19261" y="42839"/>
                  </a:cubicBezTo>
                  <a:cubicBezTo>
                    <a:pt x="19378" y="42839"/>
                    <a:pt x="19494" y="42838"/>
                    <a:pt x="19611" y="42836"/>
                  </a:cubicBezTo>
                  <a:cubicBezTo>
                    <a:pt x="21927" y="42823"/>
                    <a:pt x="24242" y="42767"/>
                    <a:pt x="26558" y="42767"/>
                  </a:cubicBezTo>
                  <a:cubicBezTo>
                    <a:pt x="29399" y="42767"/>
                    <a:pt x="32240" y="42767"/>
                    <a:pt x="35081" y="42719"/>
                  </a:cubicBezTo>
                  <a:cubicBezTo>
                    <a:pt x="40381" y="42640"/>
                    <a:pt x="45676" y="42531"/>
                    <a:pt x="50975" y="42531"/>
                  </a:cubicBezTo>
                  <a:cubicBezTo>
                    <a:pt x="51281" y="42531"/>
                    <a:pt x="51586" y="42531"/>
                    <a:pt x="51892" y="42532"/>
                  </a:cubicBezTo>
                  <a:cubicBezTo>
                    <a:pt x="54581" y="42539"/>
                    <a:pt x="57263" y="42657"/>
                    <a:pt x="59952" y="42712"/>
                  </a:cubicBezTo>
                  <a:cubicBezTo>
                    <a:pt x="62641" y="42774"/>
                    <a:pt x="65323" y="42774"/>
                    <a:pt x="68005" y="42816"/>
                  </a:cubicBezTo>
                  <a:cubicBezTo>
                    <a:pt x="68627" y="42823"/>
                    <a:pt x="68495" y="42823"/>
                    <a:pt x="69117" y="42829"/>
                  </a:cubicBezTo>
                  <a:lnTo>
                    <a:pt x="69117" y="35917"/>
                  </a:lnTo>
                  <a:cubicBezTo>
                    <a:pt x="64016" y="35896"/>
                    <a:pt x="59544" y="35765"/>
                    <a:pt x="54436" y="35654"/>
                  </a:cubicBezTo>
                  <a:cubicBezTo>
                    <a:pt x="52412" y="35609"/>
                    <a:pt x="50385" y="35588"/>
                    <a:pt x="48356" y="35588"/>
                  </a:cubicBezTo>
                  <a:cubicBezTo>
                    <a:pt x="44835" y="35588"/>
                    <a:pt x="41311" y="35650"/>
                    <a:pt x="37798" y="35751"/>
                  </a:cubicBezTo>
                  <a:cubicBezTo>
                    <a:pt x="34215" y="35850"/>
                    <a:pt x="30633" y="35855"/>
                    <a:pt x="27051" y="35855"/>
                  </a:cubicBezTo>
                  <a:cubicBezTo>
                    <a:pt x="26603" y="35855"/>
                    <a:pt x="26156" y="35855"/>
                    <a:pt x="25708" y="35855"/>
                  </a:cubicBezTo>
                  <a:cubicBezTo>
                    <a:pt x="24097" y="35855"/>
                    <a:pt x="22480" y="35862"/>
                    <a:pt x="20869" y="35903"/>
                  </a:cubicBezTo>
                  <a:cubicBezTo>
                    <a:pt x="20388" y="35915"/>
                    <a:pt x="19907" y="35924"/>
                    <a:pt x="19426" y="35924"/>
                  </a:cubicBezTo>
                  <a:cubicBezTo>
                    <a:pt x="18532" y="35924"/>
                    <a:pt x="17639" y="35894"/>
                    <a:pt x="16749" y="35800"/>
                  </a:cubicBezTo>
                  <a:cubicBezTo>
                    <a:pt x="16100" y="35696"/>
                    <a:pt x="15464" y="35530"/>
                    <a:pt x="14842" y="35316"/>
                  </a:cubicBezTo>
                  <a:cubicBezTo>
                    <a:pt x="14586" y="35184"/>
                    <a:pt x="14330" y="35039"/>
                    <a:pt x="14088" y="34880"/>
                  </a:cubicBezTo>
                  <a:cubicBezTo>
                    <a:pt x="13964" y="34763"/>
                    <a:pt x="13839" y="34638"/>
                    <a:pt x="13722" y="34507"/>
                  </a:cubicBezTo>
                  <a:cubicBezTo>
                    <a:pt x="13501" y="34175"/>
                    <a:pt x="13307" y="33830"/>
                    <a:pt x="13134" y="33470"/>
                  </a:cubicBezTo>
                  <a:cubicBezTo>
                    <a:pt x="12885" y="32793"/>
                    <a:pt x="12706" y="32102"/>
                    <a:pt x="12581" y="31390"/>
                  </a:cubicBezTo>
                  <a:cubicBezTo>
                    <a:pt x="12498" y="30532"/>
                    <a:pt x="12498" y="29661"/>
                    <a:pt x="12581" y="28797"/>
                  </a:cubicBezTo>
                  <a:cubicBezTo>
                    <a:pt x="12699" y="28134"/>
                    <a:pt x="12872" y="27484"/>
                    <a:pt x="13100" y="26848"/>
                  </a:cubicBezTo>
                  <a:cubicBezTo>
                    <a:pt x="13266" y="26509"/>
                    <a:pt x="13459" y="26171"/>
                    <a:pt x="13673" y="25860"/>
                  </a:cubicBezTo>
                  <a:cubicBezTo>
                    <a:pt x="13812" y="25694"/>
                    <a:pt x="13971" y="25542"/>
                    <a:pt x="14130" y="25390"/>
                  </a:cubicBezTo>
                  <a:cubicBezTo>
                    <a:pt x="14268" y="25300"/>
                    <a:pt x="14406" y="25217"/>
                    <a:pt x="14551" y="25141"/>
                  </a:cubicBezTo>
                  <a:cubicBezTo>
                    <a:pt x="15063" y="24982"/>
                    <a:pt x="15581" y="24864"/>
                    <a:pt x="16107" y="24788"/>
                  </a:cubicBezTo>
                  <a:cubicBezTo>
                    <a:pt x="17620" y="24622"/>
                    <a:pt x="19143" y="24598"/>
                    <a:pt x="20667" y="24598"/>
                  </a:cubicBezTo>
                  <a:cubicBezTo>
                    <a:pt x="21294" y="24598"/>
                    <a:pt x="21922" y="24602"/>
                    <a:pt x="22549" y="24602"/>
                  </a:cubicBezTo>
                  <a:cubicBezTo>
                    <a:pt x="24516" y="24602"/>
                    <a:pt x="26483" y="24572"/>
                    <a:pt x="28449" y="24572"/>
                  </a:cubicBezTo>
                  <a:cubicBezTo>
                    <a:pt x="29324" y="24572"/>
                    <a:pt x="30198" y="24578"/>
                    <a:pt x="31072" y="24595"/>
                  </a:cubicBezTo>
                  <a:cubicBezTo>
                    <a:pt x="33361" y="24639"/>
                    <a:pt x="35642" y="24696"/>
                    <a:pt x="37928" y="24696"/>
                  </a:cubicBezTo>
                  <a:cubicBezTo>
                    <a:pt x="38499" y="24696"/>
                    <a:pt x="39071" y="24693"/>
                    <a:pt x="39643" y="24685"/>
                  </a:cubicBezTo>
                  <a:cubicBezTo>
                    <a:pt x="41060" y="24664"/>
                    <a:pt x="42477" y="24643"/>
                    <a:pt x="43894" y="24622"/>
                  </a:cubicBezTo>
                  <a:cubicBezTo>
                    <a:pt x="44558" y="24615"/>
                    <a:pt x="45221" y="24615"/>
                    <a:pt x="45885" y="24615"/>
                  </a:cubicBezTo>
                  <a:cubicBezTo>
                    <a:pt x="46687" y="24615"/>
                    <a:pt x="47468" y="24491"/>
                    <a:pt x="48263" y="24380"/>
                  </a:cubicBezTo>
                  <a:cubicBezTo>
                    <a:pt x="50682" y="24049"/>
                    <a:pt x="53157" y="22715"/>
                    <a:pt x="54678" y="20779"/>
                  </a:cubicBezTo>
                  <a:cubicBezTo>
                    <a:pt x="56178" y="18871"/>
                    <a:pt x="57249" y="16604"/>
                    <a:pt x="57629" y="14192"/>
                  </a:cubicBezTo>
                  <a:cubicBezTo>
                    <a:pt x="57989" y="11938"/>
                    <a:pt x="58002" y="9588"/>
                    <a:pt x="57201" y="7418"/>
                  </a:cubicBezTo>
                  <a:cubicBezTo>
                    <a:pt x="56330" y="5081"/>
                    <a:pt x="54843" y="3111"/>
                    <a:pt x="52666" y="1832"/>
                  </a:cubicBezTo>
                  <a:cubicBezTo>
                    <a:pt x="50392" y="491"/>
                    <a:pt x="47627" y="222"/>
                    <a:pt x="45049" y="70"/>
                  </a:cubicBezTo>
                  <a:cubicBezTo>
                    <a:pt x="44108" y="14"/>
                    <a:pt x="43166" y="0"/>
                    <a:pt x="42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5"/>
            <p:cNvSpPr/>
            <p:nvPr/>
          </p:nvSpPr>
          <p:spPr>
            <a:xfrm>
              <a:off x="2611493" y="1986271"/>
              <a:ext cx="3900504" cy="2154207"/>
            </a:xfrm>
            <a:custGeom>
              <a:rect b="b" l="l" r="r" t="t"/>
              <a:pathLst>
                <a:path extrusionOk="0" h="36260" w="65654">
                  <a:moveTo>
                    <a:pt x="40507" y="1"/>
                  </a:moveTo>
                  <a:cubicBezTo>
                    <a:pt x="40112" y="1"/>
                    <a:pt x="39730" y="4"/>
                    <a:pt x="39366" y="4"/>
                  </a:cubicBezTo>
                  <a:cubicBezTo>
                    <a:pt x="39131" y="4"/>
                    <a:pt x="39131" y="349"/>
                    <a:pt x="39366" y="349"/>
                  </a:cubicBezTo>
                  <a:lnTo>
                    <a:pt x="41108" y="349"/>
                  </a:lnTo>
                  <a:cubicBezTo>
                    <a:pt x="41336" y="349"/>
                    <a:pt x="41336" y="4"/>
                    <a:pt x="41108" y="4"/>
                  </a:cubicBezTo>
                  <a:cubicBezTo>
                    <a:pt x="40905" y="2"/>
                    <a:pt x="40705" y="1"/>
                    <a:pt x="40507" y="1"/>
                  </a:cubicBezTo>
                  <a:close/>
                  <a:moveTo>
                    <a:pt x="23709" y="11"/>
                  </a:moveTo>
                  <a:cubicBezTo>
                    <a:pt x="23481" y="11"/>
                    <a:pt x="23481" y="356"/>
                    <a:pt x="23709" y="356"/>
                  </a:cubicBezTo>
                  <a:cubicBezTo>
                    <a:pt x="24318" y="356"/>
                    <a:pt x="24885" y="356"/>
                    <a:pt x="25451" y="363"/>
                  </a:cubicBezTo>
                  <a:cubicBezTo>
                    <a:pt x="25679" y="363"/>
                    <a:pt x="25679" y="18"/>
                    <a:pt x="25451" y="18"/>
                  </a:cubicBezTo>
                  <a:cubicBezTo>
                    <a:pt x="24891" y="11"/>
                    <a:pt x="24318" y="11"/>
                    <a:pt x="23709" y="11"/>
                  </a:cubicBezTo>
                  <a:close/>
                  <a:moveTo>
                    <a:pt x="37189" y="18"/>
                  </a:moveTo>
                  <a:cubicBezTo>
                    <a:pt x="36767" y="18"/>
                    <a:pt x="36248" y="25"/>
                    <a:pt x="35454" y="32"/>
                  </a:cubicBezTo>
                  <a:cubicBezTo>
                    <a:pt x="35218" y="32"/>
                    <a:pt x="35218" y="377"/>
                    <a:pt x="35454" y="377"/>
                  </a:cubicBezTo>
                  <a:cubicBezTo>
                    <a:pt x="36248" y="370"/>
                    <a:pt x="36767" y="363"/>
                    <a:pt x="37189" y="363"/>
                  </a:cubicBezTo>
                  <a:cubicBezTo>
                    <a:pt x="37424" y="363"/>
                    <a:pt x="37424" y="18"/>
                    <a:pt x="37189" y="18"/>
                  </a:cubicBezTo>
                  <a:close/>
                  <a:moveTo>
                    <a:pt x="21539" y="18"/>
                  </a:moveTo>
                  <a:lnTo>
                    <a:pt x="19797" y="38"/>
                  </a:lnTo>
                  <a:cubicBezTo>
                    <a:pt x="19569" y="38"/>
                    <a:pt x="19569" y="384"/>
                    <a:pt x="19797" y="384"/>
                  </a:cubicBezTo>
                  <a:cubicBezTo>
                    <a:pt x="20378" y="377"/>
                    <a:pt x="20958" y="370"/>
                    <a:pt x="21539" y="363"/>
                  </a:cubicBezTo>
                  <a:cubicBezTo>
                    <a:pt x="21767" y="363"/>
                    <a:pt x="21767" y="18"/>
                    <a:pt x="21539" y="18"/>
                  </a:cubicBezTo>
                  <a:close/>
                  <a:moveTo>
                    <a:pt x="33276" y="59"/>
                  </a:moveTo>
                  <a:cubicBezTo>
                    <a:pt x="32702" y="66"/>
                    <a:pt x="32115" y="73"/>
                    <a:pt x="31534" y="73"/>
                  </a:cubicBezTo>
                  <a:cubicBezTo>
                    <a:pt x="31306" y="73"/>
                    <a:pt x="31306" y="419"/>
                    <a:pt x="31534" y="419"/>
                  </a:cubicBezTo>
                  <a:cubicBezTo>
                    <a:pt x="32115" y="419"/>
                    <a:pt x="32702" y="412"/>
                    <a:pt x="33276" y="405"/>
                  </a:cubicBezTo>
                  <a:cubicBezTo>
                    <a:pt x="33504" y="405"/>
                    <a:pt x="33504" y="59"/>
                    <a:pt x="33276" y="59"/>
                  </a:cubicBezTo>
                  <a:close/>
                  <a:moveTo>
                    <a:pt x="17620" y="59"/>
                  </a:moveTo>
                  <a:cubicBezTo>
                    <a:pt x="17046" y="73"/>
                    <a:pt x="16465" y="73"/>
                    <a:pt x="15885" y="80"/>
                  </a:cubicBezTo>
                  <a:cubicBezTo>
                    <a:pt x="15651" y="80"/>
                    <a:pt x="15650" y="422"/>
                    <a:pt x="15881" y="425"/>
                  </a:cubicBezTo>
                  <a:lnTo>
                    <a:pt x="15881" y="425"/>
                  </a:lnTo>
                  <a:cubicBezTo>
                    <a:pt x="16467" y="419"/>
                    <a:pt x="17047" y="412"/>
                    <a:pt x="17620" y="405"/>
                  </a:cubicBezTo>
                  <a:cubicBezTo>
                    <a:pt x="17848" y="405"/>
                    <a:pt x="17848" y="59"/>
                    <a:pt x="17620" y="59"/>
                  </a:cubicBezTo>
                  <a:close/>
                  <a:moveTo>
                    <a:pt x="15881" y="425"/>
                  </a:moveTo>
                  <a:cubicBezTo>
                    <a:pt x="15880" y="425"/>
                    <a:pt x="15879" y="425"/>
                    <a:pt x="15878" y="426"/>
                  </a:cubicBezTo>
                  <a:lnTo>
                    <a:pt x="15885" y="426"/>
                  </a:lnTo>
                  <a:cubicBezTo>
                    <a:pt x="15883" y="426"/>
                    <a:pt x="15882" y="425"/>
                    <a:pt x="15881" y="425"/>
                  </a:cubicBezTo>
                  <a:close/>
                  <a:moveTo>
                    <a:pt x="27615" y="59"/>
                  </a:moveTo>
                  <a:cubicBezTo>
                    <a:pt x="27387" y="59"/>
                    <a:pt x="27387" y="405"/>
                    <a:pt x="27615" y="405"/>
                  </a:cubicBezTo>
                  <a:lnTo>
                    <a:pt x="27725" y="405"/>
                  </a:lnTo>
                  <a:cubicBezTo>
                    <a:pt x="28182" y="419"/>
                    <a:pt x="28714" y="426"/>
                    <a:pt x="29364" y="426"/>
                  </a:cubicBezTo>
                  <a:cubicBezTo>
                    <a:pt x="29454" y="426"/>
                    <a:pt x="29530" y="349"/>
                    <a:pt x="29530" y="253"/>
                  </a:cubicBezTo>
                  <a:cubicBezTo>
                    <a:pt x="29530" y="156"/>
                    <a:pt x="29454" y="80"/>
                    <a:pt x="29357" y="80"/>
                  </a:cubicBezTo>
                  <a:cubicBezTo>
                    <a:pt x="28714" y="80"/>
                    <a:pt x="28182" y="73"/>
                    <a:pt x="27732" y="59"/>
                  </a:cubicBezTo>
                  <a:close/>
                  <a:moveTo>
                    <a:pt x="8053" y="101"/>
                  </a:moveTo>
                  <a:cubicBezTo>
                    <a:pt x="7825" y="101"/>
                    <a:pt x="7825" y="446"/>
                    <a:pt x="8053" y="446"/>
                  </a:cubicBezTo>
                  <a:lnTo>
                    <a:pt x="9795" y="446"/>
                  </a:lnTo>
                  <a:cubicBezTo>
                    <a:pt x="10023" y="446"/>
                    <a:pt x="10023" y="101"/>
                    <a:pt x="9795" y="101"/>
                  </a:cubicBezTo>
                  <a:close/>
                  <a:moveTo>
                    <a:pt x="11965" y="101"/>
                  </a:moveTo>
                  <a:cubicBezTo>
                    <a:pt x="11737" y="101"/>
                    <a:pt x="11737" y="446"/>
                    <a:pt x="11965" y="446"/>
                  </a:cubicBezTo>
                  <a:lnTo>
                    <a:pt x="13707" y="446"/>
                  </a:lnTo>
                  <a:cubicBezTo>
                    <a:pt x="13935" y="446"/>
                    <a:pt x="13935" y="101"/>
                    <a:pt x="13707" y="101"/>
                  </a:cubicBezTo>
                  <a:close/>
                  <a:moveTo>
                    <a:pt x="5882" y="108"/>
                  </a:moveTo>
                  <a:lnTo>
                    <a:pt x="4141" y="114"/>
                  </a:lnTo>
                  <a:cubicBezTo>
                    <a:pt x="3912" y="114"/>
                    <a:pt x="3912" y="460"/>
                    <a:pt x="4141" y="460"/>
                  </a:cubicBezTo>
                  <a:lnTo>
                    <a:pt x="5882" y="453"/>
                  </a:lnTo>
                  <a:cubicBezTo>
                    <a:pt x="6111" y="453"/>
                    <a:pt x="6111" y="108"/>
                    <a:pt x="5882" y="108"/>
                  </a:cubicBezTo>
                  <a:close/>
                  <a:moveTo>
                    <a:pt x="1970" y="135"/>
                  </a:moveTo>
                  <a:lnTo>
                    <a:pt x="228" y="156"/>
                  </a:lnTo>
                  <a:cubicBezTo>
                    <a:pt x="0" y="156"/>
                    <a:pt x="0" y="502"/>
                    <a:pt x="228" y="502"/>
                  </a:cubicBezTo>
                  <a:lnTo>
                    <a:pt x="1970" y="481"/>
                  </a:lnTo>
                  <a:cubicBezTo>
                    <a:pt x="2198" y="481"/>
                    <a:pt x="2198" y="135"/>
                    <a:pt x="1970" y="135"/>
                  </a:cubicBezTo>
                  <a:close/>
                  <a:moveTo>
                    <a:pt x="43265" y="59"/>
                  </a:moveTo>
                  <a:cubicBezTo>
                    <a:pt x="43049" y="59"/>
                    <a:pt x="43034" y="391"/>
                    <a:pt x="43258" y="405"/>
                  </a:cubicBezTo>
                  <a:cubicBezTo>
                    <a:pt x="43873" y="439"/>
                    <a:pt x="44453" y="481"/>
                    <a:pt x="44986" y="536"/>
                  </a:cubicBezTo>
                  <a:lnTo>
                    <a:pt x="45006" y="536"/>
                  </a:lnTo>
                  <a:lnTo>
                    <a:pt x="45006" y="543"/>
                  </a:lnTo>
                  <a:cubicBezTo>
                    <a:pt x="45009" y="543"/>
                    <a:pt x="45011" y="543"/>
                    <a:pt x="45013" y="543"/>
                  </a:cubicBezTo>
                  <a:cubicBezTo>
                    <a:pt x="45235" y="543"/>
                    <a:pt x="45246" y="204"/>
                    <a:pt x="45020" y="197"/>
                  </a:cubicBezTo>
                  <a:cubicBezTo>
                    <a:pt x="44481" y="135"/>
                    <a:pt x="43893" y="94"/>
                    <a:pt x="43278" y="59"/>
                  </a:cubicBezTo>
                  <a:cubicBezTo>
                    <a:pt x="43274" y="59"/>
                    <a:pt x="43269" y="59"/>
                    <a:pt x="43265" y="59"/>
                  </a:cubicBezTo>
                  <a:close/>
                  <a:moveTo>
                    <a:pt x="47138" y="529"/>
                  </a:moveTo>
                  <a:cubicBezTo>
                    <a:pt x="46945" y="529"/>
                    <a:pt x="46892" y="837"/>
                    <a:pt x="47115" y="875"/>
                  </a:cubicBezTo>
                  <a:cubicBezTo>
                    <a:pt x="47357" y="930"/>
                    <a:pt x="47592" y="985"/>
                    <a:pt x="47806" y="1048"/>
                  </a:cubicBezTo>
                  <a:cubicBezTo>
                    <a:pt x="48117" y="1144"/>
                    <a:pt x="48428" y="1262"/>
                    <a:pt x="48725" y="1400"/>
                  </a:cubicBezTo>
                  <a:cubicBezTo>
                    <a:pt x="48753" y="1407"/>
                    <a:pt x="48774" y="1414"/>
                    <a:pt x="48801" y="1414"/>
                  </a:cubicBezTo>
                  <a:cubicBezTo>
                    <a:pt x="48981" y="1407"/>
                    <a:pt x="49036" y="1158"/>
                    <a:pt x="48870" y="1082"/>
                  </a:cubicBezTo>
                  <a:cubicBezTo>
                    <a:pt x="48559" y="937"/>
                    <a:pt x="48234" y="813"/>
                    <a:pt x="47903" y="709"/>
                  </a:cubicBezTo>
                  <a:cubicBezTo>
                    <a:pt x="47675" y="647"/>
                    <a:pt x="47433" y="591"/>
                    <a:pt x="47191" y="536"/>
                  </a:cubicBezTo>
                  <a:cubicBezTo>
                    <a:pt x="47172" y="531"/>
                    <a:pt x="47154" y="529"/>
                    <a:pt x="47138" y="529"/>
                  </a:cubicBezTo>
                  <a:close/>
                  <a:moveTo>
                    <a:pt x="50602" y="2295"/>
                  </a:moveTo>
                  <a:cubicBezTo>
                    <a:pt x="50468" y="2295"/>
                    <a:pt x="50355" y="2465"/>
                    <a:pt x="50474" y="2589"/>
                  </a:cubicBezTo>
                  <a:cubicBezTo>
                    <a:pt x="50889" y="2976"/>
                    <a:pt x="51241" y="3419"/>
                    <a:pt x="51539" y="3902"/>
                  </a:cubicBezTo>
                  <a:cubicBezTo>
                    <a:pt x="51573" y="3951"/>
                    <a:pt x="51628" y="3985"/>
                    <a:pt x="51684" y="3985"/>
                  </a:cubicBezTo>
                  <a:lnTo>
                    <a:pt x="51684" y="3978"/>
                  </a:lnTo>
                  <a:cubicBezTo>
                    <a:pt x="51815" y="3978"/>
                    <a:pt x="51898" y="3833"/>
                    <a:pt x="51836" y="3723"/>
                  </a:cubicBezTo>
                  <a:cubicBezTo>
                    <a:pt x="51525" y="3211"/>
                    <a:pt x="51145" y="2748"/>
                    <a:pt x="50716" y="2340"/>
                  </a:cubicBezTo>
                  <a:cubicBezTo>
                    <a:pt x="50680" y="2308"/>
                    <a:pt x="50640" y="2295"/>
                    <a:pt x="50602" y="2295"/>
                  </a:cubicBezTo>
                  <a:close/>
                  <a:moveTo>
                    <a:pt x="52542" y="5620"/>
                  </a:moveTo>
                  <a:cubicBezTo>
                    <a:pt x="52434" y="5620"/>
                    <a:pt x="52325" y="5711"/>
                    <a:pt x="52375" y="5852"/>
                  </a:cubicBezTo>
                  <a:cubicBezTo>
                    <a:pt x="52520" y="6398"/>
                    <a:pt x="52617" y="6958"/>
                    <a:pt x="52665" y="7524"/>
                  </a:cubicBezTo>
                  <a:cubicBezTo>
                    <a:pt x="52672" y="7614"/>
                    <a:pt x="52748" y="7683"/>
                    <a:pt x="52838" y="7683"/>
                  </a:cubicBezTo>
                  <a:lnTo>
                    <a:pt x="52852" y="7683"/>
                  </a:lnTo>
                  <a:cubicBezTo>
                    <a:pt x="52942" y="7677"/>
                    <a:pt x="53018" y="7594"/>
                    <a:pt x="53011" y="7504"/>
                  </a:cubicBezTo>
                  <a:cubicBezTo>
                    <a:pt x="52963" y="6909"/>
                    <a:pt x="52859" y="6329"/>
                    <a:pt x="52707" y="5755"/>
                  </a:cubicBezTo>
                  <a:cubicBezTo>
                    <a:pt x="52685" y="5661"/>
                    <a:pt x="52613" y="5620"/>
                    <a:pt x="52542" y="5620"/>
                  </a:cubicBezTo>
                  <a:close/>
                  <a:moveTo>
                    <a:pt x="52785" y="9509"/>
                  </a:moveTo>
                  <a:cubicBezTo>
                    <a:pt x="52706" y="9509"/>
                    <a:pt x="52626" y="9557"/>
                    <a:pt x="52610" y="9660"/>
                  </a:cubicBezTo>
                  <a:cubicBezTo>
                    <a:pt x="52541" y="10227"/>
                    <a:pt x="52423" y="10787"/>
                    <a:pt x="52264" y="11340"/>
                  </a:cubicBezTo>
                  <a:cubicBezTo>
                    <a:pt x="52244" y="11430"/>
                    <a:pt x="52292" y="11527"/>
                    <a:pt x="52389" y="11554"/>
                  </a:cubicBezTo>
                  <a:cubicBezTo>
                    <a:pt x="52403" y="11554"/>
                    <a:pt x="52416" y="11561"/>
                    <a:pt x="52437" y="11561"/>
                  </a:cubicBezTo>
                  <a:lnTo>
                    <a:pt x="52430" y="11547"/>
                  </a:lnTo>
                  <a:lnTo>
                    <a:pt x="52430" y="11547"/>
                  </a:lnTo>
                  <a:cubicBezTo>
                    <a:pt x="52435" y="11548"/>
                    <a:pt x="52440" y="11548"/>
                    <a:pt x="52445" y="11548"/>
                  </a:cubicBezTo>
                  <a:cubicBezTo>
                    <a:pt x="52516" y="11548"/>
                    <a:pt x="52584" y="11501"/>
                    <a:pt x="52610" y="11430"/>
                  </a:cubicBezTo>
                  <a:cubicBezTo>
                    <a:pt x="52769" y="10863"/>
                    <a:pt x="52886" y="10289"/>
                    <a:pt x="52956" y="9702"/>
                  </a:cubicBezTo>
                  <a:cubicBezTo>
                    <a:pt x="52974" y="9578"/>
                    <a:pt x="52880" y="9509"/>
                    <a:pt x="52785" y="9509"/>
                  </a:cubicBezTo>
                  <a:close/>
                  <a:moveTo>
                    <a:pt x="51655" y="13239"/>
                  </a:moveTo>
                  <a:cubicBezTo>
                    <a:pt x="51597" y="13239"/>
                    <a:pt x="51539" y="13268"/>
                    <a:pt x="51504" y="13338"/>
                  </a:cubicBezTo>
                  <a:cubicBezTo>
                    <a:pt x="51380" y="13594"/>
                    <a:pt x="51248" y="13849"/>
                    <a:pt x="51103" y="14098"/>
                  </a:cubicBezTo>
                  <a:cubicBezTo>
                    <a:pt x="50965" y="14340"/>
                    <a:pt x="50806" y="14582"/>
                    <a:pt x="50640" y="14810"/>
                  </a:cubicBezTo>
                  <a:cubicBezTo>
                    <a:pt x="50557" y="14921"/>
                    <a:pt x="50640" y="15087"/>
                    <a:pt x="50778" y="15087"/>
                  </a:cubicBezTo>
                  <a:lnTo>
                    <a:pt x="50778" y="15080"/>
                  </a:lnTo>
                  <a:cubicBezTo>
                    <a:pt x="50834" y="15080"/>
                    <a:pt x="50889" y="15052"/>
                    <a:pt x="50923" y="15011"/>
                  </a:cubicBezTo>
                  <a:cubicBezTo>
                    <a:pt x="51096" y="14776"/>
                    <a:pt x="51255" y="14527"/>
                    <a:pt x="51400" y="14264"/>
                  </a:cubicBezTo>
                  <a:cubicBezTo>
                    <a:pt x="51552" y="14015"/>
                    <a:pt x="51691" y="13753"/>
                    <a:pt x="51815" y="13490"/>
                  </a:cubicBezTo>
                  <a:cubicBezTo>
                    <a:pt x="51884" y="13352"/>
                    <a:pt x="51770" y="13239"/>
                    <a:pt x="51655" y="13239"/>
                  </a:cubicBezTo>
                  <a:close/>
                  <a:moveTo>
                    <a:pt x="49243" y="16267"/>
                  </a:moveTo>
                  <a:cubicBezTo>
                    <a:pt x="49212" y="16267"/>
                    <a:pt x="49180" y="16276"/>
                    <a:pt x="49147" y="16296"/>
                  </a:cubicBezTo>
                  <a:cubicBezTo>
                    <a:pt x="48684" y="16628"/>
                    <a:pt x="48186" y="16898"/>
                    <a:pt x="47661" y="17105"/>
                  </a:cubicBezTo>
                  <a:cubicBezTo>
                    <a:pt x="47481" y="17174"/>
                    <a:pt x="47536" y="17437"/>
                    <a:pt x="47723" y="17437"/>
                  </a:cubicBezTo>
                  <a:lnTo>
                    <a:pt x="47723" y="17430"/>
                  </a:lnTo>
                  <a:lnTo>
                    <a:pt x="47785" y="17430"/>
                  </a:lnTo>
                  <a:cubicBezTo>
                    <a:pt x="48338" y="17209"/>
                    <a:pt x="48863" y="16925"/>
                    <a:pt x="49347" y="16580"/>
                  </a:cubicBezTo>
                  <a:cubicBezTo>
                    <a:pt x="49490" y="16466"/>
                    <a:pt x="49388" y="16267"/>
                    <a:pt x="49243" y="16267"/>
                  </a:cubicBezTo>
                  <a:close/>
                  <a:moveTo>
                    <a:pt x="26067" y="17665"/>
                  </a:moveTo>
                  <a:cubicBezTo>
                    <a:pt x="25486" y="17665"/>
                    <a:pt x="24905" y="17672"/>
                    <a:pt x="24325" y="17679"/>
                  </a:cubicBezTo>
                  <a:cubicBezTo>
                    <a:pt x="24096" y="17679"/>
                    <a:pt x="24096" y="18024"/>
                    <a:pt x="24325" y="18024"/>
                  </a:cubicBezTo>
                  <a:cubicBezTo>
                    <a:pt x="24905" y="18011"/>
                    <a:pt x="25486" y="18011"/>
                    <a:pt x="26067" y="18011"/>
                  </a:cubicBezTo>
                  <a:cubicBezTo>
                    <a:pt x="26295" y="18011"/>
                    <a:pt x="26295" y="17665"/>
                    <a:pt x="26067" y="17665"/>
                  </a:cubicBezTo>
                  <a:close/>
                  <a:moveTo>
                    <a:pt x="20412" y="17693"/>
                  </a:moveTo>
                  <a:cubicBezTo>
                    <a:pt x="20177" y="17693"/>
                    <a:pt x="20177" y="18038"/>
                    <a:pt x="20412" y="18038"/>
                  </a:cubicBezTo>
                  <a:lnTo>
                    <a:pt x="20813" y="18038"/>
                  </a:lnTo>
                  <a:lnTo>
                    <a:pt x="20813" y="18031"/>
                  </a:lnTo>
                  <a:cubicBezTo>
                    <a:pt x="21262" y="18031"/>
                    <a:pt x="21705" y="18031"/>
                    <a:pt x="22147" y="18038"/>
                  </a:cubicBezTo>
                  <a:cubicBezTo>
                    <a:pt x="22382" y="18038"/>
                    <a:pt x="22382" y="17693"/>
                    <a:pt x="22147" y="17693"/>
                  </a:cubicBezTo>
                  <a:close/>
                  <a:moveTo>
                    <a:pt x="28237" y="17665"/>
                  </a:moveTo>
                  <a:cubicBezTo>
                    <a:pt x="28009" y="17665"/>
                    <a:pt x="28009" y="18011"/>
                    <a:pt x="28237" y="18011"/>
                  </a:cubicBezTo>
                  <a:cubicBezTo>
                    <a:pt x="28852" y="18017"/>
                    <a:pt x="29419" y="18024"/>
                    <a:pt x="29972" y="18038"/>
                  </a:cubicBezTo>
                  <a:cubicBezTo>
                    <a:pt x="29974" y="18038"/>
                    <a:pt x="29977" y="18038"/>
                    <a:pt x="29979" y="18038"/>
                  </a:cubicBezTo>
                  <a:cubicBezTo>
                    <a:pt x="30207" y="18038"/>
                    <a:pt x="30205" y="17699"/>
                    <a:pt x="29979" y="17693"/>
                  </a:cubicBezTo>
                  <a:cubicBezTo>
                    <a:pt x="29426" y="17679"/>
                    <a:pt x="28852" y="17672"/>
                    <a:pt x="28237" y="17665"/>
                  </a:cubicBezTo>
                  <a:close/>
                  <a:moveTo>
                    <a:pt x="45626" y="17615"/>
                  </a:moveTo>
                  <a:cubicBezTo>
                    <a:pt x="45618" y="17615"/>
                    <a:pt x="45610" y="17615"/>
                    <a:pt x="45601" y="17617"/>
                  </a:cubicBezTo>
                  <a:cubicBezTo>
                    <a:pt x="45131" y="17679"/>
                    <a:pt x="44668" y="17706"/>
                    <a:pt x="44198" y="17706"/>
                  </a:cubicBezTo>
                  <a:lnTo>
                    <a:pt x="43887" y="17706"/>
                  </a:lnTo>
                  <a:cubicBezTo>
                    <a:pt x="43652" y="17706"/>
                    <a:pt x="43652" y="18052"/>
                    <a:pt x="43887" y="18052"/>
                  </a:cubicBezTo>
                  <a:lnTo>
                    <a:pt x="44198" y="18052"/>
                  </a:lnTo>
                  <a:cubicBezTo>
                    <a:pt x="44682" y="18052"/>
                    <a:pt x="45165" y="18024"/>
                    <a:pt x="45642" y="17962"/>
                  </a:cubicBezTo>
                  <a:cubicBezTo>
                    <a:pt x="45862" y="17936"/>
                    <a:pt x="45832" y="17615"/>
                    <a:pt x="45626" y="17615"/>
                  </a:cubicBezTo>
                  <a:close/>
                  <a:moveTo>
                    <a:pt x="18235" y="17686"/>
                  </a:moveTo>
                  <a:cubicBezTo>
                    <a:pt x="17585" y="17693"/>
                    <a:pt x="17011" y="17706"/>
                    <a:pt x="16486" y="17734"/>
                  </a:cubicBezTo>
                  <a:cubicBezTo>
                    <a:pt x="16258" y="17734"/>
                    <a:pt x="16265" y="18080"/>
                    <a:pt x="16493" y="18080"/>
                  </a:cubicBezTo>
                  <a:lnTo>
                    <a:pt x="16500" y="18080"/>
                  </a:lnTo>
                  <a:cubicBezTo>
                    <a:pt x="17025" y="18052"/>
                    <a:pt x="17585" y="18038"/>
                    <a:pt x="18235" y="18031"/>
                  </a:cubicBezTo>
                  <a:cubicBezTo>
                    <a:pt x="18463" y="18031"/>
                    <a:pt x="18463" y="17686"/>
                    <a:pt x="18235" y="17686"/>
                  </a:cubicBezTo>
                  <a:close/>
                  <a:moveTo>
                    <a:pt x="41709" y="17720"/>
                  </a:moveTo>
                  <a:cubicBezTo>
                    <a:pt x="41129" y="17727"/>
                    <a:pt x="40548" y="17734"/>
                    <a:pt x="39967" y="17748"/>
                  </a:cubicBezTo>
                  <a:cubicBezTo>
                    <a:pt x="39739" y="17748"/>
                    <a:pt x="39739" y="18093"/>
                    <a:pt x="39967" y="18093"/>
                  </a:cubicBezTo>
                  <a:lnTo>
                    <a:pt x="39974" y="18093"/>
                  </a:lnTo>
                  <a:cubicBezTo>
                    <a:pt x="40555" y="18080"/>
                    <a:pt x="41135" y="18073"/>
                    <a:pt x="41709" y="18066"/>
                  </a:cubicBezTo>
                  <a:cubicBezTo>
                    <a:pt x="41937" y="18066"/>
                    <a:pt x="41937" y="17720"/>
                    <a:pt x="41709" y="17720"/>
                  </a:cubicBezTo>
                  <a:close/>
                  <a:moveTo>
                    <a:pt x="32143" y="17762"/>
                  </a:moveTo>
                  <a:cubicBezTo>
                    <a:pt x="31921" y="17762"/>
                    <a:pt x="31917" y="18100"/>
                    <a:pt x="32142" y="18107"/>
                  </a:cubicBezTo>
                  <a:cubicBezTo>
                    <a:pt x="32695" y="18121"/>
                    <a:pt x="33276" y="18135"/>
                    <a:pt x="33884" y="18142"/>
                  </a:cubicBezTo>
                  <a:cubicBezTo>
                    <a:pt x="34119" y="18142"/>
                    <a:pt x="34119" y="17796"/>
                    <a:pt x="33884" y="17796"/>
                  </a:cubicBezTo>
                  <a:cubicBezTo>
                    <a:pt x="33290" y="17789"/>
                    <a:pt x="32702" y="17776"/>
                    <a:pt x="32149" y="17762"/>
                  </a:cubicBezTo>
                  <a:cubicBezTo>
                    <a:pt x="32147" y="17762"/>
                    <a:pt x="32145" y="17762"/>
                    <a:pt x="32143" y="17762"/>
                  </a:cubicBezTo>
                  <a:close/>
                  <a:moveTo>
                    <a:pt x="37797" y="17776"/>
                  </a:moveTo>
                  <a:cubicBezTo>
                    <a:pt x="37147" y="17782"/>
                    <a:pt x="36580" y="17796"/>
                    <a:pt x="36055" y="17796"/>
                  </a:cubicBezTo>
                  <a:cubicBezTo>
                    <a:pt x="35827" y="17796"/>
                    <a:pt x="35827" y="18142"/>
                    <a:pt x="36055" y="18142"/>
                  </a:cubicBezTo>
                  <a:cubicBezTo>
                    <a:pt x="36580" y="18135"/>
                    <a:pt x="37147" y="18128"/>
                    <a:pt x="37797" y="18121"/>
                  </a:cubicBezTo>
                  <a:cubicBezTo>
                    <a:pt x="38025" y="18121"/>
                    <a:pt x="38025" y="17776"/>
                    <a:pt x="37797" y="17776"/>
                  </a:cubicBezTo>
                  <a:close/>
                  <a:moveTo>
                    <a:pt x="14325" y="17891"/>
                  </a:moveTo>
                  <a:cubicBezTo>
                    <a:pt x="14317" y="17891"/>
                    <a:pt x="14309" y="17892"/>
                    <a:pt x="14302" y="17893"/>
                  </a:cubicBezTo>
                  <a:cubicBezTo>
                    <a:pt x="13721" y="17962"/>
                    <a:pt x="13140" y="18066"/>
                    <a:pt x="12574" y="18197"/>
                  </a:cubicBezTo>
                  <a:cubicBezTo>
                    <a:pt x="12354" y="18224"/>
                    <a:pt x="12384" y="18544"/>
                    <a:pt x="12590" y="18544"/>
                  </a:cubicBezTo>
                  <a:cubicBezTo>
                    <a:pt x="12598" y="18544"/>
                    <a:pt x="12606" y="18544"/>
                    <a:pt x="12615" y="18543"/>
                  </a:cubicBezTo>
                  <a:lnTo>
                    <a:pt x="12657" y="18543"/>
                  </a:lnTo>
                  <a:cubicBezTo>
                    <a:pt x="13216" y="18411"/>
                    <a:pt x="13776" y="18308"/>
                    <a:pt x="14350" y="18246"/>
                  </a:cubicBezTo>
                  <a:cubicBezTo>
                    <a:pt x="14440" y="18232"/>
                    <a:pt x="14509" y="18149"/>
                    <a:pt x="14502" y="18052"/>
                  </a:cubicBezTo>
                  <a:cubicBezTo>
                    <a:pt x="14489" y="17963"/>
                    <a:pt x="14412" y="17891"/>
                    <a:pt x="14325" y="17891"/>
                  </a:cubicBezTo>
                  <a:close/>
                  <a:moveTo>
                    <a:pt x="10645" y="19066"/>
                  </a:moveTo>
                  <a:cubicBezTo>
                    <a:pt x="10612" y="19066"/>
                    <a:pt x="10576" y="19077"/>
                    <a:pt x="10541" y="19103"/>
                  </a:cubicBezTo>
                  <a:cubicBezTo>
                    <a:pt x="10051" y="19448"/>
                    <a:pt x="9622" y="19863"/>
                    <a:pt x="9256" y="20340"/>
                  </a:cubicBezTo>
                  <a:cubicBezTo>
                    <a:pt x="9166" y="20451"/>
                    <a:pt x="9249" y="20616"/>
                    <a:pt x="9394" y="20616"/>
                  </a:cubicBezTo>
                  <a:cubicBezTo>
                    <a:pt x="9449" y="20616"/>
                    <a:pt x="9498" y="20589"/>
                    <a:pt x="9532" y="20554"/>
                  </a:cubicBezTo>
                  <a:cubicBezTo>
                    <a:pt x="9871" y="20105"/>
                    <a:pt x="10279" y="19711"/>
                    <a:pt x="10742" y="19379"/>
                  </a:cubicBezTo>
                  <a:cubicBezTo>
                    <a:pt x="10893" y="19273"/>
                    <a:pt x="10790" y="19066"/>
                    <a:pt x="10645" y="19066"/>
                  </a:cubicBezTo>
                  <a:close/>
                  <a:moveTo>
                    <a:pt x="8316" y="22152"/>
                  </a:moveTo>
                  <a:cubicBezTo>
                    <a:pt x="8254" y="22152"/>
                    <a:pt x="8193" y="22185"/>
                    <a:pt x="8164" y="22262"/>
                  </a:cubicBezTo>
                  <a:cubicBezTo>
                    <a:pt x="7942" y="22808"/>
                    <a:pt x="7763" y="23375"/>
                    <a:pt x="7638" y="23948"/>
                  </a:cubicBezTo>
                  <a:cubicBezTo>
                    <a:pt x="7617" y="24045"/>
                    <a:pt x="7673" y="24135"/>
                    <a:pt x="7770" y="24156"/>
                  </a:cubicBezTo>
                  <a:cubicBezTo>
                    <a:pt x="7776" y="24156"/>
                    <a:pt x="7790" y="24163"/>
                    <a:pt x="7804" y="24163"/>
                  </a:cubicBezTo>
                  <a:lnTo>
                    <a:pt x="7804" y="24156"/>
                  </a:lnTo>
                  <a:cubicBezTo>
                    <a:pt x="7887" y="24156"/>
                    <a:pt x="7956" y="24100"/>
                    <a:pt x="7977" y="24024"/>
                  </a:cubicBezTo>
                  <a:cubicBezTo>
                    <a:pt x="8094" y="23471"/>
                    <a:pt x="8267" y="22925"/>
                    <a:pt x="8481" y="22393"/>
                  </a:cubicBezTo>
                  <a:cubicBezTo>
                    <a:pt x="8539" y="22256"/>
                    <a:pt x="8426" y="22152"/>
                    <a:pt x="8316" y="22152"/>
                  </a:cubicBezTo>
                  <a:close/>
                  <a:moveTo>
                    <a:pt x="7508" y="25966"/>
                  </a:moveTo>
                  <a:cubicBezTo>
                    <a:pt x="7418" y="25966"/>
                    <a:pt x="7348" y="26040"/>
                    <a:pt x="7341" y="26133"/>
                  </a:cubicBezTo>
                  <a:cubicBezTo>
                    <a:pt x="7327" y="26354"/>
                    <a:pt x="7327" y="26582"/>
                    <a:pt x="7327" y="26803"/>
                  </a:cubicBezTo>
                  <a:cubicBezTo>
                    <a:pt x="7327" y="27162"/>
                    <a:pt x="7341" y="27529"/>
                    <a:pt x="7369" y="27888"/>
                  </a:cubicBezTo>
                  <a:cubicBezTo>
                    <a:pt x="7376" y="27978"/>
                    <a:pt x="7452" y="28047"/>
                    <a:pt x="7541" y="28047"/>
                  </a:cubicBezTo>
                  <a:lnTo>
                    <a:pt x="7555" y="28047"/>
                  </a:lnTo>
                  <a:cubicBezTo>
                    <a:pt x="7652" y="28040"/>
                    <a:pt x="7721" y="27957"/>
                    <a:pt x="7714" y="27861"/>
                  </a:cubicBezTo>
                  <a:cubicBezTo>
                    <a:pt x="7687" y="27515"/>
                    <a:pt x="7673" y="27156"/>
                    <a:pt x="7673" y="26803"/>
                  </a:cubicBezTo>
                  <a:cubicBezTo>
                    <a:pt x="7673" y="26582"/>
                    <a:pt x="7673" y="26361"/>
                    <a:pt x="7687" y="26146"/>
                  </a:cubicBezTo>
                  <a:cubicBezTo>
                    <a:pt x="7693" y="26050"/>
                    <a:pt x="7617" y="25967"/>
                    <a:pt x="7521" y="25967"/>
                  </a:cubicBezTo>
                  <a:cubicBezTo>
                    <a:pt x="7517" y="25966"/>
                    <a:pt x="7513" y="25966"/>
                    <a:pt x="7508" y="25966"/>
                  </a:cubicBezTo>
                  <a:close/>
                  <a:moveTo>
                    <a:pt x="7897" y="29838"/>
                  </a:moveTo>
                  <a:cubicBezTo>
                    <a:pt x="7793" y="29838"/>
                    <a:pt x="7687" y="29924"/>
                    <a:pt x="7728" y="30059"/>
                  </a:cubicBezTo>
                  <a:cubicBezTo>
                    <a:pt x="7873" y="30632"/>
                    <a:pt x="8067" y="31192"/>
                    <a:pt x="8302" y="31732"/>
                  </a:cubicBezTo>
                  <a:cubicBezTo>
                    <a:pt x="8329" y="31794"/>
                    <a:pt x="8392" y="31835"/>
                    <a:pt x="8461" y="31835"/>
                  </a:cubicBezTo>
                  <a:cubicBezTo>
                    <a:pt x="8481" y="31835"/>
                    <a:pt x="8509" y="31828"/>
                    <a:pt x="8530" y="31821"/>
                  </a:cubicBezTo>
                  <a:cubicBezTo>
                    <a:pt x="8613" y="31780"/>
                    <a:pt x="8654" y="31676"/>
                    <a:pt x="8613" y="31593"/>
                  </a:cubicBezTo>
                  <a:cubicBezTo>
                    <a:pt x="8385" y="31068"/>
                    <a:pt x="8205" y="30529"/>
                    <a:pt x="8060" y="29976"/>
                  </a:cubicBezTo>
                  <a:cubicBezTo>
                    <a:pt x="8040" y="29879"/>
                    <a:pt x="7969" y="29838"/>
                    <a:pt x="7897" y="29838"/>
                  </a:cubicBezTo>
                  <a:close/>
                  <a:moveTo>
                    <a:pt x="9582" y="33338"/>
                  </a:moveTo>
                  <a:cubicBezTo>
                    <a:pt x="9454" y="33338"/>
                    <a:pt x="9337" y="33493"/>
                    <a:pt x="9449" y="33626"/>
                  </a:cubicBezTo>
                  <a:cubicBezTo>
                    <a:pt x="9615" y="33833"/>
                    <a:pt x="9802" y="34026"/>
                    <a:pt x="9995" y="34206"/>
                  </a:cubicBezTo>
                  <a:cubicBezTo>
                    <a:pt x="10244" y="34420"/>
                    <a:pt x="10514" y="34621"/>
                    <a:pt x="10790" y="34801"/>
                  </a:cubicBezTo>
                  <a:cubicBezTo>
                    <a:pt x="10818" y="34814"/>
                    <a:pt x="10852" y="34828"/>
                    <a:pt x="10887" y="34828"/>
                  </a:cubicBezTo>
                  <a:cubicBezTo>
                    <a:pt x="11060" y="34828"/>
                    <a:pt x="11122" y="34600"/>
                    <a:pt x="10977" y="34510"/>
                  </a:cubicBezTo>
                  <a:cubicBezTo>
                    <a:pt x="10714" y="34337"/>
                    <a:pt x="10458" y="34151"/>
                    <a:pt x="10223" y="33950"/>
                  </a:cubicBezTo>
                  <a:cubicBezTo>
                    <a:pt x="10044" y="33778"/>
                    <a:pt x="9871" y="33598"/>
                    <a:pt x="9712" y="33404"/>
                  </a:cubicBezTo>
                  <a:cubicBezTo>
                    <a:pt x="9674" y="33357"/>
                    <a:pt x="9627" y="33338"/>
                    <a:pt x="9582" y="33338"/>
                  </a:cubicBezTo>
                  <a:close/>
                  <a:moveTo>
                    <a:pt x="48027" y="35616"/>
                  </a:moveTo>
                  <a:cubicBezTo>
                    <a:pt x="47799" y="35616"/>
                    <a:pt x="47799" y="35962"/>
                    <a:pt x="48027" y="35962"/>
                  </a:cubicBezTo>
                  <a:lnTo>
                    <a:pt x="49769" y="35962"/>
                  </a:lnTo>
                  <a:cubicBezTo>
                    <a:pt x="49997" y="35962"/>
                    <a:pt x="49997" y="35616"/>
                    <a:pt x="49769" y="35616"/>
                  </a:cubicBezTo>
                  <a:close/>
                  <a:moveTo>
                    <a:pt x="45857" y="35623"/>
                  </a:moveTo>
                  <a:cubicBezTo>
                    <a:pt x="45276" y="35623"/>
                    <a:pt x="44695" y="35623"/>
                    <a:pt x="44115" y="35630"/>
                  </a:cubicBezTo>
                  <a:cubicBezTo>
                    <a:pt x="43887" y="35630"/>
                    <a:pt x="43887" y="35976"/>
                    <a:pt x="44115" y="35976"/>
                  </a:cubicBezTo>
                  <a:lnTo>
                    <a:pt x="44122" y="35976"/>
                  </a:lnTo>
                  <a:cubicBezTo>
                    <a:pt x="44695" y="35969"/>
                    <a:pt x="45276" y="35969"/>
                    <a:pt x="45857" y="35969"/>
                  </a:cubicBezTo>
                  <a:cubicBezTo>
                    <a:pt x="46085" y="35969"/>
                    <a:pt x="46085" y="35623"/>
                    <a:pt x="45857" y="35623"/>
                  </a:cubicBezTo>
                  <a:close/>
                  <a:moveTo>
                    <a:pt x="41944" y="35644"/>
                  </a:moveTo>
                  <a:cubicBezTo>
                    <a:pt x="41364" y="35651"/>
                    <a:pt x="40783" y="35658"/>
                    <a:pt x="40202" y="35665"/>
                  </a:cubicBezTo>
                  <a:cubicBezTo>
                    <a:pt x="39974" y="35665"/>
                    <a:pt x="39974" y="36010"/>
                    <a:pt x="40202" y="36010"/>
                  </a:cubicBezTo>
                  <a:lnTo>
                    <a:pt x="40209" y="36010"/>
                  </a:lnTo>
                  <a:cubicBezTo>
                    <a:pt x="40783" y="36003"/>
                    <a:pt x="41364" y="35996"/>
                    <a:pt x="41944" y="35990"/>
                  </a:cubicBezTo>
                  <a:cubicBezTo>
                    <a:pt x="42172" y="35990"/>
                    <a:pt x="42172" y="35644"/>
                    <a:pt x="41944" y="35644"/>
                  </a:cubicBezTo>
                  <a:close/>
                  <a:moveTo>
                    <a:pt x="51946" y="35637"/>
                  </a:moveTo>
                  <a:cubicBezTo>
                    <a:pt x="51718" y="35637"/>
                    <a:pt x="51718" y="35983"/>
                    <a:pt x="51946" y="35983"/>
                  </a:cubicBezTo>
                  <a:cubicBezTo>
                    <a:pt x="52465" y="35990"/>
                    <a:pt x="53039" y="36003"/>
                    <a:pt x="53681" y="36017"/>
                  </a:cubicBezTo>
                  <a:lnTo>
                    <a:pt x="53688" y="36017"/>
                  </a:lnTo>
                  <a:cubicBezTo>
                    <a:pt x="53916" y="36017"/>
                    <a:pt x="53916" y="35672"/>
                    <a:pt x="53688" y="35672"/>
                  </a:cubicBezTo>
                  <a:cubicBezTo>
                    <a:pt x="53039" y="35658"/>
                    <a:pt x="52465" y="35644"/>
                    <a:pt x="51946" y="35637"/>
                  </a:cubicBezTo>
                  <a:close/>
                  <a:moveTo>
                    <a:pt x="12849" y="35357"/>
                  </a:moveTo>
                  <a:cubicBezTo>
                    <a:pt x="12667" y="35357"/>
                    <a:pt x="12604" y="35643"/>
                    <a:pt x="12816" y="35699"/>
                  </a:cubicBezTo>
                  <a:cubicBezTo>
                    <a:pt x="13382" y="35865"/>
                    <a:pt x="13956" y="35990"/>
                    <a:pt x="14537" y="36066"/>
                  </a:cubicBezTo>
                  <a:lnTo>
                    <a:pt x="14564" y="36066"/>
                  </a:lnTo>
                  <a:lnTo>
                    <a:pt x="14564" y="36072"/>
                  </a:lnTo>
                  <a:cubicBezTo>
                    <a:pt x="14569" y="36073"/>
                    <a:pt x="14573" y="36073"/>
                    <a:pt x="14578" y="36073"/>
                  </a:cubicBezTo>
                  <a:cubicBezTo>
                    <a:pt x="14793" y="36073"/>
                    <a:pt x="14816" y="35740"/>
                    <a:pt x="14592" y="35727"/>
                  </a:cubicBezTo>
                  <a:cubicBezTo>
                    <a:pt x="14025" y="35651"/>
                    <a:pt x="13465" y="35526"/>
                    <a:pt x="12912" y="35367"/>
                  </a:cubicBezTo>
                  <a:cubicBezTo>
                    <a:pt x="12890" y="35360"/>
                    <a:pt x="12869" y="35357"/>
                    <a:pt x="12849" y="35357"/>
                  </a:cubicBezTo>
                  <a:close/>
                  <a:moveTo>
                    <a:pt x="38032" y="35699"/>
                  </a:moveTo>
                  <a:cubicBezTo>
                    <a:pt x="37437" y="35713"/>
                    <a:pt x="36850" y="35727"/>
                    <a:pt x="36290" y="35748"/>
                  </a:cubicBezTo>
                  <a:cubicBezTo>
                    <a:pt x="36064" y="35748"/>
                    <a:pt x="36062" y="36088"/>
                    <a:pt x="36292" y="36093"/>
                  </a:cubicBezTo>
                  <a:lnTo>
                    <a:pt x="36292" y="36093"/>
                  </a:lnTo>
                  <a:cubicBezTo>
                    <a:pt x="36851" y="36072"/>
                    <a:pt x="37438" y="36059"/>
                    <a:pt x="38032" y="36045"/>
                  </a:cubicBezTo>
                  <a:cubicBezTo>
                    <a:pt x="38260" y="36045"/>
                    <a:pt x="38260" y="35699"/>
                    <a:pt x="38032" y="35699"/>
                  </a:cubicBezTo>
                  <a:close/>
                  <a:moveTo>
                    <a:pt x="36292" y="36093"/>
                  </a:moveTo>
                  <a:lnTo>
                    <a:pt x="36292" y="36093"/>
                  </a:lnTo>
                  <a:cubicBezTo>
                    <a:pt x="36291" y="36093"/>
                    <a:pt x="36290" y="36093"/>
                    <a:pt x="36290" y="36093"/>
                  </a:cubicBezTo>
                  <a:lnTo>
                    <a:pt x="36297" y="36093"/>
                  </a:lnTo>
                  <a:cubicBezTo>
                    <a:pt x="36295" y="36093"/>
                    <a:pt x="36293" y="36093"/>
                    <a:pt x="36292" y="36093"/>
                  </a:cubicBezTo>
                  <a:close/>
                  <a:moveTo>
                    <a:pt x="55852" y="35734"/>
                  </a:moveTo>
                  <a:cubicBezTo>
                    <a:pt x="55631" y="35734"/>
                    <a:pt x="55626" y="36073"/>
                    <a:pt x="55852" y="36079"/>
                  </a:cubicBezTo>
                  <a:cubicBezTo>
                    <a:pt x="56433" y="36093"/>
                    <a:pt x="57013" y="36107"/>
                    <a:pt x="57594" y="36128"/>
                  </a:cubicBezTo>
                  <a:lnTo>
                    <a:pt x="57601" y="36128"/>
                  </a:lnTo>
                  <a:cubicBezTo>
                    <a:pt x="57829" y="36128"/>
                    <a:pt x="57829" y="35782"/>
                    <a:pt x="57601" y="35782"/>
                  </a:cubicBezTo>
                  <a:cubicBezTo>
                    <a:pt x="57020" y="35761"/>
                    <a:pt x="56439" y="35748"/>
                    <a:pt x="55859" y="35734"/>
                  </a:cubicBezTo>
                  <a:cubicBezTo>
                    <a:pt x="55857" y="35734"/>
                    <a:pt x="55854" y="35734"/>
                    <a:pt x="55852" y="35734"/>
                  </a:cubicBezTo>
                  <a:close/>
                  <a:moveTo>
                    <a:pt x="34119" y="35796"/>
                  </a:moveTo>
                  <a:cubicBezTo>
                    <a:pt x="33539" y="35803"/>
                    <a:pt x="32965" y="35817"/>
                    <a:pt x="32384" y="35824"/>
                  </a:cubicBezTo>
                  <a:cubicBezTo>
                    <a:pt x="32151" y="35824"/>
                    <a:pt x="32149" y="36165"/>
                    <a:pt x="32380" y="36169"/>
                  </a:cubicBezTo>
                  <a:lnTo>
                    <a:pt x="32380" y="36169"/>
                  </a:lnTo>
                  <a:cubicBezTo>
                    <a:pt x="32960" y="36162"/>
                    <a:pt x="33540" y="36149"/>
                    <a:pt x="34119" y="36142"/>
                  </a:cubicBezTo>
                  <a:cubicBezTo>
                    <a:pt x="34216" y="36142"/>
                    <a:pt x="34292" y="36066"/>
                    <a:pt x="34292" y="35969"/>
                  </a:cubicBezTo>
                  <a:cubicBezTo>
                    <a:pt x="34292" y="35872"/>
                    <a:pt x="34216" y="35796"/>
                    <a:pt x="34119" y="35796"/>
                  </a:cubicBezTo>
                  <a:close/>
                  <a:moveTo>
                    <a:pt x="32380" y="36169"/>
                  </a:moveTo>
                  <a:cubicBezTo>
                    <a:pt x="32379" y="36169"/>
                    <a:pt x="32378" y="36169"/>
                    <a:pt x="32378" y="36169"/>
                  </a:cubicBezTo>
                  <a:lnTo>
                    <a:pt x="32384" y="36169"/>
                  </a:lnTo>
                  <a:cubicBezTo>
                    <a:pt x="32383" y="36169"/>
                    <a:pt x="32382" y="36169"/>
                    <a:pt x="32380" y="36169"/>
                  </a:cubicBezTo>
                  <a:close/>
                  <a:moveTo>
                    <a:pt x="59764" y="35824"/>
                  </a:moveTo>
                  <a:cubicBezTo>
                    <a:pt x="59543" y="35824"/>
                    <a:pt x="59538" y="36162"/>
                    <a:pt x="59764" y="36169"/>
                  </a:cubicBezTo>
                  <a:cubicBezTo>
                    <a:pt x="60297" y="36176"/>
                    <a:pt x="60780" y="36176"/>
                    <a:pt x="61250" y="36176"/>
                  </a:cubicBezTo>
                  <a:lnTo>
                    <a:pt x="61506" y="36176"/>
                  </a:lnTo>
                  <a:cubicBezTo>
                    <a:pt x="61741" y="36176"/>
                    <a:pt x="61741" y="35831"/>
                    <a:pt x="61506" y="35831"/>
                  </a:cubicBezTo>
                  <a:lnTo>
                    <a:pt x="61250" y="35831"/>
                  </a:lnTo>
                  <a:cubicBezTo>
                    <a:pt x="60780" y="35831"/>
                    <a:pt x="60297" y="35831"/>
                    <a:pt x="59771" y="35824"/>
                  </a:cubicBezTo>
                  <a:cubicBezTo>
                    <a:pt x="59769" y="35824"/>
                    <a:pt x="59767" y="35824"/>
                    <a:pt x="59764" y="35824"/>
                  </a:cubicBezTo>
                  <a:close/>
                  <a:moveTo>
                    <a:pt x="30207" y="35837"/>
                  </a:moveTo>
                  <a:lnTo>
                    <a:pt x="28472" y="35844"/>
                  </a:lnTo>
                  <a:cubicBezTo>
                    <a:pt x="28238" y="35844"/>
                    <a:pt x="28237" y="36187"/>
                    <a:pt x="28469" y="36190"/>
                  </a:cubicBezTo>
                  <a:lnTo>
                    <a:pt x="28469" y="36190"/>
                  </a:lnTo>
                  <a:lnTo>
                    <a:pt x="30207" y="36183"/>
                  </a:lnTo>
                  <a:cubicBezTo>
                    <a:pt x="30435" y="36183"/>
                    <a:pt x="30435" y="35837"/>
                    <a:pt x="30207" y="35837"/>
                  </a:cubicBezTo>
                  <a:close/>
                  <a:moveTo>
                    <a:pt x="24553" y="35844"/>
                  </a:moveTo>
                  <a:cubicBezTo>
                    <a:pt x="24325" y="35844"/>
                    <a:pt x="24325" y="36190"/>
                    <a:pt x="24553" y="36190"/>
                  </a:cubicBezTo>
                  <a:lnTo>
                    <a:pt x="26295" y="36190"/>
                  </a:lnTo>
                  <a:cubicBezTo>
                    <a:pt x="26523" y="36190"/>
                    <a:pt x="26523" y="35844"/>
                    <a:pt x="26295" y="35844"/>
                  </a:cubicBezTo>
                  <a:close/>
                  <a:moveTo>
                    <a:pt x="28469" y="36190"/>
                  </a:moveTo>
                  <a:lnTo>
                    <a:pt x="28465" y="36190"/>
                  </a:lnTo>
                  <a:lnTo>
                    <a:pt x="28472" y="36190"/>
                  </a:lnTo>
                  <a:cubicBezTo>
                    <a:pt x="28471" y="36190"/>
                    <a:pt x="28470" y="36190"/>
                    <a:pt x="28469" y="36190"/>
                  </a:cubicBezTo>
                  <a:close/>
                  <a:moveTo>
                    <a:pt x="21781" y="35844"/>
                  </a:moveTo>
                  <a:cubicBezTo>
                    <a:pt x="21456" y="35844"/>
                    <a:pt x="21103" y="35851"/>
                    <a:pt x="20640" y="35858"/>
                  </a:cubicBezTo>
                  <a:cubicBezTo>
                    <a:pt x="20412" y="35858"/>
                    <a:pt x="20412" y="36204"/>
                    <a:pt x="20640" y="36204"/>
                  </a:cubicBezTo>
                  <a:lnTo>
                    <a:pt x="20654" y="36204"/>
                  </a:lnTo>
                  <a:cubicBezTo>
                    <a:pt x="21110" y="36197"/>
                    <a:pt x="21456" y="36190"/>
                    <a:pt x="21781" y="36190"/>
                  </a:cubicBezTo>
                  <a:lnTo>
                    <a:pt x="22382" y="36190"/>
                  </a:lnTo>
                  <a:cubicBezTo>
                    <a:pt x="22610" y="36190"/>
                    <a:pt x="22610" y="35844"/>
                    <a:pt x="22382" y="35844"/>
                  </a:cubicBezTo>
                  <a:close/>
                  <a:moveTo>
                    <a:pt x="63684" y="35851"/>
                  </a:moveTo>
                  <a:cubicBezTo>
                    <a:pt x="63449" y="35851"/>
                    <a:pt x="63449" y="36197"/>
                    <a:pt x="63684" y="36197"/>
                  </a:cubicBezTo>
                  <a:lnTo>
                    <a:pt x="64921" y="36218"/>
                  </a:lnTo>
                  <a:lnTo>
                    <a:pt x="65419" y="36231"/>
                  </a:lnTo>
                  <a:cubicBezTo>
                    <a:pt x="65654" y="36231"/>
                    <a:pt x="65654" y="35886"/>
                    <a:pt x="65419" y="35886"/>
                  </a:cubicBezTo>
                  <a:lnTo>
                    <a:pt x="64921" y="35872"/>
                  </a:lnTo>
                  <a:lnTo>
                    <a:pt x="63684" y="35851"/>
                  </a:lnTo>
                  <a:close/>
                  <a:moveTo>
                    <a:pt x="16728" y="35900"/>
                  </a:moveTo>
                  <a:cubicBezTo>
                    <a:pt x="16506" y="35900"/>
                    <a:pt x="16495" y="36238"/>
                    <a:pt x="16728" y="36245"/>
                  </a:cubicBezTo>
                  <a:cubicBezTo>
                    <a:pt x="17060" y="36259"/>
                    <a:pt x="17412" y="36259"/>
                    <a:pt x="17799" y="36259"/>
                  </a:cubicBezTo>
                  <a:lnTo>
                    <a:pt x="18470" y="36259"/>
                  </a:lnTo>
                  <a:cubicBezTo>
                    <a:pt x="18560" y="36259"/>
                    <a:pt x="18643" y="36183"/>
                    <a:pt x="18643" y="36086"/>
                  </a:cubicBezTo>
                  <a:cubicBezTo>
                    <a:pt x="18643" y="35990"/>
                    <a:pt x="18560" y="35913"/>
                    <a:pt x="18470" y="35913"/>
                  </a:cubicBezTo>
                  <a:lnTo>
                    <a:pt x="17799" y="35913"/>
                  </a:lnTo>
                  <a:cubicBezTo>
                    <a:pt x="17419" y="35913"/>
                    <a:pt x="17067" y="35907"/>
                    <a:pt x="16735" y="35900"/>
                  </a:cubicBezTo>
                  <a:cubicBezTo>
                    <a:pt x="16733" y="35900"/>
                    <a:pt x="16730" y="35900"/>
                    <a:pt x="16728" y="359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15"/>
          <p:cNvGrpSpPr/>
          <p:nvPr/>
        </p:nvGrpSpPr>
        <p:grpSpPr>
          <a:xfrm>
            <a:off x="3938054" y="3380032"/>
            <a:ext cx="115604" cy="38740"/>
            <a:chOff x="2375668" y="3866575"/>
            <a:chExt cx="99188" cy="33239"/>
          </a:xfrm>
        </p:grpSpPr>
        <p:sp>
          <p:nvSpPr>
            <p:cNvPr id="765" name="Google Shape;765;p15"/>
            <p:cNvSpPr/>
            <p:nvPr/>
          </p:nvSpPr>
          <p:spPr>
            <a:xfrm>
              <a:off x="2375668" y="3866575"/>
              <a:ext cx="55266" cy="33239"/>
            </a:xfrm>
            <a:custGeom>
              <a:rect b="b" l="l" r="r" t="t"/>
              <a:pathLst>
                <a:path extrusionOk="0" h="753" w="1252">
                  <a:moveTo>
                    <a:pt x="128" y="1"/>
                  </a:moveTo>
                  <a:cubicBezTo>
                    <a:pt x="64" y="1"/>
                    <a:pt x="0" y="44"/>
                    <a:pt x="0" y="130"/>
                  </a:cubicBezTo>
                  <a:cubicBezTo>
                    <a:pt x="0" y="476"/>
                    <a:pt x="277" y="752"/>
                    <a:pt x="623" y="752"/>
                  </a:cubicBezTo>
                  <a:cubicBezTo>
                    <a:pt x="968" y="752"/>
                    <a:pt x="1252" y="476"/>
                    <a:pt x="1252" y="130"/>
                  </a:cubicBezTo>
                  <a:cubicBezTo>
                    <a:pt x="1252" y="44"/>
                    <a:pt x="1188" y="1"/>
                    <a:pt x="1124" y="1"/>
                  </a:cubicBezTo>
                  <a:cubicBezTo>
                    <a:pt x="1060" y="1"/>
                    <a:pt x="996" y="44"/>
                    <a:pt x="996" y="130"/>
                  </a:cubicBezTo>
                  <a:cubicBezTo>
                    <a:pt x="982" y="362"/>
                    <a:pt x="802" y="478"/>
                    <a:pt x="623" y="478"/>
                  </a:cubicBezTo>
                  <a:cubicBezTo>
                    <a:pt x="445" y="478"/>
                    <a:pt x="267" y="362"/>
                    <a:pt x="256" y="130"/>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5"/>
            <p:cNvSpPr/>
            <p:nvPr/>
          </p:nvSpPr>
          <p:spPr>
            <a:xfrm>
              <a:off x="2419590" y="3866575"/>
              <a:ext cx="55266" cy="33239"/>
            </a:xfrm>
            <a:custGeom>
              <a:rect b="b" l="l" r="r" t="t"/>
              <a:pathLst>
                <a:path extrusionOk="0" h="753" w="1252">
                  <a:moveTo>
                    <a:pt x="129" y="1"/>
                  </a:moveTo>
                  <a:cubicBezTo>
                    <a:pt x="65" y="1"/>
                    <a:pt x="1" y="44"/>
                    <a:pt x="1" y="130"/>
                  </a:cubicBezTo>
                  <a:cubicBezTo>
                    <a:pt x="1" y="476"/>
                    <a:pt x="277" y="752"/>
                    <a:pt x="623" y="752"/>
                  </a:cubicBezTo>
                  <a:cubicBezTo>
                    <a:pt x="975" y="752"/>
                    <a:pt x="1252" y="476"/>
                    <a:pt x="1252" y="130"/>
                  </a:cubicBezTo>
                  <a:cubicBezTo>
                    <a:pt x="1252" y="44"/>
                    <a:pt x="1188" y="1"/>
                    <a:pt x="1124" y="1"/>
                  </a:cubicBezTo>
                  <a:cubicBezTo>
                    <a:pt x="1060" y="1"/>
                    <a:pt x="996" y="44"/>
                    <a:pt x="996" y="130"/>
                  </a:cubicBezTo>
                  <a:cubicBezTo>
                    <a:pt x="982" y="362"/>
                    <a:pt x="803" y="478"/>
                    <a:pt x="624" y="478"/>
                  </a:cubicBezTo>
                  <a:cubicBezTo>
                    <a:pt x="445" y="478"/>
                    <a:pt x="267" y="362"/>
                    <a:pt x="257" y="130"/>
                  </a:cubicBezTo>
                  <a:cubicBezTo>
                    <a:pt x="257" y="44"/>
                    <a:pt x="193"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15"/>
          <p:cNvGrpSpPr/>
          <p:nvPr/>
        </p:nvGrpSpPr>
        <p:grpSpPr>
          <a:xfrm>
            <a:off x="2610894" y="3763261"/>
            <a:ext cx="269641" cy="39101"/>
            <a:chOff x="1883167" y="4036216"/>
            <a:chExt cx="231352" cy="33548"/>
          </a:xfrm>
        </p:grpSpPr>
        <p:sp>
          <p:nvSpPr>
            <p:cNvPr id="768" name="Google Shape;768;p15"/>
            <p:cNvSpPr/>
            <p:nvPr/>
          </p:nvSpPr>
          <p:spPr>
            <a:xfrm>
              <a:off x="1883167" y="4036216"/>
              <a:ext cx="55311" cy="33548"/>
            </a:xfrm>
            <a:custGeom>
              <a:rect b="b" l="l" r="r" t="t"/>
              <a:pathLst>
                <a:path extrusionOk="0" h="760" w="1253">
                  <a:moveTo>
                    <a:pt x="129" y="1"/>
                  </a:moveTo>
                  <a:cubicBezTo>
                    <a:pt x="65" y="1"/>
                    <a:pt x="1" y="44"/>
                    <a:pt x="1" y="131"/>
                  </a:cubicBezTo>
                  <a:cubicBezTo>
                    <a:pt x="1" y="476"/>
                    <a:pt x="277" y="760"/>
                    <a:pt x="623" y="760"/>
                  </a:cubicBezTo>
                  <a:cubicBezTo>
                    <a:pt x="969" y="760"/>
                    <a:pt x="1252" y="476"/>
                    <a:pt x="1252" y="131"/>
                  </a:cubicBezTo>
                  <a:cubicBezTo>
                    <a:pt x="1252" y="44"/>
                    <a:pt x="1188" y="1"/>
                    <a:pt x="1124" y="1"/>
                  </a:cubicBezTo>
                  <a:cubicBezTo>
                    <a:pt x="1060" y="1"/>
                    <a:pt x="996" y="44"/>
                    <a:pt x="996" y="131"/>
                  </a:cubicBezTo>
                  <a:cubicBezTo>
                    <a:pt x="982" y="366"/>
                    <a:pt x="803" y="483"/>
                    <a:pt x="624" y="483"/>
                  </a:cubicBezTo>
                  <a:cubicBezTo>
                    <a:pt x="445" y="483"/>
                    <a:pt x="267" y="366"/>
                    <a:pt x="257" y="131"/>
                  </a:cubicBezTo>
                  <a:cubicBezTo>
                    <a:pt x="257" y="44"/>
                    <a:pt x="193"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5"/>
            <p:cNvSpPr/>
            <p:nvPr/>
          </p:nvSpPr>
          <p:spPr>
            <a:xfrm>
              <a:off x="1927133" y="4036216"/>
              <a:ext cx="55266" cy="33548"/>
            </a:xfrm>
            <a:custGeom>
              <a:rect b="b" l="l" r="r" t="t"/>
              <a:pathLst>
                <a:path extrusionOk="0" h="760" w="1252">
                  <a:moveTo>
                    <a:pt x="128" y="1"/>
                  </a:moveTo>
                  <a:cubicBezTo>
                    <a:pt x="64" y="1"/>
                    <a:pt x="0" y="44"/>
                    <a:pt x="0" y="131"/>
                  </a:cubicBezTo>
                  <a:cubicBezTo>
                    <a:pt x="0" y="476"/>
                    <a:pt x="277" y="760"/>
                    <a:pt x="622" y="760"/>
                  </a:cubicBezTo>
                  <a:cubicBezTo>
                    <a:pt x="975" y="760"/>
                    <a:pt x="1251" y="476"/>
                    <a:pt x="1251" y="131"/>
                  </a:cubicBezTo>
                  <a:cubicBezTo>
                    <a:pt x="1251" y="44"/>
                    <a:pt x="1187" y="1"/>
                    <a:pt x="1124" y="1"/>
                  </a:cubicBezTo>
                  <a:cubicBezTo>
                    <a:pt x="1060" y="1"/>
                    <a:pt x="996" y="44"/>
                    <a:pt x="996" y="131"/>
                  </a:cubicBezTo>
                  <a:cubicBezTo>
                    <a:pt x="982" y="366"/>
                    <a:pt x="802" y="483"/>
                    <a:pt x="623" y="483"/>
                  </a:cubicBezTo>
                  <a:cubicBezTo>
                    <a:pt x="444" y="483"/>
                    <a:pt x="266"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5"/>
            <p:cNvSpPr/>
            <p:nvPr/>
          </p:nvSpPr>
          <p:spPr>
            <a:xfrm>
              <a:off x="1971055" y="4036216"/>
              <a:ext cx="55266" cy="33548"/>
            </a:xfrm>
            <a:custGeom>
              <a:rect b="b" l="l" r="r" t="t"/>
              <a:pathLst>
                <a:path extrusionOk="0" h="760" w="1252">
                  <a:moveTo>
                    <a:pt x="129" y="1"/>
                  </a:moveTo>
                  <a:cubicBezTo>
                    <a:pt x="65" y="1"/>
                    <a:pt x="1" y="44"/>
                    <a:pt x="1" y="131"/>
                  </a:cubicBezTo>
                  <a:cubicBezTo>
                    <a:pt x="1" y="476"/>
                    <a:pt x="277" y="760"/>
                    <a:pt x="630" y="760"/>
                  </a:cubicBezTo>
                  <a:cubicBezTo>
                    <a:pt x="975" y="760"/>
                    <a:pt x="1252" y="476"/>
                    <a:pt x="1252" y="131"/>
                  </a:cubicBezTo>
                  <a:cubicBezTo>
                    <a:pt x="1252" y="44"/>
                    <a:pt x="1188" y="1"/>
                    <a:pt x="1124" y="1"/>
                  </a:cubicBezTo>
                  <a:cubicBezTo>
                    <a:pt x="1060" y="1"/>
                    <a:pt x="996" y="44"/>
                    <a:pt x="996" y="131"/>
                  </a:cubicBezTo>
                  <a:cubicBezTo>
                    <a:pt x="996" y="376"/>
                    <a:pt x="811" y="499"/>
                    <a:pt x="626" y="499"/>
                  </a:cubicBezTo>
                  <a:cubicBezTo>
                    <a:pt x="441" y="499"/>
                    <a:pt x="256" y="376"/>
                    <a:pt x="256" y="131"/>
                  </a:cubicBezTo>
                  <a:cubicBezTo>
                    <a:pt x="256" y="44"/>
                    <a:pt x="192"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5"/>
            <p:cNvSpPr/>
            <p:nvPr/>
          </p:nvSpPr>
          <p:spPr>
            <a:xfrm>
              <a:off x="2015021" y="4036216"/>
              <a:ext cx="55266" cy="33548"/>
            </a:xfrm>
            <a:custGeom>
              <a:rect b="b" l="l" r="r" t="t"/>
              <a:pathLst>
                <a:path extrusionOk="0" h="760" w="1252">
                  <a:moveTo>
                    <a:pt x="128" y="1"/>
                  </a:moveTo>
                  <a:cubicBezTo>
                    <a:pt x="64" y="1"/>
                    <a:pt x="0" y="44"/>
                    <a:pt x="0" y="131"/>
                  </a:cubicBezTo>
                  <a:cubicBezTo>
                    <a:pt x="0" y="476"/>
                    <a:pt x="277" y="760"/>
                    <a:pt x="629" y="760"/>
                  </a:cubicBezTo>
                  <a:cubicBezTo>
                    <a:pt x="975" y="760"/>
                    <a:pt x="1251" y="476"/>
                    <a:pt x="1251" y="131"/>
                  </a:cubicBezTo>
                  <a:cubicBezTo>
                    <a:pt x="1251" y="44"/>
                    <a:pt x="1187" y="1"/>
                    <a:pt x="1123" y="1"/>
                  </a:cubicBezTo>
                  <a:cubicBezTo>
                    <a:pt x="1059" y="1"/>
                    <a:pt x="995" y="44"/>
                    <a:pt x="995" y="131"/>
                  </a:cubicBezTo>
                  <a:cubicBezTo>
                    <a:pt x="985" y="366"/>
                    <a:pt x="807" y="483"/>
                    <a:pt x="628" y="483"/>
                  </a:cubicBezTo>
                  <a:cubicBezTo>
                    <a:pt x="449" y="483"/>
                    <a:pt x="270"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5"/>
            <p:cNvSpPr/>
            <p:nvPr/>
          </p:nvSpPr>
          <p:spPr>
            <a:xfrm>
              <a:off x="2058943" y="4036216"/>
              <a:ext cx="55575" cy="33548"/>
            </a:xfrm>
            <a:custGeom>
              <a:rect b="b" l="l" r="r" t="t"/>
              <a:pathLst>
                <a:path extrusionOk="0" h="760" w="1259">
                  <a:moveTo>
                    <a:pt x="128" y="1"/>
                  </a:moveTo>
                  <a:cubicBezTo>
                    <a:pt x="64" y="1"/>
                    <a:pt x="0" y="44"/>
                    <a:pt x="0" y="131"/>
                  </a:cubicBezTo>
                  <a:cubicBezTo>
                    <a:pt x="0" y="476"/>
                    <a:pt x="284" y="760"/>
                    <a:pt x="629" y="760"/>
                  </a:cubicBezTo>
                  <a:cubicBezTo>
                    <a:pt x="975" y="760"/>
                    <a:pt x="1252" y="476"/>
                    <a:pt x="1258" y="131"/>
                  </a:cubicBezTo>
                  <a:cubicBezTo>
                    <a:pt x="1258" y="44"/>
                    <a:pt x="1193" y="1"/>
                    <a:pt x="1127" y="1"/>
                  </a:cubicBezTo>
                  <a:cubicBezTo>
                    <a:pt x="1061" y="1"/>
                    <a:pt x="996" y="44"/>
                    <a:pt x="996" y="131"/>
                  </a:cubicBezTo>
                  <a:cubicBezTo>
                    <a:pt x="985" y="366"/>
                    <a:pt x="807" y="483"/>
                    <a:pt x="629" y="483"/>
                  </a:cubicBezTo>
                  <a:cubicBezTo>
                    <a:pt x="450" y="483"/>
                    <a:pt x="270"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3" name="Google Shape;773;p15"/>
          <p:cNvSpPr/>
          <p:nvPr/>
        </p:nvSpPr>
        <p:spPr>
          <a:xfrm>
            <a:off x="5023263" y="3673118"/>
            <a:ext cx="1207757" cy="362473"/>
          </a:xfrm>
          <a:custGeom>
            <a:rect b="b" l="l" r="r" t="t"/>
            <a:pathLst>
              <a:path extrusionOk="0" h="3550" w="11828">
                <a:moveTo>
                  <a:pt x="1853" y="1704"/>
                </a:moveTo>
                <a:lnTo>
                  <a:pt x="1853" y="1973"/>
                </a:lnTo>
                <a:lnTo>
                  <a:pt x="1376" y="1973"/>
                </a:lnTo>
                <a:lnTo>
                  <a:pt x="1376" y="1704"/>
                </a:lnTo>
                <a:close/>
                <a:moveTo>
                  <a:pt x="2482" y="1704"/>
                </a:moveTo>
                <a:lnTo>
                  <a:pt x="2482" y="1973"/>
                </a:lnTo>
                <a:lnTo>
                  <a:pt x="1998" y="1973"/>
                </a:lnTo>
                <a:lnTo>
                  <a:pt x="1998" y="1704"/>
                </a:lnTo>
                <a:close/>
                <a:moveTo>
                  <a:pt x="3104" y="1704"/>
                </a:moveTo>
                <a:lnTo>
                  <a:pt x="3104" y="1973"/>
                </a:lnTo>
                <a:lnTo>
                  <a:pt x="2627" y="1973"/>
                </a:lnTo>
                <a:lnTo>
                  <a:pt x="2627" y="1704"/>
                </a:lnTo>
                <a:close/>
                <a:moveTo>
                  <a:pt x="3733" y="1704"/>
                </a:moveTo>
                <a:lnTo>
                  <a:pt x="3733" y="1973"/>
                </a:lnTo>
                <a:lnTo>
                  <a:pt x="3249" y="1973"/>
                </a:lnTo>
                <a:lnTo>
                  <a:pt x="3249" y="1704"/>
                </a:lnTo>
                <a:close/>
                <a:moveTo>
                  <a:pt x="4355" y="1704"/>
                </a:moveTo>
                <a:lnTo>
                  <a:pt x="4355" y="1973"/>
                </a:lnTo>
                <a:lnTo>
                  <a:pt x="3878" y="1973"/>
                </a:lnTo>
                <a:lnTo>
                  <a:pt x="3878" y="1704"/>
                </a:lnTo>
                <a:close/>
                <a:moveTo>
                  <a:pt x="4984" y="1704"/>
                </a:moveTo>
                <a:lnTo>
                  <a:pt x="4984" y="1973"/>
                </a:lnTo>
                <a:lnTo>
                  <a:pt x="4500" y="1973"/>
                </a:lnTo>
                <a:lnTo>
                  <a:pt x="4500" y="1704"/>
                </a:lnTo>
                <a:close/>
                <a:moveTo>
                  <a:pt x="7846" y="1704"/>
                </a:moveTo>
                <a:lnTo>
                  <a:pt x="7846" y="1973"/>
                </a:lnTo>
                <a:lnTo>
                  <a:pt x="7369" y="1973"/>
                </a:lnTo>
                <a:lnTo>
                  <a:pt x="7369" y="1704"/>
                </a:lnTo>
                <a:close/>
                <a:moveTo>
                  <a:pt x="8468" y="1704"/>
                </a:moveTo>
                <a:lnTo>
                  <a:pt x="8468" y="1973"/>
                </a:lnTo>
                <a:lnTo>
                  <a:pt x="7991" y="1973"/>
                </a:lnTo>
                <a:lnTo>
                  <a:pt x="7991" y="1704"/>
                </a:lnTo>
                <a:close/>
                <a:moveTo>
                  <a:pt x="9097" y="1704"/>
                </a:moveTo>
                <a:lnTo>
                  <a:pt x="9097" y="1973"/>
                </a:lnTo>
                <a:lnTo>
                  <a:pt x="8613" y="1973"/>
                </a:lnTo>
                <a:lnTo>
                  <a:pt x="8613" y="1704"/>
                </a:lnTo>
                <a:close/>
                <a:moveTo>
                  <a:pt x="9719" y="1704"/>
                </a:moveTo>
                <a:lnTo>
                  <a:pt x="9719" y="1973"/>
                </a:lnTo>
                <a:lnTo>
                  <a:pt x="9242" y="1973"/>
                </a:lnTo>
                <a:lnTo>
                  <a:pt x="9242" y="1704"/>
                </a:lnTo>
                <a:close/>
                <a:moveTo>
                  <a:pt x="10348" y="1704"/>
                </a:moveTo>
                <a:lnTo>
                  <a:pt x="10348" y="1973"/>
                </a:lnTo>
                <a:lnTo>
                  <a:pt x="9864" y="1973"/>
                </a:lnTo>
                <a:lnTo>
                  <a:pt x="9864" y="1704"/>
                </a:lnTo>
                <a:close/>
                <a:moveTo>
                  <a:pt x="10970" y="1704"/>
                </a:moveTo>
                <a:lnTo>
                  <a:pt x="10970" y="1973"/>
                </a:lnTo>
                <a:lnTo>
                  <a:pt x="10493" y="1973"/>
                </a:lnTo>
                <a:lnTo>
                  <a:pt x="10493" y="1704"/>
                </a:lnTo>
                <a:close/>
                <a:moveTo>
                  <a:pt x="519" y="1821"/>
                </a:moveTo>
                <a:lnTo>
                  <a:pt x="519" y="2340"/>
                </a:lnTo>
                <a:lnTo>
                  <a:pt x="187" y="2340"/>
                </a:lnTo>
                <a:lnTo>
                  <a:pt x="187" y="1821"/>
                </a:lnTo>
                <a:close/>
                <a:moveTo>
                  <a:pt x="975" y="1821"/>
                </a:moveTo>
                <a:lnTo>
                  <a:pt x="975" y="2340"/>
                </a:lnTo>
                <a:lnTo>
                  <a:pt x="650" y="2340"/>
                </a:lnTo>
                <a:lnTo>
                  <a:pt x="650" y="1821"/>
                </a:lnTo>
                <a:close/>
                <a:moveTo>
                  <a:pt x="5365" y="1821"/>
                </a:moveTo>
                <a:lnTo>
                  <a:pt x="5365" y="2340"/>
                </a:lnTo>
                <a:lnTo>
                  <a:pt x="5171" y="2340"/>
                </a:lnTo>
                <a:lnTo>
                  <a:pt x="5171" y="1821"/>
                </a:lnTo>
                <a:close/>
                <a:moveTo>
                  <a:pt x="5689" y="1821"/>
                </a:moveTo>
                <a:lnTo>
                  <a:pt x="5689" y="2340"/>
                </a:lnTo>
                <a:lnTo>
                  <a:pt x="5496" y="2340"/>
                </a:lnTo>
                <a:lnTo>
                  <a:pt x="5496" y="1821"/>
                </a:lnTo>
                <a:close/>
                <a:moveTo>
                  <a:pt x="6505" y="1821"/>
                </a:moveTo>
                <a:lnTo>
                  <a:pt x="6505" y="2340"/>
                </a:lnTo>
                <a:lnTo>
                  <a:pt x="6180" y="2340"/>
                </a:lnTo>
                <a:lnTo>
                  <a:pt x="6180" y="1821"/>
                </a:lnTo>
                <a:close/>
                <a:moveTo>
                  <a:pt x="6968" y="1821"/>
                </a:moveTo>
                <a:lnTo>
                  <a:pt x="6968" y="2340"/>
                </a:lnTo>
                <a:lnTo>
                  <a:pt x="6636" y="2340"/>
                </a:lnTo>
                <a:lnTo>
                  <a:pt x="6636" y="1821"/>
                </a:lnTo>
                <a:close/>
                <a:moveTo>
                  <a:pt x="11358" y="1821"/>
                </a:moveTo>
                <a:lnTo>
                  <a:pt x="11358" y="2340"/>
                </a:lnTo>
                <a:lnTo>
                  <a:pt x="11164" y="2340"/>
                </a:lnTo>
                <a:lnTo>
                  <a:pt x="11164" y="1821"/>
                </a:lnTo>
                <a:close/>
                <a:moveTo>
                  <a:pt x="11682" y="1821"/>
                </a:moveTo>
                <a:lnTo>
                  <a:pt x="11682" y="2340"/>
                </a:lnTo>
                <a:lnTo>
                  <a:pt x="11482" y="2340"/>
                </a:lnTo>
                <a:lnTo>
                  <a:pt x="11482" y="1821"/>
                </a:lnTo>
                <a:close/>
                <a:moveTo>
                  <a:pt x="1853" y="2035"/>
                </a:moveTo>
                <a:lnTo>
                  <a:pt x="1853" y="2395"/>
                </a:lnTo>
                <a:lnTo>
                  <a:pt x="1376" y="2395"/>
                </a:lnTo>
                <a:lnTo>
                  <a:pt x="1376" y="2035"/>
                </a:lnTo>
                <a:close/>
                <a:moveTo>
                  <a:pt x="2482" y="2035"/>
                </a:moveTo>
                <a:lnTo>
                  <a:pt x="2482" y="2395"/>
                </a:lnTo>
                <a:lnTo>
                  <a:pt x="1998" y="2395"/>
                </a:lnTo>
                <a:lnTo>
                  <a:pt x="1998" y="2035"/>
                </a:lnTo>
                <a:close/>
                <a:moveTo>
                  <a:pt x="3104" y="2035"/>
                </a:moveTo>
                <a:lnTo>
                  <a:pt x="3104" y="2395"/>
                </a:lnTo>
                <a:lnTo>
                  <a:pt x="2627" y="2395"/>
                </a:lnTo>
                <a:lnTo>
                  <a:pt x="2627" y="2035"/>
                </a:lnTo>
                <a:close/>
                <a:moveTo>
                  <a:pt x="3733" y="2035"/>
                </a:moveTo>
                <a:lnTo>
                  <a:pt x="3733" y="2395"/>
                </a:lnTo>
                <a:lnTo>
                  <a:pt x="3249" y="2395"/>
                </a:lnTo>
                <a:lnTo>
                  <a:pt x="3249" y="2035"/>
                </a:lnTo>
                <a:close/>
                <a:moveTo>
                  <a:pt x="4355" y="2035"/>
                </a:moveTo>
                <a:lnTo>
                  <a:pt x="4355" y="2395"/>
                </a:lnTo>
                <a:lnTo>
                  <a:pt x="3878" y="2395"/>
                </a:lnTo>
                <a:lnTo>
                  <a:pt x="3878" y="2035"/>
                </a:lnTo>
                <a:close/>
                <a:moveTo>
                  <a:pt x="4984" y="2035"/>
                </a:moveTo>
                <a:lnTo>
                  <a:pt x="4984" y="2395"/>
                </a:lnTo>
                <a:lnTo>
                  <a:pt x="4500" y="2395"/>
                </a:lnTo>
                <a:lnTo>
                  <a:pt x="4500" y="2035"/>
                </a:lnTo>
                <a:close/>
                <a:moveTo>
                  <a:pt x="7846" y="2035"/>
                </a:moveTo>
                <a:lnTo>
                  <a:pt x="7846" y="2395"/>
                </a:lnTo>
                <a:lnTo>
                  <a:pt x="7369" y="2395"/>
                </a:lnTo>
                <a:lnTo>
                  <a:pt x="7369" y="2035"/>
                </a:lnTo>
                <a:close/>
                <a:moveTo>
                  <a:pt x="8468" y="2035"/>
                </a:moveTo>
                <a:lnTo>
                  <a:pt x="8468" y="2395"/>
                </a:lnTo>
                <a:lnTo>
                  <a:pt x="7991" y="2395"/>
                </a:lnTo>
                <a:lnTo>
                  <a:pt x="7991" y="2035"/>
                </a:lnTo>
                <a:close/>
                <a:moveTo>
                  <a:pt x="9097" y="2035"/>
                </a:moveTo>
                <a:lnTo>
                  <a:pt x="9097" y="2395"/>
                </a:lnTo>
                <a:lnTo>
                  <a:pt x="8613" y="2395"/>
                </a:lnTo>
                <a:lnTo>
                  <a:pt x="8613" y="2035"/>
                </a:lnTo>
                <a:close/>
                <a:moveTo>
                  <a:pt x="9719" y="2035"/>
                </a:moveTo>
                <a:lnTo>
                  <a:pt x="9719" y="2395"/>
                </a:lnTo>
                <a:lnTo>
                  <a:pt x="9242" y="2395"/>
                </a:lnTo>
                <a:lnTo>
                  <a:pt x="9242" y="2035"/>
                </a:lnTo>
                <a:close/>
                <a:moveTo>
                  <a:pt x="10348" y="2035"/>
                </a:moveTo>
                <a:lnTo>
                  <a:pt x="10348" y="2395"/>
                </a:lnTo>
                <a:lnTo>
                  <a:pt x="9864" y="2395"/>
                </a:lnTo>
                <a:lnTo>
                  <a:pt x="9864" y="2035"/>
                </a:lnTo>
                <a:close/>
                <a:moveTo>
                  <a:pt x="10970" y="2035"/>
                </a:moveTo>
                <a:lnTo>
                  <a:pt x="10970" y="2395"/>
                </a:lnTo>
                <a:lnTo>
                  <a:pt x="10493" y="2395"/>
                </a:lnTo>
                <a:lnTo>
                  <a:pt x="10493" y="2035"/>
                </a:lnTo>
                <a:close/>
                <a:moveTo>
                  <a:pt x="685" y="2478"/>
                </a:moveTo>
                <a:lnTo>
                  <a:pt x="685" y="2996"/>
                </a:lnTo>
                <a:lnTo>
                  <a:pt x="491" y="2996"/>
                </a:lnTo>
                <a:lnTo>
                  <a:pt x="491" y="2478"/>
                </a:lnTo>
                <a:close/>
                <a:moveTo>
                  <a:pt x="1010" y="2478"/>
                </a:moveTo>
                <a:lnTo>
                  <a:pt x="1010" y="2996"/>
                </a:lnTo>
                <a:lnTo>
                  <a:pt x="816" y="2996"/>
                </a:lnTo>
                <a:lnTo>
                  <a:pt x="816" y="2478"/>
                </a:lnTo>
                <a:close/>
                <a:moveTo>
                  <a:pt x="5365" y="2478"/>
                </a:moveTo>
                <a:lnTo>
                  <a:pt x="5365" y="2996"/>
                </a:lnTo>
                <a:lnTo>
                  <a:pt x="5171" y="2996"/>
                </a:lnTo>
                <a:lnTo>
                  <a:pt x="5171" y="2478"/>
                </a:lnTo>
                <a:close/>
                <a:moveTo>
                  <a:pt x="5689" y="2478"/>
                </a:moveTo>
                <a:lnTo>
                  <a:pt x="5689" y="2996"/>
                </a:lnTo>
                <a:lnTo>
                  <a:pt x="5496" y="2996"/>
                </a:lnTo>
                <a:lnTo>
                  <a:pt x="5496" y="2478"/>
                </a:lnTo>
                <a:close/>
                <a:moveTo>
                  <a:pt x="6678" y="2478"/>
                </a:moveTo>
                <a:lnTo>
                  <a:pt x="6678" y="2996"/>
                </a:lnTo>
                <a:lnTo>
                  <a:pt x="6484" y="2996"/>
                </a:lnTo>
                <a:lnTo>
                  <a:pt x="6484" y="2478"/>
                </a:lnTo>
                <a:close/>
                <a:moveTo>
                  <a:pt x="6996" y="2478"/>
                </a:moveTo>
                <a:lnTo>
                  <a:pt x="7003" y="2996"/>
                </a:lnTo>
                <a:lnTo>
                  <a:pt x="6802" y="2996"/>
                </a:lnTo>
                <a:lnTo>
                  <a:pt x="6802" y="2478"/>
                </a:lnTo>
                <a:close/>
                <a:moveTo>
                  <a:pt x="11358" y="2478"/>
                </a:moveTo>
                <a:lnTo>
                  <a:pt x="11358" y="2996"/>
                </a:lnTo>
                <a:lnTo>
                  <a:pt x="11164" y="2996"/>
                </a:lnTo>
                <a:lnTo>
                  <a:pt x="11164" y="2478"/>
                </a:lnTo>
                <a:close/>
                <a:moveTo>
                  <a:pt x="11682" y="2478"/>
                </a:moveTo>
                <a:lnTo>
                  <a:pt x="11682" y="2996"/>
                </a:lnTo>
                <a:lnTo>
                  <a:pt x="11482" y="2996"/>
                </a:lnTo>
                <a:lnTo>
                  <a:pt x="11482" y="2478"/>
                </a:lnTo>
                <a:close/>
                <a:moveTo>
                  <a:pt x="8645" y="0"/>
                </a:moveTo>
                <a:cubicBezTo>
                  <a:pt x="8642" y="0"/>
                  <a:pt x="8638" y="1"/>
                  <a:pt x="8634" y="3"/>
                </a:cubicBezTo>
                <a:lnTo>
                  <a:pt x="8060" y="266"/>
                </a:lnTo>
                <a:cubicBezTo>
                  <a:pt x="7984" y="300"/>
                  <a:pt x="7964" y="397"/>
                  <a:pt x="8026" y="459"/>
                </a:cubicBezTo>
                <a:lnTo>
                  <a:pt x="8551" y="999"/>
                </a:lnTo>
                <a:lnTo>
                  <a:pt x="8288" y="999"/>
                </a:lnTo>
                <a:lnTo>
                  <a:pt x="8288" y="1323"/>
                </a:lnTo>
                <a:lnTo>
                  <a:pt x="6595" y="1323"/>
                </a:lnTo>
                <a:cubicBezTo>
                  <a:pt x="6263" y="1330"/>
                  <a:pt x="5994" y="1600"/>
                  <a:pt x="5994" y="1932"/>
                </a:cubicBezTo>
                <a:lnTo>
                  <a:pt x="5994" y="3052"/>
                </a:lnTo>
                <a:lnTo>
                  <a:pt x="5841" y="3052"/>
                </a:lnTo>
                <a:lnTo>
                  <a:pt x="5841" y="1932"/>
                </a:lnTo>
                <a:cubicBezTo>
                  <a:pt x="5841" y="1600"/>
                  <a:pt x="5572" y="1330"/>
                  <a:pt x="5240" y="1323"/>
                </a:cubicBezTo>
                <a:lnTo>
                  <a:pt x="602" y="1323"/>
                </a:lnTo>
                <a:cubicBezTo>
                  <a:pt x="270" y="1330"/>
                  <a:pt x="1" y="1600"/>
                  <a:pt x="7" y="1932"/>
                </a:cubicBezTo>
                <a:lnTo>
                  <a:pt x="7" y="3280"/>
                </a:lnTo>
                <a:lnTo>
                  <a:pt x="1030" y="3280"/>
                </a:lnTo>
                <a:cubicBezTo>
                  <a:pt x="1030" y="3293"/>
                  <a:pt x="1024" y="3307"/>
                  <a:pt x="1024" y="3321"/>
                </a:cubicBezTo>
                <a:cubicBezTo>
                  <a:pt x="1024" y="3473"/>
                  <a:pt x="1138" y="3549"/>
                  <a:pt x="1252" y="3549"/>
                </a:cubicBezTo>
                <a:cubicBezTo>
                  <a:pt x="1366" y="3549"/>
                  <a:pt x="1480" y="3473"/>
                  <a:pt x="1480" y="3321"/>
                </a:cubicBezTo>
                <a:cubicBezTo>
                  <a:pt x="1480" y="3307"/>
                  <a:pt x="1480" y="3293"/>
                  <a:pt x="1480" y="3280"/>
                </a:cubicBezTo>
                <a:lnTo>
                  <a:pt x="1659" y="3280"/>
                </a:lnTo>
                <a:cubicBezTo>
                  <a:pt x="1653" y="3293"/>
                  <a:pt x="1653" y="3307"/>
                  <a:pt x="1653" y="3321"/>
                </a:cubicBezTo>
                <a:cubicBezTo>
                  <a:pt x="1653" y="3473"/>
                  <a:pt x="1767" y="3549"/>
                  <a:pt x="1881" y="3549"/>
                </a:cubicBezTo>
                <a:cubicBezTo>
                  <a:pt x="1995" y="3549"/>
                  <a:pt x="2109" y="3473"/>
                  <a:pt x="2109" y="3321"/>
                </a:cubicBezTo>
                <a:cubicBezTo>
                  <a:pt x="2109" y="3307"/>
                  <a:pt x="2109" y="3293"/>
                  <a:pt x="2102" y="3280"/>
                </a:cubicBezTo>
                <a:lnTo>
                  <a:pt x="3865" y="3280"/>
                </a:lnTo>
                <a:cubicBezTo>
                  <a:pt x="3865" y="3293"/>
                  <a:pt x="3858" y="3307"/>
                  <a:pt x="3858" y="3321"/>
                </a:cubicBezTo>
                <a:cubicBezTo>
                  <a:pt x="3858" y="3473"/>
                  <a:pt x="3972" y="3549"/>
                  <a:pt x="4086" y="3549"/>
                </a:cubicBezTo>
                <a:cubicBezTo>
                  <a:pt x="4200" y="3549"/>
                  <a:pt x="4314" y="3473"/>
                  <a:pt x="4314" y="3321"/>
                </a:cubicBezTo>
                <a:cubicBezTo>
                  <a:pt x="4314" y="3307"/>
                  <a:pt x="4314" y="3293"/>
                  <a:pt x="4307" y="3280"/>
                </a:cubicBezTo>
                <a:lnTo>
                  <a:pt x="4494" y="3280"/>
                </a:lnTo>
                <a:cubicBezTo>
                  <a:pt x="4487" y="3293"/>
                  <a:pt x="4487" y="3307"/>
                  <a:pt x="4487" y="3321"/>
                </a:cubicBezTo>
                <a:cubicBezTo>
                  <a:pt x="4487" y="3473"/>
                  <a:pt x="4601" y="3549"/>
                  <a:pt x="4715" y="3549"/>
                </a:cubicBezTo>
                <a:cubicBezTo>
                  <a:pt x="4829" y="3549"/>
                  <a:pt x="4943" y="3473"/>
                  <a:pt x="4943" y="3321"/>
                </a:cubicBezTo>
                <a:cubicBezTo>
                  <a:pt x="4943" y="3307"/>
                  <a:pt x="4936" y="3293"/>
                  <a:pt x="4936" y="3280"/>
                </a:cubicBezTo>
                <a:lnTo>
                  <a:pt x="5841" y="3280"/>
                </a:lnTo>
                <a:lnTo>
                  <a:pt x="5841" y="3245"/>
                </a:lnTo>
                <a:lnTo>
                  <a:pt x="5994" y="3245"/>
                </a:lnTo>
                <a:lnTo>
                  <a:pt x="5994" y="3280"/>
                </a:lnTo>
                <a:lnTo>
                  <a:pt x="7023" y="3280"/>
                </a:lnTo>
                <a:cubicBezTo>
                  <a:pt x="7017" y="3293"/>
                  <a:pt x="7017" y="3307"/>
                  <a:pt x="7017" y="3321"/>
                </a:cubicBezTo>
                <a:cubicBezTo>
                  <a:pt x="7017" y="3473"/>
                  <a:pt x="7131" y="3549"/>
                  <a:pt x="7245" y="3549"/>
                </a:cubicBezTo>
                <a:cubicBezTo>
                  <a:pt x="7359" y="3549"/>
                  <a:pt x="7473" y="3473"/>
                  <a:pt x="7473" y="3321"/>
                </a:cubicBezTo>
                <a:cubicBezTo>
                  <a:pt x="7473" y="3307"/>
                  <a:pt x="7473" y="3293"/>
                  <a:pt x="7466" y="3280"/>
                </a:cubicBezTo>
                <a:lnTo>
                  <a:pt x="7646" y="3280"/>
                </a:lnTo>
                <a:cubicBezTo>
                  <a:pt x="7646" y="3293"/>
                  <a:pt x="7639" y="3307"/>
                  <a:pt x="7639" y="3321"/>
                </a:cubicBezTo>
                <a:cubicBezTo>
                  <a:pt x="7649" y="3466"/>
                  <a:pt x="7760" y="3539"/>
                  <a:pt x="7869" y="3539"/>
                </a:cubicBezTo>
                <a:cubicBezTo>
                  <a:pt x="7979" y="3539"/>
                  <a:pt x="8088" y="3466"/>
                  <a:pt x="8095" y="3321"/>
                </a:cubicBezTo>
                <a:cubicBezTo>
                  <a:pt x="8095" y="3307"/>
                  <a:pt x="8095" y="3293"/>
                  <a:pt x="8095" y="3280"/>
                </a:cubicBezTo>
                <a:lnTo>
                  <a:pt x="9851" y="3280"/>
                </a:lnTo>
                <a:cubicBezTo>
                  <a:pt x="9851" y="3293"/>
                  <a:pt x="9851" y="3307"/>
                  <a:pt x="9851" y="3321"/>
                </a:cubicBezTo>
                <a:cubicBezTo>
                  <a:pt x="9858" y="3466"/>
                  <a:pt x="9966" y="3539"/>
                  <a:pt x="10076" y="3539"/>
                </a:cubicBezTo>
                <a:cubicBezTo>
                  <a:pt x="10186" y="3539"/>
                  <a:pt x="10296" y="3466"/>
                  <a:pt x="10307" y="3321"/>
                </a:cubicBezTo>
                <a:cubicBezTo>
                  <a:pt x="10307" y="3307"/>
                  <a:pt x="10300" y="3293"/>
                  <a:pt x="10300" y="3280"/>
                </a:cubicBezTo>
                <a:lnTo>
                  <a:pt x="10480" y="3280"/>
                </a:lnTo>
                <a:cubicBezTo>
                  <a:pt x="10473" y="3293"/>
                  <a:pt x="10473" y="3307"/>
                  <a:pt x="10473" y="3321"/>
                </a:cubicBezTo>
                <a:cubicBezTo>
                  <a:pt x="10483" y="3466"/>
                  <a:pt x="10594" y="3539"/>
                  <a:pt x="10703" y="3539"/>
                </a:cubicBezTo>
                <a:cubicBezTo>
                  <a:pt x="10813" y="3539"/>
                  <a:pt x="10922" y="3466"/>
                  <a:pt x="10929" y="3321"/>
                </a:cubicBezTo>
                <a:cubicBezTo>
                  <a:pt x="10929" y="3307"/>
                  <a:pt x="10929" y="3293"/>
                  <a:pt x="10922" y="3280"/>
                </a:cubicBezTo>
                <a:lnTo>
                  <a:pt x="11828" y="3280"/>
                </a:lnTo>
                <a:lnTo>
                  <a:pt x="11828" y="1932"/>
                </a:lnTo>
                <a:cubicBezTo>
                  <a:pt x="11828" y="1600"/>
                  <a:pt x="11558" y="1330"/>
                  <a:pt x="11226" y="1323"/>
                </a:cubicBezTo>
                <a:lnTo>
                  <a:pt x="9111" y="1323"/>
                </a:lnTo>
                <a:lnTo>
                  <a:pt x="9111" y="999"/>
                </a:lnTo>
                <a:lnTo>
                  <a:pt x="8807" y="999"/>
                </a:lnTo>
                <a:lnTo>
                  <a:pt x="8247" y="432"/>
                </a:lnTo>
                <a:cubicBezTo>
                  <a:pt x="8233" y="411"/>
                  <a:pt x="8219" y="383"/>
                  <a:pt x="8226" y="356"/>
                </a:cubicBezTo>
                <a:cubicBezTo>
                  <a:pt x="8233" y="335"/>
                  <a:pt x="8247" y="307"/>
                  <a:pt x="8275" y="300"/>
                </a:cubicBezTo>
                <a:lnTo>
                  <a:pt x="8855" y="38"/>
                </a:lnTo>
                <a:cubicBezTo>
                  <a:pt x="8862" y="38"/>
                  <a:pt x="8862" y="24"/>
                  <a:pt x="8862" y="17"/>
                </a:cubicBezTo>
                <a:cubicBezTo>
                  <a:pt x="8855" y="3"/>
                  <a:pt x="8848" y="3"/>
                  <a:pt x="8835" y="3"/>
                </a:cubicBezTo>
                <a:lnTo>
                  <a:pt x="8261" y="266"/>
                </a:lnTo>
                <a:cubicBezTo>
                  <a:pt x="8185" y="300"/>
                  <a:pt x="8164" y="397"/>
                  <a:pt x="8219" y="459"/>
                </a:cubicBezTo>
                <a:lnTo>
                  <a:pt x="8758" y="999"/>
                </a:lnTo>
                <a:lnTo>
                  <a:pt x="8606" y="999"/>
                </a:lnTo>
                <a:lnTo>
                  <a:pt x="8053" y="432"/>
                </a:lnTo>
                <a:cubicBezTo>
                  <a:pt x="8033" y="411"/>
                  <a:pt x="8026" y="383"/>
                  <a:pt x="8033" y="356"/>
                </a:cubicBezTo>
                <a:cubicBezTo>
                  <a:pt x="8033" y="328"/>
                  <a:pt x="8053" y="307"/>
                  <a:pt x="8074" y="300"/>
                </a:cubicBezTo>
                <a:lnTo>
                  <a:pt x="8648" y="38"/>
                </a:lnTo>
                <a:cubicBezTo>
                  <a:pt x="8662" y="31"/>
                  <a:pt x="8662" y="24"/>
                  <a:pt x="8662" y="10"/>
                </a:cubicBezTo>
                <a:cubicBezTo>
                  <a:pt x="8657" y="5"/>
                  <a:pt x="8652" y="0"/>
                  <a:pt x="86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4" name="Google Shape;774;p15"/>
          <p:cNvGrpSpPr/>
          <p:nvPr/>
        </p:nvGrpSpPr>
        <p:grpSpPr>
          <a:xfrm>
            <a:off x="5969438" y="2445131"/>
            <a:ext cx="3024117" cy="1940694"/>
            <a:chOff x="5969438" y="2445131"/>
            <a:chExt cx="3024117" cy="1940694"/>
          </a:xfrm>
        </p:grpSpPr>
        <p:sp>
          <p:nvSpPr>
            <p:cNvPr id="775" name="Google Shape;775;p15"/>
            <p:cNvSpPr/>
            <p:nvPr/>
          </p:nvSpPr>
          <p:spPr>
            <a:xfrm flipH="1">
              <a:off x="5969438" y="2445131"/>
              <a:ext cx="328448" cy="1187986"/>
            </a:xfrm>
            <a:custGeom>
              <a:rect b="b" l="l" r="r" t="t"/>
              <a:pathLst>
                <a:path extrusionOk="0" h="12153" w="3360">
                  <a:moveTo>
                    <a:pt x="2392" y="3288"/>
                  </a:moveTo>
                  <a:lnTo>
                    <a:pt x="2392" y="3934"/>
                  </a:lnTo>
                  <a:lnTo>
                    <a:pt x="927" y="5102"/>
                  </a:lnTo>
                  <a:cubicBezTo>
                    <a:pt x="1257" y="4372"/>
                    <a:pt x="1732" y="3724"/>
                    <a:pt x="2392" y="3288"/>
                  </a:cubicBezTo>
                  <a:close/>
                  <a:moveTo>
                    <a:pt x="2392" y="4079"/>
                  </a:moveTo>
                  <a:lnTo>
                    <a:pt x="2392" y="5226"/>
                  </a:lnTo>
                  <a:lnTo>
                    <a:pt x="947" y="5226"/>
                  </a:lnTo>
                  <a:lnTo>
                    <a:pt x="2392" y="4079"/>
                  </a:lnTo>
                  <a:close/>
                  <a:moveTo>
                    <a:pt x="2309" y="5351"/>
                  </a:moveTo>
                  <a:lnTo>
                    <a:pt x="1514" y="5980"/>
                  </a:lnTo>
                  <a:lnTo>
                    <a:pt x="913" y="5351"/>
                  </a:lnTo>
                  <a:close/>
                  <a:moveTo>
                    <a:pt x="802" y="5392"/>
                  </a:moveTo>
                  <a:lnTo>
                    <a:pt x="1424" y="6042"/>
                  </a:lnTo>
                  <a:lnTo>
                    <a:pt x="374" y="6871"/>
                  </a:lnTo>
                  <a:cubicBezTo>
                    <a:pt x="470" y="6367"/>
                    <a:pt x="616" y="5869"/>
                    <a:pt x="802" y="5392"/>
                  </a:cubicBezTo>
                  <a:close/>
                  <a:moveTo>
                    <a:pt x="2392" y="5427"/>
                  </a:moveTo>
                  <a:lnTo>
                    <a:pt x="2392" y="6899"/>
                  </a:lnTo>
                  <a:lnTo>
                    <a:pt x="1590" y="6056"/>
                  </a:lnTo>
                  <a:lnTo>
                    <a:pt x="2392" y="5427"/>
                  </a:lnTo>
                  <a:close/>
                  <a:moveTo>
                    <a:pt x="1500" y="6125"/>
                  </a:moveTo>
                  <a:lnTo>
                    <a:pt x="2261" y="6920"/>
                  </a:lnTo>
                  <a:lnTo>
                    <a:pt x="491" y="6920"/>
                  </a:lnTo>
                  <a:lnTo>
                    <a:pt x="1500" y="6125"/>
                  </a:lnTo>
                  <a:close/>
                  <a:moveTo>
                    <a:pt x="2212" y="7044"/>
                  </a:moveTo>
                  <a:lnTo>
                    <a:pt x="1321" y="7694"/>
                  </a:lnTo>
                  <a:lnTo>
                    <a:pt x="491" y="7044"/>
                  </a:lnTo>
                  <a:close/>
                  <a:moveTo>
                    <a:pt x="339" y="7065"/>
                  </a:moveTo>
                  <a:lnTo>
                    <a:pt x="1231" y="7763"/>
                  </a:lnTo>
                  <a:lnTo>
                    <a:pt x="173" y="8537"/>
                  </a:lnTo>
                  <a:lnTo>
                    <a:pt x="173" y="8378"/>
                  </a:lnTo>
                  <a:cubicBezTo>
                    <a:pt x="208" y="7943"/>
                    <a:pt x="256" y="7500"/>
                    <a:pt x="339" y="7065"/>
                  </a:cubicBezTo>
                  <a:close/>
                  <a:moveTo>
                    <a:pt x="2399" y="7058"/>
                  </a:moveTo>
                  <a:lnTo>
                    <a:pt x="2399" y="8537"/>
                  </a:lnTo>
                  <a:lnTo>
                    <a:pt x="1417" y="7763"/>
                  </a:lnTo>
                  <a:lnTo>
                    <a:pt x="2399" y="7058"/>
                  </a:lnTo>
                  <a:close/>
                  <a:moveTo>
                    <a:pt x="1321" y="7832"/>
                  </a:moveTo>
                  <a:lnTo>
                    <a:pt x="2309" y="8613"/>
                  </a:lnTo>
                  <a:lnTo>
                    <a:pt x="249" y="8613"/>
                  </a:lnTo>
                  <a:lnTo>
                    <a:pt x="1321" y="7832"/>
                  </a:lnTo>
                  <a:close/>
                  <a:moveTo>
                    <a:pt x="2302" y="8731"/>
                  </a:moveTo>
                  <a:lnTo>
                    <a:pt x="1272" y="9477"/>
                  </a:lnTo>
                  <a:lnTo>
                    <a:pt x="249" y="8731"/>
                  </a:lnTo>
                  <a:close/>
                  <a:moveTo>
                    <a:pt x="146" y="8807"/>
                  </a:moveTo>
                  <a:lnTo>
                    <a:pt x="1169" y="9546"/>
                  </a:lnTo>
                  <a:lnTo>
                    <a:pt x="146" y="10286"/>
                  </a:lnTo>
                  <a:cubicBezTo>
                    <a:pt x="125" y="9837"/>
                    <a:pt x="125" y="9339"/>
                    <a:pt x="146" y="8807"/>
                  </a:cubicBezTo>
                  <a:close/>
                  <a:moveTo>
                    <a:pt x="2399" y="8800"/>
                  </a:moveTo>
                  <a:lnTo>
                    <a:pt x="2399" y="10293"/>
                  </a:lnTo>
                  <a:lnTo>
                    <a:pt x="1369" y="9546"/>
                  </a:lnTo>
                  <a:lnTo>
                    <a:pt x="2399" y="8800"/>
                  </a:lnTo>
                  <a:close/>
                  <a:moveTo>
                    <a:pt x="1272" y="9616"/>
                  </a:moveTo>
                  <a:lnTo>
                    <a:pt x="2219" y="10307"/>
                  </a:lnTo>
                  <a:lnTo>
                    <a:pt x="311" y="10307"/>
                  </a:lnTo>
                  <a:lnTo>
                    <a:pt x="1272" y="9616"/>
                  </a:lnTo>
                  <a:close/>
                  <a:moveTo>
                    <a:pt x="2233" y="10424"/>
                  </a:moveTo>
                  <a:lnTo>
                    <a:pt x="1307" y="11164"/>
                  </a:lnTo>
                  <a:lnTo>
                    <a:pt x="311" y="10424"/>
                  </a:lnTo>
                  <a:close/>
                  <a:moveTo>
                    <a:pt x="2399" y="10438"/>
                  </a:moveTo>
                  <a:lnTo>
                    <a:pt x="2399" y="11980"/>
                  </a:lnTo>
                  <a:lnTo>
                    <a:pt x="1404" y="11240"/>
                  </a:lnTo>
                  <a:lnTo>
                    <a:pt x="2399" y="10438"/>
                  </a:lnTo>
                  <a:close/>
                  <a:moveTo>
                    <a:pt x="153" y="10459"/>
                  </a:moveTo>
                  <a:lnTo>
                    <a:pt x="1210" y="11247"/>
                  </a:lnTo>
                  <a:lnTo>
                    <a:pt x="284" y="11987"/>
                  </a:lnTo>
                  <a:cubicBezTo>
                    <a:pt x="256" y="11780"/>
                    <a:pt x="187" y="11216"/>
                    <a:pt x="153" y="10459"/>
                  </a:cubicBezTo>
                  <a:close/>
                  <a:moveTo>
                    <a:pt x="1307" y="11316"/>
                  </a:moveTo>
                  <a:lnTo>
                    <a:pt x="2268" y="12028"/>
                  </a:lnTo>
                  <a:lnTo>
                    <a:pt x="408" y="12035"/>
                  </a:lnTo>
                  <a:lnTo>
                    <a:pt x="1307" y="11316"/>
                  </a:lnTo>
                  <a:close/>
                  <a:moveTo>
                    <a:pt x="3118" y="0"/>
                  </a:moveTo>
                  <a:lnTo>
                    <a:pt x="3118" y="1411"/>
                  </a:lnTo>
                  <a:lnTo>
                    <a:pt x="2876" y="1411"/>
                  </a:lnTo>
                  <a:lnTo>
                    <a:pt x="2876" y="3021"/>
                  </a:lnTo>
                  <a:lnTo>
                    <a:pt x="2399" y="3021"/>
                  </a:lnTo>
                  <a:lnTo>
                    <a:pt x="2399" y="3146"/>
                  </a:lnTo>
                  <a:cubicBezTo>
                    <a:pt x="1694" y="3588"/>
                    <a:pt x="1141" y="4300"/>
                    <a:pt x="747" y="5247"/>
                  </a:cubicBezTo>
                  <a:cubicBezTo>
                    <a:pt x="740" y="5254"/>
                    <a:pt x="733" y="5268"/>
                    <a:pt x="733" y="5288"/>
                  </a:cubicBezTo>
                  <a:cubicBezTo>
                    <a:pt x="388" y="6132"/>
                    <a:pt x="166" y="7162"/>
                    <a:pt x="76" y="8364"/>
                  </a:cubicBezTo>
                  <a:cubicBezTo>
                    <a:pt x="70" y="8447"/>
                    <a:pt x="63" y="8530"/>
                    <a:pt x="63" y="8613"/>
                  </a:cubicBezTo>
                  <a:lnTo>
                    <a:pt x="42" y="8620"/>
                  </a:lnTo>
                  <a:cubicBezTo>
                    <a:pt x="21" y="8641"/>
                    <a:pt x="14" y="8669"/>
                    <a:pt x="21" y="8689"/>
                  </a:cubicBezTo>
                  <a:cubicBezTo>
                    <a:pt x="28" y="8703"/>
                    <a:pt x="35" y="8717"/>
                    <a:pt x="42" y="8724"/>
                  </a:cubicBezTo>
                  <a:lnTo>
                    <a:pt x="56" y="8731"/>
                  </a:lnTo>
                  <a:cubicBezTo>
                    <a:pt x="0" y="9858"/>
                    <a:pt x="49" y="10984"/>
                    <a:pt x="201" y="12104"/>
                  </a:cubicBezTo>
                  <a:cubicBezTo>
                    <a:pt x="201" y="12132"/>
                    <a:pt x="222" y="12152"/>
                    <a:pt x="249" y="12152"/>
                  </a:cubicBezTo>
                  <a:lnTo>
                    <a:pt x="3360" y="12152"/>
                  </a:lnTo>
                  <a:lnTo>
                    <a:pt x="3360" y="1411"/>
                  </a:lnTo>
                  <a:lnTo>
                    <a:pt x="3215" y="1411"/>
                  </a:lnTo>
                  <a:lnTo>
                    <a:pt x="321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5"/>
            <p:cNvSpPr txBox="1"/>
            <p:nvPr/>
          </p:nvSpPr>
          <p:spPr>
            <a:xfrm>
              <a:off x="6592053" y="2719300"/>
              <a:ext cx="20949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accent5"/>
                  </a:solidFill>
                  <a:latin typeface="Fira Sans Extra Condensed Medium"/>
                  <a:ea typeface="Fira Sans Extra Condensed Medium"/>
                  <a:cs typeface="Fira Sans Extra Condensed Medium"/>
                  <a:sym typeface="Fira Sans Extra Condensed Medium"/>
                </a:rPr>
                <a:t>Vasco da Gama Tower</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sp>
          <p:nvSpPr>
            <p:cNvPr id="777" name="Google Shape;777;p15"/>
            <p:cNvSpPr txBox="1"/>
            <p:nvPr/>
          </p:nvSpPr>
          <p:spPr>
            <a:xfrm>
              <a:off x="6592055" y="3011225"/>
              <a:ext cx="2401500" cy="13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Vasco da Gama Tower is a tower in a mixed structure, about 140 m high, built along the Tagus River, in Parque das Nações, Lisbon, for EXPO'98, the 1998 World Exhibition. It was designed by SOM and Profabril, and built by Somague.</a:t>
              </a:r>
              <a:endParaRPr sz="1200">
                <a:latin typeface="Roboto"/>
                <a:ea typeface="Roboto"/>
                <a:cs typeface="Roboto"/>
                <a:sym typeface="Roboto"/>
              </a:endParaRPr>
            </a:p>
          </p:txBody>
        </p:sp>
      </p:grpSp>
      <p:grpSp>
        <p:nvGrpSpPr>
          <p:cNvPr id="778" name="Google Shape;778;p15"/>
          <p:cNvGrpSpPr/>
          <p:nvPr/>
        </p:nvGrpSpPr>
        <p:grpSpPr>
          <a:xfrm>
            <a:off x="5120871" y="753293"/>
            <a:ext cx="4024372" cy="1256519"/>
            <a:chOff x="5211628" y="674183"/>
            <a:chExt cx="4024372" cy="1492481"/>
          </a:xfrm>
        </p:grpSpPr>
        <p:grpSp>
          <p:nvGrpSpPr>
            <p:cNvPr id="779" name="Google Shape;779;p15"/>
            <p:cNvGrpSpPr/>
            <p:nvPr/>
          </p:nvGrpSpPr>
          <p:grpSpPr>
            <a:xfrm flipH="1">
              <a:off x="5211628" y="998015"/>
              <a:ext cx="223930" cy="1162467"/>
              <a:chOff x="5362162" y="1361410"/>
              <a:chExt cx="345038" cy="1791443"/>
            </a:xfrm>
          </p:grpSpPr>
          <p:sp>
            <p:nvSpPr>
              <p:cNvPr id="780" name="Google Shape;780;p15"/>
              <p:cNvSpPr/>
              <p:nvPr/>
            </p:nvSpPr>
            <p:spPr>
              <a:xfrm>
                <a:off x="5362162" y="1361410"/>
                <a:ext cx="345038" cy="416233"/>
              </a:xfrm>
              <a:custGeom>
                <a:rect b="b" l="l" r="r" t="t"/>
                <a:pathLst>
                  <a:path extrusionOk="0" h="5975" w="4953">
                    <a:moveTo>
                      <a:pt x="704" y="1238"/>
                    </a:moveTo>
                    <a:lnTo>
                      <a:pt x="704" y="1528"/>
                    </a:lnTo>
                    <a:lnTo>
                      <a:pt x="574" y="1528"/>
                    </a:lnTo>
                    <a:lnTo>
                      <a:pt x="574" y="1238"/>
                    </a:lnTo>
                    <a:close/>
                    <a:moveTo>
                      <a:pt x="807" y="1238"/>
                    </a:moveTo>
                    <a:lnTo>
                      <a:pt x="807" y="1528"/>
                    </a:lnTo>
                    <a:lnTo>
                      <a:pt x="773" y="1528"/>
                    </a:lnTo>
                    <a:lnTo>
                      <a:pt x="773" y="1238"/>
                    </a:lnTo>
                    <a:close/>
                    <a:moveTo>
                      <a:pt x="1102" y="1238"/>
                    </a:moveTo>
                    <a:lnTo>
                      <a:pt x="1102" y="1528"/>
                    </a:lnTo>
                    <a:lnTo>
                      <a:pt x="869" y="1528"/>
                    </a:lnTo>
                    <a:lnTo>
                      <a:pt x="869" y="1238"/>
                    </a:lnTo>
                    <a:close/>
                    <a:moveTo>
                      <a:pt x="1403" y="1238"/>
                    </a:moveTo>
                    <a:lnTo>
                      <a:pt x="1403" y="1528"/>
                    </a:lnTo>
                    <a:lnTo>
                      <a:pt x="1164" y="1528"/>
                    </a:lnTo>
                    <a:lnTo>
                      <a:pt x="1164" y="1238"/>
                    </a:lnTo>
                    <a:close/>
                    <a:moveTo>
                      <a:pt x="1573" y="1238"/>
                    </a:moveTo>
                    <a:lnTo>
                      <a:pt x="1573" y="1528"/>
                    </a:lnTo>
                    <a:lnTo>
                      <a:pt x="1460" y="1528"/>
                    </a:lnTo>
                    <a:lnTo>
                      <a:pt x="1465" y="1238"/>
                    </a:lnTo>
                    <a:close/>
                    <a:moveTo>
                      <a:pt x="1698" y="1238"/>
                    </a:moveTo>
                    <a:lnTo>
                      <a:pt x="1698" y="1528"/>
                    </a:lnTo>
                    <a:lnTo>
                      <a:pt x="1647" y="1528"/>
                    </a:lnTo>
                    <a:lnTo>
                      <a:pt x="1647" y="1238"/>
                    </a:lnTo>
                    <a:close/>
                    <a:moveTo>
                      <a:pt x="1994" y="1238"/>
                    </a:moveTo>
                    <a:lnTo>
                      <a:pt x="1994" y="1528"/>
                    </a:lnTo>
                    <a:lnTo>
                      <a:pt x="1761" y="1528"/>
                    </a:lnTo>
                    <a:lnTo>
                      <a:pt x="1761" y="1238"/>
                    </a:lnTo>
                    <a:close/>
                    <a:moveTo>
                      <a:pt x="2295" y="1238"/>
                    </a:moveTo>
                    <a:lnTo>
                      <a:pt x="2295" y="1528"/>
                    </a:lnTo>
                    <a:lnTo>
                      <a:pt x="2056" y="1528"/>
                    </a:lnTo>
                    <a:lnTo>
                      <a:pt x="2056" y="1238"/>
                    </a:lnTo>
                    <a:close/>
                    <a:moveTo>
                      <a:pt x="2448" y="1238"/>
                    </a:moveTo>
                    <a:lnTo>
                      <a:pt x="2448" y="1528"/>
                    </a:lnTo>
                    <a:lnTo>
                      <a:pt x="2357" y="1528"/>
                    </a:lnTo>
                    <a:lnTo>
                      <a:pt x="2357" y="1238"/>
                    </a:lnTo>
                    <a:close/>
                    <a:moveTo>
                      <a:pt x="2590" y="1238"/>
                    </a:moveTo>
                    <a:lnTo>
                      <a:pt x="2590" y="1528"/>
                    </a:lnTo>
                    <a:lnTo>
                      <a:pt x="2510" y="1528"/>
                    </a:lnTo>
                    <a:lnTo>
                      <a:pt x="2510" y="1238"/>
                    </a:lnTo>
                    <a:close/>
                    <a:moveTo>
                      <a:pt x="2891" y="1238"/>
                    </a:moveTo>
                    <a:lnTo>
                      <a:pt x="2891" y="1528"/>
                    </a:lnTo>
                    <a:lnTo>
                      <a:pt x="2652" y="1528"/>
                    </a:lnTo>
                    <a:lnTo>
                      <a:pt x="2652" y="1238"/>
                    </a:lnTo>
                    <a:close/>
                    <a:moveTo>
                      <a:pt x="3186" y="1238"/>
                    </a:moveTo>
                    <a:lnTo>
                      <a:pt x="3186" y="1528"/>
                    </a:lnTo>
                    <a:lnTo>
                      <a:pt x="2953" y="1528"/>
                    </a:lnTo>
                    <a:lnTo>
                      <a:pt x="2953" y="1238"/>
                    </a:lnTo>
                    <a:close/>
                    <a:moveTo>
                      <a:pt x="3317" y="1238"/>
                    </a:moveTo>
                    <a:lnTo>
                      <a:pt x="3317" y="1528"/>
                    </a:lnTo>
                    <a:lnTo>
                      <a:pt x="3249" y="1528"/>
                    </a:lnTo>
                    <a:lnTo>
                      <a:pt x="3249" y="1238"/>
                    </a:lnTo>
                    <a:close/>
                    <a:moveTo>
                      <a:pt x="3482" y="1238"/>
                    </a:moveTo>
                    <a:lnTo>
                      <a:pt x="3482" y="1528"/>
                    </a:lnTo>
                    <a:lnTo>
                      <a:pt x="3379" y="1528"/>
                    </a:lnTo>
                    <a:lnTo>
                      <a:pt x="3379" y="1238"/>
                    </a:lnTo>
                    <a:close/>
                    <a:moveTo>
                      <a:pt x="3783" y="1238"/>
                    </a:moveTo>
                    <a:lnTo>
                      <a:pt x="3783" y="1528"/>
                    </a:lnTo>
                    <a:lnTo>
                      <a:pt x="3544" y="1528"/>
                    </a:lnTo>
                    <a:lnTo>
                      <a:pt x="3544" y="1238"/>
                    </a:lnTo>
                    <a:close/>
                    <a:moveTo>
                      <a:pt x="4078" y="1238"/>
                    </a:moveTo>
                    <a:lnTo>
                      <a:pt x="4078" y="1528"/>
                    </a:lnTo>
                    <a:lnTo>
                      <a:pt x="3845" y="1528"/>
                    </a:lnTo>
                    <a:lnTo>
                      <a:pt x="3845" y="1238"/>
                    </a:lnTo>
                    <a:close/>
                    <a:moveTo>
                      <a:pt x="4186" y="1238"/>
                    </a:moveTo>
                    <a:lnTo>
                      <a:pt x="4186" y="1528"/>
                    </a:lnTo>
                    <a:lnTo>
                      <a:pt x="4140" y="1528"/>
                    </a:lnTo>
                    <a:lnTo>
                      <a:pt x="4140" y="1238"/>
                    </a:lnTo>
                    <a:close/>
                    <a:moveTo>
                      <a:pt x="4373" y="1238"/>
                    </a:moveTo>
                    <a:lnTo>
                      <a:pt x="4373" y="1528"/>
                    </a:lnTo>
                    <a:lnTo>
                      <a:pt x="4248" y="1528"/>
                    </a:lnTo>
                    <a:lnTo>
                      <a:pt x="4248" y="1238"/>
                    </a:lnTo>
                    <a:close/>
                    <a:moveTo>
                      <a:pt x="3107" y="2170"/>
                    </a:moveTo>
                    <a:lnTo>
                      <a:pt x="3107" y="2828"/>
                    </a:lnTo>
                    <a:lnTo>
                      <a:pt x="1852" y="2828"/>
                    </a:lnTo>
                    <a:lnTo>
                      <a:pt x="1852" y="2170"/>
                    </a:lnTo>
                    <a:close/>
                    <a:moveTo>
                      <a:pt x="1647" y="2170"/>
                    </a:moveTo>
                    <a:lnTo>
                      <a:pt x="1647" y="3419"/>
                    </a:lnTo>
                    <a:lnTo>
                      <a:pt x="1096" y="3419"/>
                    </a:lnTo>
                    <a:lnTo>
                      <a:pt x="1091" y="2170"/>
                    </a:lnTo>
                    <a:close/>
                    <a:moveTo>
                      <a:pt x="3862" y="2170"/>
                    </a:moveTo>
                    <a:lnTo>
                      <a:pt x="3862" y="3419"/>
                    </a:lnTo>
                    <a:lnTo>
                      <a:pt x="3311" y="3419"/>
                    </a:lnTo>
                    <a:lnTo>
                      <a:pt x="3311" y="2170"/>
                    </a:lnTo>
                    <a:close/>
                    <a:moveTo>
                      <a:pt x="801" y="3516"/>
                    </a:moveTo>
                    <a:lnTo>
                      <a:pt x="801" y="3805"/>
                    </a:lnTo>
                    <a:lnTo>
                      <a:pt x="568" y="3805"/>
                    </a:lnTo>
                    <a:lnTo>
                      <a:pt x="568" y="3516"/>
                    </a:lnTo>
                    <a:close/>
                    <a:moveTo>
                      <a:pt x="937" y="3516"/>
                    </a:moveTo>
                    <a:lnTo>
                      <a:pt x="937" y="3805"/>
                    </a:lnTo>
                    <a:lnTo>
                      <a:pt x="863" y="3805"/>
                    </a:lnTo>
                    <a:lnTo>
                      <a:pt x="863" y="3516"/>
                    </a:lnTo>
                    <a:close/>
                    <a:moveTo>
                      <a:pt x="1102" y="3516"/>
                    </a:moveTo>
                    <a:lnTo>
                      <a:pt x="1102" y="3805"/>
                    </a:lnTo>
                    <a:lnTo>
                      <a:pt x="1091" y="3805"/>
                    </a:lnTo>
                    <a:lnTo>
                      <a:pt x="1091" y="3516"/>
                    </a:lnTo>
                    <a:close/>
                    <a:moveTo>
                      <a:pt x="1403" y="3516"/>
                    </a:moveTo>
                    <a:lnTo>
                      <a:pt x="1403" y="3805"/>
                    </a:lnTo>
                    <a:lnTo>
                      <a:pt x="1164" y="3805"/>
                    </a:lnTo>
                    <a:lnTo>
                      <a:pt x="1164" y="3516"/>
                    </a:lnTo>
                    <a:close/>
                    <a:moveTo>
                      <a:pt x="1647" y="3516"/>
                    </a:moveTo>
                    <a:lnTo>
                      <a:pt x="1636" y="3805"/>
                    </a:lnTo>
                    <a:lnTo>
                      <a:pt x="1460" y="3805"/>
                    </a:lnTo>
                    <a:lnTo>
                      <a:pt x="1460" y="3516"/>
                    </a:lnTo>
                    <a:close/>
                    <a:moveTo>
                      <a:pt x="3482" y="3516"/>
                    </a:moveTo>
                    <a:lnTo>
                      <a:pt x="3482" y="3805"/>
                    </a:lnTo>
                    <a:lnTo>
                      <a:pt x="3317" y="3805"/>
                    </a:lnTo>
                    <a:lnTo>
                      <a:pt x="3317" y="3516"/>
                    </a:lnTo>
                    <a:close/>
                    <a:moveTo>
                      <a:pt x="3783" y="3516"/>
                    </a:moveTo>
                    <a:lnTo>
                      <a:pt x="3783" y="3805"/>
                    </a:lnTo>
                    <a:lnTo>
                      <a:pt x="3544" y="3805"/>
                    </a:lnTo>
                    <a:lnTo>
                      <a:pt x="3544" y="3516"/>
                    </a:lnTo>
                    <a:close/>
                    <a:moveTo>
                      <a:pt x="3862" y="3516"/>
                    </a:moveTo>
                    <a:lnTo>
                      <a:pt x="3862" y="3805"/>
                    </a:lnTo>
                    <a:lnTo>
                      <a:pt x="3845" y="3805"/>
                    </a:lnTo>
                    <a:lnTo>
                      <a:pt x="3845" y="3516"/>
                    </a:lnTo>
                    <a:close/>
                    <a:moveTo>
                      <a:pt x="4072" y="3516"/>
                    </a:moveTo>
                    <a:lnTo>
                      <a:pt x="4072" y="3805"/>
                    </a:lnTo>
                    <a:lnTo>
                      <a:pt x="4015" y="3805"/>
                    </a:lnTo>
                    <a:lnTo>
                      <a:pt x="4015" y="3516"/>
                    </a:lnTo>
                    <a:close/>
                    <a:moveTo>
                      <a:pt x="4373" y="3516"/>
                    </a:moveTo>
                    <a:lnTo>
                      <a:pt x="4373" y="3805"/>
                    </a:lnTo>
                    <a:lnTo>
                      <a:pt x="4135" y="3805"/>
                    </a:lnTo>
                    <a:lnTo>
                      <a:pt x="4135" y="3516"/>
                    </a:lnTo>
                    <a:close/>
                    <a:moveTo>
                      <a:pt x="886" y="4606"/>
                    </a:moveTo>
                    <a:lnTo>
                      <a:pt x="886" y="5197"/>
                    </a:lnTo>
                    <a:lnTo>
                      <a:pt x="460" y="5197"/>
                    </a:lnTo>
                    <a:lnTo>
                      <a:pt x="460" y="4606"/>
                    </a:lnTo>
                    <a:close/>
                    <a:moveTo>
                      <a:pt x="1409" y="4606"/>
                    </a:moveTo>
                    <a:lnTo>
                      <a:pt x="1409" y="5197"/>
                    </a:lnTo>
                    <a:lnTo>
                      <a:pt x="983" y="5197"/>
                    </a:lnTo>
                    <a:lnTo>
                      <a:pt x="983" y="4606"/>
                    </a:lnTo>
                    <a:close/>
                    <a:moveTo>
                      <a:pt x="1925" y="4606"/>
                    </a:moveTo>
                    <a:lnTo>
                      <a:pt x="1925" y="5197"/>
                    </a:lnTo>
                    <a:lnTo>
                      <a:pt x="1500" y="5197"/>
                    </a:lnTo>
                    <a:lnTo>
                      <a:pt x="1500" y="4606"/>
                    </a:lnTo>
                    <a:close/>
                    <a:moveTo>
                      <a:pt x="2448" y="4606"/>
                    </a:moveTo>
                    <a:lnTo>
                      <a:pt x="2448" y="5197"/>
                    </a:lnTo>
                    <a:lnTo>
                      <a:pt x="2022" y="5197"/>
                    </a:lnTo>
                    <a:lnTo>
                      <a:pt x="2022" y="4606"/>
                    </a:lnTo>
                    <a:close/>
                    <a:moveTo>
                      <a:pt x="2965" y="4606"/>
                    </a:moveTo>
                    <a:lnTo>
                      <a:pt x="2965" y="5197"/>
                    </a:lnTo>
                    <a:lnTo>
                      <a:pt x="2539" y="5197"/>
                    </a:lnTo>
                    <a:lnTo>
                      <a:pt x="2539" y="4606"/>
                    </a:lnTo>
                    <a:close/>
                    <a:moveTo>
                      <a:pt x="3487" y="4606"/>
                    </a:moveTo>
                    <a:lnTo>
                      <a:pt x="3487" y="5197"/>
                    </a:lnTo>
                    <a:lnTo>
                      <a:pt x="3061" y="5197"/>
                    </a:lnTo>
                    <a:lnTo>
                      <a:pt x="3061" y="4606"/>
                    </a:lnTo>
                    <a:close/>
                    <a:moveTo>
                      <a:pt x="4004" y="4606"/>
                    </a:moveTo>
                    <a:lnTo>
                      <a:pt x="4004" y="5197"/>
                    </a:lnTo>
                    <a:lnTo>
                      <a:pt x="3578" y="5197"/>
                    </a:lnTo>
                    <a:lnTo>
                      <a:pt x="3578" y="4606"/>
                    </a:lnTo>
                    <a:close/>
                    <a:moveTo>
                      <a:pt x="4487" y="4606"/>
                    </a:moveTo>
                    <a:lnTo>
                      <a:pt x="4487" y="5197"/>
                    </a:lnTo>
                    <a:lnTo>
                      <a:pt x="4101" y="5197"/>
                    </a:lnTo>
                    <a:lnTo>
                      <a:pt x="4101" y="4606"/>
                    </a:lnTo>
                    <a:close/>
                    <a:moveTo>
                      <a:pt x="704" y="0"/>
                    </a:moveTo>
                    <a:lnTo>
                      <a:pt x="704" y="1136"/>
                    </a:lnTo>
                    <a:lnTo>
                      <a:pt x="466" y="1136"/>
                    </a:lnTo>
                    <a:lnTo>
                      <a:pt x="466" y="1233"/>
                    </a:lnTo>
                    <a:lnTo>
                      <a:pt x="506" y="1233"/>
                    </a:lnTo>
                    <a:lnTo>
                      <a:pt x="506" y="1522"/>
                    </a:lnTo>
                    <a:lnTo>
                      <a:pt x="466" y="1522"/>
                    </a:lnTo>
                    <a:lnTo>
                      <a:pt x="466" y="1619"/>
                    </a:lnTo>
                    <a:lnTo>
                      <a:pt x="693" y="1619"/>
                    </a:lnTo>
                    <a:lnTo>
                      <a:pt x="693" y="2062"/>
                    </a:lnTo>
                    <a:lnTo>
                      <a:pt x="937" y="2062"/>
                    </a:lnTo>
                    <a:lnTo>
                      <a:pt x="937" y="3419"/>
                    </a:lnTo>
                    <a:lnTo>
                      <a:pt x="466" y="3419"/>
                    </a:lnTo>
                    <a:lnTo>
                      <a:pt x="466" y="3516"/>
                    </a:lnTo>
                    <a:lnTo>
                      <a:pt x="506" y="3516"/>
                    </a:lnTo>
                    <a:lnTo>
                      <a:pt x="506" y="3805"/>
                    </a:lnTo>
                    <a:lnTo>
                      <a:pt x="466" y="3805"/>
                    </a:lnTo>
                    <a:lnTo>
                      <a:pt x="466" y="3902"/>
                    </a:lnTo>
                    <a:lnTo>
                      <a:pt x="767" y="3902"/>
                    </a:lnTo>
                    <a:lnTo>
                      <a:pt x="767" y="4209"/>
                    </a:lnTo>
                    <a:lnTo>
                      <a:pt x="0" y="4209"/>
                    </a:lnTo>
                    <a:lnTo>
                      <a:pt x="0" y="4527"/>
                    </a:lnTo>
                    <a:lnTo>
                      <a:pt x="244" y="4527"/>
                    </a:lnTo>
                    <a:lnTo>
                      <a:pt x="244" y="5975"/>
                    </a:lnTo>
                    <a:lnTo>
                      <a:pt x="4703" y="5975"/>
                    </a:lnTo>
                    <a:lnTo>
                      <a:pt x="4703" y="4527"/>
                    </a:lnTo>
                    <a:lnTo>
                      <a:pt x="4952" y="4527"/>
                    </a:lnTo>
                    <a:lnTo>
                      <a:pt x="4952" y="4214"/>
                    </a:lnTo>
                    <a:lnTo>
                      <a:pt x="4186" y="4214"/>
                    </a:lnTo>
                    <a:lnTo>
                      <a:pt x="4186" y="3902"/>
                    </a:lnTo>
                    <a:lnTo>
                      <a:pt x="4487" y="3902"/>
                    </a:lnTo>
                    <a:lnTo>
                      <a:pt x="4487" y="3805"/>
                    </a:lnTo>
                    <a:lnTo>
                      <a:pt x="4436" y="3805"/>
                    </a:lnTo>
                    <a:lnTo>
                      <a:pt x="4436" y="3516"/>
                    </a:lnTo>
                    <a:lnTo>
                      <a:pt x="4487" y="3516"/>
                    </a:lnTo>
                    <a:lnTo>
                      <a:pt x="4487" y="3419"/>
                    </a:lnTo>
                    <a:lnTo>
                      <a:pt x="4021" y="3419"/>
                    </a:lnTo>
                    <a:lnTo>
                      <a:pt x="4021" y="2062"/>
                    </a:lnTo>
                    <a:lnTo>
                      <a:pt x="4260" y="2062"/>
                    </a:lnTo>
                    <a:lnTo>
                      <a:pt x="4260" y="1624"/>
                    </a:lnTo>
                    <a:lnTo>
                      <a:pt x="4487" y="1624"/>
                    </a:lnTo>
                    <a:lnTo>
                      <a:pt x="4487" y="1528"/>
                    </a:lnTo>
                    <a:lnTo>
                      <a:pt x="4436" y="1528"/>
                    </a:lnTo>
                    <a:lnTo>
                      <a:pt x="4436" y="1238"/>
                    </a:lnTo>
                    <a:lnTo>
                      <a:pt x="4487" y="1238"/>
                    </a:lnTo>
                    <a:lnTo>
                      <a:pt x="4487" y="1142"/>
                    </a:lnTo>
                    <a:lnTo>
                      <a:pt x="4248" y="1142"/>
                    </a:lnTo>
                    <a:lnTo>
                      <a:pt x="4248" y="415"/>
                    </a:lnTo>
                    <a:lnTo>
                      <a:pt x="4742" y="415"/>
                    </a:lnTo>
                    <a:lnTo>
                      <a:pt x="4742" y="29"/>
                    </a:lnTo>
                    <a:lnTo>
                      <a:pt x="4248" y="29"/>
                    </a:lnTo>
                    <a:lnTo>
                      <a:pt x="4248" y="0"/>
                    </a:lnTo>
                    <a:lnTo>
                      <a:pt x="4186" y="0"/>
                    </a:lnTo>
                    <a:lnTo>
                      <a:pt x="4186" y="1136"/>
                    </a:lnTo>
                    <a:lnTo>
                      <a:pt x="3379" y="1136"/>
                    </a:lnTo>
                    <a:lnTo>
                      <a:pt x="3379" y="415"/>
                    </a:lnTo>
                    <a:lnTo>
                      <a:pt x="3873" y="415"/>
                    </a:lnTo>
                    <a:lnTo>
                      <a:pt x="3873" y="29"/>
                    </a:lnTo>
                    <a:lnTo>
                      <a:pt x="3379" y="29"/>
                    </a:lnTo>
                    <a:lnTo>
                      <a:pt x="3379" y="0"/>
                    </a:lnTo>
                    <a:lnTo>
                      <a:pt x="3317" y="0"/>
                    </a:lnTo>
                    <a:lnTo>
                      <a:pt x="3317" y="1136"/>
                    </a:lnTo>
                    <a:lnTo>
                      <a:pt x="2510" y="1136"/>
                    </a:lnTo>
                    <a:lnTo>
                      <a:pt x="2510" y="415"/>
                    </a:lnTo>
                    <a:lnTo>
                      <a:pt x="3005" y="415"/>
                    </a:lnTo>
                    <a:lnTo>
                      <a:pt x="3005" y="29"/>
                    </a:lnTo>
                    <a:lnTo>
                      <a:pt x="2510" y="29"/>
                    </a:lnTo>
                    <a:lnTo>
                      <a:pt x="2510" y="0"/>
                    </a:lnTo>
                    <a:lnTo>
                      <a:pt x="2448" y="0"/>
                    </a:lnTo>
                    <a:lnTo>
                      <a:pt x="2448" y="1136"/>
                    </a:lnTo>
                    <a:lnTo>
                      <a:pt x="1647" y="1136"/>
                    </a:lnTo>
                    <a:lnTo>
                      <a:pt x="1647" y="415"/>
                    </a:lnTo>
                    <a:lnTo>
                      <a:pt x="2136" y="415"/>
                    </a:lnTo>
                    <a:lnTo>
                      <a:pt x="2136" y="29"/>
                    </a:lnTo>
                    <a:lnTo>
                      <a:pt x="1647" y="29"/>
                    </a:lnTo>
                    <a:lnTo>
                      <a:pt x="1647" y="0"/>
                    </a:lnTo>
                    <a:lnTo>
                      <a:pt x="1573" y="0"/>
                    </a:lnTo>
                    <a:lnTo>
                      <a:pt x="1573" y="1136"/>
                    </a:lnTo>
                    <a:lnTo>
                      <a:pt x="767" y="1136"/>
                    </a:lnTo>
                    <a:lnTo>
                      <a:pt x="767" y="415"/>
                    </a:lnTo>
                    <a:lnTo>
                      <a:pt x="1261" y="415"/>
                    </a:lnTo>
                    <a:lnTo>
                      <a:pt x="1261" y="29"/>
                    </a:lnTo>
                    <a:lnTo>
                      <a:pt x="767" y="29"/>
                    </a:lnTo>
                    <a:lnTo>
                      <a:pt x="7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5"/>
              <p:cNvSpPr/>
              <p:nvPr/>
            </p:nvSpPr>
            <p:spPr>
              <a:xfrm>
                <a:off x="5379578" y="1787886"/>
                <a:ext cx="310625" cy="1364967"/>
              </a:xfrm>
              <a:custGeom>
                <a:rect b="b" l="l" r="r" t="t"/>
                <a:pathLst>
                  <a:path extrusionOk="0" h="19594" w="4459">
                    <a:moveTo>
                      <a:pt x="1443" y="2153"/>
                    </a:moveTo>
                    <a:cubicBezTo>
                      <a:pt x="1602" y="2153"/>
                      <a:pt x="1624" y="2340"/>
                      <a:pt x="1624" y="2448"/>
                    </a:cubicBezTo>
                    <a:lnTo>
                      <a:pt x="1619" y="3584"/>
                    </a:lnTo>
                    <a:lnTo>
                      <a:pt x="1267" y="3584"/>
                    </a:lnTo>
                    <a:lnTo>
                      <a:pt x="1267" y="2448"/>
                    </a:lnTo>
                    <a:cubicBezTo>
                      <a:pt x="1267" y="2340"/>
                      <a:pt x="1301" y="2153"/>
                      <a:pt x="1443" y="2153"/>
                    </a:cubicBezTo>
                    <a:close/>
                    <a:moveTo>
                      <a:pt x="2499" y="2153"/>
                    </a:moveTo>
                    <a:cubicBezTo>
                      <a:pt x="2658" y="2153"/>
                      <a:pt x="2675" y="2340"/>
                      <a:pt x="2675" y="2448"/>
                    </a:cubicBezTo>
                    <a:lnTo>
                      <a:pt x="2675" y="3584"/>
                    </a:lnTo>
                    <a:lnTo>
                      <a:pt x="2317" y="3584"/>
                    </a:lnTo>
                    <a:lnTo>
                      <a:pt x="2317" y="2448"/>
                    </a:lnTo>
                    <a:cubicBezTo>
                      <a:pt x="2317" y="2340"/>
                      <a:pt x="2351" y="2153"/>
                      <a:pt x="2499" y="2153"/>
                    </a:cubicBezTo>
                    <a:close/>
                    <a:moveTo>
                      <a:pt x="1971" y="2153"/>
                    </a:moveTo>
                    <a:cubicBezTo>
                      <a:pt x="2130" y="2153"/>
                      <a:pt x="2147" y="2340"/>
                      <a:pt x="2147" y="2448"/>
                    </a:cubicBezTo>
                    <a:lnTo>
                      <a:pt x="2147" y="3595"/>
                    </a:lnTo>
                    <a:lnTo>
                      <a:pt x="1789" y="3595"/>
                    </a:lnTo>
                    <a:lnTo>
                      <a:pt x="1789" y="2448"/>
                    </a:lnTo>
                    <a:cubicBezTo>
                      <a:pt x="1789" y="2340"/>
                      <a:pt x="1829" y="2153"/>
                      <a:pt x="1971" y="2153"/>
                    </a:cubicBezTo>
                    <a:close/>
                    <a:moveTo>
                      <a:pt x="3021" y="2153"/>
                    </a:moveTo>
                    <a:cubicBezTo>
                      <a:pt x="3180" y="2153"/>
                      <a:pt x="3203" y="2340"/>
                      <a:pt x="3203" y="2448"/>
                    </a:cubicBezTo>
                    <a:lnTo>
                      <a:pt x="3197" y="3595"/>
                    </a:lnTo>
                    <a:lnTo>
                      <a:pt x="2845" y="3595"/>
                    </a:lnTo>
                    <a:lnTo>
                      <a:pt x="2845" y="2448"/>
                    </a:lnTo>
                    <a:cubicBezTo>
                      <a:pt x="2845" y="2340"/>
                      <a:pt x="2879" y="2153"/>
                      <a:pt x="3021" y="2153"/>
                    </a:cubicBezTo>
                    <a:close/>
                    <a:moveTo>
                      <a:pt x="1443" y="4709"/>
                    </a:moveTo>
                    <a:cubicBezTo>
                      <a:pt x="1602" y="4709"/>
                      <a:pt x="1624" y="4896"/>
                      <a:pt x="1624" y="5004"/>
                    </a:cubicBezTo>
                    <a:lnTo>
                      <a:pt x="1619" y="6140"/>
                    </a:lnTo>
                    <a:lnTo>
                      <a:pt x="1267" y="6140"/>
                    </a:lnTo>
                    <a:lnTo>
                      <a:pt x="1267" y="5004"/>
                    </a:lnTo>
                    <a:cubicBezTo>
                      <a:pt x="1267" y="4896"/>
                      <a:pt x="1301" y="4709"/>
                      <a:pt x="1443" y="4709"/>
                    </a:cubicBezTo>
                    <a:close/>
                    <a:moveTo>
                      <a:pt x="2499" y="4709"/>
                    </a:moveTo>
                    <a:cubicBezTo>
                      <a:pt x="2658" y="4709"/>
                      <a:pt x="2675" y="4896"/>
                      <a:pt x="2675" y="5004"/>
                    </a:cubicBezTo>
                    <a:lnTo>
                      <a:pt x="2675" y="6140"/>
                    </a:lnTo>
                    <a:lnTo>
                      <a:pt x="2317" y="6140"/>
                    </a:lnTo>
                    <a:lnTo>
                      <a:pt x="2317" y="5004"/>
                    </a:lnTo>
                    <a:cubicBezTo>
                      <a:pt x="2317" y="4896"/>
                      <a:pt x="2351" y="4709"/>
                      <a:pt x="2499" y="4709"/>
                    </a:cubicBezTo>
                    <a:close/>
                    <a:moveTo>
                      <a:pt x="1971" y="4709"/>
                    </a:moveTo>
                    <a:cubicBezTo>
                      <a:pt x="2130" y="4709"/>
                      <a:pt x="2147" y="4896"/>
                      <a:pt x="2147" y="5004"/>
                    </a:cubicBezTo>
                    <a:lnTo>
                      <a:pt x="2147" y="6151"/>
                    </a:lnTo>
                    <a:lnTo>
                      <a:pt x="1789" y="6151"/>
                    </a:lnTo>
                    <a:lnTo>
                      <a:pt x="1789" y="5004"/>
                    </a:lnTo>
                    <a:cubicBezTo>
                      <a:pt x="1789" y="4896"/>
                      <a:pt x="1829" y="4709"/>
                      <a:pt x="1971" y="4709"/>
                    </a:cubicBezTo>
                    <a:close/>
                    <a:moveTo>
                      <a:pt x="3021" y="4709"/>
                    </a:moveTo>
                    <a:cubicBezTo>
                      <a:pt x="3180" y="4709"/>
                      <a:pt x="3203" y="4896"/>
                      <a:pt x="3203" y="5004"/>
                    </a:cubicBezTo>
                    <a:lnTo>
                      <a:pt x="3197" y="6151"/>
                    </a:lnTo>
                    <a:lnTo>
                      <a:pt x="2845" y="6151"/>
                    </a:lnTo>
                    <a:lnTo>
                      <a:pt x="2845" y="5004"/>
                    </a:lnTo>
                    <a:cubicBezTo>
                      <a:pt x="2845" y="4896"/>
                      <a:pt x="2879" y="4709"/>
                      <a:pt x="3021" y="4709"/>
                    </a:cubicBezTo>
                    <a:close/>
                    <a:moveTo>
                      <a:pt x="1443" y="7264"/>
                    </a:moveTo>
                    <a:cubicBezTo>
                      <a:pt x="1602" y="7264"/>
                      <a:pt x="1624" y="7452"/>
                      <a:pt x="1624" y="7559"/>
                    </a:cubicBezTo>
                    <a:lnTo>
                      <a:pt x="1619" y="8695"/>
                    </a:lnTo>
                    <a:lnTo>
                      <a:pt x="1267" y="8695"/>
                    </a:lnTo>
                    <a:lnTo>
                      <a:pt x="1267" y="7559"/>
                    </a:lnTo>
                    <a:cubicBezTo>
                      <a:pt x="1267" y="7452"/>
                      <a:pt x="1301" y="7264"/>
                      <a:pt x="1443" y="7264"/>
                    </a:cubicBezTo>
                    <a:close/>
                    <a:moveTo>
                      <a:pt x="2499" y="7264"/>
                    </a:moveTo>
                    <a:cubicBezTo>
                      <a:pt x="2658" y="7264"/>
                      <a:pt x="2675" y="7452"/>
                      <a:pt x="2675" y="7559"/>
                    </a:cubicBezTo>
                    <a:lnTo>
                      <a:pt x="2675" y="8695"/>
                    </a:lnTo>
                    <a:lnTo>
                      <a:pt x="2317" y="8695"/>
                    </a:lnTo>
                    <a:lnTo>
                      <a:pt x="2317" y="7559"/>
                    </a:lnTo>
                    <a:cubicBezTo>
                      <a:pt x="2317" y="7452"/>
                      <a:pt x="2351" y="7264"/>
                      <a:pt x="2499" y="7264"/>
                    </a:cubicBezTo>
                    <a:close/>
                    <a:moveTo>
                      <a:pt x="1971" y="7264"/>
                    </a:moveTo>
                    <a:cubicBezTo>
                      <a:pt x="2130" y="7264"/>
                      <a:pt x="2147" y="7452"/>
                      <a:pt x="2147" y="7559"/>
                    </a:cubicBezTo>
                    <a:lnTo>
                      <a:pt x="2147" y="8707"/>
                    </a:lnTo>
                    <a:lnTo>
                      <a:pt x="1789" y="8707"/>
                    </a:lnTo>
                    <a:lnTo>
                      <a:pt x="1789" y="7559"/>
                    </a:lnTo>
                    <a:cubicBezTo>
                      <a:pt x="1789" y="7452"/>
                      <a:pt x="1829" y="7264"/>
                      <a:pt x="1971" y="7264"/>
                    </a:cubicBezTo>
                    <a:close/>
                    <a:moveTo>
                      <a:pt x="3021" y="7264"/>
                    </a:moveTo>
                    <a:cubicBezTo>
                      <a:pt x="3180" y="7264"/>
                      <a:pt x="3203" y="7452"/>
                      <a:pt x="3203" y="7559"/>
                    </a:cubicBezTo>
                    <a:lnTo>
                      <a:pt x="3197" y="8707"/>
                    </a:lnTo>
                    <a:lnTo>
                      <a:pt x="2845" y="8707"/>
                    </a:lnTo>
                    <a:lnTo>
                      <a:pt x="2845" y="7559"/>
                    </a:lnTo>
                    <a:cubicBezTo>
                      <a:pt x="2845" y="7452"/>
                      <a:pt x="2879" y="7264"/>
                      <a:pt x="3021" y="7264"/>
                    </a:cubicBezTo>
                    <a:close/>
                    <a:moveTo>
                      <a:pt x="1443" y="9825"/>
                    </a:moveTo>
                    <a:cubicBezTo>
                      <a:pt x="1602" y="9825"/>
                      <a:pt x="1624" y="10013"/>
                      <a:pt x="1624" y="10121"/>
                    </a:cubicBezTo>
                    <a:lnTo>
                      <a:pt x="1619" y="11251"/>
                    </a:lnTo>
                    <a:lnTo>
                      <a:pt x="1267" y="11251"/>
                    </a:lnTo>
                    <a:lnTo>
                      <a:pt x="1267" y="10121"/>
                    </a:lnTo>
                    <a:cubicBezTo>
                      <a:pt x="1267" y="10013"/>
                      <a:pt x="1301" y="9825"/>
                      <a:pt x="1443" y="9825"/>
                    </a:cubicBezTo>
                    <a:close/>
                    <a:moveTo>
                      <a:pt x="2499" y="9825"/>
                    </a:moveTo>
                    <a:cubicBezTo>
                      <a:pt x="2658" y="9825"/>
                      <a:pt x="2675" y="10013"/>
                      <a:pt x="2675" y="10121"/>
                    </a:cubicBezTo>
                    <a:lnTo>
                      <a:pt x="2675" y="11251"/>
                    </a:lnTo>
                    <a:lnTo>
                      <a:pt x="2317" y="11251"/>
                    </a:lnTo>
                    <a:lnTo>
                      <a:pt x="2317" y="10121"/>
                    </a:lnTo>
                    <a:cubicBezTo>
                      <a:pt x="2317" y="10013"/>
                      <a:pt x="2351" y="9825"/>
                      <a:pt x="2499" y="9825"/>
                    </a:cubicBezTo>
                    <a:close/>
                    <a:moveTo>
                      <a:pt x="1971" y="9825"/>
                    </a:moveTo>
                    <a:cubicBezTo>
                      <a:pt x="2130" y="9825"/>
                      <a:pt x="2147" y="10013"/>
                      <a:pt x="2147" y="10121"/>
                    </a:cubicBezTo>
                    <a:lnTo>
                      <a:pt x="2147" y="11262"/>
                    </a:lnTo>
                    <a:lnTo>
                      <a:pt x="1789" y="11262"/>
                    </a:lnTo>
                    <a:lnTo>
                      <a:pt x="1789" y="10121"/>
                    </a:lnTo>
                    <a:cubicBezTo>
                      <a:pt x="1789" y="10013"/>
                      <a:pt x="1829" y="9825"/>
                      <a:pt x="1971" y="9825"/>
                    </a:cubicBezTo>
                    <a:close/>
                    <a:moveTo>
                      <a:pt x="3021" y="9825"/>
                    </a:moveTo>
                    <a:cubicBezTo>
                      <a:pt x="3180" y="9825"/>
                      <a:pt x="3203" y="10013"/>
                      <a:pt x="3203" y="10121"/>
                    </a:cubicBezTo>
                    <a:lnTo>
                      <a:pt x="3197" y="11262"/>
                    </a:lnTo>
                    <a:lnTo>
                      <a:pt x="2845" y="11262"/>
                    </a:lnTo>
                    <a:lnTo>
                      <a:pt x="2845" y="10121"/>
                    </a:lnTo>
                    <a:cubicBezTo>
                      <a:pt x="2845" y="10013"/>
                      <a:pt x="2879" y="9825"/>
                      <a:pt x="3021" y="9825"/>
                    </a:cubicBezTo>
                    <a:close/>
                    <a:moveTo>
                      <a:pt x="1443" y="12381"/>
                    </a:moveTo>
                    <a:cubicBezTo>
                      <a:pt x="1602" y="12381"/>
                      <a:pt x="1624" y="12569"/>
                      <a:pt x="1624" y="12676"/>
                    </a:cubicBezTo>
                    <a:lnTo>
                      <a:pt x="1619" y="13807"/>
                    </a:lnTo>
                    <a:lnTo>
                      <a:pt x="1267" y="13807"/>
                    </a:lnTo>
                    <a:lnTo>
                      <a:pt x="1267" y="12676"/>
                    </a:lnTo>
                    <a:cubicBezTo>
                      <a:pt x="1267" y="12569"/>
                      <a:pt x="1301" y="12381"/>
                      <a:pt x="1443" y="12381"/>
                    </a:cubicBezTo>
                    <a:close/>
                    <a:moveTo>
                      <a:pt x="2499" y="12381"/>
                    </a:moveTo>
                    <a:cubicBezTo>
                      <a:pt x="2658" y="12381"/>
                      <a:pt x="2675" y="12569"/>
                      <a:pt x="2675" y="12676"/>
                    </a:cubicBezTo>
                    <a:lnTo>
                      <a:pt x="2675" y="13807"/>
                    </a:lnTo>
                    <a:lnTo>
                      <a:pt x="2317" y="13807"/>
                    </a:lnTo>
                    <a:lnTo>
                      <a:pt x="2317" y="12676"/>
                    </a:lnTo>
                    <a:cubicBezTo>
                      <a:pt x="2317" y="12569"/>
                      <a:pt x="2351" y="12381"/>
                      <a:pt x="2499" y="12381"/>
                    </a:cubicBezTo>
                    <a:close/>
                    <a:moveTo>
                      <a:pt x="1971" y="12381"/>
                    </a:moveTo>
                    <a:cubicBezTo>
                      <a:pt x="2130" y="12381"/>
                      <a:pt x="2147" y="12569"/>
                      <a:pt x="2147" y="12676"/>
                    </a:cubicBezTo>
                    <a:lnTo>
                      <a:pt x="2147" y="13818"/>
                    </a:lnTo>
                    <a:lnTo>
                      <a:pt x="1789" y="13818"/>
                    </a:lnTo>
                    <a:lnTo>
                      <a:pt x="1789" y="12676"/>
                    </a:lnTo>
                    <a:cubicBezTo>
                      <a:pt x="1789" y="12569"/>
                      <a:pt x="1829" y="12381"/>
                      <a:pt x="1971" y="12381"/>
                    </a:cubicBezTo>
                    <a:close/>
                    <a:moveTo>
                      <a:pt x="3021" y="12381"/>
                    </a:moveTo>
                    <a:cubicBezTo>
                      <a:pt x="3180" y="12381"/>
                      <a:pt x="3203" y="12569"/>
                      <a:pt x="3203" y="12676"/>
                    </a:cubicBezTo>
                    <a:lnTo>
                      <a:pt x="3197" y="13818"/>
                    </a:lnTo>
                    <a:lnTo>
                      <a:pt x="2845" y="13818"/>
                    </a:lnTo>
                    <a:lnTo>
                      <a:pt x="2845" y="12676"/>
                    </a:lnTo>
                    <a:cubicBezTo>
                      <a:pt x="2845" y="12569"/>
                      <a:pt x="2879" y="12381"/>
                      <a:pt x="3021" y="12381"/>
                    </a:cubicBezTo>
                    <a:close/>
                    <a:moveTo>
                      <a:pt x="1443" y="14942"/>
                    </a:moveTo>
                    <a:cubicBezTo>
                      <a:pt x="1602" y="14942"/>
                      <a:pt x="1624" y="15124"/>
                      <a:pt x="1624" y="15232"/>
                    </a:cubicBezTo>
                    <a:lnTo>
                      <a:pt x="1619" y="16362"/>
                    </a:lnTo>
                    <a:lnTo>
                      <a:pt x="1267" y="16362"/>
                    </a:lnTo>
                    <a:lnTo>
                      <a:pt x="1267" y="15232"/>
                    </a:lnTo>
                    <a:cubicBezTo>
                      <a:pt x="1267" y="15124"/>
                      <a:pt x="1301" y="14942"/>
                      <a:pt x="1443" y="14942"/>
                    </a:cubicBezTo>
                    <a:close/>
                    <a:moveTo>
                      <a:pt x="2499" y="14942"/>
                    </a:moveTo>
                    <a:cubicBezTo>
                      <a:pt x="2658" y="14942"/>
                      <a:pt x="2675" y="15124"/>
                      <a:pt x="2675" y="15232"/>
                    </a:cubicBezTo>
                    <a:lnTo>
                      <a:pt x="2675" y="16362"/>
                    </a:lnTo>
                    <a:lnTo>
                      <a:pt x="2317" y="16362"/>
                    </a:lnTo>
                    <a:lnTo>
                      <a:pt x="2317" y="15232"/>
                    </a:lnTo>
                    <a:cubicBezTo>
                      <a:pt x="2317" y="15124"/>
                      <a:pt x="2351" y="14942"/>
                      <a:pt x="2499" y="14942"/>
                    </a:cubicBezTo>
                    <a:close/>
                    <a:moveTo>
                      <a:pt x="1971" y="14942"/>
                    </a:moveTo>
                    <a:cubicBezTo>
                      <a:pt x="2130" y="14942"/>
                      <a:pt x="2147" y="15124"/>
                      <a:pt x="2147" y="15232"/>
                    </a:cubicBezTo>
                    <a:lnTo>
                      <a:pt x="2147" y="16374"/>
                    </a:lnTo>
                    <a:lnTo>
                      <a:pt x="1789" y="16374"/>
                    </a:lnTo>
                    <a:lnTo>
                      <a:pt x="1789" y="15232"/>
                    </a:lnTo>
                    <a:cubicBezTo>
                      <a:pt x="1789" y="15124"/>
                      <a:pt x="1829" y="14942"/>
                      <a:pt x="1971" y="14942"/>
                    </a:cubicBezTo>
                    <a:close/>
                    <a:moveTo>
                      <a:pt x="3021" y="14942"/>
                    </a:moveTo>
                    <a:cubicBezTo>
                      <a:pt x="3180" y="14942"/>
                      <a:pt x="3203" y="15124"/>
                      <a:pt x="3203" y="15232"/>
                    </a:cubicBezTo>
                    <a:lnTo>
                      <a:pt x="3197" y="16374"/>
                    </a:lnTo>
                    <a:lnTo>
                      <a:pt x="2845" y="16374"/>
                    </a:lnTo>
                    <a:lnTo>
                      <a:pt x="2845" y="15232"/>
                    </a:lnTo>
                    <a:cubicBezTo>
                      <a:pt x="2845" y="15124"/>
                      <a:pt x="2879" y="14942"/>
                      <a:pt x="3021" y="14942"/>
                    </a:cubicBezTo>
                    <a:close/>
                    <a:moveTo>
                      <a:pt x="0" y="0"/>
                    </a:moveTo>
                    <a:lnTo>
                      <a:pt x="1017" y="972"/>
                    </a:lnTo>
                    <a:lnTo>
                      <a:pt x="1017" y="1329"/>
                    </a:lnTo>
                    <a:lnTo>
                      <a:pt x="824" y="1329"/>
                    </a:lnTo>
                    <a:lnTo>
                      <a:pt x="824" y="1801"/>
                    </a:lnTo>
                    <a:lnTo>
                      <a:pt x="1017" y="1801"/>
                    </a:lnTo>
                    <a:lnTo>
                      <a:pt x="1017" y="3891"/>
                    </a:lnTo>
                    <a:lnTo>
                      <a:pt x="824" y="3891"/>
                    </a:lnTo>
                    <a:lnTo>
                      <a:pt x="824" y="4356"/>
                    </a:lnTo>
                    <a:lnTo>
                      <a:pt x="1017" y="4356"/>
                    </a:lnTo>
                    <a:lnTo>
                      <a:pt x="1017" y="6446"/>
                    </a:lnTo>
                    <a:lnTo>
                      <a:pt x="824" y="6446"/>
                    </a:lnTo>
                    <a:lnTo>
                      <a:pt x="824" y="6918"/>
                    </a:lnTo>
                    <a:lnTo>
                      <a:pt x="1017" y="6918"/>
                    </a:lnTo>
                    <a:lnTo>
                      <a:pt x="1017" y="9002"/>
                    </a:lnTo>
                    <a:lnTo>
                      <a:pt x="824" y="9002"/>
                    </a:lnTo>
                    <a:lnTo>
                      <a:pt x="824" y="9479"/>
                    </a:lnTo>
                    <a:lnTo>
                      <a:pt x="1017" y="9479"/>
                    </a:lnTo>
                    <a:lnTo>
                      <a:pt x="1017" y="11563"/>
                    </a:lnTo>
                    <a:lnTo>
                      <a:pt x="824" y="11563"/>
                    </a:lnTo>
                    <a:lnTo>
                      <a:pt x="824" y="12035"/>
                    </a:lnTo>
                    <a:lnTo>
                      <a:pt x="1017" y="12035"/>
                    </a:lnTo>
                    <a:lnTo>
                      <a:pt x="1017" y="14119"/>
                    </a:lnTo>
                    <a:lnTo>
                      <a:pt x="824" y="14119"/>
                    </a:lnTo>
                    <a:lnTo>
                      <a:pt x="824" y="14590"/>
                    </a:lnTo>
                    <a:lnTo>
                      <a:pt x="1017" y="14590"/>
                    </a:lnTo>
                    <a:lnTo>
                      <a:pt x="1017" y="16675"/>
                    </a:lnTo>
                    <a:lnTo>
                      <a:pt x="824" y="16675"/>
                    </a:lnTo>
                    <a:lnTo>
                      <a:pt x="824" y="17146"/>
                    </a:lnTo>
                    <a:lnTo>
                      <a:pt x="1017" y="17146"/>
                    </a:lnTo>
                    <a:lnTo>
                      <a:pt x="1017" y="19594"/>
                    </a:lnTo>
                    <a:lnTo>
                      <a:pt x="3442" y="19594"/>
                    </a:lnTo>
                    <a:lnTo>
                      <a:pt x="3442" y="17146"/>
                    </a:lnTo>
                    <a:lnTo>
                      <a:pt x="3635" y="17146"/>
                    </a:lnTo>
                    <a:lnTo>
                      <a:pt x="3635" y="16675"/>
                    </a:lnTo>
                    <a:lnTo>
                      <a:pt x="3442" y="16675"/>
                    </a:lnTo>
                    <a:lnTo>
                      <a:pt x="3442" y="14590"/>
                    </a:lnTo>
                    <a:lnTo>
                      <a:pt x="3635" y="14590"/>
                    </a:lnTo>
                    <a:lnTo>
                      <a:pt x="3635" y="14119"/>
                    </a:lnTo>
                    <a:lnTo>
                      <a:pt x="3442" y="14119"/>
                    </a:lnTo>
                    <a:lnTo>
                      <a:pt x="3442" y="12035"/>
                    </a:lnTo>
                    <a:lnTo>
                      <a:pt x="3635" y="12035"/>
                    </a:lnTo>
                    <a:lnTo>
                      <a:pt x="3635" y="11563"/>
                    </a:lnTo>
                    <a:lnTo>
                      <a:pt x="3442" y="11563"/>
                    </a:lnTo>
                    <a:lnTo>
                      <a:pt x="3442" y="9479"/>
                    </a:lnTo>
                    <a:lnTo>
                      <a:pt x="3635" y="9479"/>
                    </a:lnTo>
                    <a:lnTo>
                      <a:pt x="3635" y="9008"/>
                    </a:lnTo>
                    <a:lnTo>
                      <a:pt x="3442" y="9008"/>
                    </a:lnTo>
                    <a:lnTo>
                      <a:pt x="3442" y="6918"/>
                    </a:lnTo>
                    <a:lnTo>
                      <a:pt x="3635" y="6918"/>
                    </a:lnTo>
                    <a:lnTo>
                      <a:pt x="3635" y="6446"/>
                    </a:lnTo>
                    <a:lnTo>
                      <a:pt x="3442" y="6446"/>
                    </a:lnTo>
                    <a:lnTo>
                      <a:pt x="3442" y="4356"/>
                    </a:lnTo>
                    <a:lnTo>
                      <a:pt x="3635" y="4356"/>
                    </a:lnTo>
                    <a:lnTo>
                      <a:pt x="3635" y="3891"/>
                    </a:lnTo>
                    <a:lnTo>
                      <a:pt x="3442" y="3891"/>
                    </a:lnTo>
                    <a:lnTo>
                      <a:pt x="3442" y="1801"/>
                    </a:lnTo>
                    <a:lnTo>
                      <a:pt x="3635" y="1801"/>
                    </a:lnTo>
                    <a:lnTo>
                      <a:pt x="3635" y="1329"/>
                    </a:lnTo>
                    <a:lnTo>
                      <a:pt x="3442" y="1329"/>
                    </a:lnTo>
                    <a:lnTo>
                      <a:pt x="3442" y="1017"/>
                    </a:lnTo>
                    <a:lnTo>
                      <a:pt x="3493" y="1017"/>
                    </a:lnTo>
                    <a:lnTo>
                      <a:pt x="4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15"/>
            <p:cNvSpPr txBox="1"/>
            <p:nvPr/>
          </p:nvSpPr>
          <p:spPr>
            <a:xfrm>
              <a:off x="5755113" y="674183"/>
              <a:ext cx="20949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Santa Justa Elevator</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
          <p:nvSpPr>
            <p:cNvPr id="783" name="Google Shape;783;p15"/>
            <p:cNvSpPr txBox="1"/>
            <p:nvPr/>
          </p:nvSpPr>
          <p:spPr>
            <a:xfrm>
              <a:off x="5755100" y="978664"/>
              <a:ext cx="3480900" cy="11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Elevador de Santa Justa, is a public transport system, located in the city center of Lisbon. It connects Rua do Ouro and Rua do Carmo to Largo do Carmo and is one of the most interesting monuments in downtown Lisbon.</a:t>
              </a:r>
              <a:endParaRPr sz="1200">
                <a:latin typeface="Roboto"/>
                <a:ea typeface="Roboto"/>
                <a:cs typeface="Roboto"/>
                <a:sym typeface="Roboto"/>
              </a:endParaRPr>
            </a:p>
          </p:txBody>
        </p:sp>
      </p:grpSp>
      <p:grpSp>
        <p:nvGrpSpPr>
          <p:cNvPr id="784" name="Google Shape;784;p15"/>
          <p:cNvGrpSpPr/>
          <p:nvPr/>
        </p:nvGrpSpPr>
        <p:grpSpPr>
          <a:xfrm>
            <a:off x="734350" y="1724788"/>
            <a:ext cx="3241876" cy="986681"/>
            <a:chOff x="706850" y="1832575"/>
            <a:chExt cx="3241876" cy="986681"/>
          </a:xfrm>
        </p:grpSpPr>
        <p:grpSp>
          <p:nvGrpSpPr>
            <p:cNvPr id="785" name="Google Shape;785;p15"/>
            <p:cNvGrpSpPr/>
            <p:nvPr/>
          </p:nvGrpSpPr>
          <p:grpSpPr>
            <a:xfrm>
              <a:off x="3131431" y="2134047"/>
              <a:ext cx="817294" cy="604370"/>
              <a:chOff x="7043684" y="1924355"/>
              <a:chExt cx="1643132" cy="1215058"/>
            </a:xfrm>
          </p:grpSpPr>
          <p:sp>
            <p:nvSpPr>
              <p:cNvPr id="786" name="Google Shape;786;p15"/>
              <p:cNvSpPr/>
              <p:nvPr/>
            </p:nvSpPr>
            <p:spPr>
              <a:xfrm>
                <a:off x="7068972" y="2229409"/>
                <a:ext cx="599098" cy="87078"/>
              </a:xfrm>
              <a:custGeom>
                <a:rect b="b" l="l" r="r" t="t"/>
                <a:pathLst>
                  <a:path extrusionOk="0" h="1250" w="8600">
                    <a:moveTo>
                      <a:pt x="1" y="0"/>
                    </a:moveTo>
                    <a:lnTo>
                      <a:pt x="1" y="750"/>
                    </a:lnTo>
                    <a:lnTo>
                      <a:pt x="251" y="943"/>
                    </a:lnTo>
                    <a:lnTo>
                      <a:pt x="251" y="1250"/>
                    </a:lnTo>
                    <a:lnTo>
                      <a:pt x="8321" y="1250"/>
                    </a:lnTo>
                    <a:lnTo>
                      <a:pt x="8321" y="943"/>
                    </a:lnTo>
                    <a:lnTo>
                      <a:pt x="8599" y="750"/>
                    </a:lnTo>
                    <a:lnTo>
                      <a:pt x="8599" y="0"/>
                    </a:lnTo>
                    <a:lnTo>
                      <a:pt x="8003" y="0"/>
                    </a:lnTo>
                    <a:lnTo>
                      <a:pt x="8003" y="625"/>
                    </a:lnTo>
                    <a:lnTo>
                      <a:pt x="7713" y="625"/>
                    </a:lnTo>
                    <a:lnTo>
                      <a:pt x="7713" y="0"/>
                    </a:lnTo>
                    <a:lnTo>
                      <a:pt x="7117" y="0"/>
                    </a:lnTo>
                    <a:lnTo>
                      <a:pt x="7117" y="625"/>
                    </a:lnTo>
                    <a:lnTo>
                      <a:pt x="6822" y="625"/>
                    </a:lnTo>
                    <a:lnTo>
                      <a:pt x="6822" y="0"/>
                    </a:lnTo>
                    <a:lnTo>
                      <a:pt x="6225" y="0"/>
                    </a:lnTo>
                    <a:lnTo>
                      <a:pt x="6225" y="625"/>
                    </a:lnTo>
                    <a:lnTo>
                      <a:pt x="5936" y="625"/>
                    </a:lnTo>
                    <a:lnTo>
                      <a:pt x="5936" y="0"/>
                    </a:lnTo>
                    <a:lnTo>
                      <a:pt x="5339" y="0"/>
                    </a:lnTo>
                    <a:lnTo>
                      <a:pt x="5339" y="625"/>
                    </a:lnTo>
                    <a:lnTo>
                      <a:pt x="5044" y="625"/>
                    </a:lnTo>
                    <a:lnTo>
                      <a:pt x="5044" y="0"/>
                    </a:lnTo>
                    <a:lnTo>
                      <a:pt x="4448" y="0"/>
                    </a:lnTo>
                    <a:lnTo>
                      <a:pt x="4448" y="625"/>
                    </a:lnTo>
                    <a:lnTo>
                      <a:pt x="4158" y="625"/>
                    </a:lnTo>
                    <a:lnTo>
                      <a:pt x="4158" y="0"/>
                    </a:lnTo>
                    <a:lnTo>
                      <a:pt x="3556" y="0"/>
                    </a:lnTo>
                    <a:lnTo>
                      <a:pt x="3556" y="625"/>
                    </a:lnTo>
                    <a:lnTo>
                      <a:pt x="3266" y="625"/>
                    </a:lnTo>
                    <a:lnTo>
                      <a:pt x="3266" y="0"/>
                    </a:lnTo>
                    <a:lnTo>
                      <a:pt x="2670" y="0"/>
                    </a:lnTo>
                    <a:lnTo>
                      <a:pt x="2670" y="625"/>
                    </a:lnTo>
                    <a:lnTo>
                      <a:pt x="2380" y="625"/>
                    </a:lnTo>
                    <a:lnTo>
                      <a:pt x="2380" y="0"/>
                    </a:lnTo>
                    <a:lnTo>
                      <a:pt x="1778" y="0"/>
                    </a:lnTo>
                    <a:lnTo>
                      <a:pt x="1778" y="625"/>
                    </a:lnTo>
                    <a:lnTo>
                      <a:pt x="1489" y="625"/>
                    </a:lnTo>
                    <a:lnTo>
                      <a:pt x="1489" y="0"/>
                    </a:lnTo>
                    <a:lnTo>
                      <a:pt x="892" y="0"/>
                    </a:lnTo>
                    <a:lnTo>
                      <a:pt x="892" y="625"/>
                    </a:lnTo>
                    <a:lnTo>
                      <a:pt x="603" y="625"/>
                    </a:lnTo>
                    <a:lnTo>
                      <a:pt x="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5"/>
              <p:cNvSpPr/>
              <p:nvPr/>
            </p:nvSpPr>
            <p:spPr>
              <a:xfrm>
                <a:off x="7043684" y="2323175"/>
                <a:ext cx="103309" cy="815818"/>
              </a:xfrm>
              <a:custGeom>
                <a:rect b="b" l="l" r="r" t="t"/>
                <a:pathLst>
                  <a:path extrusionOk="0" h="11711" w="1483">
                    <a:moveTo>
                      <a:pt x="648" y="6333"/>
                    </a:moveTo>
                    <a:lnTo>
                      <a:pt x="648" y="7054"/>
                    </a:lnTo>
                    <a:lnTo>
                      <a:pt x="313" y="7054"/>
                    </a:lnTo>
                    <a:lnTo>
                      <a:pt x="313" y="6333"/>
                    </a:lnTo>
                    <a:close/>
                    <a:moveTo>
                      <a:pt x="943" y="0"/>
                    </a:moveTo>
                    <a:lnTo>
                      <a:pt x="943" y="4067"/>
                    </a:lnTo>
                    <a:cubicBezTo>
                      <a:pt x="790" y="4106"/>
                      <a:pt x="790" y="4322"/>
                      <a:pt x="943" y="4368"/>
                    </a:cubicBezTo>
                    <a:lnTo>
                      <a:pt x="943" y="4436"/>
                    </a:lnTo>
                    <a:lnTo>
                      <a:pt x="830" y="4436"/>
                    </a:lnTo>
                    <a:cubicBezTo>
                      <a:pt x="761" y="4436"/>
                      <a:pt x="761" y="4544"/>
                      <a:pt x="830" y="4544"/>
                    </a:cubicBezTo>
                    <a:lnTo>
                      <a:pt x="943" y="4544"/>
                    </a:lnTo>
                    <a:lnTo>
                      <a:pt x="943" y="4833"/>
                    </a:lnTo>
                    <a:cubicBezTo>
                      <a:pt x="795" y="4856"/>
                      <a:pt x="688" y="4981"/>
                      <a:pt x="688" y="5129"/>
                    </a:cubicBezTo>
                    <a:lnTo>
                      <a:pt x="688" y="5293"/>
                    </a:lnTo>
                    <a:cubicBezTo>
                      <a:pt x="381" y="5418"/>
                      <a:pt x="182" y="5714"/>
                      <a:pt x="182" y="6037"/>
                    </a:cubicBezTo>
                    <a:lnTo>
                      <a:pt x="182" y="8355"/>
                    </a:lnTo>
                    <a:lnTo>
                      <a:pt x="744" y="9280"/>
                    </a:lnTo>
                    <a:lnTo>
                      <a:pt x="415" y="10490"/>
                    </a:lnTo>
                    <a:lnTo>
                      <a:pt x="438" y="11149"/>
                    </a:lnTo>
                    <a:lnTo>
                      <a:pt x="0" y="11711"/>
                    </a:lnTo>
                    <a:lnTo>
                      <a:pt x="1483" y="11711"/>
                    </a:lnTo>
                    <a:lnTo>
                      <a:pt x="14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5"/>
              <p:cNvSpPr/>
              <p:nvPr/>
            </p:nvSpPr>
            <p:spPr>
              <a:xfrm>
                <a:off x="7153682" y="2323175"/>
                <a:ext cx="424175" cy="816236"/>
              </a:xfrm>
              <a:custGeom>
                <a:rect b="b" l="l" r="r" t="t"/>
                <a:pathLst>
                  <a:path extrusionOk="0" h="11717" w="6089">
                    <a:moveTo>
                      <a:pt x="2760" y="512"/>
                    </a:moveTo>
                    <a:cubicBezTo>
                      <a:pt x="2914" y="512"/>
                      <a:pt x="3033" y="648"/>
                      <a:pt x="3010" y="801"/>
                    </a:cubicBezTo>
                    <a:lnTo>
                      <a:pt x="3010" y="1568"/>
                    </a:lnTo>
                    <a:lnTo>
                      <a:pt x="2510" y="1568"/>
                    </a:lnTo>
                    <a:lnTo>
                      <a:pt x="2510" y="801"/>
                    </a:lnTo>
                    <a:cubicBezTo>
                      <a:pt x="2488" y="648"/>
                      <a:pt x="2607" y="512"/>
                      <a:pt x="2760" y="512"/>
                    </a:cubicBezTo>
                    <a:close/>
                    <a:moveTo>
                      <a:pt x="3430" y="512"/>
                    </a:moveTo>
                    <a:cubicBezTo>
                      <a:pt x="3584" y="512"/>
                      <a:pt x="3703" y="648"/>
                      <a:pt x="3680" y="801"/>
                    </a:cubicBezTo>
                    <a:lnTo>
                      <a:pt x="3680" y="1568"/>
                    </a:lnTo>
                    <a:lnTo>
                      <a:pt x="3186" y="1568"/>
                    </a:lnTo>
                    <a:lnTo>
                      <a:pt x="3186" y="801"/>
                    </a:lnTo>
                    <a:cubicBezTo>
                      <a:pt x="3158" y="648"/>
                      <a:pt x="3277" y="512"/>
                      <a:pt x="3430" y="512"/>
                    </a:cubicBezTo>
                    <a:close/>
                    <a:moveTo>
                      <a:pt x="2760" y="3033"/>
                    </a:moveTo>
                    <a:cubicBezTo>
                      <a:pt x="2914" y="3033"/>
                      <a:pt x="3033" y="3169"/>
                      <a:pt x="3010" y="3323"/>
                    </a:cubicBezTo>
                    <a:lnTo>
                      <a:pt x="3010" y="4089"/>
                    </a:lnTo>
                    <a:lnTo>
                      <a:pt x="2510" y="4089"/>
                    </a:lnTo>
                    <a:lnTo>
                      <a:pt x="2510" y="3323"/>
                    </a:lnTo>
                    <a:cubicBezTo>
                      <a:pt x="2488" y="3169"/>
                      <a:pt x="2607" y="3033"/>
                      <a:pt x="2760" y="3033"/>
                    </a:cubicBezTo>
                    <a:close/>
                    <a:moveTo>
                      <a:pt x="3430" y="3033"/>
                    </a:moveTo>
                    <a:cubicBezTo>
                      <a:pt x="3584" y="3033"/>
                      <a:pt x="3703" y="3169"/>
                      <a:pt x="3680" y="3323"/>
                    </a:cubicBezTo>
                    <a:lnTo>
                      <a:pt x="3680" y="4089"/>
                    </a:lnTo>
                    <a:lnTo>
                      <a:pt x="3186" y="4089"/>
                    </a:lnTo>
                    <a:lnTo>
                      <a:pt x="3186" y="3323"/>
                    </a:lnTo>
                    <a:cubicBezTo>
                      <a:pt x="3158" y="3169"/>
                      <a:pt x="3277" y="3033"/>
                      <a:pt x="3430" y="3033"/>
                    </a:cubicBezTo>
                    <a:close/>
                    <a:moveTo>
                      <a:pt x="3334" y="5685"/>
                    </a:moveTo>
                    <a:lnTo>
                      <a:pt x="3334" y="6497"/>
                    </a:lnTo>
                    <a:lnTo>
                      <a:pt x="2863" y="6497"/>
                    </a:lnTo>
                    <a:lnTo>
                      <a:pt x="2863" y="5685"/>
                    </a:lnTo>
                    <a:close/>
                    <a:moveTo>
                      <a:pt x="0" y="0"/>
                    </a:moveTo>
                    <a:lnTo>
                      <a:pt x="0" y="11717"/>
                    </a:lnTo>
                    <a:lnTo>
                      <a:pt x="6088" y="11717"/>
                    </a:lnTo>
                    <a:lnTo>
                      <a:pt x="60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5"/>
              <p:cNvSpPr/>
              <p:nvPr/>
            </p:nvSpPr>
            <p:spPr>
              <a:xfrm>
                <a:off x="7584477" y="2323175"/>
                <a:ext cx="1102339" cy="568585"/>
              </a:xfrm>
              <a:custGeom>
                <a:rect b="b" l="l" r="r" t="t"/>
                <a:pathLst>
                  <a:path extrusionOk="0" h="8162" w="15824">
                    <a:moveTo>
                      <a:pt x="944" y="2973"/>
                    </a:moveTo>
                    <a:cubicBezTo>
                      <a:pt x="1069" y="2973"/>
                      <a:pt x="1194" y="3056"/>
                      <a:pt x="1194" y="3221"/>
                    </a:cubicBezTo>
                    <a:lnTo>
                      <a:pt x="1194" y="3817"/>
                    </a:lnTo>
                    <a:lnTo>
                      <a:pt x="694" y="3817"/>
                    </a:lnTo>
                    <a:lnTo>
                      <a:pt x="694" y="3221"/>
                    </a:lnTo>
                    <a:cubicBezTo>
                      <a:pt x="694" y="3056"/>
                      <a:pt x="819" y="2973"/>
                      <a:pt x="944" y="2973"/>
                    </a:cubicBezTo>
                    <a:close/>
                    <a:moveTo>
                      <a:pt x="13756" y="6015"/>
                    </a:moveTo>
                    <a:lnTo>
                      <a:pt x="13756" y="6736"/>
                    </a:lnTo>
                    <a:lnTo>
                      <a:pt x="13427" y="6736"/>
                    </a:lnTo>
                    <a:lnTo>
                      <a:pt x="13427" y="6015"/>
                    </a:lnTo>
                    <a:close/>
                    <a:moveTo>
                      <a:pt x="15670" y="6015"/>
                    </a:moveTo>
                    <a:lnTo>
                      <a:pt x="15676" y="6736"/>
                    </a:lnTo>
                    <a:lnTo>
                      <a:pt x="15346" y="6736"/>
                    </a:lnTo>
                    <a:lnTo>
                      <a:pt x="15346" y="6015"/>
                    </a:lnTo>
                    <a:close/>
                    <a:moveTo>
                      <a:pt x="1" y="0"/>
                    </a:moveTo>
                    <a:lnTo>
                      <a:pt x="1" y="8161"/>
                    </a:lnTo>
                    <a:lnTo>
                      <a:pt x="15823" y="8161"/>
                    </a:lnTo>
                    <a:lnTo>
                      <a:pt x="15823" y="7134"/>
                    </a:lnTo>
                    <a:lnTo>
                      <a:pt x="15806" y="7134"/>
                    </a:lnTo>
                    <a:lnTo>
                      <a:pt x="15806" y="5725"/>
                    </a:lnTo>
                    <a:cubicBezTo>
                      <a:pt x="15806" y="5396"/>
                      <a:pt x="15607" y="5100"/>
                      <a:pt x="15306" y="4981"/>
                    </a:cubicBezTo>
                    <a:lnTo>
                      <a:pt x="15306" y="4816"/>
                    </a:lnTo>
                    <a:cubicBezTo>
                      <a:pt x="15301" y="4669"/>
                      <a:pt x="15193" y="4544"/>
                      <a:pt x="15051" y="4521"/>
                    </a:cubicBezTo>
                    <a:lnTo>
                      <a:pt x="15051" y="4231"/>
                    </a:lnTo>
                    <a:lnTo>
                      <a:pt x="15159" y="4231"/>
                    </a:lnTo>
                    <a:cubicBezTo>
                      <a:pt x="15227" y="4220"/>
                      <a:pt x="15227" y="4129"/>
                      <a:pt x="15159" y="4124"/>
                    </a:cubicBezTo>
                    <a:lnTo>
                      <a:pt x="15051" y="4124"/>
                    </a:lnTo>
                    <a:lnTo>
                      <a:pt x="15051" y="4050"/>
                    </a:lnTo>
                    <a:cubicBezTo>
                      <a:pt x="15113" y="4033"/>
                      <a:pt x="15159" y="3970"/>
                      <a:pt x="15159" y="3902"/>
                    </a:cubicBezTo>
                    <a:cubicBezTo>
                      <a:pt x="15163" y="3807"/>
                      <a:pt x="15083" y="3742"/>
                      <a:pt x="15000" y="3742"/>
                    </a:cubicBezTo>
                    <a:cubicBezTo>
                      <a:pt x="14968" y="3742"/>
                      <a:pt x="14937" y="3751"/>
                      <a:pt x="14909" y="3771"/>
                    </a:cubicBezTo>
                    <a:cubicBezTo>
                      <a:pt x="14801" y="3851"/>
                      <a:pt x="14835" y="4016"/>
                      <a:pt x="14960" y="4050"/>
                    </a:cubicBezTo>
                    <a:lnTo>
                      <a:pt x="14960" y="4124"/>
                    </a:lnTo>
                    <a:lnTo>
                      <a:pt x="14846" y="4124"/>
                    </a:lnTo>
                    <a:cubicBezTo>
                      <a:pt x="14784" y="4129"/>
                      <a:pt x="14784" y="4220"/>
                      <a:pt x="14846" y="4231"/>
                    </a:cubicBezTo>
                    <a:lnTo>
                      <a:pt x="14960" y="4231"/>
                    </a:lnTo>
                    <a:lnTo>
                      <a:pt x="14960" y="4521"/>
                    </a:lnTo>
                    <a:cubicBezTo>
                      <a:pt x="14812" y="4544"/>
                      <a:pt x="14704" y="4669"/>
                      <a:pt x="14704" y="4816"/>
                    </a:cubicBezTo>
                    <a:lnTo>
                      <a:pt x="14704" y="4981"/>
                    </a:lnTo>
                    <a:cubicBezTo>
                      <a:pt x="14403" y="5100"/>
                      <a:pt x="14199" y="5396"/>
                      <a:pt x="14199" y="5725"/>
                    </a:cubicBezTo>
                    <a:lnTo>
                      <a:pt x="14199" y="7134"/>
                    </a:lnTo>
                    <a:lnTo>
                      <a:pt x="13892" y="7134"/>
                    </a:lnTo>
                    <a:lnTo>
                      <a:pt x="13892" y="5725"/>
                    </a:lnTo>
                    <a:cubicBezTo>
                      <a:pt x="13892" y="5396"/>
                      <a:pt x="13693" y="5100"/>
                      <a:pt x="13387" y="4981"/>
                    </a:cubicBezTo>
                    <a:lnTo>
                      <a:pt x="13387" y="4816"/>
                    </a:lnTo>
                    <a:cubicBezTo>
                      <a:pt x="13387" y="4669"/>
                      <a:pt x="13279" y="4544"/>
                      <a:pt x="13131" y="4521"/>
                    </a:cubicBezTo>
                    <a:lnTo>
                      <a:pt x="13131" y="4231"/>
                    </a:lnTo>
                    <a:lnTo>
                      <a:pt x="13245" y="4231"/>
                    </a:lnTo>
                    <a:cubicBezTo>
                      <a:pt x="13307" y="4220"/>
                      <a:pt x="13307" y="4129"/>
                      <a:pt x="13245" y="4124"/>
                    </a:cubicBezTo>
                    <a:lnTo>
                      <a:pt x="13131" y="4124"/>
                    </a:lnTo>
                    <a:lnTo>
                      <a:pt x="13131" y="4050"/>
                    </a:lnTo>
                    <a:cubicBezTo>
                      <a:pt x="13307" y="3999"/>
                      <a:pt x="13268" y="3743"/>
                      <a:pt x="13086" y="3743"/>
                    </a:cubicBezTo>
                    <a:cubicBezTo>
                      <a:pt x="12904" y="3743"/>
                      <a:pt x="12870" y="3999"/>
                      <a:pt x="13040" y="4050"/>
                    </a:cubicBezTo>
                    <a:lnTo>
                      <a:pt x="13040" y="4124"/>
                    </a:lnTo>
                    <a:lnTo>
                      <a:pt x="12932" y="4124"/>
                    </a:lnTo>
                    <a:cubicBezTo>
                      <a:pt x="12929" y="4123"/>
                      <a:pt x="12926" y="4123"/>
                      <a:pt x="12923" y="4123"/>
                    </a:cubicBezTo>
                    <a:cubicBezTo>
                      <a:pt x="12855" y="4123"/>
                      <a:pt x="12856" y="4232"/>
                      <a:pt x="12927" y="4232"/>
                    </a:cubicBezTo>
                    <a:cubicBezTo>
                      <a:pt x="12929" y="4232"/>
                      <a:pt x="12931" y="4232"/>
                      <a:pt x="12932" y="4231"/>
                    </a:cubicBezTo>
                    <a:lnTo>
                      <a:pt x="13046" y="4231"/>
                    </a:lnTo>
                    <a:lnTo>
                      <a:pt x="13046" y="4521"/>
                    </a:lnTo>
                    <a:cubicBezTo>
                      <a:pt x="12898" y="4544"/>
                      <a:pt x="12790" y="4669"/>
                      <a:pt x="12790" y="4816"/>
                    </a:cubicBezTo>
                    <a:lnTo>
                      <a:pt x="12790" y="4981"/>
                    </a:lnTo>
                    <a:cubicBezTo>
                      <a:pt x="12484" y="5100"/>
                      <a:pt x="12285" y="5396"/>
                      <a:pt x="12285" y="5725"/>
                    </a:cubicBezTo>
                    <a:lnTo>
                      <a:pt x="12285" y="7134"/>
                    </a:lnTo>
                    <a:lnTo>
                      <a:pt x="11865" y="7134"/>
                    </a:lnTo>
                    <a:lnTo>
                      <a:pt x="11865" y="6407"/>
                    </a:lnTo>
                    <a:lnTo>
                      <a:pt x="11053" y="6407"/>
                    </a:lnTo>
                    <a:lnTo>
                      <a:pt x="11053" y="7134"/>
                    </a:lnTo>
                    <a:lnTo>
                      <a:pt x="10661" y="7134"/>
                    </a:lnTo>
                    <a:lnTo>
                      <a:pt x="10661" y="6407"/>
                    </a:lnTo>
                    <a:lnTo>
                      <a:pt x="9849" y="6407"/>
                    </a:lnTo>
                    <a:lnTo>
                      <a:pt x="9849" y="7134"/>
                    </a:lnTo>
                    <a:lnTo>
                      <a:pt x="9457" y="7134"/>
                    </a:lnTo>
                    <a:lnTo>
                      <a:pt x="9457" y="6407"/>
                    </a:lnTo>
                    <a:lnTo>
                      <a:pt x="8645" y="6407"/>
                    </a:lnTo>
                    <a:lnTo>
                      <a:pt x="8645" y="7134"/>
                    </a:lnTo>
                    <a:lnTo>
                      <a:pt x="8247" y="7134"/>
                    </a:lnTo>
                    <a:lnTo>
                      <a:pt x="8247" y="6407"/>
                    </a:lnTo>
                    <a:lnTo>
                      <a:pt x="7441" y="6407"/>
                    </a:lnTo>
                    <a:lnTo>
                      <a:pt x="7441" y="7134"/>
                    </a:lnTo>
                    <a:lnTo>
                      <a:pt x="7049" y="7134"/>
                    </a:lnTo>
                    <a:lnTo>
                      <a:pt x="7049" y="6407"/>
                    </a:lnTo>
                    <a:lnTo>
                      <a:pt x="6237" y="6407"/>
                    </a:lnTo>
                    <a:lnTo>
                      <a:pt x="6237" y="7134"/>
                    </a:lnTo>
                    <a:lnTo>
                      <a:pt x="5845" y="7134"/>
                    </a:lnTo>
                    <a:lnTo>
                      <a:pt x="5845" y="6407"/>
                    </a:lnTo>
                    <a:lnTo>
                      <a:pt x="5033" y="6407"/>
                    </a:lnTo>
                    <a:lnTo>
                      <a:pt x="5033" y="7134"/>
                    </a:lnTo>
                    <a:lnTo>
                      <a:pt x="4641" y="7134"/>
                    </a:lnTo>
                    <a:lnTo>
                      <a:pt x="4641" y="6407"/>
                    </a:lnTo>
                    <a:lnTo>
                      <a:pt x="3829" y="6407"/>
                    </a:lnTo>
                    <a:lnTo>
                      <a:pt x="3829" y="7134"/>
                    </a:lnTo>
                    <a:lnTo>
                      <a:pt x="3437" y="7134"/>
                    </a:lnTo>
                    <a:lnTo>
                      <a:pt x="3437" y="6407"/>
                    </a:lnTo>
                    <a:lnTo>
                      <a:pt x="2630" y="6407"/>
                    </a:lnTo>
                    <a:lnTo>
                      <a:pt x="2630" y="7134"/>
                    </a:lnTo>
                    <a:lnTo>
                      <a:pt x="2233" y="7134"/>
                    </a:lnTo>
                    <a:lnTo>
                      <a:pt x="2233" y="6407"/>
                    </a:lnTo>
                    <a:lnTo>
                      <a:pt x="1426" y="6407"/>
                    </a:lnTo>
                    <a:lnTo>
                      <a:pt x="1426" y="7134"/>
                    </a:lnTo>
                    <a:lnTo>
                      <a:pt x="1029" y="7134"/>
                    </a:lnTo>
                    <a:lnTo>
                      <a:pt x="1029" y="6407"/>
                    </a:lnTo>
                    <a:lnTo>
                      <a:pt x="586" y="6407"/>
                    </a:lnTo>
                    <a:lnTo>
                      <a:pt x="586" y="4606"/>
                    </a:lnTo>
                    <a:lnTo>
                      <a:pt x="1307" y="4606"/>
                    </a:lnTo>
                    <a:lnTo>
                      <a:pt x="1307" y="4442"/>
                    </a:lnTo>
                    <a:lnTo>
                      <a:pt x="1432" y="4442"/>
                    </a:lnTo>
                    <a:lnTo>
                      <a:pt x="1432" y="4288"/>
                    </a:lnTo>
                    <a:lnTo>
                      <a:pt x="1307" y="4288"/>
                    </a:lnTo>
                    <a:lnTo>
                      <a:pt x="1307" y="2846"/>
                    </a:lnTo>
                    <a:lnTo>
                      <a:pt x="586" y="2198"/>
                    </a:lnTo>
                    <a:lnTo>
                      <a:pt x="58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5"/>
              <p:cNvSpPr/>
              <p:nvPr/>
            </p:nvSpPr>
            <p:spPr>
              <a:xfrm>
                <a:off x="7129161" y="2083814"/>
                <a:ext cx="477536" cy="182446"/>
              </a:xfrm>
              <a:custGeom>
                <a:rect b="b" l="l" r="r" t="t"/>
                <a:pathLst>
                  <a:path extrusionOk="0" h="2619" w="6855">
                    <a:moveTo>
                      <a:pt x="0" y="0"/>
                    </a:moveTo>
                    <a:lnTo>
                      <a:pt x="0" y="6"/>
                    </a:lnTo>
                    <a:lnTo>
                      <a:pt x="11" y="6"/>
                    </a:lnTo>
                    <a:lnTo>
                      <a:pt x="483" y="830"/>
                    </a:lnTo>
                    <a:lnTo>
                      <a:pt x="483" y="1994"/>
                    </a:lnTo>
                    <a:lnTo>
                      <a:pt x="721" y="1994"/>
                    </a:lnTo>
                    <a:lnTo>
                      <a:pt x="721" y="2619"/>
                    </a:lnTo>
                    <a:lnTo>
                      <a:pt x="818" y="2619"/>
                    </a:lnTo>
                    <a:lnTo>
                      <a:pt x="818" y="1994"/>
                    </a:lnTo>
                    <a:lnTo>
                      <a:pt x="1613" y="1994"/>
                    </a:lnTo>
                    <a:lnTo>
                      <a:pt x="1613" y="2619"/>
                    </a:lnTo>
                    <a:lnTo>
                      <a:pt x="1710" y="2619"/>
                    </a:lnTo>
                    <a:lnTo>
                      <a:pt x="1710" y="1994"/>
                    </a:lnTo>
                    <a:lnTo>
                      <a:pt x="2499" y="1994"/>
                    </a:lnTo>
                    <a:lnTo>
                      <a:pt x="2499" y="2619"/>
                    </a:lnTo>
                    <a:lnTo>
                      <a:pt x="2595" y="2619"/>
                    </a:lnTo>
                    <a:lnTo>
                      <a:pt x="2595" y="1994"/>
                    </a:lnTo>
                    <a:lnTo>
                      <a:pt x="3391" y="1994"/>
                    </a:lnTo>
                    <a:lnTo>
                      <a:pt x="3391" y="2619"/>
                    </a:lnTo>
                    <a:lnTo>
                      <a:pt x="3487" y="2619"/>
                    </a:lnTo>
                    <a:lnTo>
                      <a:pt x="3487" y="1994"/>
                    </a:lnTo>
                    <a:lnTo>
                      <a:pt x="4277" y="1994"/>
                    </a:lnTo>
                    <a:lnTo>
                      <a:pt x="4277" y="2619"/>
                    </a:lnTo>
                    <a:lnTo>
                      <a:pt x="4379" y="2619"/>
                    </a:lnTo>
                    <a:lnTo>
                      <a:pt x="4379" y="1994"/>
                    </a:lnTo>
                    <a:lnTo>
                      <a:pt x="5168" y="1994"/>
                    </a:lnTo>
                    <a:lnTo>
                      <a:pt x="5168" y="2619"/>
                    </a:lnTo>
                    <a:lnTo>
                      <a:pt x="5265" y="2619"/>
                    </a:lnTo>
                    <a:lnTo>
                      <a:pt x="5265" y="1994"/>
                    </a:lnTo>
                    <a:lnTo>
                      <a:pt x="6054" y="1994"/>
                    </a:lnTo>
                    <a:lnTo>
                      <a:pt x="6054" y="2619"/>
                    </a:lnTo>
                    <a:lnTo>
                      <a:pt x="6156" y="2619"/>
                    </a:lnTo>
                    <a:lnTo>
                      <a:pt x="6156" y="1994"/>
                    </a:lnTo>
                    <a:lnTo>
                      <a:pt x="6372" y="1994"/>
                    </a:lnTo>
                    <a:lnTo>
                      <a:pt x="6372" y="830"/>
                    </a:lnTo>
                    <a:lnTo>
                      <a:pt x="6844" y="6"/>
                    </a:lnTo>
                    <a:lnTo>
                      <a:pt x="6855" y="6"/>
                    </a:lnTo>
                    <a:lnTo>
                      <a:pt x="6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5"/>
              <p:cNvSpPr/>
              <p:nvPr/>
            </p:nvSpPr>
            <p:spPr>
              <a:xfrm>
                <a:off x="7129161" y="1924355"/>
                <a:ext cx="477536" cy="152770"/>
              </a:xfrm>
              <a:custGeom>
                <a:rect b="b" l="l" r="r" t="t"/>
                <a:pathLst>
                  <a:path extrusionOk="0" h="2193" w="6855">
                    <a:moveTo>
                      <a:pt x="256" y="1250"/>
                    </a:moveTo>
                    <a:lnTo>
                      <a:pt x="256" y="1636"/>
                    </a:lnTo>
                    <a:lnTo>
                      <a:pt x="74" y="1636"/>
                    </a:lnTo>
                    <a:lnTo>
                      <a:pt x="74" y="1250"/>
                    </a:lnTo>
                    <a:close/>
                    <a:moveTo>
                      <a:pt x="6787" y="1250"/>
                    </a:moveTo>
                    <a:lnTo>
                      <a:pt x="6787" y="1636"/>
                    </a:lnTo>
                    <a:lnTo>
                      <a:pt x="6605" y="1636"/>
                    </a:lnTo>
                    <a:lnTo>
                      <a:pt x="6605" y="1250"/>
                    </a:lnTo>
                    <a:close/>
                    <a:moveTo>
                      <a:pt x="4901" y="1"/>
                    </a:moveTo>
                    <a:cubicBezTo>
                      <a:pt x="4799" y="1"/>
                      <a:pt x="4782" y="143"/>
                      <a:pt x="4879" y="171"/>
                    </a:cubicBezTo>
                    <a:lnTo>
                      <a:pt x="4879" y="205"/>
                    </a:lnTo>
                    <a:lnTo>
                      <a:pt x="4816" y="205"/>
                    </a:lnTo>
                    <a:cubicBezTo>
                      <a:pt x="4776" y="205"/>
                      <a:pt x="4776" y="262"/>
                      <a:pt x="4816" y="262"/>
                    </a:cubicBezTo>
                    <a:lnTo>
                      <a:pt x="4873" y="262"/>
                    </a:lnTo>
                    <a:lnTo>
                      <a:pt x="4873" y="347"/>
                    </a:lnTo>
                    <a:cubicBezTo>
                      <a:pt x="4782" y="359"/>
                      <a:pt x="4708" y="438"/>
                      <a:pt x="4708" y="535"/>
                    </a:cubicBezTo>
                    <a:lnTo>
                      <a:pt x="4708" y="694"/>
                    </a:lnTo>
                    <a:cubicBezTo>
                      <a:pt x="4430" y="779"/>
                      <a:pt x="4242" y="1034"/>
                      <a:pt x="4242" y="1324"/>
                    </a:cubicBezTo>
                    <a:lnTo>
                      <a:pt x="4242" y="1886"/>
                    </a:lnTo>
                    <a:lnTo>
                      <a:pt x="4112" y="1886"/>
                    </a:lnTo>
                    <a:lnTo>
                      <a:pt x="4112" y="1580"/>
                    </a:lnTo>
                    <a:lnTo>
                      <a:pt x="4191" y="1580"/>
                    </a:lnTo>
                    <a:lnTo>
                      <a:pt x="3998" y="1341"/>
                    </a:lnTo>
                    <a:lnTo>
                      <a:pt x="3811" y="1580"/>
                    </a:lnTo>
                    <a:lnTo>
                      <a:pt x="3890" y="1580"/>
                    </a:lnTo>
                    <a:lnTo>
                      <a:pt x="3890" y="1886"/>
                    </a:lnTo>
                    <a:lnTo>
                      <a:pt x="3408" y="1886"/>
                    </a:lnTo>
                    <a:lnTo>
                      <a:pt x="3408" y="1580"/>
                    </a:lnTo>
                    <a:lnTo>
                      <a:pt x="3487" y="1580"/>
                    </a:lnTo>
                    <a:lnTo>
                      <a:pt x="3300" y="1341"/>
                    </a:lnTo>
                    <a:lnTo>
                      <a:pt x="3112" y="1580"/>
                    </a:lnTo>
                    <a:lnTo>
                      <a:pt x="3192" y="1580"/>
                    </a:lnTo>
                    <a:lnTo>
                      <a:pt x="3192" y="1886"/>
                    </a:lnTo>
                    <a:lnTo>
                      <a:pt x="2709" y="1886"/>
                    </a:lnTo>
                    <a:lnTo>
                      <a:pt x="2709" y="1580"/>
                    </a:lnTo>
                    <a:lnTo>
                      <a:pt x="2783" y="1580"/>
                    </a:lnTo>
                    <a:lnTo>
                      <a:pt x="2595" y="1341"/>
                    </a:lnTo>
                    <a:lnTo>
                      <a:pt x="2408" y="1580"/>
                    </a:lnTo>
                    <a:lnTo>
                      <a:pt x="2488" y="1580"/>
                    </a:lnTo>
                    <a:lnTo>
                      <a:pt x="2488" y="1886"/>
                    </a:lnTo>
                    <a:lnTo>
                      <a:pt x="2005" y="1886"/>
                    </a:lnTo>
                    <a:lnTo>
                      <a:pt x="2005" y="1580"/>
                    </a:lnTo>
                    <a:lnTo>
                      <a:pt x="2084" y="1580"/>
                    </a:lnTo>
                    <a:lnTo>
                      <a:pt x="1897" y="1341"/>
                    </a:lnTo>
                    <a:lnTo>
                      <a:pt x="1710" y="1580"/>
                    </a:lnTo>
                    <a:lnTo>
                      <a:pt x="1789" y="1580"/>
                    </a:lnTo>
                    <a:lnTo>
                      <a:pt x="1789" y="1886"/>
                    </a:lnTo>
                    <a:lnTo>
                      <a:pt x="1306" y="1886"/>
                    </a:lnTo>
                    <a:lnTo>
                      <a:pt x="1306" y="1580"/>
                    </a:lnTo>
                    <a:lnTo>
                      <a:pt x="1386" y="1580"/>
                    </a:lnTo>
                    <a:lnTo>
                      <a:pt x="1198" y="1341"/>
                    </a:lnTo>
                    <a:lnTo>
                      <a:pt x="1005" y="1580"/>
                    </a:lnTo>
                    <a:lnTo>
                      <a:pt x="1085" y="1580"/>
                    </a:lnTo>
                    <a:lnTo>
                      <a:pt x="1085" y="1886"/>
                    </a:lnTo>
                    <a:lnTo>
                      <a:pt x="863" y="1886"/>
                    </a:lnTo>
                    <a:lnTo>
                      <a:pt x="863" y="1091"/>
                    </a:lnTo>
                    <a:cubicBezTo>
                      <a:pt x="863" y="915"/>
                      <a:pt x="755" y="756"/>
                      <a:pt x="591" y="694"/>
                    </a:cubicBezTo>
                    <a:lnTo>
                      <a:pt x="591" y="603"/>
                    </a:lnTo>
                    <a:cubicBezTo>
                      <a:pt x="591" y="523"/>
                      <a:pt x="534" y="455"/>
                      <a:pt x="454" y="444"/>
                    </a:cubicBezTo>
                    <a:lnTo>
                      <a:pt x="454" y="290"/>
                    </a:lnTo>
                    <a:lnTo>
                      <a:pt x="517" y="290"/>
                    </a:lnTo>
                    <a:cubicBezTo>
                      <a:pt x="528" y="290"/>
                      <a:pt x="545" y="279"/>
                      <a:pt x="545" y="262"/>
                    </a:cubicBezTo>
                    <a:cubicBezTo>
                      <a:pt x="545" y="245"/>
                      <a:pt x="528" y="234"/>
                      <a:pt x="517" y="234"/>
                    </a:cubicBezTo>
                    <a:lnTo>
                      <a:pt x="454" y="234"/>
                    </a:lnTo>
                    <a:lnTo>
                      <a:pt x="454" y="194"/>
                    </a:lnTo>
                    <a:cubicBezTo>
                      <a:pt x="489" y="182"/>
                      <a:pt x="517" y="148"/>
                      <a:pt x="517" y="114"/>
                    </a:cubicBezTo>
                    <a:cubicBezTo>
                      <a:pt x="517" y="64"/>
                      <a:pt x="473" y="26"/>
                      <a:pt x="427" y="26"/>
                    </a:cubicBezTo>
                    <a:cubicBezTo>
                      <a:pt x="411" y="26"/>
                      <a:pt x="395" y="30"/>
                      <a:pt x="381" y="41"/>
                    </a:cubicBezTo>
                    <a:cubicBezTo>
                      <a:pt x="324" y="86"/>
                      <a:pt x="341" y="177"/>
                      <a:pt x="409" y="194"/>
                    </a:cubicBezTo>
                    <a:lnTo>
                      <a:pt x="409" y="234"/>
                    </a:lnTo>
                    <a:lnTo>
                      <a:pt x="347" y="234"/>
                    </a:lnTo>
                    <a:cubicBezTo>
                      <a:pt x="329" y="234"/>
                      <a:pt x="318" y="245"/>
                      <a:pt x="318" y="262"/>
                    </a:cubicBezTo>
                    <a:cubicBezTo>
                      <a:pt x="318" y="279"/>
                      <a:pt x="329" y="290"/>
                      <a:pt x="347" y="290"/>
                    </a:cubicBezTo>
                    <a:lnTo>
                      <a:pt x="409" y="290"/>
                    </a:lnTo>
                    <a:lnTo>
                      <a:pt x="409" y="444"/>
                    </a:lnTo>
                    <a:cubicBezTo>
                      <a:pt x="329" y="455"/>
                      <a:pt x="267" y="523"/>
                      <a:pt x="267" y="603"/>
                    </a:cubicBezTo>
                    <a:lnTo>
                      <a:pt x="267" y="694"/>
                    </a:lnTo>
                    <a:cubicBezTo>
                      <a:pt x="108" y="756"/>
                      <a:pt x="0" y="915"/>
                      <a:pt x="0" y="1091"/>
                    </a:cubicBezTo>
                    <a:lnTo>
                      <a:pt x="0" y="2193"/>
                    </a:lnTo>
                    <a:lnTo>
                      <a:pt x="6855" y="2193"/>
                    </a:lnTo>
                    <a:lnTo>
                      <a:pt x="6855" y="2125"/>
                    </a:lnTo>
                    <a:lnTo>
                      <a:pt x="6855" y="1091"/>
                    </a:lnTo>
                    <a:cubicBezTo>
                      <a:pt x="6855" y="915"/>
                      <a:pt x="6747" y="756"/>
                      <a:pt x="6582" y="694"/>
                    </a:cubicBezTo>
                    <a:lnTo>
                      <a:pt x="6582" y="603"/>
                    </a:lnTo>
                    <a:cubicBezTo>
                      <a:pt x="6582" y="523"/>
                      <a:pt x="6526" y="455"/>
                      <a:pt x="6446" y="444"/>
                    </a:cubicBezTo>
                    <a:lnTo>
                      <a:pt x="6446" y="290"/>
                    </a:lnTo>
                    <a:lnTo>
                      <a:pt x="6508" y="290"/>
                    </a:lnTo>
                    <a:cubicBezTo>
                      <a:pt x="6526" y="290"/>
                      <a:pt x="6537" y="279"/>
                      <a:pt x="6537" y="262"/>
                    </a:cubicBezTo>
                    <a:cubicBezTo>
                      <a:pt x="6537" y="245"/>
                      <a:pt x="6526" y="234"/>
                      <a:pt x="6508" y="234"/>
                    </a:cubicBezTo>
                    <a:lnTo>
                      <a:pt x="6446" y="234"/>
                    </a:lnTo>
                    <a:lnTo>
                      <a:pt x="6446" y="194"/>
                    </a:lnTo>
                    <a:cubicBezTo>
                      <a:pt x="6537" y="165"/>
                      <a:pt x="6520" y="29"/>
                      <a:pt x="6423" y="29"/>
                    </a:cubicBezTo>
                    <a:cubicBezTo>
                      <a:pt x="6327" y="29"/>
                      <a:pt x="6304" y="165"/>
                      <a:pt x="6401" y="194"/>
                    </a:cubicBezTo>
                    <a:lnTo>
                      <a:pt x="6401" y="234"/>
                    </a:lnTo>
                    <a:lnTo>
                      <a:pt x="6338" y="234"/>
                    </a:lnTo>
                    <a:cubicBezTo>
                      <a:pt x="6321" y="234"/>
                      <a:pt x="6310" y="245"/>
                      <a:pt x="6310" y="262"/>
                    </a:cubicBezTo>
                    <a:cubicBezTo>
                      <a:pt x="6310" y="279"/>
                      <a:pt x="6321" y="290"/>
                      <a:pt x="6338" y="290"/>
                    </a:cubicBezTo>
                    <a:lnTo>
                      <a:pt x="6401" y="290"/>
                    </a:lnTo>
                    <a:lnTo>
                      <a:pt x="6401" y="444"/>
                    </a:lnTo>
                    <a:cubicBezTo>
                      <a:pt x="6321" y="455"/>
                      <a:pt x="6259" y="523"/>
                      <a:pt x="6259" y="603"/>
                    </a:cubicBezTo>
                    <a:lnTo>
                      <a:pt x="6259" y="694"/>
                    </a:lnTo>
                    <a:cubicBezTo>
                      <a:pt x="6100" y="756"/>
                      <a:pt x="5992" y="915"/>
                      <a:pt x="5992" y="1091"/>
                    </a:cubicBezTo>
                    <a:lnTo>
                      <a:pt x="5992" y="1892"/>
                    </a:lnTo>
                    <a:lnTo>
                      <a:pt x="5878" y="1892"/>
                    </a:lnTo>
                    <a:lnTo>
                      <a:pt x="5878" y="1580"/>
                    </a:lnTo>
                    <a:lnTo>
                      <a:pt x="5958" y="1580"/>
                    </a:lnTo>
                    <a:lnTo>
                      <a:pt x="5770" y="1341"/>
                    </a:lnTo>
                    <a:lnTo>
                      <a:pt x="5583" y="1580"/>
                    </a:lnTo>
                    <a:lnTo>
                      <a:pt x="5662" y="1580"/>
                    </a:lnTo>
                    <a:lnTo>
                      <a:pt x="5662" y="1892"/>
                    </a:lnTo>
                    <a:lnTo>
                      <a:pt x="5554" y="1892"/>
                    </a:lnTo>
                    <a:lnTo>
                      <a:pt x="5554" y="1324"/>
                    </a:lnTo>
                    <a:cubicBezTo>
                      <a:pt x="5554" y="1034"/>
                      <a:pt x="5367" y="779"/>
                      <a:pt x="5089" y="699"/>
                    </a:cubicBezTo>
                    <a:lnTo>
                      <a:pt x="5089" y="535"/>
                    </a:lnTo>
                    <a:cubicBezTo>
                      <a:pt x="5089" y="438"/>
                      <a:pt x="5021" y="359"/>
                      <a:pt x="4924" y="347"/>
                    </a:cubicBezTo>
                    <a:lnTo>
                      <a:pt x="4924" y="268"/>
                    </a:lnTo>
                    <a:lnTo>
                      <a:pt x="4986" y="268"/>
                    </a:lnTo>
                    <a:cubicBezTo>
                      <a:pt x="5021" y="268"/>
                      <a:pt x="5021" y="211"/>
                      <a:pt x="4986" y="211"/>
                    </a:cubicBezTo>
                    <a:lnTo>
                      <a:pt x="4924" y="211"/>
                    </a:lnTo>
                    <a:lnTo>
                      <a:pt x="4924" y="171"/>
                    </a:lnTo>
                    <a:cubicBezTo>
                      <a:pt x="5021" y="143"/>
                      <a:pt x="4998" y="1"/>
                      <a:pt x="49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5"/>
              <p:cNvSpPr/>
              <p:nvPr/>
            </p:nvSpPr>
            <p:spPr>
              <a:xfrm>
                <a:off x="7584477" y="2898382"/>
                <a:ext cx="1097951" cy="241032"/>
              </a:xfrm>
              <a:custGeom>
                <a:rect b="b" l="l" r="r" t="t"/>
                <a:pathLst>
                  <a:path extrusionOk="0" h="3460" w="15761">
                    <a:moveTo>
                      <a:pt x="2119" y="1313"/>
                    </a:moveTo>
                    <a:lnTo>
                      <a:pt x="2119" y="2114"/>
                    </a:lnTo>
                    <a:lnTo>
                      <a:pt x="1347" y="2114"/>
                    </a:lnTo>
                    <a:lnTo>
                      <a:pt x="1347" y="1313"/>
                    </a:lnTo>
                    <a:close/>
                    <a:moveTo>
                      <a:pt x="4493" y="1313"/>
                    </a:moveTo>
                    <a:lnTo>
                      <a:pt x="4493" y="2114"/>
                    </a:lnTo>
                    <a:lnTo>
                      <a:pt x="3721" y="2114"/>
                    </a:lnTo>
                    <a:lnTo>
                      <a:pt x="3721" y="1313"/>
                    </a:lnTo>
                    <a:close/>
                    <a:moveTo>
                      <a:pt x="6867" y="1313"/>
                    </a:moveTo>
                    <a:lnTo>
                      <a:pt x="6867" y="2114"/>
                    </a:lnTo>
                    <a:lnTo>
                      <a:pt x="6089" y="2114"/>
                    </a:lnTo>
                    <a:lnTo>
                      <a:pt x="6089" y="1313"/>
                    </a:lnTo>
                    <a:close/>
                    <a:moveTo>
                      <a:pt x="9235" y="1313"/>
                    </a:moveTo>
                    <a:lnTo>
                      <a:pt x="9235" y="2114"/>
                    </a:lnTo>
                    <a:lnTo>
                      <a:pt x="8463" y="2114"/>
                    </a:lnTo>
                    <a:lnTo>
                      <a:pt x="8463" y="1313"/>
                    </a:lnTo>
                    <a:close/>
                    <a:moveTo>
                      <a:pt x="11609" y="1313"/>
                    </a:moveTo>
                    <a:lnTo>
                      <a:pt x="11609" y="2114"/>
                    </a:lnTo>
                    <a:lnTo>
                      <a:pt x="10837" y="2114"/>
                    </a:lnTo>
                    <a:lnTo>
                      <a:pt x="10837" y="1313"/>
                    </a:lnTo>
                    <a:close/>
                    <a:moveTo>
                      <a:pt x="13994" y="1313"/>
                    </a:moveTo>
                    <a:lnTo>
                      <a:pt x="13994" y="2114"/>
                    </a:lnTo>
                    <a:lnTo>
                      <a:pt x="13625" y="2114"/>
                    </a:lnTo>
                    <a:lnTo>
                      <a:pt x="13625" y="1313"/>
                    </a:lnTo>
                    <a:close/>
                    <a:moveTo>
                      <a:pt x="14591" y="1313"/>
                    </a:moveTo>
                    <a:lnTo>
                      <a:pt x="14591" y="2114"/>
                    </a:lnTo>
                    <a:lnTo>
                      <a:pt x="14222" y="2114"/>
                    </a:lnTo>
                    <a:lnTo>
                      <a:pt x="14222" y="1313"/>
                    </a:lnTo>
                    <a:close/>
                    <a:moveTo>
                      <a:pt x="1" y="1"/>
                    </a:moveTo>
                    <a:lnTo>
                      <a:pt x="1" y="3460"/>
                    </a:lnTo>
                    <a:lnTo>
                      <a:pt x="592" y="3460"/>
                    </a:lnTo>
                    <a:lnTo>
                      <a:pt x="592" y="3454"/>
                    </a:lnTo>
                    <a:lnTo>
                      <a:pt x="15602" y="3454"/>
                    </a:lnTo>
                    <a:lnTo>
                      <a:pt x="15056" y="2636"/>
                    </a:lnTo>
                    <a:lnTo>
                      <a:pt x="15056" y="1063"/>
                    </a:lnTo>
                    <a:lnTo>
                      <a:pt x="157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 name="Google Shape;793;p15"/>
            <p:cNvSpPr txBox="1"/>
            <p:nvPr/>
          </p:nvSpPr>
          <p:spPr>
            <a:xfrm>
              <a:off x="706850" y="1832575"/>
              <a:ext cx="2094900" cy="28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700">
                  <a:solidFill>
                    <a:schemeClr val="dk1"/>
                  </a:solidFill>
                  <a:latin typeface="Fira Sans Extra Condensed Medium"/>
                  <a:ea typeface="Fira Sans Extra Condensed Medium"/>
                  <a:cs typeface="Fira Sans Extra Condensed Medium"/>
                  <a:sym typeface="Fira Sans Extra Condensed Medium"/>
                </a:rPr>
                <a:t>Bélem Tower</a:t>
              </a:r>
              <a:endParaRPr sz="1700">
                <a:solidFill>
                  <a:schemeClr val="dk1"/>
                </a:solidFill>
                <a:latin typeface="Fira Sans Extra Condensed Medium"/>
                <a:ea typeface="Fira Sans Extra Condensed Medium"/>
                <a:cs typeface="Fira Sans Extra Condensed Medium"/>
                <a:sym typeface="Fira Sans Extra Condensed Medium"/>
              </a:endParaRPr>
            </a:p>
          </p:txBody>
        </p:sp>
        <p:sp>
          <p:nvSpPr>
            <p:cNvPr id="794" name="Google Shape;794;p15"/>
            <p:cNvSpPr txBox="1"/>
            <p:nvPr/>
          </p:nvSpPr>
          <p:spPr>
            <a:xfrm>
              <a:off x="1077730" y="2197356"/>
              <a:ext cx="1724100" cy="6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Roboto"/>
                <a:ea typeface="Roboto"/>
                <a:cs typeface="Roboto"/>
                <a:sym typeface="Roboto"/>
              </a:endParaRPr>
            </a:p>
          </p:txBody>
        </p:sp>
      </p:grpSp>
      <p:grpSp>
        <p:nvGrpSpPr>
          <p:cNvPr id="795" name="Google Shape;795;p15"/>
          <p:cNvGrpSpPr/>
          <p:nvPr/>
        </p:nvGrpSpPr>
        <p:grpSpPr>
          <a:xfrm>
            <a:off x="2752319" y="2922836"/>
            <a:ext cx="269641" cy="39101"/>
            <a:chOff x="1883167" y="4036216"/>
            <a:chExt cx="231352" cy="33548"/>
          </a:xfrm>
        </p:grpSpPr>
        <p:sp>
          <p:nvSpPr>
            <p:cNvPr id="796" name="Google Shape;796;p15"/>
            <p:cNvSpPr/>
            <p:nvPr/>
          </p:nvSpPr>
          <p:spPr>
            <a:xfrm>
              <a:off x="1883167" y="4036216"/>
              <a:ext cx="55311" cy="33548"/>
            </a:xfrm>
            <a:custGeom>
              <a:rect b="b" l="l" r="r" t="t"/>
              <a:pathLst>
                <a:path extrusionOk="0" h="760" w="1253">
                  <a:moveTo>
                    <a:pt x="129" y="1"/>
                  </a:moveTo>
                  <a:cubicBezTo>
                    <a:pt x="65" y="1"/>
                    <a:pt x="1" y="44"/>
                    <a:pt x="1" y="131"/>
                  </a:cubicBezTo>
                  <a:cubicBezTo>
                    <a:pt x="1" y="476"/>
                    <a:pt x="277" y="760"/>
                    <a:pt x="623" y="760"/>
                  </a:cubicBezTo>
                  <a:cubicBezTo>
                    <a:pt x="969" y="760"/>
                    <a:pt x="1252" y="476"/>
                    <a:pt x="1252" y="131"/>
                  </a:cubicBezTo>
                  <a:cubicBezTo>
                    <a:pt x="1252" y="44"/>
                    <a:pt x="1188" y="1"/>
                    <a:pt x="1124" y="1"/>
                  </a:cubicBezTo>
                  <a:cubicBezTo>
                    <a:pt x="1060" y="1"/>
                    <a:pt x="996" y="44"/>
                    <a:pt x="996" y="131"/>
                  </a:cubicBezTo>
                  <a:cubicBezTo>
                    <a:pt x="982" y="366"/>
                    <a:pt x="803" y="483"/>
                    <a:pt x="624" y="483"/>
                  </a:cubicBezTo>
                  <a:cubicBezTo>
                    <a:pt x="445" y="483"/>
                    <a:pt x="267" y="366"/>
                    <a:pt x="257" y="131"/>
                  </a:cubicBezTo>
                  <a:cubicBezTo>
                    <a:pt x="257" y="44"/>
                    <a:pt x="193"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5"/>
            <p:cNvSpPr/>
            <p:nvPr/>
          </p:nvSpPr>
          <p:spPr>
            <a:xfrm>
              <a:off x="1927133" y="4036216"/>
              <a:ext cx="55266" cy="33548"/>
            </a:xfrm>
            <a:custGeom>
              <a:rect b="b" l="l" r="r" t="t"/>
              <a:pathLst>
                <a:path extrusionOk="0" h="760" w="1252">
                  <a:moveTo>
                    <a:pt x="128" y="1"/>
                  </a:moveTo>
                  <a:cubicBezTo>
                    <a:pt x="64" y="1"/>
                    <a:pt x="0" y="44"/>
                    <a:pt x="0" y="131"/>
                  </a:cubicBezTo>
                  <a:cubicBezTo>
                    <a:pt x="0" y="476"/>
                    <a:pt x="277" y="760"/>
                    <a:pt x="622" y="760"/>
                  </a:cubicBezTo>
                  <a:cubicBezTo>
                    <a:pt x="975" y="760"/>
                    <a:pt x="1251" y="476"/>
                    <a:pt x="1251" y="131"/>
                  </a:cubicBezTo>
                  <a:cubicBezTo>
                    <a:pt x="1251" y="44"/>
                    <a:pt x="1187" y="1"/>
                    <a:pt x="1124" y="1"/>
                  </a:cubicBezTo>
                  <a:cubicBezTo>
                    <a:pt x="1060" y="1"/>
                    <a:pt x="996" y="44"/>
                    <a:pt x="996" y="131"/>
                  </a:cubicBezTo>
                  <a:cubicBezTo>
                    <a:pt x="982" y="366"/>
                    <a:pt x="802" y="483"/>
                    <a:pt x="623" y="483"/>
                  </a:cubicBezTo>
                  <a:cubicBezTo>
                    <a:pt x="444" y="483"/>
                    <a:pt x="266"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a:off x="1971055" y="4036216"/>
              <a:ext cx="55266" cy="33548"/>
            </a:xfrm>
            <a:custGeom>
              <a:rect b="b" l="l" r="r" t="t"/>
              <a:pathLst>
                <a:path extrusionOk="0" h="760" w="1252">
                  <a:moveTo>
                    <a:pt x="129" y="1"/>
                  </a:moveTo>
                  <a:cubicBezTo>
                    <a:pt x="65" y="1"/>
                    <a:pt x="1" y="44"/>
                    <a:pt x="1" y="131"/>
                  </a:cubicBezTo>
                  <a:cubicBezTo>
                    <a:pt x="1" y="476"/>
                    <a:pt x="277" y="760"/>
                    <a:pt x="630" y="760"/>
                  </a:cubicBezTo>
                  <a:cubicBezTo>
                    <a:pt x="975" y="760"/>
                    <a:pt x="1252" y="476"/>
                    <a:pt x="1252" y="131"/>
                  </a:cubicBezTo>
                  <a:cubicBezTo>
                    <a:pt x="1252" y="44"/>
                    <a:pt x="1188" y="1"/>
                    <a:pt x="1124" y="1"/>
                  </a:cubicBezTo>
                  <a:cubicBezTo>
                    <a:pt x="1060" y="1"/>
                    <a:pt x="996" y="44"/>
                    <a:pt x="996" y="131"/>
                  </a:cubicBezTo>
                  <a:cubicBezTo>
                    <a:pt x="996" y="376"/>
                    <a:pt x="811" y="499"/>
                    <a:pt x="626" y="499"/>
                  </a:cubicBezTo>
                  <a:cubicBezTo>
                    <a:pt x="441" y="499"/>
                    <a:pt x="256" y="376"/>
                    <a:pt x="256" y="131"/>
                  </a:cubicBezTo>
                  <a:cubicBezTo>
                    <a:pt x="256" y="44"/>
                    <a:pt x="192" y="1"/>
                    <a:pt x="129"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5"/>
            <p:cNvSpPr/>
            <p:nvPr/>
          </p:nvSpPr>
          <p:spPr>
            <a:xfrm>
              <a:off x="2015021" y="4036216"/>
              <a:ext cx="55266" cy="33548"/>
            </a:xfrm>
            <a:custGeom>
              <a:rect b="b" l="l" r="r" t="t"/>
              <a:pathLst>
                <a:path extrusionOk="0" h="760" w="1252">
                  <a:moveTo>
                    <a:pt x="128" y="1"/>
                  </a:moveTo>
                  <a:cubicBezTo>
                    <a:pt x="64" y="1"/>
                    <a:pt x="0" y="44"/>
                    <a:pt x="0" y="131"/>
                  </a:cubicBezTo>
                  <a:cubicBezTo>
                    <a:pt x="0" y="476"/>
                    <a:pt x="277" y="760"/>
                    <a:pt x="629" y="760"/>
                  </a:cubicBezTo>
                  <a:cubicBezTo>
                    <a:pt x="975" y="760"/>
                    <a:pt x="1251" y="476"/>
                    <a:pt x="1251" y="131"/>
                  </a:cubicBezTo>
                  <a:cubicBezTo>
                    <a:pt x="1251" y="44"/>
                    <a:pt x="1187" y="1"/>
                    <a:pt x="1123" y="1"/>
                  </a:cubicBezTo>
                  <a:cubicBezTo>
                    <a:pt x="1059" y="1"/>
                    <a:pt x="995" y="44"/>
                    <a:pt x="995" y="131"/>
                  </a:cubicBezTo>
                  <a:cubicBezTo>
                    <a:pt x="985" y="366"/>
                    <a:pt x="807" y="483"/>
                    <a:pt x="628" y="483"/>
                  </a:cubicBezTo>
                  <a:cubicBezTo>
                    <a:pt x="449" y="483"/>
                    <a:pt x="270"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5"/>
            <p:cNvSpPr/>
            <p:nvPr/>
          </p:nvSpPr>
          <p:spPr>
            <a:xfrm>
              <a:off x="2058943" y="4036216"/>
              <a:ext cx="55575" cy="33548"/>
            </a:xfrm>
            <a:custGeom>
              <a:rect b="b" l="l" r="r" t="t"/>
              <a:pathLst>
                <a:path extrusionOk="0" h="760" w="1259">
                  <a:moveTo>
                    <a:pt x="128" y="1"/>
                  </a:moveTo>
                  <a:cubicBezTo>
                    <a:pt x="64" y="1"/>
                    <a:pt x="0" y="44"/>
                    <a:pt x="0" y="131"/>
                  </a:cubicBezTo>
                  <a:cubicBezTo>
                    <a:pt x="0" y="476"/>
                    <a:pt x="284" y="760"/>
                    <a:pt x="629" y="760"/>
                  </a:cubicBezTo>
                  <a:cubicBezTo>
                    <a:pt x="975" y="760"/>
                    <a:pt x="1252" y="476"/>
                    <a:pt x="1258" y="131"/>
                  </a:cubicBezTo>
                  <a:cubicBezTo>
                    <a:pt x="1258" y="44"/>
                    <a:pt x="1193" y="1"/>
                    <a:pt x="1127" y="1"/>
                  </a:cubicBezTo>
                  <a:cubicBezTo>
                    <a:pt x="1061" y="1"/>
                    <a:pt x="996" y="44"/>
                    <a:pt x="996" y="131"/>
                  </a:cubicBezTo>
                  <a:cubicBezTo>
                    <a:pt x="985" y="366"/>
                    <a:pt x="807" y="483"/>
                    <a:pt x="629" y="483"/>
                  </a:cubicBezTo>
                  <a:cubicBezTo>
                    <a:pt x="450" y="483"/>
                    <a:pt x="270" y="366"/>
                    <a:pt x="256" y="131"/>
                  </a:cubicBezTo>
                  <a:cubicBezTo>
                    <a:pt x="256" y="44"/>
                    <a:pt x="192" y="1"/>
                    <a:pt x="128" y="1"/>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 name="Google Shape;801;p15"/>
          <p:cNvGrpSpPr/>
          <p:nvPr/>
        </p:nvGrpSpPr>
        <p:grpSpPr>
          <a:xfrm>
            <a:off x="271400" y="3011225"/>
            <a:ext cx="3666675" cy="977200"/>
            <a:chOff x="271400" y="3011225"/>
            <a:chExt cx="3666675" cy="977200"/>
          </a:xfrm>
        </p:grpSpPr>
        <p:grpSp>
          <p:nvGrpSpPr>
            <p:cNvPr id="802" name="Google Shape;802;p15"/>
            <p:cNvGrpSpPr/>
            <p:nvPr/>
          </p:nvGrpSpPr>
          <p:grpSpPr>
            <a:xfrm>
              <a:off x="2831051" y="3065498"/>
              <a:ext cx="1107024" cy="667799"/>
              <a:chOff x="-861125" y="599750"/>
              <a:chExt cx="1857734" cy="1120656"/>
            </a:xfrm>
          </p:grpSpPr>
          <p:sp>
            <p:nvSpPr>
              <p:cNvPr id="803" name="Google Shape;803;p15"/>
              <p:cNvSpPr/>
              <p:nvPr/>
            </p:nvSpPr>
            <p:spPr>
              <a:xfrm>
                <a:off x="-861125" y="750127"/>
                <a:ext cx="974151" cy="737192"/>
              </a:xfrm>
              <a:custGeom>
                <a:rect b="b" l="l" r="r" t="t"/>
                <a:pathLst>
                  <a:path extrusionOk="0" h="6471" w="8551">
                    <a:moveTo>
                      <a:pt x="4127" y="0"/>
                    </a:moveTo>
                    <a:lnTo>
                      <a:pt x="4078" y="125"/>
                    </a:lnTo>
                    <a:cubicBezTo>
                      <a:pt x="4065" y="173"/>
                      <a:pt x="2288" y="5164"/>
                      <a:pt x="0" y="6394"/>
                    </a:cubicBezTo>
                    <a:lnTo>
                      <a:pt x="42" y="6470"/>
                    </a:lnTo>
                    <a:cubicBezTo>
                      <a:pt x="2157" y="5330"/>
                      <a:pt x="3836" y="1037"/>
                      <a:pt x="4120" y="270"/>
                    </a:cubicBezTo>
                    <a:cubicBezTo>
                      <a:pt x="4369" y="996"/>
                      <a:pt x="5786" y="4811"/>
                      <a:pt x="8530" y="5447"/>
                    </a:cubicBezTo>
                    <a:lnTo>
                      <a:pt x="8551" y="5358"/>
                    </a:lnTo>
                    <a:cubicBezTo>
                      <a:pt x="5578" y="4673"/>
                      <a:pt x="4175" y="173"/>
                      <a:pt x="4161" y="125"/>
                    </a:cubicBezTo>
                    <a:lnTo>
                      <a:pt x="41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5"/>
              <p:cNvSpPr/>
              <p:nvPr/>
            </p:nvSpPr>
            <p:spPr>
              <a:xfrm>
                <a:off x="119971" y="750127"/>
                <a:ext cx="867178" cy="652890"/>
              </a:xfrm>
              <a:custGeom>
                <a:rect b="b" l="l" r="r" t="t"/>
                <a:pathLst>
                  <a:path extrusionOk="0" h="5731" w="7612">
                    <a:moveTo>
                      <a:pt x="4425" y="0"/>
                    </a:moveTo>
                    <a:lnTo>
                      <a:pt x="4390" y="125"/>
                    </a:lnTo>
                    <a:cubicBezTo>
                      <a:pt x="3886" y="1729"/>
                      <a:pt x="3049" y="3159"/>
                      <a:pt x="2047" y="4155"/>
                    </a:cubicBezTo>
                    <a:cubicBezTo>
                      <a:pt x="1404" y="4791"/>
                      <a:pt x="720" y="5192"/>
                      <a:pt x="1" y="5358"/>
                    </a:cubicBezTo>
                    <a:lnTo>
                      <a:pt x="15" y="5447"/>
                    </a:lnTo>
                    <a:cubicBezTo>
                      <a:pt x="754" y="5275"/>
                      <a:pt x="1452" y="4860"/>
                      <a:pt x="2102" y="4224"/>
                    </a:cubicBezTo>
                    <a:cubicBezTo>
                      <a:pt x="3098" y="3242"/>
                      <a:pt x="3920" y="1846"/>
                      <a:pt x="4432" y="277"/>
                    </a:cubicBezTo>
                    <a:lnTo>
                      <a:pt x="4480" y="408"/>
                    </a:lnTo>
                    <a:cubicBezTo>
                      <a:pt x="5123" y="2102"/>
                      <a:pt x="6056" y="4238"/>
                      <a:pt x="7549" y="5731"/>
                    </a:cubicBezTo>
                    <a:lnTo>
                      <a:pt x="7611" y="5669"/>
                    </a:lnTo>
                    <a:cubicBezTo>
                      <a:pt x="6125" y="4182"/>
                      <a:pt x="5206" y="2060"/>
                      <a:pt x="4563" y="374"/>
                    </a:cubicBezTo>
                    <a:cubicBezTo>
                      <a:pt x="4528" y="291"/>
                      <a:pt x="4501" y="208"/>
                      <a:pt x="4473" y="125"/>
                    </a:cubicBezTo>
                    <a:lnTo>
                      <a:pt x="442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5"/>
              <p:cNvSpPr/>
              <p:nvPr/>
            </p:nvSpPr>
            <p:spPr>
              <a:xfrm>
                <a:off x="-425715" y="599750"/>
                <a:ext cx="67898" cy="1120656"/>
              </a:xfrm>
              <a:custGeom>
                <a:rect b="b" l="l" r="r" t="t"/>
                <a:pathLst>
                  <a:path extrusionOk="0" h="9837" w="596">
                    <a:moveTo>
                      <a:pt x="1" y="0"/>
                    </a:moveTo>
                    <a:lnTo>
                      <a:pt x="1" y="9836"/>
                    </a:lnTo>
                    <a:lnTo>
                      <a:pt x="595" y="9836"/>
                    </a:lnTo>
                    <a:lnTo>
                      <a:pt x="59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5"/>
              <p:cNvSpPr/>
              <p:nvPr/>
            </p:nvSpPr>
            <p:spPr>
              <a:xfrm>
                <a:off x="586253" y="599750"/>
                <a:ext cx="67784" cy="1120656"/>
              </a:xfrm>
              <a:custGeom>
                <a:rect b="b" l="l" r="r" t="t"/>
                <a:pathLst>
                  <a:path extrusionOk="0" h="9837" w="595">
                    <a:moveTo>
                      <a:pt x="0" y="0"/>
                    </a:moveTo>
                    <a:lnTo>
                      <a:pt x="0" y="9836"/>
                    </a:lnTo>
                    <a:lnTo>
                      <a:pt x="594" y="9836"/>
                    </a:lnTo>
                    <a:lnTo>
                      <a:pt x="5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5"/>
              <p:cNvSpPr/>
              <p:nvPr/>
            </p:nvSpPr>
            <p:spPr>
              <a:xfrm>
                <a:off x="-767481" y="1335002"/>
                <a:ext cx="1764090" cy="175099"/>
              </a:xfrm>
              <a:custGeom>
                <a:rect b="b" l="l" r="r" t="t"/>
                <a:pathLst>
                  <a:path extrusionOk="0" h="1537" w="15485">
                    <a:moveTo>
                      <a:pt x="8421" y="0"/>
                    </a:moveTo>
                    <a:cubicBezTo>
                      <a:pt x="4178" y="0"/>
                      <a:pt x="259" y="759"/>
                      <a:pt x="1" y="811"/>
                    </a:cubicBezTo>
                    <a:lnTo>
                      <a:pt x="104" y="1323"/>
                    </a:lnTo>
                    <a:cubicBezTo>
                      <a:pt x="166" y="1309"/>
                      <a:pt x="4175" y="533"/>
                      <a:pt x="8465" y="533"/>
                    </a:cubicBezTo>
                    <a:cubicBezTo>
                      <a:pt x="10870" y="533"/>
                      <a:pt x="13363" y="777"/>
                      <a:pt x="15298" y="1537"/>
                    </a:cubicBezTo>
                    <a:lnTo>
                      <a:pt x="15484" y="1053"/>
                    </a:lnTo>
                    <a:cubicBezTo>
                      <a:pt x="13456" y="256"/>
                      <a:pt x="10884" y="0"/>
                      <a:pt x="8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8" name="Google Shape;808;p15"/>
            <p:cNvSpPr txBox="1"/>
            <p:nvPr/>
          </p:nvSpPr>
          <p:spPr>
            <a:xfrm>
              <a:off x="457077" y="3011225"/>
              <a:ext cx="2094900" cy="28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The 25 de Abril Bridge</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809" name="Google Shape;809;p15"/>
            <p:cNvSpPr txBox="1"/>
            <p:nvPr/>
          </p:nvSpPr>
          <p:spPr>
            <a:xfrm>
              <a:off x="271400" y="3367125"/>
              <a:ext cx="2817000" cy="621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2"/>
                </a:buClr>
                <a:buSzPts val="1100"/>
                <a:buFont typeface="Arial"/>
                <a:buNone/>
              </a:pPr>
              <a:r>
                <a:rPr lang="en" sz="1200">
                  <a:latin typeface="Roboto"/>
                  <a:ea typeface="Roboto"/>
                  <a:cs typeface="Roboto"/>
                  <a:sym typeface="Roboto"/>
                </a:rPr>
                <a:t>The 25th of April Bridge is one of the most famous bridges in Portugal, it was built in 1966. Formerly called Ponte Salazar, dictator who ruled Portugal in the times when we lived in Dictatorship, it became known as Ponte 25 de Abril, the date on which the famous Carnation Revolution took place.</a:t>
              </a:r>
              <a:endParaRPr sz="1200">
                <a:latin typeface="Roboto"/>
                <a:ea typeface="Roboto"/>
                <a:cs typeface="Roboto"/>
                <a:sym typeface="Roboto"/>
              </a:endParaRPr>
            </a:p>
            <a:p>
              <a:pPr indent="0" lvl="0" marL="0" rtl="0" algn="r">
                <a:spcBef>
                  <a:spcPts val="0"/>
                </a:spcBef>
                <a:spcAft>
                  <a:spcPts val="0"/>
                </a:spcAft>
                <a:buNone/>
              </a:pPr>
              <a:r>
                <a:t/>
              </a:r>
              <a:endParaRPr sz="1200">
                <a:latin typeface="Roboto"/>
                <a:ea typeface="Roboto"/>
                <a:cs typeface="Roboto"/>
                <a:sym typeface="Roboto"/>
              </a:endParaRPr>
            </a:p>
          </p:txBody>
        </p:sp>
      </p:grpSp>
      <p:sp>
        <p:nvSpPr>
          <p:cNvPr id="810" name="Google Shape;810;p15"/>
          <p:cNvSpPr/>
          <p:nvPr/>
        </p:nvSpPr>
        <p:spPr>
          <a:xfrm>
            <a:off x="3452950" y="1553568"/>
            <a:ext cx="1207757" cy="362473"/>
          </a:xfrm>
          <a:custGeom>
            <a:rect b="b" l="l" r="r" t="t"/>
            <a:pathLst>
              <a:path extrusionOk="0" h="3550" w="11828">
                <a:moveTo>
                  <a:pt x="1853" y="1704"/>
                </a:moveTo>
                <a:lnTo>
                  <a:pt x="1853" y="1973"/>
                </a:lnTo>
                <a:lnTo>
                  <a:pt x="1376" y="1973"/>
                </a:lnTo>
                <a:lnTo>
                  <a:pt x="1376" y="1704"/>
                </a:lnTo>
                <a:close/>
                <a:moveTo>
                  <a:pt x="2482" y="1704"/>
                </a:moveTo>
                <a:lnTo>
                  <a:pt x="2482" y="1973"/>
                </a:lnTo>
                <a:lnTo>
                  <a:pt x="1998" y="1973"/>
                </a:lnTo>
                <a:lnTo>
                  <a:pt x="1998" y="1704"/>
                </a:lnTo>
                <a:close/>
                <a:moveTo>
                  <a:pt x="3104" y="1704"/>
                </a:moveTo>
                <a:lnTo>
                  <a:pt x="3104" y="1973"/>
                </a:lnTo>
                <a:lnTo>
                  <a:pt x="2627" y="1973"/>
                </a:lnTo>
                <a:lnTo>
                  <a:pt x="2627" y="1704"/>
                </a:lnTo>
                <a:close/>
                <a:moveTo>
                  <a:pt x="3733" y="1704"/>
                </a:moveTo>
                <a:lnTo>
                  <a:pt x="3733" y="1973"/>
                </a:lnTo>
                <a:lnTo>
                  <a:pt x="3249" y="1973"/>
                </a:lnTo>
                <a:lnTo>
                  <a:pt x="3249" y="1704"/>
                </a:lnTo>
                <a:close/>
                <a:moveTo>
                  <a:pt x="4355" y="1704"/>
                </a:moveTo>
                <a:lnTo>
                  <a:pt x="4355" y="1973"/>
                </a:lnTo>
                <a:lnTo>
                  <a:pt x="3878" y="1973"/>
                </a:lnTo>
                <a:lnTo>
                  <a:pt x="3878" y="1704"/>
                </a:lnTo>
                <a:close/>
                <a:moveTo>
                  <a:pt x="4984" y="1704"/>
                </a:moveTo>
                <a:lnTo>
                  <a:pt x="4984" y="1973"/>
                </a:lnTo>
                <a:lnTo>
                  <a:pt x="4500" y="1973"/>
                </a:lnTo>
                <a:lnTo>
                  <a:pt x="4500" y="1704"/>
                </a:lnTo>
                <a:close/>
                <a:moveTo>
                  <a:pt x="7846" y="1704"/>
                </a:moveTo>
                <a:lnTo>
                  <a:pt x="7846" y="1973"/>
                </a:lnTo>
                <a:lnTo>
                  <a:pt x="7369" y="1973"/>
                </a:lnTo>
                <a:lnTo>
                  <a:pt x="7369" y="1704"/>
                </a:lnTo>
                <a:close/>
                <a:moveTo>
                  <a:pt x="8468" y="1704"/>
                </a:moveTo>
                <a:lnTo>
                  <a:pt x="8468" y="1973"/>
                </a:lnTo>
                <a:lnTo>
                  <a:pt x="7991" y="1973"/>
                </a:lnTo>
                <a:lnTo>
                  <a:pt x="7991" y="1704"/>
                </a:lnTo>
                <a:close/>
                <a:moveTo>
                  <a:pt x="9097" y="1704"/>
                </a:moveTo>
                <a:lnTo>
                  <a:pt x="9097" y="1973"/>
                </a:lnTo>
                <a:lnTo>
                  <a:pt x="8613" y="1973"/>
                </a:lnTo>
                <a:lnTo>
                  <a:pt x="8613" y="1704"/>
                </a:lnTo>
                <a:close/>
                <a:moveTo>
                  <a:pt x="9719" y="1704"/>
                </a:moveTo>
                <a:lnTo>
                  <a:pt x="9719" y="1973"/>
                </a:lnTo>
                <a:lnTo>
                  <a:pt x="9242" y="1973"/>
                </a:lnTo>
                <a:lnTo>
                  <a:pt x="9242" y="1704"/>
                </a:lnTo>
                <a:close/>
                <a:moveTo>
                  <a:pt x="10348" y="1704"/>
                </a:moveTo>
                <a:lnTo>
                  <a:pt x="10348" y="1973"/>
                </a:lnTo>
                <a:lnTo>
                  <a:pt x="9864" y="1973"/>
                </a:lnTo>
                <a:lnTo>
                  <a:pt x="9864" y="1704"/>
                </a:lnTo>
                <a:close/>
                <a:moveTo>
                  <a:pt x="10970" y="1704"/>
                </a:moveTo>
                <a:lnTo>
                  <a:pt x="10970" y="1973"/>
                </a:lnTo>
                <a:lnTo>
                  <a:pt x="10493" y="1973"/>
                </a:lnTo>
                <a:lnTo>
                  <a:pt x="10493" y="1704"/>
                </a:lnTo>
                <a:close/>
                <a:moveTo>
                  <a:pt x="519" y="1821"/>
                </a:moveTo>
                <a:lnTo>
                  <a:pt x="519" y="2340"/>
                </a:lnTo>
                <a:lnTo>
                  <a:pt x="187" y="2340"/>
                </a:lnTo>
                <a:lnTo>
                  <a:pt x="187" y="1821"/>
                </a:lnTo>
                <a:close/>
                <a:moveTo>
                  <a:pt x="975" y="1821"/>
                </a:moveTo>
                <a:lnTo>
                  <a:pt x="975" y="2340"/>
                </a:lnTo>
                <a:lnTo>
                  <a:pt x="650" y="2340"/>
                </a:lnTo>
                <a:lnTo>
                  <a:pt x="650" y="1821"/>
                </a:lnTo>
                <a:close/>
                <a:moveTo>
                  <a:pt x="5365" y="1821"/>
                </a:moveTo>
                <a:lnTo>
                  <a:pt x="5365" y="2340"/>
                </a:lnTo>
                <a:lnTo>
                  <a:pt x="5171" y="2340"/>
                </a:lnTo>
                <a:lnTo>
                  <a:pt x="5171" y="1821"/>
                </a:lnTo>
                <a:close/>
                <a:moveTo>
                  <a:pt x="5689" y="1821"/>
                </a:moveTo>
                <a:lnTo>
                  <a:pt x="5689" y="2340"/>
                </a:lnTo>
                <a:lnTo>
                  <a:pt x="5496" y="2340"/>
                </a:lnTo>
                <a:lnTo>
                  <a:pt x="5496" y="1821"/>
                </a:lnTo>
                <a:close/>
                <a:moveTo>
                  <a:pt x="6505" y="1821"/>
                </a:moveTo>
                <a:lnTo>
                  <a:pt x="6505" y="2340"/>
                </a:lnTo>
                <a:lnTo>
                  <a:pt x="6180" y="2340"/>
                </a:lnTo>
                <a:lnTo>
                  <a:pt x="6180" y="1821"/>
                </a:lnTo>
                <a:close/>
                <a:moveTo>
                  <a:pt x="6968" y="1821"/>
                </a:moveTo>
                <a:lnTo>
                  <a:pt x="6968" y="2340"/>
                </a:lnTo>
                <a:lnTo>
                  <a:pt x="6636" y="2340"/>
                </a:lnTo>
                <a:lnTo>
                  <a:pt x="6636" y="1821"/>
                </a:lnTo>
                <a:close/>
                <a:moveTo>
                  <a:pt x="11358" y="1821"/>
                </a:moveTo>
                <a:lnTo>
                  <a:pt x="11358" y="2340"/>
                </a:lnTo>
                <a:lnTo>
                  <a:pt x="11164" y="2340"/>
                </a:lnTo>
                <a:lnTo>
                  <a:pt x="11164" y="1821"/>
                </a:lnTo>
                <a:close/>
                <a:moveTo>
                  <a:pt x="11682" y="1821"/>
                </a:moveTo>
                <a:lnTo>
                  <a:pt x="11682" y="2340"/>
                </a:lnTo>
                <a:lnTo>
                  <a:pt x="11482" y="2340"/>
                </a:lnTo>
                <a:lnTo>
                  <a:pt x="11482" y="1821"/>
                </a:lnTo>
                <a:close/>
                <a:moveTo>
                  <a:pt x="1853" y="2035"/>
                </a:moveTo>
                <a:lnTo>
                  <a:pt x="1853" y="2395"/>
                </a:lnTo>
                <a:lnTo>
                  <a:pt x="1376" y="2395"/>
                </a:lnTo>
                <a:lnTo>
                  <a:pt x="1376" y="2035"/>
                </a:lnTo>
                <a:close/>
                <a:moveTo>
                  <a:pt x="2482" y="2035"/>
                </a:moveTo>
                <a:lnTo>
                  <a:pt x="2482" y="2395"/>
                </a:lnTo>
                <a:lnTo>
                  <a:pt x="1998" y="2395"/>
                </a:lnTo>
                <a:lnTo>
                  <a:pt x="1998" y="2035"/>
                </a:lnTo>
                <a:close/>
                <a:moveTo>
                  <a:pt x="3104" y="2035"/>
                </a:moveTo>
                <a:lnTo>
                  <a:pt x="3104" y="2395"/>
                </a:lnTo>
                <a:lnTo>
                  <a:pt x="2627" y="2395"/>
                </a:lnTo>
                <a:lnTo>
                  <a:pt x="2627" y="2035"/>
                </a:lnTo>
                <a:close/>
                <a:moveTo>
                  <a:pt x="3733" y="2035"/>
                </a:moveTo>
                <a:lnTo>
                  <a:pt x="3733" y="2395"/>
                </a:lnTo>
                <a:lnTo>
                  <a:pt x="3249" y="2395"/>
                </a:lnTo>
                <a:lnTo>
                  <a:pt x="3249" y="2035"/>
                </a:lnTo>
                <a:close/>
                <a:moveTo>
                  <a:pt x="4355" y="2035"/>
                </a:moveTo>
                <a:lnTo>
                  <a:pt x="4355" y="2395"/>
                </a:lnTo>
                <a:lnTo>
                  <a:pt x="3878" y="2395"/>
                </a:lnTo>
                <a:lnTo>
                  <a:pt x="3878" y="2035"/>
                </a:lnTo>
                <a:close/>
                <a:moveTo>
                  <a:pt x="4984" y="2035"/>
                </a:moveTo>
                <a:lnTo>
                  <a:pt x="4984" y="2395"/>
                </a:lnTo>
                <a:lnTo>
                  <a:pt x="4500" y="2395"/>
                </a:lnTo>
                <a:lnTo>
                  <a:pt x="4500" y="2035"/>
                </a:lnTo>
                <a:close/>
                <a:moveTo>
                  <a:pt x="7846" y="2035"/>
                </a:moveTo>
                <a:lnTo>
                  <a:pt x="7846" y="2395"/>
                </a:lnTo>
                <a:lnTo>
                  <a:pt x="7369" y="2395"/>
                </a:lnTo>
                <a:lnTo>
                  <a:pt x="7369" y="2035"/>
                </a:lnTo>
                <a:close/>
                <a:moveTo>
                  <a:pt x="8468" y="2035"/>
                </a:moveTo>
                <a:lnTo>
                  <a:pt x="8468" y="2395"/>
                </a:lnTo>
                <a:lnTo>
                  <a:pt x="7991" y="2395"/>
                </a:lnTo>
                <a:lnTo>
                  <a:pt x="7991" y="2035"/>
                </a:lnTo>
                <a:close/>
                <a:moveTo>
                  <a:pt x="9097" y="2035"/>
                </a:moveTo>
                <a:lnTo>
                  <a:pt x="9097" y="2395"/>
                </a:lnTo>
                <a:lnTo>
                  <a:pt x="8613" y="2395"/>
                </a:lnTo>
                <a:lnTo>
                  <a:pt x="8613" y="2035"/>
                </a:lnTo>
                <a:close/>
                <a:moveTo>
                  <a:pt x="9719" y="2035"/>
                </a:moveTo>
                <a:lnTo>
                  <a:pt x="9719" y="2395"/>
                </a:lnTo>
                <a:lnTo>
                  <a:pt x="9242" y="2395"/>
                </a:lnTo>
                <a:lnTo>
                  <a:pt x="9242" y="2035"/>
                </a:lnTo>
                <a:close/>
                <a:moveTo>
                  <a:pt x="10348" y="2035"/>
                </a:moveTo>
                <a:lnTo>
                  <a:pt x="10348" y="2395"/>
                </a:lnTo>
                <a:lnTo>
                  <a:pt x="9864" y="2395"/>
                </a:lnTo>
                <a:lnTo>
                  <a:pt x="9864" y="2035"/>
                </a:lnTo>
                <a:close/>
                <a:moveTo>
                  <a:pt x="10970" y="2035"/>
                </a:moveTo>
                <a:lnTo>
                  <a:pt x="10970" y="2395"/>
                </a:lnTo>
                <a:lnTo>
                  <a:pt x="10493" y="2395"/>
                </a:lnTo>
                <a:lnTo>
                  <a:pt x="10493" y="2035"/>
                </a:lnTo>
                <a:close/>
                <a:moveTo>
                  <a:pt x="685" y="2478"/>
                </a:moveTo>
                <a:lnTo>
                  <a:pt x="685" y="2996"/>
                </a:lnTo>
                <a:lnTo>
                  <a:pt x="491" y="2996"/>
                </a:lnTo>
                <a:lnTo>
                  <a:pt x="491" y="2478"/>
                </a:lnTo>
                <a:close/>
                <a:moveTo>
                  <a:pt x="1010" y="2478"/>
                </a:moveTo>
                <a:lnTo>
                  <a:pt x="1010" y="2996"/>
                </a:lnTo>
                <a:lnTo>
                  <a:pt x="816" y="2996"/>
                </a:lnTo>
                <a:lnTo>
                  <a:pt x="816" y="2478"/>
                </a:lnTo>
                <a:close/>
                <a:moveTo>
                  <a:pt x="5365" y="2478"/>
                </a:moveTo>
                <a:lnTo>
                  <a:pt x="5365" y="2996"/>
                </a:lnTo>
                <a:lnTo>
                  <a:pt x="5171" y="2996"/>
                </a:lnTo>
                <a:lnTo>
                  <a:pt x="5171" y="2478"/>
                </a:lnTo>
                <a:close/>
                <a:moveTo>
                  <a:pt x="5689" y="2478"/>
                </a:moveTo>
                <a:lnTo>
                  <a:pt x="5689" y="2996"/>
                </a:lnTo>
                <a:lnTo>
                  <a:pt x="5496" y="2996"/>
                </a:lnTo>
                <a:lnTo>
                  <a:pt x="5496" y="2478"/>
                </a:lnTo>
                <a:close/>
                <a:moveTo>
                  <a:pt x="6678" y="2478"/>
                </a:moveTo>
                <a:lnTo>
                  <a:pt x="6678" y="2996"/>
                </a:lnTo>
                <a:lnTo>
                  <a:pt x="6484" y="2996"/>
                </a:lnTo>
                <a:lnTo>
                  <a:pt x="6484" y="2478"/>
                </a:lnTo>
                <a:close/>
                <a:moveTo>
                  <a:pt x="6996" y="2478"/>
                </a:moveTo>
                <a:lnTo>
                  <a:pt x="7003" y="2996"/>
                </a:lnTo>
                <a:lnTo>
                  <a:pt x="6802" y="2996"/>
                </a:lnTo>
                <a:lnTo>
                  <a:pt x="6802" y="2478"/>
                </a:lnTo>
                <a:close/>
                <a:moveTo>
                  <a:pt x="11358" y="2478"/>
                </a:moveTo>
                <a:lnTo>
                  <a:pt x="11358" y="2996"/>
                </a:lnTo>
                <a:lnTo>
                  <a:pt x="11164" y="2996"/>
                </a:lnTo>
                <a:lnTo>
                  <a:pt x="11164" y="2478"/>
                </a:lnTo>
                <a:close/>
                <a:moveTo>
                  <a:pt x="11682" y="2478"/>
                </a:moveTo>
                <a:lnTo>
                  <a:pt x="11682" y="2996"/>
                </a:lnTo>
                <a:lnTo>
                  <a:pt x="11482" y="2996"/>
                </a:lnTo>
                <a:lnTo>
                  <a:pt x="11482" y="2478"/>
                </a:lnTo>
                <a:close/>
                <a:moveTo>
                  <a:pt x="8645" y="0"/>
                </a:moveTo>
                <a:cubicBezTo>
                  <a:pt x="8642" y="0"/>
                  <a:pt x="8638" y="1"/>
                  <a:pt x="8634" y="3"/>
                </a:cubicBezTo>
                <a:lnTo>
                  <a:pt x="8060" y="266"/>
                </a:lnTo>
                <a:cubicBezTo>
                  <a:pt x="7984" y="300"/>
                  <a:pt x="7964" y="397"/>
                  <a:pt x="8026" y="459"/>
                </a:cubicBezTo>
                <a:lnTo>
                  <a:pt x="8551" y="999"/>
                </a:lnTo>
                <a:lnTo>
                  <a:pt x="8288" y="999"/>
                </a:lnTo>
                <a:lnTo>
                  <a:pt x="8288" y="1323"/>
                </a:lnTo>
                <a:lnTo>
                  <a:pt x="6595" y="1323"/>
                </a:lnTo>
                <a:cubicBezTo>
                  <a:pt x="6263" y="1330"/>
                  <a:pt x="5994" y="1600"/>
                  <a:pt x="5994" y="1932"/>
                </a:cubicBezTo>
                <a:lnTo>
                  <a:pt x="5994" y="3052"/>
                </a:lnTo>
                <a:lnTo>
                  <a:pt x="5841" y="3052"/>
                </a:lnTo>
                <a:lnTo>
                  <a:pt x="5841" y="1932"/>
                </a:lnTo>
                <a:cubicBezTo>
                  <a:pt x="5841" y="1600"/>
                  <a:pt x="5572" y="1330"/>
                  <a:pt x="5240" y="1323"/>
                </a:cubicBezTo>
                <a:lnTo>
                  <a:pt x="602" y="1323"/>
                </a:lnTo>
                <a:cubicBezTo>
                  <a:pt x="270" y="1330"/>
                  <a:pt x="1" y="1600"/>
                  <a:pt x="7" y="1932"/>
                </a:cubicBezTo>
                <a:lnTo>
                  <a:pt x="7" y="3280"/>
                </a:lnTo>
                <a:lnTo>
                  <a:pt x="1030" y="3280"/>
                </a:lnTo>
                <a:cubicBezTo>
                  <a:pt x="1030" y="3293"/>
                  <a:pt x="1024" y="3307"/>
                  <a:pt x="1024" y="3321"/>
                </a:cubicBezTo>
                <a:cubicBezTo>
                  <a:pt x="1024" y="3473"/>
                  <a:pt x="1138" y="3549"/>
                  <a:pt x="1252" y="3549"/>
                </a:cubicBezTo>
                <a:cubicBezTo>
                  <a:pt x="1366" y="3549"/>
                  <a:pt x="1480" y="3473"/>
                  <a:pt x="1480" y="3321"/>
                </a:cubicBezTo>
                <a:cubicBezTo>
                  <a:pt x="1480" y="3307"/>
                  <a:pt x="1480" y="3293"/>
                  <a:pt x="1480" y="3280"/>
                </a:cubicBezTo>
                <a:lnTo>
                  <a:pt x="1659" y="3280"/>
                </a:lnTo>
                <a:cubicBezTo>
                  <a:pt x="1653" y="3293"/>
                  <a:pt x="1653" y="3307"/>
                  <a:pt x="1653" y="3321"/>
                </a:cubicBezTo>
                <a:cubicBezTo>
                  <a:pt x="1653" y="3473"/>
                  <a:pt x="1767" y="3549"/>
                  <a:pt x="1881" y="3549"/>
                </a:cubicBezTo>
                <a:cubicBezTo>
                  <a:pt x="1995" y="3549"/>
                  <a:pt x="2109" y="3473"/>
                  <a:pt x="2109" y="3321"/>
                </a:cubicBezTo>
                <a:cubicBezTo>
                  <a:pt x="2109" y="3307"/>
                  <a:pt x="2109" y="3293"/>
                  <a:pt x="2102" y="3280"/>
                </a:cubicBezTo>
                <a:lnTo>
                  <a:pt x="3865" y="3280"/>
                </a:lnTo>
                <a:cubicBezTo>
                  <a:pt x="3865" y="3293"/>
                  <a:pt x="3858" y="3307"/>
                  <a:pt x="3858" y="3321"/>
                </a:cubicBezTo>
                <a:cubicBezTo>
                  <a:pt x="3858" y="3473"/>
                  <a:pt x="3972" y="3549"/>
                  <a:pt x="4086" y="3549"/>
                </a:cubicBezTo>
                <a:cubicBezTo>
                  <a:pt x="4200" y="3549"/>
                  <a:pt x="4314" y="3473"/>
                  <a:pt x="4314" y="3321"/>
                </a:cubicBezTo>
                <a:cubicBezTo>
                  <a:pt x="4314" y="3307"/>
                  <a:pt x="4314" y="3293"/>
                  <a:pt x="4307" y="3280"/>
                </a:cubicBezTo>
                <a:lnTo>
                  <a:pt x="4494" y="3280"/>
                </a:lnTo>
                <a:cubicBezTo>
                  <a:pt x="4487" y="3293"/>
                  <a:pt x="4487" y="3307"/>
                  <a:pt x="4487" y="3321"/>
                </a:cubicBezTo>
                <a:cubicBezTo>
                  <a:pt x="4487" y="3473"/>
                  <a:pt x="4601" y="3549"/>
                  <a:pt x="4715" y="3549"/>
                </a:cubicBezTo>
                <a:cubicBezTo>
                  <a:pt x="4829" y="3549"/>
                  <a:pt x="4943" y="3473"/>
                  <a:pt x="4943" y="3321"/>
                </a:cubicBezTo>
                <a:cubicBezTo>
                  <a:pt x="4943" y="3307"/>
                  <a:pt x="4936" y="3293"/>
                  <a:pt x="4936" y="3280"/>
                </a:cubicBezTo>
                <a:lnTo>
                  <a:pt x="5841" y="3280"/>
                </a:lnTo>
                <a:lnTo>
                  <a:pt x="5841" y="3245"/>
                </a:lnTo>
                <a:lnTo>
                  <a:pt x="5994" y="3245"/>
                </a:lnTo>
                <a:lnTo>
                  <a:pt x="5994" y="3280"/>
                </a:lnTo>
                <a:lnTo>
                  <a:pt x="7023" y="3280"/>
                </a:lnTo>
                <a:cubicBezTo>
                  <a:pt x="7017" y="3293"/>
                  <a:pt x="7017" y="3307"/>
                  <a:pt x="7017" y="3321"/>
                </a:cubicBezTo>
                <a:cubicBezTo>
                  <a:pt x="7017" y="3473"/>
                  <a:pt x="7131" y="3549"/>
                  <a:pt x="7245" y="3549"/>
                </a:cubicBezTo>
                <a:cubicBezTo>
                  <a:pt x="7359" y="3549"/>
                  <a:pt x="7473" y="3473"/>
                  <a:pt x="7473" y="3321"/>
                </a:cubicBezTo>
                <a:cubicBezTo>
                  <a:pt x="7473" y="3307"/>
                  <a:pt x="7473" y="3293"/>
                  <a:pt x="7466" y="3280"/>
                </a:cubicBezTo>
                <a:lnTo>
                  <a:pt x="7646" y="3280"/>
                </a:lnTo>
                <a:cubicBezTo>
                  <a:pt x="7646" y="3293"/>
                  <a:pt x="7639" y="3307"/>
                  <a:pt x="7639" y="3321"/>
                </a:cubicBezTo>
                <a:cubicBezTo>
                  <a:pt x="7649" y="3466"/>
                  <a:pt x="7760" y="3539"/>
                  <a:pt x="7869" y="3539"/>
                </a:cubicBezTo>
                <a:cubicBezTo>
                  <a:pt x="7979" y="3539"/>
                  <a:pt x="8088" y="3466"/>
                  <a:pt x="8095" y="3321"/>
                </a:cubicBezTo>
                <a:cubicBezTo>
                  <a:pt x="8095" y="3307"/>
                  <a:pt x="8095" y="3293"/>
                  <a:pt x="8095" y="3280"/>
                </a:cubicBezTo>
                <a:lnTo>
                  <a:pt x="9851" y="3280"/>
                </a:lnTo>
                <a:cubicBezTo>
                  <a:pt x="9851" y="3293"/>
                  <a:pt x="9851" y="3307"/>
                  <a:pt x="9851" y="3321"/>
                </a:cubicBezTo>
                <a:cubicBezTo>
                  <a:pt x="9858" y="3466"/>
                  <a:pt x="9966" y="3539"/>
                  <a:pt x="10076" y="3539"/>
                </a:cubicBezTo>
                <a:cubicBezTo>
                  <a:pt x="10186" y="3539"/>
                  <a:pt x="10296" y="3466"/>
                  <a:pt x="10307" y="3321"/>
                </a:cubicBezTo>
                <a:cubicBezTo>
                  <a:pt x="10307" y="3307"/>
                  <a:pt x="10300" y="3293"/>
                  <a:pt x="10300" y="3280"/>
                </a:cubicBezTo>
                <a:lnTo>
                  <a:pt x="10480" y="3280"/>
                </a:lnTo>
                <a:cubicBezTo>
                  <a:pt x="10473" y="3293"/>
                  <a:pt x="10473" y="3307"/>
                  <a:pt x="10473" y="3321"/>
                </a:cubicBezTo>
                <a:cubicBezTo>
                  <a:pt x="10483" y="3466"/>
                  <a:pt x="10594" y="3539"/>
                  <a:pt x="10703" y="3539"/>
                </a:cubicBezTo>
                <a:cubicBezTo>
                  <a:pt x="10813" y="3539"/>
                  <a:pt x="10922" y="3466"/>
                  <a:pt x="10929" y="3321"/>
                </a:cubicBezTo>
                <a:cubicBezTo>
                  <a:pt x="10929" y="3307"/>
                  <a:pt x="10929" y="3293"/>
                  <a:pt x="10922" y="3280"/>
                </a:cubicBezTo>
                <a:lnTo>
                  <a:pt x="11828" y="3280"/>
                </a:lnTo>
                <a:lnTo>
                  <a:pt x="11828" y="1932"/>
                </a:lnTo>
                <a:cubicBezTo>
                  <a:pt x="11828" y="1600"/>
                  <a:pt x="11558" y="1330"/>
                  <a:pt x="11226" y="1323"/>
                </a:cubicBezTo>
                <a:lnTo>
                  <a:pt x="9111" y="1323"/>
                </a:lnTo>
                <a:lnTo>
                  <a:pt x="9111" y="999"/>
                </a:lnTo>
                <a:lnTo>
                  <a:pt x="8807" y="999"/>
                </a:lnTo>
                <a:lnTo>
                  <a:pt x="8247" y="432"/>
                </a:lnTo>
                <a:cubicBezTo>
                  <a:pt x="8233" y="411"/>
                  <a:pt x="8219" y="383"/>
                  <a:pt x="8226" y="356"/>
                </a:cubicBezTo>
                <a:cubicBezTo>
                  <a:pt x="8233" y="335"/>
                  <a:pt x="8247" y="307"/>
                  <a:pt x="8275" y="300"/>
                </a:cubicBezTo>
                <a:lnTo>
                  <a:pt x="8855" y="38"/>
                </a:lnTo>
                <a:cubicBezTo>
                  <a:pt x="8862" y="38"/>
                  <a:pt x="8862" y="24"/>
                  <a:pt x="8862" y="17"/>
                </a:cubicBezTo>
                <a:cubicBezTo>
                  <a:pt x="8855" y="3"/>
                  <a:pt x="8848" y="3"/>
                  <a:pt x="8835" y="3"/>
                </a:cubicBezTo>
                <a:lnTo>
                  <a:pt x="8261" y="266"/>
                </a:lnTo>
                <a:cubicBezTo>
                  <a:pt x="8185" y="300"/>
                  <a:pt x="8164" y="397"/>
                  <a:pt x="8219" y="459"/>
                </a:cubicBezTo>
                <a:lnTo>
                  <a:pt x="8758" y="999"/>
                </a:lnTo>
                <a:lnTo>
                  <a:pt x="8606" y="999"/>
                </a:lnTo>
                <a:lnTo>
                  <a:pt x="8053" y="432"/>
                </a:lnTo>
                <a:cubicBezTo>
                  <a:pt x="8033" y="411"/>
                  <a:pt x="8026" y="383"/>
                  <a:pt x="8033" y="356"/>
                </a:cubicBezTo>
                <a:cubicBezTo>
                  <a:pt x="8033" y="328"/>
                  <a:pt x="8053" y="307"/>
                  <a:pt x="8074" y="300"/>
                </a:cubicBezTo>
                <a:lnTo>
                  <a:pt x="8648" y="38"/>
                </a:lnTo>
                <a:cubicBezTo>
                  <a:pt x="8662" y="31"/>
                  <a:pt x="8662" y="24"/>
                  <a:pt x="8662" y="10"/>
                </a:cubicBezTo>
                <a:cubicBezTo>
                  <a:pt x="8657" y="5"/>
                  <a:pt x="8652" y="0"/>
                  <a:pt x="86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5"/>
          <p:cNvSpPr txBox="1"/>
          <p:nvPr/>
        </p:nvSpPr>
        <p:spPr>
          <a:xfrm>
            <a:off x="132150" y="2017650"/>
            <a:ext cx="2811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The Belém Tower was designed by the architect Francisco de Arruda, and built in 1520 with a military and fiscal function.  Nowadays it is a museum and belongs to the Portuguese State.</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6"/>
          <p:cNvSpPr txBox="1"/>
          <p:nvPr>
            <p:ph type="title"/>
          </p:nvPr>
        </p:nvSpPr>
        <p:spPr>
          <a:xfrm>
            <a:off x="735478" y="27645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Portuguese Symbols</a:t>
            </a:r>
            <a:endParaRPr/>
          </a:p>
        </p:txBody>
      </p:sp>
      <p:sp>
        <p:nvSpPr>
          <p:cNvPr id="817" name="Google Shape;817;p16"/>
          <p:cNvSpPr/>
          <p:nvPr/>
        </p:nvSpPr>
        <p:spPr>
          <a:xfrm>
            <a:off x="3107236" y="916960"/>
            <a:ext cx="3486101" cy="7084060"/>
          </a:xfrm>
          <a:custGeom>
            <a:rect b="b" l="l" r="r" t="t"/>
            <a:pathLst>
              <a:path extrusionOk="0" h="13355" w="6572">
                <a:moveTo>
                  <a:pt x="2470" y="1"/>
                </a:moveTo>
                <a:cubicBezTo>
                  <a:pt x="2403" y="1"/>
                  <a:pt x="2346" y="50"/>
                  <a:pt x="2272" y="135"/>
                </a:cubicBezTo>
                <a:cubicBezTo>
                  <a:pt x="2224" y="186"/>
                  <a:pt x="2189" y="200"/>
                  <a:pt x="2156" y="200"/>
                </a:cubicBezTo>
                <a:cubicBezTo>
                  <a:pt x="2111" y="200"/>
                  <a:pt x="2070" y="173"/>
                  <a:pt x="2002" y="173"/>
                </a:cubicBezTo>
                <a:cubicBezTo>
                  <a:pt x="1993" y="173"/>
                  <a:pt x="1982" y="173"/>
                  <a:pt x="1971" y="175"/>
                </a:cubicBezTo>
                <a:cubicBezTo>
                  <a:pt x="1824" y="192"/>
                  <a:pt x="1597" y="561"/>
                  <a:pt x="1392" y="805"/>
                </a:cubicBezTo>
                <a:cubicBezTo>
                  <a:pt x="1188" y="1043"/>
                  <a:pt x="1171" y="1015"/>
                  <a:pt x="1387" y="1191"/>
                </a:cubicBezTo>
                <a:cubicBezTo>
                  <a:pt x="1602" y="1362"/>
                  <a:pt x="1443" y="1367"/>
                  <a:pt x="1392" y="1634"/>
                </a:cubicBezTo>
                <a:cubicBezTo>
                  <a:pt x="1341" y="1901"/>
                  <a:pt x="1580" y="2344"/>
                  <a:pt x="1659" y="2605"/>
                </a:cubicBezTo>
                <a:cubicBezTo>
                  <a:pt x="1739" y="2872"/>
                  <a:pt x="1739" y="3116"/>
                  <a:pt x="1659" y="3258"/>
                </a:cubicBezTo>
                <a:cubicBezTo>
                  <a:pt x="1585" y="3406"/>
                  <a:pt x="1591" y="3474"/>
                  <a:pt x="1563" y="3718"/>
                </a:cubicBezTo>
                <a:cubicBezTo>
                  <a:pt x="1540" y="3957"/>
                  <a:pt x="1460" y="3889"/>
                  <a:pt x="1381" y="4195"/>
                </a:cubicBezTo>
                <a:cubicBezTo>
                  <a:pt x="1301" y="4508"/>
                  <a:pt x="1324" y="4610"/>
                  <a:pt x="1256" y="4780"/>
                </a:cubicBezTo>
                <a:cubicBezTo>
                  <a:pt x="1210" y="4894"/>
                  <a:pt x="1193" y="5013"/>
                  <a:pt x="1205" y="5138"/>
                </a:cubicBezTo>
                <a:lnTo>
                  <a:pt x="1216" y="5150"/>
                </a:lnTo>
                <a:cubicBezTo>
                  <a:pt x="1222" y="5161"/>
                  <a:pt x="1228" y="5172"/>
                  <a:pt x="1233" y="5189"/>
                </a:cubicBezTo>
                <a:cubicBezTo>
                  <a:pt x="1239" y="5195"/>
                  <a:pt x="1245" y="5206"/>
                  <a:pt x="1245" y="5218"/>
                </a:cubicBezTo>
                <a:cubicBezTo>
                  <a:pt x="1262" y="5286"/>
                  <a:pt x="1250" y="5354"/>
                  <a:pt x="1205" y="5411"/>
                </a:cubicBezTo>
                <a:cubicBezTo>
                  <a:pt x="1091" y="5564"/>
                  <a:pt x="1222" y="5769"/>
                  <a:pt x="1017" y="6064"/>
                </a:cubicBezTo>
                <a:cubicBezTo>
                  <a:pt x="807" y="6365"/>
                  <a:pt x="1023" y="6382"/>
                  <a:pt x="921" y="6535"/>
                </a:cubicBezTo>
                <a:cubicBezTo>
                  <a:pt x="819" y="6689"/>
                  <a:pt x="643" y="6745"/>
                  <a:pt x="552" y="7012"/>
                </a:cubicBezTo>
                <a:cubicBezTo>
                  <a:pt x="506" y="7140"/>
                  <a:pt x="455" y="7169"/>
                  <a:pt x="401" y="7169"/>
                </a:cubicBezTo>
                <a:cubicBezTo>
                  <a:pt x="356" y="7169"/>
                  <a:pt x="309" y="7148"/>
                  <a:pt x="263" y="7148"/>
                </a:cubicBezTo>
                <a:cubicBezTo>
                  <a:pt x="250" y="7148"/>
                  <a:pt x="236" y="7150"/>
                  <a:pt x="222" y="7154"/>
                </a:cubicBezTo>
                <a:cubicBezTo>
                  <a:pt x="109" y="7188"/>
                  <a:pt x="166" y="7359"/>
                  <a:pt x="285" y="7489"/>
                </a:cubicBezTo>
                <a:cubicBezTo>
                  <a:pt x="381" y="7592"/>
                  <a:pt x="302" y="7660"/>
                  <a:pt x="205" y="7796"/>
                </a:cubicBezTo>
                <a:cubicBezTo>
                  <a:pt x="183" y="7830"/>
                  <a:pt x="160" y="7870"/>
                  <a:pt x="137" y="7910"/>
                </a:cubicBezTo>
                <a:cubicBezTo>
                  <a:pt x="24" y="8120"/>
                  <a:pt x="92" y="8353"/>
                  <a:pt x="86" y="8478"/>
                </a:cubicBezTo>
                <a:cubicBezTo>
                  <a:pt x="75" y="8597"/>
                  <a:pt x="1" y="8676"/>
                  <a:pt x="6" y="8852"/>
                </a:cubicBezTo>
                <a:cubicBezTo>
                  <a:pt x="11" y="8927"/>
                  <a:pt x="74" y="8951"/>
                  <a:pt x="161" y="8951"/>
                </a:cubicBezTo>
                <a:cubicBezTo>
                  <a:pt x="286" y="8951"/>
                  <a:pt x="462" y="8901"/>
                  <a:pt x="586" y="8881"/>
                </a:cubicBezTo>
                <a:cubicBezTo>
                  <a:pt x="783" y="8848"/>
                  <a:pt x="795" y="8334"/>
                  <a:pt x="1005" y="8334"/>
                </a:cubicBezTo>
                <a:cubicBezTo>
                  <a:pt x="1013" y="8334"/>
                  <a:pt x="1021" y="8334"/>
                  <a:pt x="1029" y="8336"/>
                </a:cubicBezTo>
                <a:cubicBezTo>
                  <a:pt x="1267" y="8381"/>
                  <a:pt x="995" y="8767"/>
                  <a:pt x="915" y="8886"/>
                </a:cubicBezTo>
                <a:cubicBezTo>
                  <a:pt x="866" y="8960"/>
                  <a:pt x="747" y="8980"/>
                  <a:pt x="643" y="8980"/>
                </a:cubicBezTo>
                <a:cubicBezTo>
                  <a:pt x="579" y="8980"/>
                  <a:pt x="522" y="8972"/>
                  <a:pt x="489" y="8966"/>
                </a:cubicBezTo>
                <a:cubicBezTo>
                  <a:pt x="487" y="8965"/>
                  <a:pt x="484" y="8965"/>
                  <a:pt x="482" y="8965"/>
                </a:cubicBezTo>
                <a:cubicBezTo>
                  <a:pt x="409" y="8965"/>
                  <a:pt x="489" y="9233"/>
                  <a:pt x="489" y="9233"/>
                </a:cubicBezTo>
                <a:cubicBezTo>
                  <a:pt x="489" y="9233"/>
                  <a:pt x="501" y="9432"/>
                  <a:pt x="489" y="9574"/>
                </a:cubicBezTo>
                <a:cubicBezTo>
                  <a:pt x="485" y="9624"/>
                  <a:pt x="513" y="9644"/>
                  <a:pt x="561" y="9644"/>
                </a:cubicBezTo>
                <a:cubicBezTo>
                  <a:pt x="653" y="9644"/>
                  <a:pt x="820" y="9567"/>
                  <a:pt x="966" y="9488"/>
                </a:cubicBezTo>
                <a:cubicBezTo>
                  <a:pt x="1001" y="9475"/>
                  <a:pt x="1032" y="9469"/>
                  <a:pt x="1061" y="9469"/>
                </a:cubicBezTo>
                <a:cubicBezTo>
                  <a:pt x="1419" y="9469"/>
                  <a:pt x="1375" y="10431"/>
                  <a:pt x="1375" y="10431"/>
                </a:cubicBezTo>
                <a:cubicBezTo>
                  <a:pt x="1375" y="10431"/>
                  <a:pt x="1171" y="10727"/>
                  <a:pt x="1267" y="10931"/>
                </a:cubicBezTo>
                <a:cubicBezTo>
                  <a:pt x="1358" y="11141"/>
                  <a:pt x="1313" y="11232"/>
                  <a:pt x="1358" y="11459"/>
                </a:cubicBezTo>
                <a:cubicBezTo>
                  <a:pt x="1404" y="11686"/>
                  <a:pt x="1358" y="11783"/>
                  <a:pt x="1358" y="12078"/>
                </a:cubicBezTo>
                <a:cubicBezTo>
                  <a:pt x="1358" y="12374"/>
                  <a:pt x="1199" y="12652"/>
                  <a:pt x="898" y="13044"/>
                </a:cubicBezTo>
                <a:cubicBezTo>
                  <a:pt x="712" y="13287"/>
                  <a:pt x="796" y="13332"/>
                  <a:pt x="884" y="13332"/>
                </a:cubicBezTo>
                <a:cubicBezTo>
                  <a:pt x="936" y="13332"/>
                  <a:pt x="989" y="13316"/>
                  <a:pt x="989" y="13316"/>
                </a:cubicBezTo>
                <a:cubicBezTo>
                  <a:pt x="1120" y="13299"/>
                  <a:pt x="1074" y="13203"/>
                  <a:pt x="1239" y="13123"/>
                </a:cubicBezTo>
                <a:cubicBezTo>
                  <a:pt x="1288" y="13100"/>
                  <a:pt x="1324" y="13093"/>
                  <a:pt x="1354" y="13093"/>
                </a:cubicBezTo>
                <a:cubicBezTo>
                  <a:pt x="1416" y="13093"/>
                  <a:pt x="1456" y="13124"/>
                  <a:pt x="1545" y="13124"/>
                </a:cubicBezTo>
                <a:cubicBezTo>
                  <a:pt x="1554" y="13124"/>
                  <a:pt x="1564" y="13124"/>
                  <a:pt x="1574" y="13123"/>
                </a:cubicBezTo>
                <a:cubicBezTo>
                  <a:pt x="1711" y="13118"/>
                  <a:pt x="1767" y="12999"/>
                  <a:pt x="1863" y="12999"/>
                </a:cubicBezTo>
                <a:cubicBezTo>
                  <a:pt x="1874" y="12999"/>
                  <a:pt x="1885" y="13000"/>
                  <a:pt x="1898" y="13004"/>
                </a:cubicBezTo>
                <a:cubicBezTo>
                  <a:pt x="2004" y="13033"/>
                  <a:pt x="2061" y="13095"/>
                  <a:pt x="2220" y="13095"/>
                </a:cubicBezTo>
                <a:cubicBezTo>
                  <a:pt x="2248" y="13095"/>
                  <a:pt x="2278" y="13093"/>
                  <a:pt x="2312" y="13089"/>
                </a:cubicBezTo>
                <a:cubicBezTo>
                  <a:pt x="2346" y="13086"/>
                  <a:pt x="2379" y="13084"/>
                  <a:pt x="2413" y="13084"/>
                </a:cubicBezTo>
                <a:cubicBezTo>
                  <a:pt x="2557" y="13084"/>
                  <a:pt x="2701" y="13113"/>
                  <a:pt x="2835" y="13169"/>
                </a:cubicBezTo>
                <a:cubicBezTo>
                  <a:pt x="2886" y="13186"/>
                  <a:pt x="2931" y="13220"/>
                  <a:pt x="2971" y="13254"/>
                </a:cubicBezTo>
                <a:cubicBezTo>
                  <a:pt x="3034" y="13311"/>
                  <a:pt x="3078" y="13355"/>
                  <a:pt x="3150" y="13355"/>
                </a:cubicBezTo>
                <a:cubicBezTo>
                  <a:pt x="3230" y="13355"/>
                  <a:pt x="3343" y="13302"/>
                  <a:pt x="3550" y="13157"/>
                </a:cubicBezTo>
                <a:cubicBezTo>
                  <a:pt x="3886" y="12924"/>
                  <a:pt x="3997" y="12907"/>
                  <a:pt x="4104" y="12907"/>
                </a:cubicBezTo>
                <a:cubicBezTo>
                  <a:pt x="4122" y="12907"/>
                  <a:pt x="4139" y="12907"/>
                  <a:pt x="4158" y="12907"/>
                </a:cubicBezTo>
                <a:cubicBezTo>
                  <a:pt x="4283" y="12907"/>
                  <a:pt x="4323" y="12555"/>
                  <a:pt x="4113" y="12084"/>
                </a:cubicBezTo>
                <a:cubicBezTo>
                  <a:pt x="3908" y="11613"/>
                  <a:pt x="4078" y="11431"/>
                  <a:pt x="4238" y="11283"/>
                </a:cubicBezTo>
                <a:cubicBezTo>
                  <a:pt x="4391" y="11141"/>
                  <a:pt x="4408" y="11181"/>
                  <a:pt x="4431" y="10925"/>
                </a:cubicBezTo>
                <a:cubicBezTo>
                  <a:pt x="4459" y="10670"/>
                  <a:pt x="4680" y="10664"/>
                  <a:pt x="4822" y="10613"/>
                </a:cubicBezTo>
                <a:cubicBezTo>
                  <a:pt x="4959" y="10562"/>
                  <a:pt x="4993" y="10562"/>
                  <a:pt x="5067" y="10369"/>
                </a:cubicBezTo>
                <a:cubicBezTo>
                  <a:pt x="5116" y="10245"/>
                  <a:pt x="5058" y="10198"/>
                  <a:pt x="4980" y="10198"/>
                </a:cubicBezTo>
                <a:cubicBezTo>
                  <a:pt x="4932" y="10198"/>
                  <a:pt x="4877" y="10216"/>
                  <a:pt x="4834" y="10244"/>
                </a:cubicBezTo>
                <a:cubicBezTo>
                  <a:pt x="4820" y="10254"/>
                  <a:pt x="4806" y="10258"/>
                  <a:pt x="4791" y="10258"/>
                </a:cubicBezTo>
                <a:cubicBezTo>
                  <a:pt x="4688" y="10258"/>
                  <a:pt x="4554" y="10027"/>
                  <a:pt x="4425" y="9738"/>
                </a:cubicBezTo>
                <a:cubicBezTo>
                  <a:pt x="4277" y="9415"/>
                  <a:pt x="4340" y="9352"/>
                  <a:pt x="4414" y="9250"/>
                </a:cubicBezTo>
                <a:cubicBezTo>
                  <a:pt x="4430" y="9227"/>
                  <a:pt x="4458" y="9218"/>
                  <a:pt x="4493" y="9218"/>
                </a:cubicBezTo>
                <a:cubicBezTo>
                  <a:pt x="4624" y="9218"/>
                  <a:pt x="4853" y="9353"/>
                  <a:pt x="4947" y="9420"/>
                </a:cubicBezTo>
                <a:cubicBezTo>
                  <a:pt x="4991" y="9451"/>
                  <a:pt x="5020" y="9470"/>
                  <a:pt x="5040" y="9470"/>
                </a:cubicBezTo>
                <a:cubicBezTo>
                  <a:pt x="5076" y="9470"/>
                  <a:pt x="5084" y="9411"/>
                  <a:pt x="5095" y="9256"/>
                </a:cubicBezTo>
                <a:cubicBezTo>
                  <a:pt x="5112" y="9017"/>
                  <a:pt x="4891" y="8966"/>
                  <a:pt x="4737" y="8762"/>
                </a:cubicBezTo>
                <a:cubicBezTo>
                  <a:pt x="4654" y="8647"/>
                  <a:pt x="4699" y="8625"/>
                  <a:pt x="4769" y="8625"/>
                </a:cubicBezTo>
                <a:cubicBezTo>
                  <a:pt x="4812" y="8625"/>
                  <a:pt x="4866" y="8633"/>
                  <a:pt x="4906" y="8633"/>
                </a:cubicBezTo>
                <a:cubicBezTo>
                  <a:pt x="4917" y="8633"/>
                  <a:pt x="4927" y="8633"/>
                  <a:pt x="4936" y="8631"/>
                </a:cubicBezTo>
                <a:cubicBezTo>
                  <a:pt x="5033" y="8614"/>
                  <a:pt x="4970" y="8495"/>
                  <a:pt x="4862" y="8421"/>
                </a:cubicBezTo>
                <a:cubicBezTo>
                  <a:pt x="4749" y="8341"/>
                  <a:pt x="4862" y="8307"/>
                  <a:pt x="5004" y="8154"/>
                </a:cubicBezTo>
                <a:cubicBezTo>
                  <a:pt x="5146" y="7995"/>
                  <a:pt x="4976" y="7955"/>
                  <a:pt x="4686" y="7876"/>
                </a:cubicBezTo>
                <a:cubicBezTo>
                  <a:pt x="4391" y="7802"/>
                  <a:pt x="4351" y="7484"/>
                  <a:pt x="4351" y="7046"/>
                </a:cubicBezTo>
                <a:cubicBezTo>
                  <a:pt x="4351" y="6603"/>
                  <a:pt x="3971" y="6547"/>
                  <a:pt x="3937" y="6405"/>
                </a:cubicBezTo>
                <a:cubicBezTo>
                  <a:pt x="3923" y="6349"/>
                  <a:pt x="4011" y="6330"/>
                  <a:pt x="4132" y="6330"/>
                </a:cubicBezTo>
                <a:cubicBezTo>
                  <a:pt x="4320" y="6330"/>
                  <a:pt x="4589" y="6375"/>
                  <a:pt x="4692" y="6399"/>
                </a:cubicBezTo>
                <a:cubicBezTo>
                  <a:pt x="4703" y="6401"/>
                  <a:pt x="4715" y="6402"/>
                  <a:pt x="4726" y="6402"/>
                </a:cubicBezTo>
                <a:cubicBezTo>
                  <a:pt x="4887" y="6402"/>
                  <a:pt x="5056" y="6188"/>
                  <a:pt x="5061" y="6018"/>
                </a:cubicBezTo>
                <a:cubicBezTo>
                  <a:pt x="5072" y="5837"/>
                  <a:pt x="5158" y="5905"/>
                  <a:pt x="5271" y="5683"/>
                </a:cubicBezTo>
                <a:cubicBezTo>
                  <a:pt x="5379" y="5462"/>
                  <a:pt x="5158" y="5428"/>
                  <a:pt x="4976" y="5252"/>
                </a:cubicBezTo>
                <a:cubicBezTo>
                  <a:pt x="4794" y="5081"/>
                  <a:pt x="5095" y="4894"/>
                  <a:pt x="5334" y="4780"/>
                </a:cubicBezTo>
                <a:cubicBezTo>
                  <a:pt x="5566" y="4667"/>
                  <a:pt x="5521" y="4661"/>
                  <a:pt x="5390" y="4593"/>
                </a:cubicBezTo>
                <a:cubicBezTo>
                  <a:pt x="5265" y="4525"/>
                  <a:pt x="5231" y="4491"/>
                  <a:pt x="5300" y="4258"/>
                </a:cubicBezTo>
                <a:cubicBezTo>
                  <a:pt x="5339" y="4133"/>
                  <a:pt x="5317" y="3991"/>
                  <a:pt x="5237" y="3889"/>
                </a:cubicBezTo>
                <a:cubicBezTo>
                  <a:pt x="5317" y="3752"/>
                  <a:pt x="5356" y="3599"/>
                  <a:pt x="5356" y="3440"/>
                </a:cubicBezTo>
                <a:cubicBezTo>
                  <a:pt x="5356" y="3185"/>
                  <a:pt x="5123" y="3150"/>
                  <a:pt x="5067" y="3116"/>
                </a:cubicBezTo>
                <a:cubicBezTo>
                  <a:pt x="5004" y="3082"/>
                  <a:pt x="5004" y="2889"/>
                  <a:pt x="5175" y="2889"/>
                </a:cubicBezTo>
                <a:cubicBezTo>
                  <a:pt x="5351" y="2889"/>
                  <a:pt x="5385" y="2503"/>
                  <a:pt x="5623" y="2355"/>
                </a:cubicBezTo>
                <a:cubicBezTo>
                  <a:pt x="5862" y="2213"/>
                  <a:pt x="6276" y="2015"/>
                  <a:pt x="6288" y="1827"/>
                </a:cubicBezTo>
                <a:cubicBezTo>
                  <a:pt x="6293" y="1634"/>
                  <a:pt x="6413" y="1634"/>
                  <a:pt x="6492" y="1469"/>
                </a:cubicBezTo>
                <a:cubicBezTo>
                  <a:pt x="6572" y="1305"/>
                  <a:pt x="6259" y="1305"/>
                  <a:pt x="5964" y="1265"/>
                </a:cubicBezTo>
                <a:cubicBezTo>
                  <a:pt x="5674" y="1231"/>
                  <a:pt x="5828" y="725"/>
                  <a:pt x="5828" y="725"/>
                </a:cubicBezTo>
                <a:cubicBezTo>
                  <a:pt x="5828" y="725"/>
                  <a:pt x="5837" y="521"/>
                  <a:pt x="5660" y="521"/>
                </a:cubicBezTo>
                <a:cubicBezTo>
                  <a:pt x="5644" y="521"/>
                  <a:pt x="5626" y="523"/>
                  <a:pt x="5606" y="527"/>
                </a:cubicBezTo>
                <a:cubicBezTo>
                  <a:pt x="5554" y="537"/>
                  <a:pt x="5494" y="541"/>
                  <a:pt x="5430" y="541"/>
                </a:cubicBezTo>
                <a:cubicBezTo>
                  <a:pt x="5206" y="541"/>
                  <a:pt x="4939" y="493"/>
                  <a:pt x="4851" y="493"/>
                </a:cubicBezTo>
                <a:cubicBezTo>
                  <a:pt x="4823" y="493"/>
                  <a:pt x="4795" y="490"/>
                  <a:pt x="4766" y="490"/>
                </a:cubicBezTo>
                <a:cubicBezTo>
                  <a:pt x="4680" y="490"/>
                  <a:pt x="4593" y="513"/>
                  <a:pt x="4516" y="697"/>
                </a:cubicBezTo>
                <a:cubicBezTo>
                  <a:pt x="4463" y="825"/>
                  <a:pt x="4301" y="879"/>
                  <a:pt x="4134" y="879"/>
                </a:cubicBezTo>
                <a:cubicBezTo>
                  <a:pt x="3977" y="879"/>
                  <a:pt x="3815" y="831"/>
                  <a:pt x="3738" y="754"/>
                </a:cubicBezTo>
                <a:cubicBezTo>
                  <a:pt x="3667" y="678"/>
                  <a:pt x="3609" y="656"/>
                  <a:pt x="3552" y="656"/>
                </a:cubicBezTo>
                <a:cubicBezTo>
                  <a:pt x="3485" y="656"/>
                  <a:pt x="3417" y="685"/>
                  <a:pt x="3329" y="691"/>
                </a:cubicBezTo>
                <a:cubicBezTo>
                  <a:pt x="3322" y="692"/>
                  <a:pt x="3315" y="692"/>
                  <a:pt x="3309" y="692"/>
                </a:cubicBezTo>
                <a:cubicBezTo>
                  <a:pt x="3217" y="692"/>
                  <a:pt x="3185" y="646"/>
                  <a:pt x="3132" y="646"/>
                </a:cubicBezTo>
                <a:cubicBezTo>
                  <a:pt x="3102" y="646"/>
                  <a:pt x="3064" y="661"/>
                  <a:pt x="3005" y="708"/>
                </a:cubicBezTo>
                <a:cubicBezTo>
                  <a:pt x="2943" y="760"/>
                  <a:pt x="2892" y="811"/>
                  <a:pt x="2840" y="867"/>
                </a:cubicBezTo>
                <a:cubicBezTo>
                  <a:pt x="2816" y="889"/>
                  <a:pt x="2795" y="902"/>
                  <a:pt x="2770" y="902"/>
                </a:cubicBezTo>
                <a:cubicBezTo>
                  <a:pt x="2748" y="902"/>
                  <a:pt x="2722" y="891"/>
                  <a:pt x="2687" y="867"/>
                </a:cubicBezTo>
                <a:cubicBezTo>
                  <a:pt x="2539" y="782"/>
                  <a:pt x="2647" y="748"/>
                  <a:pt x="2545" y="629"/>
                </a:cubicBezTo>
                <a:cubicBezTo>
                  <a:pt x="2443" y="510"/>
                  <a:pt x="2687" y="447"/>
                  <a:pt x="2761" y="322"/>
                </a:cubicBezTo>
                <a:cubicBezTo>
                  <a:pt x="2835" y="192"/>
                  <a:pt x="2761" y="175"/>
                  <a:pt x="2613" y="61"/>
                </a:cubicBezTo>
                <a:cubicBezTo>
                  <a:pt x="2557" y="20"/>
                  <a:pt x="2511" y="1"/>
                  <a:pt x="247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nvGrpSpPr>
          <p:cNvPr id="818" name="Google Shape;818;p16"/>
          <p:cNvGrpSpPr/>
          <p:nvPr/>
        </p:nvGrpSpPr>
        <p:grpSpPr>
          <a:xfrm>
            <a:off x="4821388" y="487162"/>
            <a:ext cx="4441818" cy="2650447"/>
            <a:chOff x="5367981" y="1011023"/>
            <a:chExt cx="3262444" cy="2003664"/>
          </a:xfrm>
        </p:grpSpPr>
        <p:grpSp>
          <p:nvGrpSpPr>
            <p:cNvPr id="819" name="Google Shape;819;p16"/>
            <p:cNvGrpSpPr/>
            <p:nvPr/>
          </p:nvGrpSpPr>
          <p:grpSpPr>
            <a:xfrm>
              <a:off x="5367981" y="2128788"/>
              <a:ext cx="964974" cy="885900"/>
              <a:chOff x="2629331" y="1558488"/>
              <a:chExt cx="964974" cy="885900"/>
            </a:xfrm>
          </p:grpSpPr>
          <p:sp>
            <p:nvSpPr>
              <p:cNvPr id="820" name="Google Shape;820;p16"/>
              <p:cNvSpPr/>
              <p:nvPr/>
            </p:nvSpPr>
            <p:spPr>
              <a:xfrm>
                <a:off x="2668862" y="1558488"/>
                <a:ext cx="885900" cy="885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1" name="Google Shape;821;p16"/>
              <p:cNvGrpSpPr/>
              <p:nvPr/>
            </p:nvGrpSpPr>
            <p:grpSpPr>
              <a:xfrm rot="3427482">
                <a:off x="2882889" y="1574927"/>
                <a:ext cx="457858" cy="853016"/>
                <a:chOff x="8312902" y="2143074"/>
                <a:chExt cx="621017" cy="1156859"/>
              </a:xfrm>
            </p:grpSpPr>
            <p:sp>
              <p:nvSpPr>
                <p:cNvPr id="822" name="Google Shape;822;p16"/>
                <p:cNvSpPr/>
                <p:nvPr/>
              </p:nvSpPr>
              <p:spPr>
                <a:xfrm>
                  <a:off x="8312902" y="2143074"/>
                  <a:ext cx="621017" cy="1098000"/>
                </a:xfrm>
                <a:custGeom>
                  <a:rect b="b" l="l" r="r" t="t"/>
                  <a:pathLst>
                    <a:path extrusionOk="0" h="11229" w="6351">
                      <a:moveTo>
                        <a:pt x="3172" y="431"/>
                      </a:moveTo>
                      <a:cubicBezTo>
                        <a:pt x="3327" y="431"/>
                        <a:pt x="3476" y="552"/>
                        <a:pt x="3476" y="733"/>
                      </a:cubicBezTo>
                      <a:cubicBezTo>
                        <a:pt x="3476" y="898"/>
                        <a:pt x="3340" y="1034"/>
                        <a:pt x="3175" y="1034"/>
                      </a:cubicBezTo>
                      <a:cubicBezTo>
                        <a:pt x="2908" y="1034"/>
                        <a:pt x="2772" y="711"/>
                        <a:pt x="2965" y="517"/>
                      </a:cubicBezTo>
                      <a:cubicBezTo>
                        <a:pt x="3025" y="457"/>
                        <a:pt x="3099" y="431"/>
                        <a:pt x="3172" y="431"/>
                      </a:cubicBezTo>
                      <a:close/>
                      <a:moveTo>
                        <a:pt x="2955" y="1"/>
                      </a:moveTo>
                      <a:cubicBezTo>
                        <a:pt x="2375" y="1"/>
                        <a:pt x="1909" y="475"/>
                        <a:pt x="1909" y="1057"/>
                      </a:cubicBezTo>
                      <a:cubicBezTo>
                        <a:pt x="1926" y="1648"/>
                        <a:pt x="2289" y="1807"/>
                        <a:pt x="2289" y="2051"/>
                      </a:cubicBezTo>
                      <a:cubicBezTo>
                        <a:pt x="2289" y="2096"/>
                        <a:pt x="2250" y="2130"/>
                        <a:pt x="2204" y="2130"/>
                      </a:cubicBezTo>
                      <a:lnTo>
                        <a:pt x="1335" y="2130"/>
                      </a:lnTo>
                      <a:cubicBezTo>
                        <a:pt x="597" y="2130"/>
                        <a:pt x="1" y="2727"/>
                        <a:pt x="1" y="3465"/>
                      </a:cubicBezTo>
                      <a:lnTo>
                        <a:pt x="1" y="9894"/>
                      </a:lnTo>
                      <a:cubicBezTo>
                        <a:pt x="1" y="10632"/>
                        <a:pt x="597" y="11228"/>
                        <a:pt x="1335" y="11228"/>
                      </a:cubicBezTo>
                      <a:lnTo>
                        <a:pt x="5015" y="11228"/>
                      </a:lnTo>
                      <a:cubicBezTo>
                        <a:pt x="5754" y="11228"/>
                        <a:pt x="6350" y="10632"/>
                        <a:pt x="6350" y="9894"/>
                      </a:cubicBezTo>
                      <a:lnTo>
                        <a:pt x="6350" y="3465"/>
                      </a:lnTo>
                      <a:cubicBezTo>
                        <a:pt x="6350" y="2727"/>
                        <a:pt x="5754" y="2130"/>
                        <a:pt x="5015" y="2130"/>
                      </a:cubicBezTo>
                      <a:lnTo>
                        <a:pt x="4147" y="2130"/>
                      </a:lnTo>
                      <a:cubicBezTo>
                        <a:pt x="4101" y="2130"/>
                        <a:pt x="4061" y="2096"/>
                        <a:pt x="4061" y="2051"/>
                      </a:cubicBezTo>
                      <a:cubicBezTo>
                        <a:pt x="4061" y="1807"/>
                        <a:pt x="4425" y="1648"/>
                        <a:pt x="4442" y="1057"/>
                      </a:cubicBezTo>
                      <a:cubicBezTo>
                        <a:pt x="4459" y="466"/>
                        <a:pt x="3970" y="1"/>
                        <a:pt x="3385" y="1"/>
                      </a:cubicBezTo>
                      <a:lnTo>
                        <a:pt x="2965" y="1"/>
                      </a:lnTo>
                      <a:cubicBezTo>
                        <a:pt x="2962" y="1"/>
                        <a:pt x="2958" y="1"/>
                        <a:pt x="2955" y="1"/>
                      </a:cubicBezTo>
                      <a:close/>
                    </a:path>
                  </a:pathLst>
                </a:custGeom>
                <a:solidFill>
                  <a:srgbClr val="FFE7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6"/>
                <p:cNvSpPr/>
                <p:nvPr/>
              </p:nvSpPr>
              <p:spPr>
                <a:xfrm>
                  <a:off x="8596666" y="2231957"/>
                  <a:ext cx="15645" cy="1009115"/>
                </a:xfrm>
                <a:custGeom>
                  <a:rect b="b" l="l" r="r" t="t"/>
                  <a:pathLst>
                    <a:path extrusionOk="0" h="10320" w="160">
                      <a:moveTo>
                        <a:pt x="35" y="0"/>
                      </a:moveTo>
                      <a:lnTo>
                        <a:pt x="1" y="10319"/>
                      </a:lnTo>
                      <a:lnTo>
                        <a:pt x="126" y="10319"/>
                      </a:lnTo>
                      <a:lnTo>
                        <a:pt x="160" y="103"/>
                      </a:lnTo>
                      <a:cubicBezTo>
                        <a:pt x="109" y="80"/>
                        <a:pt x="69" y="46"/>
                        <a:pt x="35"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6"/>
                <p:cNvSpPr/>
                <p:nvPr/>
              </p:nvSpPr>
              <p:spPr>
                <a:xfrm>
                  <a:off x="8539464" y="2155296"/>
                  <a:ext cx="15645" cy="1085777"/>
                </a:xfrm>
                <a:custGeom>
                  <a:rect b="b" l="l" r="r" t="t"/>
                  <a:pathLst>
                    <a:path extrusionOk="0" h="11104" w="160">
                      <a:moveTo>
                        <a:pt x="160" y="1"/>
                      </a:moveTo>
                      <a:cubicBezTo>
                        <a:pt x="120" y="18"/>
                        <a:pt x="75" y="46"/>
                        <a:pt x="35" y="74"/>
                      </a:cubicBezTo>
                      <a:lnTo>
                        <a:pt x="1" y="11103"/>
                      </a:lnTo>
                      <a:lnTo>
                        <a:pt x="126" y="11103"/>
                      </a:lnTo>
                      <a:lnTo>
                        <a:pt x="160" y="1"/>
                      </a:ln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6"/>
                <p:cNvSpPr/>
                <p:nvPr/>
              </p:nvSpPr>
              <p:spPr>
                <a:xfrm>
                  <a:off x="8360718" y="2351349"/>
                  <a:ext cx="92796" cy="867526"/>
                </a:xfrm>
                <a:custGeom>
                  <a:rect b="b" l="l" r="r" t="t"/>
                  <a:pathLst>
                    <a:path extrusionOk="0" h="8872" w="949">
                      <a:moveTo>
                        <a:pt x="818" y="0"/>
                      </a:moveTo>
                      <a:cubicBezTo>
                        <a:pt x="824" y="1028"/>
                        <a:pt x="807" y="2232"/>
                        <a:pt x="755" y="3448"/>
                      </a:cubicBezTo>
                      <a:cubicBezTo>
                        <a:pt x="642" y="5884"/>
                        <a:pt x="386" y="7684"/>
                        <a:pt x="0" y="8797"/>
                      </a:cubicBezTo>
                      <a:cubicBezTo>
                        <a:pt x="34" y="8826"/>
                        <a:pt x="74" y="8849"/>
                        <a:pt x="108" y="8871"/>
                      </a:cubicBezTo>
                      <a:cubicBezTo>
                        <a:pt x="506" y="7753"/>
                        <a:pt x="761" y="5947"/>
                        <a:pt x="880" y="3453"/>
                      </a:cubicBezTo>
                      <a:cubicBezTo>
                        <a:pt x="931" y="2238"/>
                        <a:pt x="949" y="1028"/>
                        <a:pt x="943"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6"/>
                <p:cNvSpPr/>
                <p:nvPr/>
              </p:nvSpPr>
              <p:spPr>
                <a:xfrm>
                  <a:off x="8312902" y="2360736"/>
                  <a:ext cx="83408" cy="755370"/>
                </a:xfrm>
                <a:custGeom>
                  <a:rect b="b" l="l" r="r" t="t"/>
                  <a:pathLst>
                    <a:path extrusionOk="0" h="7725" w="853">
                      <a:moveTo>
                        <a:pt x="847" y="1"/>
                      </a:moveTo>
                      <a:cubicBezTo>
                        <a:pt x="801" y="18"/>
                        <a:pt x="756" y="35"/>
                        <a:pt x="716" y="58"/>
                      </a:cubicBezTo>
                      <a:cubicBezTo>
                        <a:pt x="722" y="2517"/>
                        <a:pt x="597" y="5839"/>
                        <a:pt x="1" y="7424"/>
                      </a:cubicBezTo>
                      <a:lnTo>
                        <a:pt x="1" y="7668"/>
                      </a:lnTo>
                      <a:lnTo>
                        <a:pt x="1" y="7725"/>
                      </a:lnTo>
                      <a:cubicBezTo>
                        <a:pt x="716" y="6203"/>
                        <a:pt x="853" y="2596"/>
                        <a:pt x="847"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6"/>
                <p:cNvSpPr/>
                <p:nvPr/>
              </p:nvSpPr>
              <p:spPr>
                <a:xfrm>
                  <a:off x="8449015" y="2351349"/>
                  <a:ext cx="46740" cy="889723"/>
                </a:xfrm>
                <a:custGeom>
                  <a:rect b="b" l="l" r="r" t="t"/>
                  <a:pathLst>
                    <a:path extrusionOk="0" h="9099" w="478">
                      <a:moveTo>
                        <a:pt x="352" y="0"/>
                      </a:moveTo>
                      <a:cubicBezTo>
                        <a:pt x="318" y="2778"/>
                        <a:pt x="233" y="6901"/>
                        <a:pt x="0" y="9098"/>
                      </a:cubicBezTo>
                      <a:lnTo>
                        <a:pt x="125" y="9098"/>
                      </a:lnTo>
                      <a:cubicBezTo>
                        <a:pt x="358" y="6889"/>
                        <a:pt x="449" y="2778"/>
                        <a:pt x="477"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6"/>
                <p:cNvSpPr/>
                <p:nvPr/>
              </p:nvSpPr>
              <p:spPr>
                <a:xfrm>
                  <a:off x="8600578" y="2143660"/>
                  <a:ext cx="12321" cy="53389"/>
                </a:xfrm>
                <a:custGeom>
                  <a:rect b="b" l="l" r="r" t="t"/>
                  <a:pathLst>
                    <a:path extrusionOk="0" h="546" w="126">
                      <a:moveTo>
                        <a:pt x="1" y="0"/>
                      </a:moveTo>
                      <a:lnTo>
                        <a:pt x="1" y="546"/>
                      </a:lnTo>
                      <a:cubicBezTo>
                        <a:pt x="29" y="506"/>
                        <a:pt x="74" y="472"/>
                        <a:pt x="125" y="449"/>
                      </a:cubicBezTo>
                      <a:lnTo>
                        <a:pt x="125" y="0"/>
                      </a:ln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6"/>
                <p:cNvSpPr/>
                <p:nvPr/>
              </p:nvSpPr>
              <p:spPr>
                <a:xfrm>
                  <a:off x="8653869" y="2144247"/>
                  <a:ext cx="16232" cy="1096826"/>
                </a:xfrm>
                <a:custGeom>
                  <a:rect b="b" l="l" r="r" t="t"/>
                  <a:pathLst>
                    <a:path extrusionOk="0" h="11217" w="166">
                      <a:moveTo>
                        <a:pt x="40" y="0"/>
                      </a:moveTo>
                      <a:lnTo>
                        <a:pt x="1" y="11216"/>
                      </a:lnTo>
                      <a:lnTo>
                        <a:pt x="126" y="11216"/>
                      </a:lnTo>
                      <a:lnTo>
                        <a:pt x="165" y="28"/>
                      </a:lnTo>
                      <a:cubicBezTo>
                        <a:pt x="120" y="17"/>
                        <a:pt x="80" y="6"/>
                        <a:pt x="40"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6"/>
                <p:cNvSpPr/>
                <p:nvPr/>
              </p:nvSpPr>
              <p:spPr>
                <a:xfrm>
                  <a:off x="8819903" y="2353011"/>
                  <a:ext cx="86244" cy="849143"/>
                </a:xfrm>
                <a:custGeom>
                  <a:rect b="b" l="l" r="r" t="t"/>
                  <a:pathLst>
                    <a:path extrusionOk="0" h="8684" w="882">
                      <a:moveTo>
                        <a:pt x="6" y="0"/>
                      </a:moveTo>
                      <a:cubicBezTo>
                        <a:pt x="1" y="1028"/>
                        <a:pt x="12" y="2227"/>
                        <a:pt x="69" y="3436"/>
                      </a:cubicBezTo>
                      <a:cubicBezTo>
                        <a:pt x="177" y="5799"/>
                        <a:pt x="415" y="7548"/>
                        <a:pt x="779" y="8684"/>
                      </a:cubicBezTo>
                      <a:cubicBezTo>
                        <a:pt x="813" y="8650"/>
                        <a:pt x="847" y="8610"/>
                        <a:pt x="881" y="8576"/>
                      </a:cubicBezTo>
                      <a:cubicBezTo>
                        <a:pt x="535" y="7452"/>
                        <a:pt x="302" y="5725"/>
                        <a:pt x="194" y="3431"/>
                      </a:cubicBezTo>
                      <a:cubicBezTo>
                        <a:pt x="137" y="2232"/>
                        <a:pt x="126" y="1040"/>
                        <a:pt x="131" y="23"/>
                      </a:cubicBezTo>
                      <a:cubicBezTo>
                        <a:pt x="92" y="12"/>
                        <a:pt x="52" y="6"/>
                        <a:pt x="6"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6"/>
                <p:cNvSpPr/>
                <p:nvPr/>
              </p:nvSpPr>
              <p:spPr>
                <a:xfrm>
                  <a:off x="8877693" y="2374621"/>
                  <a:ext cx="56225" cy="668148"/>
                </a:xfrm>
                <a:custGeom>
                  <a:rect b="b" l="l" r="r" t="t"/>
                  <a:pathLst>
                    <a:path extrusionOk="0" h="6833" w="575">
                      <a:moveTo>
                        <a:pt x="0" y="1"/>
                      </a:moveTo>
                      <a:cubicBezTo>
                        <a:pt x="0" y="2221"/>
                        <a:pt x="103" y="5112"/>
                        <a:pt x="574" y="6833"/>
                      </a:cubicBezTo>
                      <a:lnTo>
                        <a:pt x="574" y="6316"/>
                      </a:lnTo>
                      <a:cubicBezTo>
                        <a:pt x="222" y="4624"/>
                        <a:pt x="131" y="2108"/>
                        <a:pt x="125" y="103"/>
                      </a:cubicBezTo>
                      <a:cubicBezTo>
                        <a:pt x="86" y="69"/>
                        <a:pt x="46" y="35"/>
                        <a:pt x="0"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6"/>
                <p:cNvSpPr/>
                <p:nvPr/>
              </p:nvSpPr>
              <p:spPr>
                <a:xfrm>
                  <a:off x="8768861" y="2351349"/>
                  <a:ext cx="55052" cy="889136"/>
                </a:xfrm>
                <a:custGeom>
                  <a:rect b="b" l="l" r="r" t="t"/>
                  <a:pathLst>
                    <a:path extrusionOk="0" h="9093" w="563">
                      <a:moveTo>
                        <a:pt x="0" y="0"/>
                      </a:moveTo>
                      <a:cubicBezTo>
                        <a:pt x="6" y="2885"/>
                        <a:pt x="80" y="7185"/>
                        <a:pt x="443" y="9093"/>
                      </a:cubicBezTo>
                      <a:cubicBezTo>
                        <a:pt x="483" y="9093"/>
                        <a:pt x="523" y="9087"/>
                        <a:pt x="563" y="9081"/>
                      </a:cubicBezTo>
                      <a:cubicBezTo>
                        <a:pt x="205" y="7190"/>
                        <a:pt x="131" y="2885"/>
                        <a:pt x="125"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6"/>
                <p:cNvSpPr/>
                <p:nvPr/>
              </p:nvSpPr>
              <p:spPr>
                <a:xfrm>
                  <a:off x="8714396" y="2171430"/>
                  <a:ext cx="12907" cy="157234"/>
                </a:xfrm>
                <a:custGeom>
                  <a:rect b="b" l="l" r="r" t="t"/>
                  <a:pathLst>
                    <a:path extrusionOk="0" h="1608" w="132">
                      <a:moveTo>
                        <a:pt x="6" y="0"/>
                      </a:moveTo>
                      <a:lnTo>
                        <a:pt x="1" y="1608"/>
                      </a:lnTo>
                      <a:cubicBezTo>
                        <a:pt x="35" y="1551"/>
                        <a:pt x="80" y="1488"/>
                        <a:pt x="126" y="1414"/>
                      </a:cubicBezTo>
                      <a:lnTo>
                        <a:pt x="131" y="137"/>
                      </a:lnTo>
                      <a:cubicBezTo>
                        <a:pt x="92" y="85"/>
                        <a:pt x="52" y="40"/>
                        <a:pt x="6"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6"/>
                <p:cNvSpPr/>
                <p:nvPr/>
              </p:nvSpPr>
              <p:spPr>
                <a:xfrm>
                  <a:off x="8711658" y="2350274"/>
                  <a:ext cx="15059" cy="890799"/>
                </a:xfrm>
                <a:custGeom>
                  <a:rect b="b" l="l" r="r" t="t"/>
                  <a:pathLst>
                    <a:path extrusionOk="0" h="9110" w="154">
                      <a:moveTo>
                        <a:pt x="29" y="0"/>
                      </a:moveTo>
                      <a:lnTo>
                        <a:pt x="0" y="9109"/>
                      </a:lnTo>
                      <a:lnTo>
                        <a:pt x="125" y="9109"/>
                      </a:lnTo>
                      <a:lnTo>
                        <a:pt x="154" y="11"/>
                      </a:lnTo>
                      <a:lnTo>
                        <a:pt x="69" y="11"/>
                      </a:lnTo>
                      <a:cubicBezTo>
                        <a:pt x="51" y="11"/>
                        <a:pt x="40" y="6"/>
                        <a:pt x="29"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6"/>
                <p:cNvSpPr/>
                <p:nvPr/>
              </p:nvSpPr>
              <p:spPr>
                <a:xfrm>
                  <a:off x="8725543" y="3155997"/>
                  <a:ext cx="143349" cy="143936"/>
                </a:xfrm>
                <a:custGeom>
                  <a:rect b="b" l="l" r="r" t="t"/>
                  <a:pathLst>
                    <a:path extrusionOk="0" h="1472" w="1466">
                      <a:moveTo>
                        <a:pt x="313" y="1"/>
                      </a:moveTo>
                      <a:lnTo>
                        <a:pt x="0" y="313"/>
                      </a:lnTo>
                      <a:lnTo>
                        <a:pt x="670" y="1471"/>
                      </a:lnTo>
                      <a:cubicBezTo>
                        <a:pt x="829" y="1364"/>
                        <a:pt x="801" y="994"/>
                        <a:pt x="614" y="614"/>
                      </a:cubicBezTo>
                      <a:lnTo>
                        <a:pt x="614" y="614"/>
                      </a:lnTo>
                      <a:cubicBezTo>
                        <a:pt x="824" y="719"/>
                        <a:pt x="1033" y="774"/>
                        <a:pt x="1194" y="774"/>
                      </a:cubicBezTo>
                      <a:cubicBezTo>
                        <a:pt x="1321" y="774"/>
                        <a:pt x="1418" y="740"/>
                        <a:pt x="1466" y="671"/>
                      </a:cubicBezTo>
                      <a:lnTo>
                        <a:pt x="313"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6"/>
                <p:cNvSpPr/>
                <p:nvPr/>
              </p:nvSpPr>
              <p:spPr>
                <a:xfrm>
                  <a:off x="8375092" y="2826765"/>
                  <a:ext cx="379396" cy="359840"/>
                </a:xfrm>
                <a:custGeom>
                  <a:rect b="b" l="l" r="r" t="t"/>
                  <a:pathLst>
                    <a:path extrusionOk="0" h="3680" w="3880">
                      <a:moveTo>
                        <a:pt x="424" y="0"/>
                      </a:moveTo>
                      <a:cubicBezTo>
                        <a:pt x="352" y="0"/>
                        <a:pt x="295" y="18"/>
                        <a:pt x="256" y="57"/>
                      </a:cubicBezTo>
                      <a:cubicBezTo>
                        <a:pt x="1" y="318"/>
                        <a:pt x="637" y="1380"/>
                        <a:pt x="1687" y="2425"/>
                      </a:cubicBezTo>
                      <a:cubicBezTo>
                        <a:pt x="2233" y="2959"/>
                        <a:pt x="2880" y="3385"/>
                        <a:pt x="3584" y="3680"/>
                      </a:cubicBezTo>
                      <a:lnTo>
                        <a:pt x="3880" y="3385"/>
                      </a:lnTo>
                      <a:cubicBezTo>
                        <a:pt x="3584" y="2680"/>
                        <a:pt x="3158" y="2033"/>
                        <a:pt x="2625" y="1488"/>
                      </a:cubicBezTo>
                      <a:cubicBezTo>
                        <a:pt x="1736" y="594"/>
                        <a:pt x="834" y="0"/>
                        <a:pt x="424" y="0"/>
                      </a:cubicBez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6"/>
                <p:cNvSpPr/>
                <p:nvPr/>
              </p:nvSpPr>
              <p:spPr>
                <a:xfrm>
                  <a:off x="8401786" y="2825396"/>
                  <a:ext cx="354364" cy="345661"/>
                </a:xfrm>
                <a:custGeom>
                  <a:rect b="b" l="l" r="r" t="t"/>
                  <a:pathLst>
                    <a:path extrusionOk="0" h="3535" w="3624">
                      <a:moveTo>
                        <a:pt x="170" y="1"/>
                      </a:moveTo>
                      <a:cubicBezTo>
                        <a:pt x="97" y="1"/>
                        <a:pt x="40" y="20"/>
                        <a:pt x="0" y="59"/>
                      </a:cubicBezTo>
                      <a:lnTo>
                        <a:pt x="3476" y="3535"/>
                      </a:lnTo>
                      <a:lnTo>
                        <a:pt x="3624" y="3387"/>
                      </a:lnTo>
                      <a:cubicBezTo>
                        <a:pt x="3328" y="2683"/>
                        <a:pt x="2902" y="2036"/>
                        <a:pt x="2369" y="1490"/>
                      </a:cubicBezTo>
                      <a:cubicBezTo>
                        <a:pt x="1476" y="598"/>
                        <a:pt x="580" y="1"/>
                        <a:pt x="17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6"/>
                <p:cNvSpPr/>
                <p:nvPr/>
              </p:nvSpPr>
              <p:spPr>
                <a:xfrm>
                  <a:off x="8463389" y="2893843"/>
                  <a:ext cx="61212" cy="58474"/>
                </a:xfrm>
                <a:custGeom>
                  <a:rect b="b" l="l" r="r" t="t"/>
                  <a:pathLst>
                    <a:path extrusionOk="0" h="598" w="626">
                      <a:moveTo>
                        <a:pt x="586" y="1"/>
                      </a:moveTo>
                      <a:lnTo>
                        <a:pt x="557" y="12"/>
                      </a:lnTo>
                      <a:cubicBezTo>
                        <a:pt x="591" y="98"/>
                        <a:pt x="552" y="217"/>
                        <a:pt x="444" y="342"/>
                      </a:cubicBezTo>
                      <a:cubicBezTo>
                        <a:pt x="340" y="460"/>
                        <a:pt x="186" y="565"/>
                        <a:pt x="65" y="565"/>
                      </a:cubicBezTo>
                      <a:cubicBezTo>
                        <a:pt x="46" y="565"/>
                        <a:pt x="29" y="563"/>
                        <a:pt x="12" y="558"/>
                      </a:cubicBezTo>
                      <a:lnTo>
                        <a:pt x="1" y="586"/>
                      </a:lnTo>
                      <a:cubicBezTo>
                        <a:pt x="23" y="592"/>
                        <a:pt x="40" y="597"/>
                        <a:pt x="58" y="597"/>
                      </a:cubicBezTo>
                      <a:cubicBezTo>
                        <a:pt x="194" y="597"/>
                        <a:pt x="347" y="489"/>
                        <a:pt x="466" y="359"/>
                      </a:cubicBezTo>
                      <a:cubicBezTo>
                        <a:pt x="586" y="228"/>
                        <a:pt x="625" y="92"/>
                        <a:pt x="586" y="1"/>
                      </a:cubicBezTo>
                      <a:close/>
                    </a:path>
                  </a:pathLst>
                </a:custGeom>
                <a:solidFill>
                  <a:srgbClr val="7D7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6"/>
                <p:cNvSpPr/>
                <p:nvPr/>
              </p:nvSpPr>
              <p:spPr>
                <a:xfrm>
                  <a:off x="8725543" y="2910564"/>
                  <a:ext cx="143349" cy="143936"/>
                </a:xfrm>
                <a:custGeom>
                  <a:rect b="b" l="l" r="r" t="t"/>
                  <a:pathLst>
                    <a:path extrusionOk="0" h="1472" w="1466">
                      <a:moveTo>
                        <a:pt x="313" y="0"/>
                      </a:moveTo>
                      <a:lnTo>
                        <a:pt x="0" y="313"/>
                      </a:lnTo>
                      <a:lnTo>
                        <a:pt x="670" y="1471"/>
                      </a:lnTo>
                      <a:cubicBezTo>
                        <a:pt x="829" y="1358"/>
                        <a:pt x="801" y="989"/>
                        <a:pt x="614" y="614"/>
                      </a:cubicBezTo>
                      <a:lnTo>
                        <a:pt x="614" y="614"/>
                      </a:lnTo>
                      <a:cubicBezTo>
                        <a:pt x="824" y="719"/>
                        <a:pt x="1033" y="774"/>
                        <a:pt x="1194" y="774"/>
                      </a:cubicBezTo>
                      <a:cubicBezTo>
                        <a:pt x="1321" y="774"/>
                        <a:pt x="1418" y="740"/>
                        <a:pt x="1466" y="670"/>
                      </a:cubicBezTo>
                      <a:lnTo>
                        <a:pt x="313"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6"/>
                <p:cNvSpPr/>
                <p:nvPr/>
              </p:nvSpPr>
              <p:spPr>
                <a:xfrm>
                  <a:off x="8375092" y="2581137"/>
                  <a:ext cx="379396" cy="360035"/>
                </a:xfrm>
                <a:custGeom>
                  <a:rect b="b" l="l" r="r" t="t"/>
                  <a:pathLst>
                    <a:path extrusionOk="0" h="3682" w="3880">
                      <a:moveTo>
                        <a:pt x="426" y="0"/>
                      </a:moveTo>
                      <a:cubicBezTo>
                        <a:pt x="353" y="0"/>
                        <a:pt x="296" y="19"/>
                        <a:pt x="256" y="58"/>
                      </a:cubicBezTo>
                      <a:cubicBezTo>
                        <a:pt x="1" y="320"/>
                        <a:pt x="637" y="1376"/>
                        <a:pt x="1687" y="2427"/>
                      </a:cubicBezTo>
                      <a:cubicBezTo>
                        <a:pt x="2233" y="2960"/>
                        <a:pt x="2880" y="3386"/>
                        <a:pt x="3584" y="3682"/>
                      </a:cubicBezTo>
                      <a:lnTo>
                        <a:pt x="3880" y="3386"/>
                      </a:lnTo>
                      <a:cubicBezTo>
                        <a:pt x="3584" y="2676"/>
                        <a:pt x="3158" y="2035"/>
                        <a:pt x="2625" y="1490"/>
                      </a:cubicBezTo>
                      <a:cubicBezTo>
                        <a:pt x="1737" y="597"/>
                        <a:pt x="838" y="0"/>
                        <a:pt x="426" y="0"/>
                      </a:cubicBez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6"/>
                <p:cNvSpPr/>
                <p:nvPr/>
              </p:nvSpPr>
              <p:spPr>
                <a:xfrm>
                  <a:off x="8401786" y="2579572"/>
                  <a:ext cx="354364" cy="346052"/>
                </a:xfrm>
                <a:custGeom>
                  <a:rect b="b" l="l" r="r" t="t"/>
                  <a:pathLst>
                    <a:path extrusionOk="0" h="3539" w="3624">
                      <a:moveTo>
                        <a:pt x="168" y="1"/>
                      </a:moveTo>
                      <a:cubicBezTo>
                        <a:pt x="96" y="1"/>
                        <a:pt x="39" y="19"/>
                        <a:pt x="0" y="57"/>
                      </a:cubicBezTo>
                      <a:lnTo>
                        <a:pt x="3476" y="3539"/>
                      </a:lnTo>
                      <a:lnTo>
                        <a:pt x="3624" y="3385"/>
                      </a:lnTo>
                      <a:cubicBezTo>
                        <a:pt x="3328" y="2681"/>
                        <a:pt x="2902" y="2039"/>
                        <a:pt x="2369" y="1488"/>
                      </a:cubicBezTo>
                      <a:cubicBezTo>
                        <a:pt x="1475" y="595"/>
                        <a:pt x="577" y="1"/>
                        <a:pt x="168"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6"/>
                <p:cNvSpPr/>
                <p:nvPr/>
              </p:nvSpPr>
              <p:spPr>
                <a:xfrm>
                  <a:off x="8463389" y="2648411"/>
                  <a:ext cx="61212" cy="57887"/>
                </a:xfrm>
                <a:custGeom>
                  <a:rect b="b" l="l" r="r" t="t"/>
                  <a:pathLst>
                    <a:path extrusionOk="0" h="592" w="626">
                      <a:moveTo>
                        <a:pt x="586" y="1"/>
                      </a:moveTo>
                      <a:lnTo>
                        <a:pt x="557" y="12"/>
                      </a:lnTo>
                      <a:cubicBezTo>
                        <a:pt x="591" y="92"/>
                        <a:pt x="552" y="217"/>
                        <a:pt x="444" y="342"/>
                      </a:cubicBezTo>
                      <a:cubicBezTo>
                        <a:pt x="340" y="460"/>
                        <a:pt x="186" y="565"/>
                        <a:pt x="65" y="565"/>
                      </a:cubicBezTo>
                      <a:cubicBezTo>
                        <a:pt x="46" y="565"/>
                        <a:pt x="29" y="563"/>
                        <a:pt x="12" y="557"/>
                      </a:cubicBezTo>
                      <a:lnTo>
                        <a:pt x="1" y="586"/>
                      </a:lnTo>
                      <a:cubicBezTo>
                        <a:pt x="23" y="591"/>
                        <a:pt x="40" y="591"/>
                        <a:pt x="58" y="591"/>
                      </a:cubicBezTo>
                      <a:cubicBezTo>
                        <a:pt x="194" y="591"/>
                        <a:pt x="347" y="489"/>
                        <a:pt x="466" y="359"/>
                      </a:cubicBezTo>
                      <a:cubicBezTo>
                        <a:pt x="586" y="228"/>
                        <a:pt x="625" y="92"/>
                        <a:pt x="586" y="1"/>
                      </a:cubicBezTo>
                      <a:close/>
                    </a:path>
                  </a:pathLst>
                </a:custGeom>
                <a:solidFill>
                  <a:srgbClr val="7D7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6"/>
                <p:cNvSpPr/>
                <p:nvPr/>
              </p:nvSpPr>
              <p:spPr>
                <a:xfrm>
                  <a:off x="8725543" y="2665131"/>
                  <a:ext cx="143349" cy="143349"/>
                </a:xfrm>
                <a:custGeom>
                  <a:rect b="b" l="l" r="r" t="t"/>
                  <a:pathLst>
                    <a:path extrusionOk="0" h="1466" w="1466">
                      <a:moveTo>
                        <a:pt x="313" y="0"/>
                      </a:moveTo>
                      <a:lnTo>
                        <a:pt x="0" y="307"/>
                      </a:lnTo>
                      <a:lnTo>
                        <a:pt x="670" y="1465"/>
                      </a:lnTo>
                      <a:cubicBezTo>
                        <a:pt x="829" y="1357"/>
                        <a:pt x="801" y="988"/>
                        <a:pt x="614" y="608"/>
                      </a:cubicBezTo>
                      <a:lnTo>
                        <a:pt x="614" y="608"/>
                      </a:lnTo>
                      <a:cubicBezTo>
                        <a:pt x="823" y="716"/>
                        <a:pt x="1031" y="772"/>
                        <a:pt x="1193" y="772"/>
                      </a:cubicBezTo>
                      <a:cubicBezTo>
                        <a:pt x="1320" y="772"/>
                        <a:pt x="1418" y="737"/>
                        <a:pt x="1466" y="665"/>
                      </a:cubicBezTo>
                      <a:lnTo>
                        <a:pt x="313"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6"/>
                <p:cNvSpPr/>
                <p:nvPr/>
              </p:nvSpPr>
              <p:spPr>
                <a:xfrm>
                  <a:off x="8375092" y="2335606"/>
                  <a:ext cx="379396" cy="360133"/>
                </a:xfrm>
                <a:custGeom>
                  <a:rect b="b" l="l" r="r" t="t"/>
                  <a:pathLst>
                    <a:path extrusionOk="0" h="3683" w="3880">
                      <a:moveTo>
                        <a:pt x="426" y="1"/>
                      </a:moveTo>
                      <a:cubicBezTo>
                        <a:pt x="353" y="1"/>
                        <a:pt x="296" y="20"/>
                        <a:pt x="256" y="59"/>
                      </a:cubicBezTo>
                      <a:cubicBezTo>
                        <a:pt x="1" y="315"/>
                        <a:pt x="637" y="1377"/>
                        <a:pt x="1687" y="2427"/>
                      </a:cubicBezTo>
                      <a:cubicBezTo>
                        <a:pt x="2238" y="2961"/>
                        <a:pt x="2880" y="3387"/>
                        <a:pt x="3584" y="3682"/>
                      </a:cubicBezTo>
                      <a:lnTo>
                        <a:pt x="3880" y="3381"/>
                      </a:lnTo>
                      <a:cubicBezTo>
                        <a:pt x="3584" y="2677"/>
                        <a:pt x="3158" y="2036"/>
                        <a:pt x="2625" y="1490"/>
                      </a:cubicBezTo>
                      <a:cubicBezTo>
                        <a:pt x="1737" y="598"/>
                        <a:pt x="838" y="1"/>
                        <a:pt x="426" y="1"/>
                      </a:cubicBezTo>
                      <a:close/>
                    </a:path>
                  </a:pathLst>
                </a:custGeom>
                <a:solidFill>
                  <a:srgbClr val="AB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6"/>
                <p:cNvSpPr/>
                <p:nvPr/>
              </p:nvSpPr>
              <p:spPr>
                <a:xfrm>
                  <a:off x="8401786" y="2334140"/>
                  <a:ext cx="354364" cy="345466"/>
                </a:xfrm>
                <a:custGeom>
                  <a:rect b="b" l="l" r="r" t="t"/>
                  <a:pathLst>
                    <a:path extrusionOk="0" h="3533" w="3624">
                      <a:moveTo>
                        <a:pt x="168" y="1"/>
                      </a:moveTo>
                      <a:cubicBezTo>
                        <a:pt x="96" y="1"/>
                        <a:pt x="39" y="19"/>
                        <a:pt x="0" y="57"/>
                      </a:cubicBezTo>
                      <a:lnTo>
                        <a:pt x="3476" y="3533"/>
                      </a:lnTo>
                      <a:lnTo>
                        <a:pt x="3624" y="3385"/>
                      </a:lnTo>
                      <a:cubicBezTo>
                        <a:pt x="3328" y="2681"/>
                        <a:pt x="2902" y="2033"/>
                        <a:pt x="2369" y="1488"/>
                      </a:cubicBezTo>
                      <a:cubicBezTo>
                        <a:pt x="1475" y="594"/>
                        <a:pt x="577" y="1"/>
                        <a:pt x="168"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6"/>
                <p:cNvSpPr/>
                <p:nvPr/>
              </p:nvSpPr>
              <p:spPr>
                <a:xfrm>
                  <a:off x="8463389" y="2402978"/>
                  <a:ext cx="61212" cy="57887"/>
                </a:xfrm>
                <a:custGeom>
                  <a:rect b="b" l="l" r="r" t="t"/>
                  <a:pathLst>
                    <a:path extrusionOk="0" h="592" w="626">
                      <a:moveTo>
                        <a:pt x="586" y="1"/>
                      </a:moveTo>
                      <a:lnTo>
                        <a:pt x="557" y="12"/>
                      </a:lnTo>
                      <a:cubicBezTo>
                        <a:pt x="591" y="91"/>
                        <a:pt x="552" y="216"/>
                        <a:pt x="444" y="336"/>
                      </a:cubicBezTo>
                      <a:cubicBezTo>
                        <a:pt x="338" y="456"/>
                        <a:pt x="180" y="563"/>
                        <a:pt x="58" y="563"/>
                      </a:cubicBezTo>
                      <a:cubicBezTo>
                        <a:pt x="42" y="563"/>
                        <a:pt x="27" y="561"/>
                        <a:pt x="12" y="557"/>
                      </a:cubicBezTo>
                      <a:lnTo>
                        <a:pt x="1" y="585"/>
                      </a:lnTo>
                      <a:cubicBezTo>
                        <a:pt x="23" y="591"/>
                        <a:pt x="40" y="591"/>
                        <a:pt x="58" y="591"/>
                      </a:cubicBezTo>
                      <a:cubicBezTo>
                        <a:pt x="194" y="591"/>
                        <a:pt x="347" y="483"/>
                        <a:pt x="466" y="353"/>
                      </a:cubicBezTo>
                      <a:cubicBezTo>
                        <a:pt x="586" y="222"/>
                        <a:pt x="625" y="91"/>
                        <a:pt x="586" y="1"/>
                      </a:cubicBezTo>
                      <a:close/>
                    </a:path>
                  </a:pathLst>
                </a:custGeom>
                <a:solidFill>
                  <a:srgbClr val="7D7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6"/>
                <p:cNvSpPr/>
                <p:nvPr/>
              </p:nvSpPr>
              <p:spPr>
                <a:xfrm>
                  <a:off x="8641646" y="2257772"/>
                  <a:ext cx="287774" cy="307330"/>
                </a:xfrm>
                <a:custGeom>
                  <a:rect b="b" l="l" r="r" t="t"/>
                  <a:pathLst>
                    <a:path extrusionOk="0" h="3143" w="2943">
                      <a:moveTo>
                        <a:pt x="575" y="1"/>
                      </a:moveTo>
                      <a:cubicBezTo>
                        <a:pt x="484" y="1"/>
                        <a:pt x="405" y="24"/>
                        <a:pt x="342" y="71"/>
                      </a:cubicBezTo>
                      <a:cubicBezTo>
                        <a:pt x="1" y="327"/>
                        <a:pt x="228" y="1207"/>
                        <a:pt x="853" y="2036"/>
                      </a:cubicBezTo>
                      <a:cubicBezTo>
                        <a:pt x="1360" y="2709"/>
                        <a:pt x="1967" y="3143"/>
                        <a:pt x="2361" y="3143"/>
                      </a:cubicBezTo>
                      <a:cubicBezTo>
                        <a:pt x="2452" y="3143"/>
                        <a:pt x="2532" y="3119"/>
                        <a:pt x="2596" y="3070"/>
                      </a:cubicBezTo>
                      <a:cubicBezTo>
                        <a:pt x="2943" y="2814"/>
                        <a:pt x="2710" y="1934"/>
                        <a:pt x="2091" y="1105"/>
                      </a:cubicBezTo>
                      <a:cubicBezTo>
                        <a:pt x="1583" y="431"/>
                        <a:pt x="970" y="1"/>
                        <a:pt x="575"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6"/>
                <p:cNvSpPr/>
                <p:nvPr/>
              </p:nvSpPr>
              <p:spPr>
                <a:xfrm>
                  <a:off x="8641646" y="2264714"/>
                  <a:ext cx="253941" cy="300388"/>
                </a:xfrm>
                <a:custGeom>
                  <a:rect b="b" l="l" r="r" t="t"/>
                  <a:pathLst>
                    <a:path extrusionOk="0" h="3072" w="2597">
                      <a:moveTo>
                        <a:pt x="342" y="0"/>
                      </a:moveTo>
                      <a:cubicBezTo>
                        <a:pt x="1" y="256"/>
                        <a:pt x="228" y="1136"/>
                        <a:pt x="853" y="1965"/>
                      </a:cubicBezTo>
                      <a:cubicBezTo>
                        <a:pt x="1355" y="2638"/>
                        <a:pt x="1966" y="3072"/>
                        <a:pt x="2360" y="3072"/>
                      </a:cubicBezTo>
                      <a:cubicBezTo>
                        <a:pt x="2452" y="3072"/>
                        <a:pt x="2532" y="3048"/>
                        <a:pt x="2596" y="2999"/>
                      </a:cubicBezTo>
                      <a:lnTo>
                        <a:pt x="342"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6"/>
                <p:cNvSpPr/>
                <p:nvPr/>
              </p:nvSpPr>
              <p:spPr>
                <a:xfrm>
                  <a:off x="8698849" y="2314876"/>
                  <a:ext cx="81746" cy="64439"/>
                </a:xfrm>
                <a:custGeom>
                  <a:rect b="b" l="l" r="r" t="t"/>
                  <a:pathLst>
                    <a:path extrusionOk="0" h="659" w="836">
                      <a:moveTo>
                        <a:pt x="554" y="1"/>
                      </a:moveTo>
                      <a:cubicBezTo>
                        <a:pt x="430" y="1"/>
                        <a:pt x="316" y="35"/>
                        <a:pt x="222" y="106"/>
                      </a:cubicBezTo>
                      <a:cubicBezTo>
                        <a:pt x="80" y="209"/>
                        <a:pt x="6" y="385"/>
                        <a:pt x="1" y="595"/>
                      </a:cubicBezTo>
                      <a:cubicBezTo>
                        <a:pt x="1" y="637"/>
                        <a:pt x="32" y="659"/>
                        <a:pt x="70" y="659"/>
                      </a:cubicBezTo>
                      <a:cubicBezTo>
                        <a:pt x="109" y="659"/>
                        <a:pt x="154" y="637"/>
                        <a:pt x="182" y="595"/>
                      </a:cubicBezTo>
                      <a:cubicBezTo>
                        <a:pt x="245" y="498"/>
                        <a:pt x="319" y="419"/>
                        <a:pt x="410" y="351"/>
                      </a:cubicBezTo>
                      <a:cubicBezTo>
                        <a:pt x="495" y="282"/>
                        <a:pt x="597" y="237"/>
                        <a:pt x="699" y="203"/>
                      </a:cubicBezTo>
                      <a:cubicBezTo>
                        <a:pt x="802" y="175"/>
                        <a:pt x="836" y="44"/>
                        <a:pt x="750" y="27"/>
                      </a:cubicBezTo>
                      <a:cubicBezTo>
                        <a:pt x="683" y="10"/>
                        <a:pt x="618" y="1"/>
                        <a:pt x="554" y="1"/>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6"/>
                <p:cNvSpPr/>
                <p:nvPr/>
              </p:nvSpPr>
              <p:spPr>
                <a:xfrm>
                  <a:off x="8750478" y="2383715"/>
                  <a:ext cx="81746" cy="64341"/>
                </a:xfrm>
                <a:custGeom>
                  <a:rect b="b" l="l" r="r" t="t"/>
                  <a:pathLst>
                    <a:path extrusionOk="0" h="658" w="836">
                      <a:moveTo>
                        <a:pt x="548" y="1"/>
                      </a:moveTo>
                      <a:cubicBezTo>
                        <a:pt x="424" y="1"/>
                        <a:pt x="312" y="34"/>
                        <a:pt x="222" y="101"/>
                      </a:cubicBezTo>
                      <a:cubicBezTo>
                        <a:pt x="80" y="209"/>
                        <a:pt x="7" y="385"/>
                        <a:pt x="1" y="589"/>
                      </a:cubicBezTo>
                      <a:cubicBezTo>
                        <a:pt x="1" y="635"/>
                        <a:pt x="32" y="658"/>
                        <a:pt x="70" y="658"/>
                      </a:cubicBezTo>
                      <a:cubicBezTo>
                        <a:pt x="109" y="658"/>
                        <a:pt x="154" y="635"/>
                        <a:pt x="183" y="589"/>
                      </a:cubicBezTo>
                      <a:cubicBezTo>
                        <a:pt x="245" y="499"/>
                        <a:pt x="319" y="419"/>
                        <a:pt x="410" y="351"/>
                      </a:cubicBezTo>
                      <a:cubicBezTo>
                        <a:pt x="495" y="283"/>
                        <a:pt x="592" y="232"/>
                        <a:pt x="699" y="203"/>
                      </a:cubicBezTo>
                      <a:cubicBezTo>
                        <a:pt x="802" y="175"/>
                        <a:pt x="836" y="44"/>
                        <a:pt x="751" y="27"/>
                      </a:cubicBezTo>
                      <a:cubicBezTo>
                        <a:pt x="681" y="10"/>
                        <a:pt x="613" y="1"/>
                        <a:pt x="548" y="1"/>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6"/>
                <p:cNvSpPr/>
                <p:nvPr/>
              </p:nvSpPr>
              <p:spPr>
                <a:xfrm>
                  <a:off x="8802205" y="2452651"/>
                  <a:ext cx="82235" cy="64439"/>
                </a:xfrm>
                <a:custGeom>
                  <a:rect b="b" l="l" r="r" t="t"/>
                  <a:pathLst>
                    <a:path extrusionOk="0" h="659" w="841">
                      <a:moveTo>
                        <a:pt x="555" y="0"/>
                      </a:moveTo>
                      <a:cubicBezTo>
                        <a:pt x="430" y="0"/>
                        <a:pt x="316" y="34"/>
                        <a:pt x="222" y="106"/>
                      </a:cubicBezTo>
                      <a:cubicBezTo>
                        <a:pt x="85" y="208"/>
                        <a:pt x="11" y="384"/>
                        <a:pt x="0" y="594"/>
                      </a:cubicBezTo>
                      <a:cubicBezTo>
                        <a:pt x="0" y="637"/>
                        <a:pt x="33" y="658"/>
                        <a:pt x="72" y="658"/>
                      </a:cubicBezTo>
                      <a:cubicBezTo>
                        <a:pt x="112" y="658"/>
                        <a:pt x="159" y="637"/>
                        <a:pt x="187" y="594"/>
                      </a:cubicBezTo>
                      <a:cubicBezTo>
                        <a:pt x="244" y="498"/>
                        <a:pt x="324" y="418"/>
                        <a:pt x="409" y="350"/>
                      </a:cubicBezTo>
                      <a:cubicBezTo>
                        <a:pt x="500" y="288"/>
                        <a:pt x="596" y="237"/>
                        <a:pt x="704" y="202"/>
                      </a:cubicBezTo>
                      <a:cubicBezTo>
                        <a:pt x="807" y="174"/>
                        <a:pt x="841" y="49"/>
                        <a:pt x="755" y="26"/>
                      </a:cubicBezTo>
                      <a:cubicBezTo>
                        <a:pt x="686" y="9"/>
                        <a:pt x="619" y="0"/>
                        <a:pt x="555" y="0"/>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2" name="Google Shape;852;p16"/>
            <p:cNvGrpSpPr/>
            <p:nvPr/>
          </p:nvGrpSpPr>
          <p:grpSpPr>
            <a:xfrm>
              <a:off x="6293412" y="1011023"/>
              <a:ext cx="2337013" cy="1684800"/>
              <a:chOff x="6293412" y="1011023"/>
              <a:chExt cx="2337013" cy="1684800"/>
            </a:xfrm>
          </p:grpSpPr>
          <p:sp>
            <p:nvSpPr>
              <p:cNvPr id="853" name="Google Shape;853;p16"/>
              <p:cNvSpPr/>
              <p:nvPr/>
            </p:nvSpPr>
            <p:spPr>
              <a:xfrm>
                <a:off x="6945625" y="1011023"/>
                <a:ext cx="1684800" cy="168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6"/>
              <p:cNvSpPr txBox="1"/>
              <p:nvPr/>
            </p:nvSpPr>
            <p:spPr>
              <a:xfrm>
                <a:off x="7070864" y="1304000"/>
                <a:ext cx="1434300" cy="1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Fira Sans Extra Condensed"/>
                    <a:ea typeface="Fira Sans Extra Condensed"/>
                    <a:cs typeface="Fira Sans Extra Condensed"/>
                    <a:sym typeface="Fira Sans Extra Condensed"/>
                  </a:rPr>
                  <a:t>Portuguese Fishing</a:t>
                </a:r>
                <a:endParaRPr b="1" sz="1300">
                  <a:solidFill>
                    <a:schemeClr val="lt1"/>
                  </a:solidFill>
                  <a:latin typeface="Fira Sans Extra Condensed"/>
                  <a:ea typeface="Fira Sans Extra Condensed"/>
                  <a:cs typeface="Fira Sans Extra Condensed"/>
                  <a:sym typeface="Fira Sans Extra Condensed"/>
                </a:endParaRPr>
              </a:p>
            </p:txBody>
          </p:sp>
          <p:sp>
            <p:nvSpPr>
              <p:cNvPr id="855" name="Google Shape;855;p16"/>
              <p:cNvSpPr txBox="1"/>
              <p:nvPr/>
            </p:nvSpPr>
            <p:spPr>
              <a:xfrm>
                <a:off x="7065243" y="1411679"/>
                <a:ext cx="1434300" cy="8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Roboto"/>
                    <a:ea typeface="Roboto"/>
                    <a:cs typeface="Roboto"/>
                    <a:sym typeface="Roboto"/>
                  </a:rPr>
                  <a:t>Portugal has a coastline abundant in fish. It is a country with a strong maritime and gastronomic tradition. The fisheries sector is an important driver of the country's economic development.</a:t>
                </a:r>
                <a:endParaRPr sz="1100">
                  <a:solidFill>
                    <a:schemeClr val="lt1"/>
                  </a:solidFill>
                  <a:latin typeface="Roboto"/>
                  <a:ea typeface="Roboto"/>
                  <a:cs typeface="Roboto"/>
                  <a:sym typeface="Roboto"/>
                </a:endParaRPr>
              </a:p>
            </p:txBody>
          </p:sp>
          <p:cxnSp>
            <p:nvCxnSpPr>
              <p:cNvPr id="856" name="Google Shape;856;p16"/>
              <p:cNvCxnSpPr>
                <a:stCxn id="820" idx="6"/>
                <a:endCxn id="853" idx="2"/>
              </p:cNvCxnSpPr>
              <p:nvPr/>
            </p:nvCxnSpPr>
            <p:spPr>
              <a:xfrm flipH="1" rot="10800000">
                <a:off x="6293412" y="1853538"/>
                <a:ext cx="652200" cy="718200"/>
              </a:xfrm>
              <a:prstGeom prst="bentConnector3">
                <a:avLst>
                  <a:gd fmla="val 50001" name="adj1"/>
                </a:avLst>
              </a:prstGeom>
              <a:noFill/>
              <a:ln cap="flat" cmpd="sng" w="19050">
                <a:solidFill>
                  <a:schemeClr val="accent1"/>
                </a:solidFill>
                <a:prstDash val="solid"/>
                <a:round/>
                <a:headEnd len="med" w="med" type="none"/>
                <a:tailEnd len="med" w="med" type="none"/>
              </a:ln>
            </p:spPr>
          </p:cxnSp>
        </p:grpSp>
      </p:grpSp>
      <p:grpSp>
        <p:nvGrpSpPr>
          <p:cNvPr id="857" name="Google Shape;857;p16"/>
          <p:cNvGrpSpPr/>
          <p:nvPr/>
        </p:nvGrpSpPr>
        <p:grpSpPr>
          <a:xfrm>
            <a:off x="4315170" y="2629038"/>
            <a:ext cx="4557307" cy="2514366"/>
            <a:chOff x="4526812" y="2995199"/>
            <a:chExt cx="3943672" cy="1813463"/>
          </a:xfrm>
        </p:grpSpPr>
        <p:grpSp>
          <p:nvGrpSpPr>
            <p:cNvPr id="858" name="Google Shape;858;p16"/>
            <p:cNvGrpSpPr/>
            <p:nvPr/>
          </p:nvGrpSpPr>
          <p:grpSpPr>
            <a:xfrm>
              <a:off x="4526812" y="3922763"/>
              <a:ext cx="885900" cy="885900"/>
              <a:chOff x="2057437" y="3885763"/>
              <a:chExt cx="885900" cy="885900"/>
            </a:xfrm>
          </p:grpSpPr>
          <p:sp>
            <p:nvSpPr>
              <p:cNvPr id="859" name="Google Shape;859;p16"/>
              <p:cNvSpPr/>
              <p:nvPr/>
            </p:nvSpPr>
            <p:spPr>
              <a:xfrm>
                <a:off x="2057437" y="3885763"/>
                <a:ext cx="885900" cy="8859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16"/>
              <p:cNvGrpSpPr/>
              <p:nvPr/>
            </p:nvGrpSpPr>
            <p:grpSpPr>
              <a:xfrm>
                <a:off x="2226323" y="4083487"/>
                <a:ext cx="548094" cy="490486"/>
                <a:chOff x="7233350" y="3015475"/>
                <a:chExt cx="265575" cy="237650"/>
              </a:xfrm>
            </p:grpSpPr>
            <p:sp>
              <p:nvSpPr>
                <p:cNvPr id="861" name="Google Shape;861;p16"/>
                <p:cNvSpPr/>
                <p:nvPr/>
              </p:nvSpPr>
              <p:spPr>
                <a:xfrm>
                  <a:off x="7233350" y="3176400"/>
                  <a:ext cx="42125" cy="63650"/>
                </a:xfrm>
                <a:custGeom>
                  <a:rect b="b" l="l" r="r" t="t"/>
                  <a:pathLst>
                    <a:path extrusionOk="0" h="2546" w="1685">
                      <a:moveTo>
                        <a:pt x="1317" y="0"/>
                      </a:moveTo>
                      <a:lnTo>
                        <a:pt x="261" y="539"/>
                      </a:lnTo>
                      <a:lnTo>
                        <a:pt x="44" y="1167"/>
                      </a:lnTo>
                      <a:cubicBezTo>
                        <a:pt x="44" y="1167"/>
                        <a:pt x="49" y="1167"/>
                        <a:pt x="58" y="1167"/>
                      </a:cubicBezTo>
                      <a:cubicBezTo>
                        <a:pt x="136" y="1167"/>
                        <a:pt x="535" y="1185"/>
                        <a:pt x="495" y="1556"/>
                      </a:cubicBezTo>
                      <a:cubicBezTo>
                        <a:pt x="450" y="1962"/>
                        <a:pt x="217" y="2073"/>
                        <a:pt x="0" y="2073"/>
                      </a:cubicBezTo>
                      <a:lnTo>
                        <a:pt x="495" y="2546"/>
                      </a:lnTo>
                      <a:lnTo>
                        <a:pt x="1684" y="2007"/>
                      </a:lnTo>
                      <a:lnTo>
                        <a:pt x="1317" y="0"/>
                      </a:lnTo>
                      <a:close/>
                    </a:path>
                  </a:pathLst>
                </a:custGeom>
                <a:solidFill>
                  <a:srgbClr val="FF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6"/>
                <p:cNvSpPr/>
                <p:nvPr/>
              </p:nvSpPr>
              <p:spPr>
                <a:xfrm>
                  <a:off x="7233350" y="3064100"/>
                  <a:ext cx="265575" cy="189025"/>
                </a:xfrm>
                <a:custGeom>
                  <a:rect b="b" l="l" r="r" t="t"/>
                  <a:pathLst>
                    <a:path extrusionOk="0" h="7561" w="10623">
                      <a:moveTo>
                        <a:pt x="10150" y="1"/>
                      </a:moveTo>
                      <a:lnTo>
                        <a:pt x="4619" y="562"/>
                      </a:lnTo>
                      <a:lnTo>
                        <a:pt x="1378" y="2591"/>
                      </a:lnTo>
                      <a:lnTo>
                        <a:pt x="0" y="3025"/>
                      </a:lnTo>
                      <a:lnTo>
                        <a:pt x="44" y="5659"/>
                      </a:lnTo>
                      <a:cubicBezTo>
                        <a:pt x="44" y="5659"/>
                        <a:pt x="282" y="5403"/>
                        <a:pt x="566" y="5403"/>
                      </a:cubicBezTo>
                      <a:cubicBezTo>
                        <a:pt x="719" y="5403"/>
                        <a:pt x="884" y="5477"/>
                        <a:pt x="1034" y="5704"/>
                      </a:cubicBezTo>
                      <a:cubicBezTo>
                        <a:pt x="1370" y="6203"/>
                        <a:pt x="875" y="6706"/>
                        <a:pt x="395" y="6706"/>
                      </a:cubicBezTo>
                      <a:cubicBezTo>
                        <a:pt x="255" y="6706"/>
                        <a:pt x="117" y="6663"/>
                        <a:pt x="0" y="6565"/>
                      </a:cubicBezTo>
                      <a:lnTo>
                        <a:pt x="0" y="7560"/>
                      </a:lnTo>
                      <a:lnTo>
                        <a:pt x="9627" y="4448"/>
                      </a:lnTo>
                      <a:cubicBezTo>
                        <a:pt x="9627" y="4448"/>
                        <a:pt x="10622" y="3241"/>
                        <a:pt x="10150" y="1"/>
                      </a:cubicBezTo>
                      <a:close/>
                    </a:path>
                  </a:pathLst>
                </a:custGeom>
                <a:solidFill>
                  <a:srgbClr val="FFD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6"/>
                <p:cNvSpPr/>
                <p:nvPr/>
              </p:nvSpPr>
              <p:spPr>
                <a:xfrm>
                  <a:off x="7233350" y="3015475"/>
                  <a:ext cx="253750" cy="124250"/>
                </a:xfrm>
                <a:custGeom>
                  <a:rect b="b" l="l" r="r" t="t"/>
                  <a:pathLst>
                    <a:path extrusionOk="0" h="4970" w="10150">
                      <a:moveTo>
                        <a:pt x="5008" y="1"/>
                      </a:moveTo>
                      <a:lnTo>
                        <a:pt x="1595" y="3586"/>
                      </a:lnTo>
                      <a:cubicBezTo>
                        <a:pt x="1595" y="3586"/>
                        <a:pt x="1984" y="4275"/>
                        <a:pt x="556" y="4408"/>
                      </a:cubicBezTo>
                      <a:lnTo>
                        <a:pt x="0" y="4970"/>
                      </a:lnTo>
                      <a:lnTo>
                        <a:pt x="10150" y="1946"/>
                      </a:lnTo>
                      <a:cubicBezTo>
                        <a:pt x="10150" y="1946"/>
                        <a:pt x="8115" y="1"/>
                        <a:pt x="5008" y="1"/>
                      </a:cubicBezTo>
                      <a:close/>
                    </a:path>
                  </a:pathLst>
                </a:custGeom>
                <a:solidFill>
                  <a:srgbClr val="FF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6"/>
                <p:cNvSpPr/>
                <p:nvPr/>
              </p:nvSpPr>
              <p:spPr>
                <a:xfrm>
                  <a:off x="7290600" y="3148325"/>
                  <a:ext cx="36700" cy="31275"/>
                </a:xfrm>
                <a:custGeom>
                  <a:rect b="b" l="l" r="r" t="t"/>
                  <a:pathLst>
                    <a:path extrusionOk="0" h="1251" w="1468">
                      <a:moveTo>
                        <a:pt x="734" y="0"/>
                      </a:moveTo>
                      <a:cubicBezTo>
                        <a:pt x="328" y="0"/>
                        <a:pt x="0" y="278"/>
                        <a:pt x="0" y="628"/>
                      </a:cubicBezTo>
                      <a:cubicBezTo>
                        <a:pt x="0" y="973"/>
                        <a:pt x="328" y="1251"/>
                        <a:pt x="734" y="1251"/>
                      </a:cubicBezTo>
                      <a:cubicBezTo>
                        <a:pt x="1140" y="1251"/>
                        <a:pt x="1467" y="973"/>
                        <a:pt x="1467" y="628"/>
                      </a:cubicBezTo>
                      <a:cubicBezTo>
                        <a:pt x="1467" y="278"/>
                        <a:pt x="1140" y="0"/>
                        <a:pt x="734" y="0"/>
                      </a:cubicBezTo>
                      <a:close/>
                    </a:path>
                  </a:pathLst>
                </a:custGeom>
                <a:solidFill>
                  <a:srgbClr val="FF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6"/>
                <p:cNvSpPr/>
                <p:nvPr/>
              </p:nvSpPr>
              <p:spPr>
                <a:xfrm>
                  <a:off x="7400650" y="3125675"/>
                  <a:ext cx="23775" cy="25875"/>
                </a:xfrm>
                <a:custGeom>
                  <a:rect b="b" l="l" r="r" t="t"/>
                  <a:pathLst>
                    <a:path extrusionOk="0" h="1035" w="951">
                      <a:moveTo>
                        <a:pt x="478" y="0"/>
                      </a:moveTo>
                      <a:cubicBezTo>
                        <a:pt x="211" y="0"/>
                        <a:pt x="0" y="234"/>
                        <a:pt x="0" y="517"/>
                      </a:cubicBezTo>
                      <a:cubicBezTo>
                        <a:pt x="0" y="806"/>
                        <a:pt x="217" y="1034"/>
                        <a:pt x="478" y="1034"/>
                      </a:cubicBezTo>
                      <a:cubicBezTo>
                        <a:pt x="740" y="1034"/>
                        <a:pt x="951" y="806"/>
                        <a:pt x="951" y="517"/>
                      </a:cubicBezTo>
                      <a:cubicBezTo>
                        <a:pt x="951" y="234"/>
                        <a:pt x="740" y="0"/>
                        <a:pt x="478" y="0"/>
                      </a:cubicBezTo>
                      <a:close/>
                    </a:path>
                  </a:pathLst>
                </a:custGeom>
                <a:solidFill>
                  <a:srgbClr val="FF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6"/>
                <p:cNvSpPr/>
                <p:nvPr/>
              </p:nvSpPr>
              <p:spPr>
                <a:xfrm>
                  <a:off x="7358550" y="3086750"/>
                  <a:ext cx="30300" cy="32425"/>
                </a:xfrm>
                <a:custGeom>
                  <a:rect b="b" l="l" r="r" t="t"/>
                  <a:pathLst>
                    <a:path extrusionOk="0" h="1297" w="1212">
                      <a:moveTo>
                        <a:pt x="606" y="1"/>
                      </a:moveTo>
                      <a:cubicBezTo>
                        <a:pt x="272" y="1"/>
                        <a:pt x="0" y="290"/>
                        <a:pt x="0" y="651"/>
                      </a:cubicBezTo>
                      <a:cubicBezTo>
                        <a:pt x="0" y="1007"/>
                        <a:pt x="272" y="1296"/>
                        <a:pt x="606" y="1296"/>
                      </a:cubicBezTo>
                      <a:cubicBezTo>
                        <a:pt x="939" y="1296"/>
                        <a:pt x="1212" y="1007"/>
                        <a:pt x="1212" y="651"/>
                      </a:cubicBezTo>
                      <a:cubicBezTo>
                        <a:pt x="1212" y="290"/>
                        <a:pt x="939" y="1"/>
                        <a:pt x="606" y="1"/>
                      </a:cubicBezTo>
                      <a:close/>
                    </a:path>
                  </a:pathLst>
                </a:custGeom>
                <a:solidFill>
                  <a:srgbClr val="FF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6"/>
                <p:cNvSpPr/>
                <p:nvPr/>
              </p:nvSpPr>
              <p:spPr>
                <a:xfrm>
                  <a:off x="7339375" y="3163450"/>
                  <a:ext cx="13100" cy="10925"/>
                </a:xfrm>
                <a:custGeom>
                  <a:rect b="b" l="l" r="r" t="t"/>
                  <a:pathLst>
                    <a:path extrusionOk="0" h="437" w="524">
                      <a:moveTo>
                        <a:pt x="305" y="1"/>
                      </a:moveTo>
                      <a:cubicBezTo>
                        <a:pt x="301" y="1"/>
                        <a:pt x="298" y="1"/>
                        <a:pt x="295" y="1"/>
                      </a:cubicBezTo>
                      <a:cubicBezTo>
                        <a:pt x="95" y="1"/>
                        <a:pt x="0" y="246"/>
                        <a:pt x="145" y="379"/>
                      </a:cubicBezTo>
                      <a:cubicBezTo>
                        <a:pt x="189" y="419"/>
                        <a:pt x="241" y="436"/>
                        <a:pt x="291" y="436"/>
                      </a:cubicBezTo>
                      <a:cubicBezTo>
                        <a:pt x="411" y="436"/>
                        <a:pt x="523" y="337"/>
                        <a:pt x="511" y="196"/>
                      </a:cubicBezTo>
                      <a:cubicBezTo>
                        <a:pt x="501" y="88"/>
                        <a:pt x="411" y="1"/>
                        <a:pt x="305" y="1"/>
                      </a:cubicBezTo>
                      <a:close/>
                    </a:path>
                  </a:pathLst>
                </a:custGeom>
                <a:solidFill>
                  <a:srgbClr val="FF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6"/>
                <p:cNvSpPr/>
                <p:nvPr/>
              </p:nvSpPr>
              <p:spPr>
                <a:xfrm>
                  <a:off x="7452475" y="3154850"/>
                  <a:ext cx="10875" cy="12950"/>
                </a:xfrm>
                <a:custGeom>
                  <a:rect b="b" l="l" r="r" t="t"/>
                  <a:pathLst>
                    <a:path extrusionOk="0" h="518" w="435">
                      <a:moveTo>
                        <a:pt x="217" y="1"/>
                      </a:moveTo>
                      <a:cubicBezTo>
                        <a:pt x="95" y="1"/>
                        <a:pt x="1" y="112"/>
                        <a:pt x="1" y="256"/>
                      </a:cubicBezTo>
                      <a:cubicBezTo>
                        <a:pt x="1" y="401"/>
                        <a:pt x="95" y="518"/>
                        <a:pt x="217" y="518"/>
                      </a:cubicBezTo>
                      <a:cubicBezTo>
                        <a:pt x="334" y="518"/>
                        <a:pt x="434" y="401"/>
                        <a:pt x="434" y="256"/>
                      </a:cubicBezTo>
                      <a:cubicBezTo>
                        <a:pt x="434" y="112"/>
                        <a:pt x="334" y="1"/>
                        <a:pt x="217" y="1"/>
                      </a:cubicBezTo>
                      <a:close/>
                    </a:path>
                  </a:pathLst>
                </a:custGeom>
                <a:solidFill>
                  <a:srgbClr val="FF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6"/>
                <p:cNvSpPr/>
                <p:nvPr/>
              </p:nvSpPr>
              <p:spPr>
                <a:xfrm>
                  <a:off x="7359100" y="3039800"/>
                  <a:ext cx="37400" cy="18400"/>
                </a:xfrm>
                <a:custGeom>
                  <a:rect b="b" l="l" r="r" t="t"/>
                  <a:pathLst>
                    <a:path extrusionOk="0" h="736" w="1496">
                      <a:moveTo>
                        <a:pt x="396" y="0"/>
                      </a:moveTo>
                      <a:cubicBezTo>
                        <a:pt x="252" y="0"/>
                        <a:pt x="138" y="40"/>
                        <a:pt x="78" y="161"/>
                      </a:cubicBezTo>
                      <a:cubicBezTo>
                        <a:pt x="0" y="323"/>
                        <a:pt x="100" y="639"/>
                        <a:pt x="456" y="712"/>
                      </a:cubicBezTo>
                      <a:cubicBezTo>
                        <a:pt x="537" y="728"/>
                        <a:pt x="632" y="736"/>
                        <a:pt x="729" y="736"/>
                      </a:cubicBezTo>
                      <a:cubicBezTo>
                        <a:pt x="1064" y="736"/>
                        <a:pt x="1438" y="646"/>
                        <a:pt x="1468" y="517"/>
                      </a:cubicBezTo>
                      <a:cubicBezTo>
                        <a:pt x="1496" y="345"/>
                        <a:pt x="1240" y="145"/>
                        <a:pt x="879" y="73"/>
                      </a:cubicBezTo>
                      <a:cubicBezTo>
                        <a:pt x="704" y="37"/>
                        <a:pt x="536" y="0"/>
                        <a:pt x="39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0" name="Google Shape;870;p16"/>
            <p:cNvGrpSpPr/>
            <p:nvPr/>
          </p:nvGrpSpPr>
          <p:grpSpPr>
            <a:xfrm>
              <a:off x="5412712" y="2995199"/>
              <a:ext cx="3057772" cy="1804500"/>
              <a:chOff x="5412712" y="2995199"/>
              <a:chExt cx="3057772" cy="1804500"/>
            </a:xfrm>
          </p:grpSpPr>
          <p:sp>
            <p:nvSpPr>
              <p:cNvPr id="871" name="Google Shape;871;p16"/>
              <p:cNvSpPr/>
              <p:nvPr/>
            </p:nvSpPr>
            <p:spPr>
              <a:xfrm>
                <a:off x="6245684" y="2995199"/>
                <a:ext cx="2224800" cy="18045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6"/>
              <p:cNvSpPr txBox="1"/>
              <p:nvPr/>
            </p:nvSpPr>
            <p:spPr>
              <a:xfrm>
                <a:off x="6617390" y="3296706"/>
                <a:ext cx="1439400" cy="1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Fira Sans Extra Condensed"/>
                    <a:ea typeface="Fira Sans Extra Condensed"/>
                    <a:cs typeface="Fira Sans Extra Condensed"/>
                    <a:sym typeface="Fira Sans Extra Condensed"/>
                  </a:rPr>
                  <a:t>The Portuguese cheese shop</a:t>
                </a:r>
                <a:endParaRPr b="1" sz="1300">
                  <a:solidFill>
                    <a:schemeClr val="lt1"/>
                  </a:solidFill>
                  <a:latin typeface="Fira Sans Extra Condensed"/>
                  <a:ea typeface="Fira Sans Extra Condensed"/>
                  <a:cs typeface="Fira Sans Extra Condensed"/>
                  <a:sym typeface="Fira Sans Extra Condensed"/>
                </a:endParaRPr>
              </a:p>
            </p:txBody>
          </p:sp>
          <p:sp>
            <p:nvSpPr>
              <p:cNvPr id="873" name="Google Shape;873;p16"/>
              <p:cNvSpPr txBox="1"/>
              <p:nvPr/>
            </p:nvSpPr>
            <p:spPr>
              <a:xfrm>
                <a:off x="6414755" y="3517459"/>
                <a:ext cx="1844700" cy="10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Roboto"/>
                    <a:ea typeface="Roboto"/>
                    <a:cs typeface="Roboto"/>
                    <a:sym typeface="Roboto"/>
                  </a:rPr>
                  <a:t>Portuguese cheeses are one of Europe's best kept gastronomic secrets. In order to maintain fidelity to traditional production methods, many of the cheeses are not pasteurized and, therefore, are hardly found and sold outside the country.</a:t>
                </a:r>
                <a:endParaRPr sz="1000">
                  <a:solidFill>
                    <a:schemeClr val="lt1"/>
                  </a:solidFill>
                  <a:latin typeface="Roboto"/>
                  <a:ea typeface="Roboto"/>
                  <a:cs typeface="Roboto"/>
                  <a:sym typeface="Roboto"/>
                </a:endParaRPr>
              </a:p>
            </p:txBody>
          </p:sp>
          <p:cxnSp>
            <p:nvCxnSpPr>
              <p:cNvPr id="874" name="Google Shape;874;p16"/>
              <p:cNvCxnSpPr>
                <a:stCxn id="859" idx="6"/>
                <a:endCxn id="871" idx="2"/>
              </p:cNvCxnSpPr>
              <p:nvPr/>
            </p:nvCxnSpPr>
            <p:spPr>
              <a:xfrm flipH="1" rot="10800000">
                <a:off x="5412712" y="3897413"/>
                <a:ext cx="833100" cy="468300"/>
              </a:xfrm>
              <a:prstGeom prst="bentConnector3">
                <a:avLst>
                  <a:gd fmla="val 49992" name="adj1"/>
                </a:avLst>
              </a:prstGeom>
              <a:noFill/>
              <a:ln cap="flat" cmpd="sng" w="19050">
                <a:solidFill>
                  <a:schemeClr val="accent3"/>
                </a:solidFill>
                <a:prstDash val="solid"/>
                <a:round/>
                <a:headEnd len="med" w="med" type="none"/>
                <a:tailEnd len="med" w="med" type="none"/>
              </a:ln>
            </p:spPr>
          </p:cxnSp>
        </p:grpSp>
      </p:grpSp>
      <p:grpSp>
        <p:nvGrpSpPr>
          <p:cNvPr id="875" name="Google Shape;875;p16"/>
          <p:cNvGrpSpPr/>
          <p:nvPr/>
        </p:nvGrpSpPr>
        <p:grpSpPr>
          <a:xfrm>
            <a:off x="23" y="916955"/>
            <a:ext cx="4821359" cy="2003709"/>
            <a:chOff x="477775" y="1011011"/>
            <a:chExt cx="4343175" cy="1684922"/>
          </a:xfrm>
        </p:grpSpPr>
        <p:grpSp>
          <p:nvGrpSpPr>
            <p:cNvPr id="876" name="Google Shape;876;p16"/>
            <p:cNvGrpSpPr/>
            <p:nvPr/>
          </p:nvGrpSpPr>
          <p:grpSpPr>
            <a:xfrm>
              <a:off x="3935050" y="1410450"/>
              <a:ext cx="885900" cy="885900"/>
              <a:chOff x="454050" y="1558500"/>
              <a:chExt cx="885900" cy="885900"/>
            </a:xfrm>
          </p:grpSpPr>
          <p:sp>
            <p:nvSpPr>
              <p:cNvPr id="877" name="Google Shape;877;p16"/>
              <p:cNvSpPr/>
              <p:nvPr/>
            </p:nvSpPr>
            <p:spPr>
              <a:xfrm>
                <a:off x="454050" y="1558500"/>
                <a:ext cx="885900" cy="885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8" name="Google Shape;878;p16"/>
              <p:cNvGrpSpPr/>
              <p:nvPr/>
            </p:nvGrpSpPr>
            <p:grpSpPr>
              <a:xfrm>
                <a:off x="572464" y="1616620"/>
                <a:ext cx="649291" cy="769861"/>
                <a:chOff x="7182726" y="1496575"/>
                <a:chExt cx="887859" cy="1052873"/>
              </a:xfrm>
            </p:grpSpPr>
            <p:sp>
              <p:nvSpPr>
                <p:cNvPr id="879" name="Google Shape;879;p16"/>
                <p:cNvSpPr/>
                <p:nvPr/>
              </p:nvSpPr>
              <p:spPr>
                <a:xfrm>
                  <a:off x="7228702" y="1875176"/>
                  <a:ext cx="42987" cy="128840"/>
                </a:xfrm>
                <a:custGeom>
                  <a:rect b="b" l="l" r="r" t="t"/>
                  <a:pathLst>
                    <a:path extrusionOk="0" h="2113" w="705">
                      <a:moveTo>
                        <a:pt x="704" y="0"/>
                      </a:moveTo>
                      <a:cubicBezTo>
                        <a:pt x="284" y="119"/>
                        <a:pt x="0" y="494"/>
                        <a:pt x="0" y="926"/>
                      </a:cubicBezTo>
                      <a:lnTo>
                        <a:pt x="0" y="1539"/>
                      </a:lnTo>
                      <a:cubicBezTo>
                        <a:pt x="0" y="1852"/>
                        <a:pt x="256" y="2113"/>
                        <a:pt x="574" y="2113"/>
                      </a:cubicBezTo>
                      <a:lnTo>
                        <a:pt x="704" y="2113"/>
                      </a:lnTo>
                      <a:lnTo>
                        <a:pt x="704"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6"/>
                <p:cNvSpPr/>
                <p:nvPr/>
              </p:nvSpPr>
              <p:spPr>
                <a:xfrm>
                  <a:off x="7182726" y="1807981"/>
                  <a:ext cx="89328" cy="67255"/>
                </a:xfrm>
                <a:custGeom>
                  <a:rect b="b" l="l" r="r" t="t"/>
                  <a:pathLst>
                    <a:path extrusionOk="0" h="1103" w="1465">
                      <a:moveTo>
                        <a:pt x="1464" y="0"/>
                      </a:moveTo>
                      <a:lnTo>
                        <a:pt x="84" y="920"/>
                      </a:lnTo>
                      <a:cubicBezTo>
                        <a:pt x="1" y="976"/>
                        <a:pt x="37" y="1102"/>
                        <a:pt x="134" y="1102"/>
                      </a:cubicBezTo>
                      <a:cubicBezTo>
                        <a:pt x="137" y="1102"/>
                        <a:pt x="139" y="1102"/>
                        <a:pt x="141" y="1102"/>
                      </a:cubicBezTo>
                      <a:lnTo>
                        <a:pt x="1458" y="1102"/>
                      </a:lnTo>
                      <a:lnTo>
                        <a:pt x="1458" y="137"/>
                      </a:lnTo>
                      <a:cubicBezTo>
                        <a:pt x="1458" y="91"/>
                        <a:pt x="1458" y="46"/>
                        <a:pt x="1464" y="0"/>
                      </a:cubicBezTo>
                      <a:close/>
                    </a:path>
                  </a:pathLst>
                </a:custGeom>
                <a:solidFill>
                  <a:srgbClr val="FFC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6"/>
                <p:cNvSpPr/>
                <p:nvPr/>
              </p:nvSpPr>
              <p:spPr>
                <a:xfrm>
                  <a:off x="7198214" y="1496575"/>
                  <a:ext cx="442557" cy="276461"/>
                </a:xfrm>
                <a:custGeom>
                  <a:rect b="b" l="l" r="r" t="t"/>
                  <a:pathLst>
                    <a:path extrusionOk="0" h="4534" w="7258">
                      <a:moveTo>
                        <a:pt x="3653" y="0"/>
                      </a:moveTo>
                      <a:cubicBezTo>
                        <a:pt x="3621" y="0"/>
                        <a:pt x="3588" y="1"/>
                        <a:pt x="3556" y="2"/>
                      </a:cubicBezTo>
                      <a:cubicBezTo>
                        <a:pt x="1267" y="76"/>
                        <a:pt x="0" y="2694"/>
                        <a:pt x="1369" y="4534"/>
                      </a:cubicBezTo>
                      <a:cubicBezTo>
                        <a:pt x="1420" y="4437"/>
                        <a:pt x="1483" y="4341"/>
                        <a:pt x="1551" y="4250"/>
                      </a:cubicBezTo>
                      <a:cubicBezTo>
                        <a:pt x="1483" y="4034"/>
                        <a:pt x="1443" y="3807"/>
                        <a:pt x="1443" y="3580"/>
                      </a:cubicBezTo>
                      <a:cubicBezTo>
                        <a:pt x="1443" y="2518"/>
                        <a:pt x="2232" y="1615"/>
                        <a:pt x="3289" y="1478"/>
                      </a:cubicBezTo>
                      <a:cubicBezTo>
                        <a:pt x="3380" y="1466"/>
                        <a:pt x="3471" y="1461"/>
                        <a:pt x="3561" y="1461"/>
                      </a:cubicBezTo>
                      <a:cubicBezTo>
                        <a:pt x="4512" y="1461"/>
                        <a:pt x="5363" y="2101"/>
                        <a:pt x="5612" y="3040"/>
                      </a:cubicBezTo>
                      <a:cubicBezTo>
                        <a:pt x="5878" y="3250"/>
                        <a:pt x="6032" y="3568"/>
                        <a:pt x="6032" y="3903"/>
                      </a:cubicBezTo>
                      <a:lnTo>
                        <a:pt x="6032" y="4386"/>
                      </a:lnTo>
                      <a:cubicBezTo>
                        <a:pt x="7258" y="2488"/>
                        <a:pt x="5885" y="0"/>
                        <a:pt x="3653" y="0"/>
                      </a:cubicBezTo>
                      <a:close/>
                    </a:path>
                  </a:pathLst>
                </a:custGeom>
                <a:solidFill>
                  <a:srgbClr val="FFC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6"/>
                <p:cNvSpPr/>
                <p:nvPr/>
              </p:nvSpPr>
              <p:spPr>
                <a:xfrm>
                  <a:off x="7265044" y="1585661"/>
                  <a:ext cx="279875" cy="199144"/>
                </a:xfrm>
                <a:custGeom>
                  <a:rect b="b" l="l" r="r" t="t"/>
                  <a:pathLst>
                    <a:path extrusionOk="0" h="3266" w="4590">
                      <a:moveTo>
                        <a:pt x="2481" y="0"/>
                      </a:moveTo>
                      <a:cubicBezTo>
                        <a:pt x="2478" y="0"/>
                        <a:pt x="2474" y="0"/>
                        <a:pt x="2471" y="0"/>
                      </a:cubicBezTo>
                      <a:lnTo>
                        <a:pt x="2465" y="0"/>
                      </a:lnTo>
                      <a:cubicBezTo>
                        <a:pt x="1017" y="0"/>
                        <a:pt x="1" y="1420"/>
                        <a:pt x="461" y="2794"/>
                      </a:cubicBezTo>
                      <a:cubicBezTo>
                        <a:pt x="756" y="2431"/>
                        <a:pt x="1199" y="2215"/>
                        <a:pt x="1665" y="2215"/>
                      </a:cubicBezTo>
                      <a:lnTo>
                        <a:pt x="2091" y="2215"/>
                      </a:lnTo>
                      <a:cubicBezTo>
                        <a:pt x="2340" y="2215"/>
                        <a:pt x="2579" y="2272"/>
                        <a:pt x="2800" y="2386"/>
                      </a:cubicBezTo>
                      <a:cubicBezTo>
                        <a:pt x="2970" y="2181"/>
                        <a:pt x="3196" y="2089"/>
                        <a:pt x="3419" y="2089"/>
                      </a:cubicBezTo>
                      <a:cubicBezTo>
                        <a:pt x="3839" y="2089"/>
                        <a:pt x="4249" y="2413"/>
                        <a:pt x="4249" y="2914"/>
                      </a:cubicBezTo>
                      <a:lnTo>
                        <a:pt x="4249" y="3266"/>
                      </a:lnTo>
                      <a:cubicBezTo>
                        <a:pt x="4470" y="2925"/>
                        <a:pt x="4589" y="2528"/>
                        <a:pt x="4589" y="2119"/>
                      </a:cubicBezTo>
                      <a:cubicBezTo>
                        <a:pt x="4589" y="952"/>
                        <a:pt x="3647" y="0"/>
                        <a:pt x="2481" y="0"/>
                      </a:cubicBez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6"/>
                <p:cNvSpPr/>
                <p:nvPr/>
              </p:nvSpPr>
              <p:spPr>
                <a:xfrm>
                  <a:off x="7462119" y="2381462"/>
                  <a:ext cx="263534" cy="167986"/>
                </a:xfrm>
                <a:custGeom>
                  <a:rect b="b" l="l" r="r" t="t"/>
                  <a:pathLst>
                    <a:path extrusionOk="0" h="2755" w="4322">
                      <a:moveTo>
                        <a:pt x="3930" y="0"/>
                      </a:moveTo>
                      <a:cubicBezTo>
                        <a:pt x="3828" y="23"/>
                        <a:pt x="3726" y="40"/>
                        <a:pt x="3623" y="51"/>
                      </a:cubicBezTo>
                      <a:lnTo>
                        <a:pt x="3788" y="1034"/>
                      </a:lnTo>
                      <a:cubicBezTo>
                        <a:pt x="3868" y="1482"/>
                        <a:pt x="3521" y="1891"/>
                        <a:pt x="3067" y="1891"/>
                      </a:cubicBezTo>
                      <a:lnTo>
                        <a:pt x="1249" y="1891"/>
                      </a:lnTo>
                      <a:cubicBezTo>
                        <a:pt x="795" y="1891"/>
                        <a:pt x="449" y="1477"/>
                        <a:pt x="540" y="1028"/>
                      </a:cubicBezTo>
                      <a:lnTo>
                        <a:pt x="727" y="68"/>
                      </a:lnTo>
                      <a:cubicBezTo>
                        <a:pt x="625" y="63"/>
                        <a:pt x="528" y="51"/>
                        <a:pt x="432" y="34"/>
                      </a:cubicBezTo>
                      <a:cubicBezTo>
                        <a:pt x="432" y="34"/>
                        <a:pt x="432" y="40"/>
                        <a:pt x="432" y="40"/>
                      </a:cubicBezTo>
                      <a:lnTo>
                        <a:pt x="114" y="1658"/>
                      </a:lnTo>
                      <a:cubicBezTo>
                        <a:pt x="0" y="2226"/>
                        <a:pt x="432" y="2755"/>
                        <a:pt x="1011" y="2755"/>
                      </a:cubicBezTo>
                      <a:lnTo>
                        <a:pt x="3305" y="2755"/>
                      </a:lnTo>
                      <a:cubicBezTo>
                        <a:pt x="3885" y="2755"/>
                        <a:pt x="4322" y="2232"/>
                        <a:pt x="4220" y="1664"/>
                      </a:cubicBezTo>
                      <a:lnTo>
                        <a:pt x="3930" y="0"/>
                      </a:lnTo>
                      <a:close/>
                    </a:path>
                  </a:pathLst>
                </a:custGeom>
                <a:solidFill>
                  <a:srgbClr val="FFC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6"/>
                <p:cNvSpPr/>
                <p:nvPr/>
              </p:nvSpPr>
              <p:spPr>
                <a:xfrm>
                  <a:off x="7489802" y="2384572"/>
                  <a:ext cx="208169" cy="112255"/>
                </a:xfrm>
                <a:custGeom>
                  <a:rect b="b" l="l" r="r" t="t"/>
                  <a:pathLst>
                    <a:path extrusionOk="0" h="1841" w="3414">
                      <a:moveTo>
                        <a:pt x="3164" y="0"/>
                      </a:moveTo>
                      <a:cubicBezTo>
                        <a:pt x="2976" y="23"/>
                        <a:pt x="2789" y="40"/>
                        <a:pt x="2601" y="40"/>
                      </a:cubicBezTo>
                      <a:lnTo>
                        <a:pt x="676" y="40"/>
                      </a:lnTo>
                      <a:cubicBezTo>
                        <a:pt x="540" y="40"/>
                        <a:pt x="404" y="34"/>
                        <a:pt x="273" y="23"/>
                      </a:cubicBezTo>
                      <a:lnTo>
                        <a:pt x="86" y="977"/>
                      </a:lnTo>
                      <a:cubicBezTo>
                        <a:pt x="0" y="1426"/>
                        <a:pt x="341" y="1840"/>
                        <a:pt x="795" y="1840"/>
                      </a:cubicBezTo>
                      <a:lnTo>
                        <a:pt x="2613" y="1840"/>
                      </a:lnTo>
                      <a:cubicBezTo>
                        <a:pt x="3073" y="1840"/>
                        <a:pt x="3414" y="1431"/>
                        <a:pt x="3334" y="983"/>
                      </a:cubicBezTo>
                      <a:lnTo>
                        <a:pt x="31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6"/>
                <p:cNvSpPr/>
                <p:nvPr/>
              </p:nvSpPr>
              <p:spPr>
                <a:xfrm>
                  <a:off x="7271629" y="1721028"/>
                  <a:ext cx="798955" cy="665969"/>
                </a:xfrm>
                <a:custGeom>
                  <a:rect b="b" l="l" r="r" t="t"/>
                  <a:pathLst>
                    <a:path extrusionOk="0" h="10922" w="13103">
                      <a:moveTo>
                        <a:pt x="9980" y="0"/>
                      </a:moveTo>
                      <a:cubicBezTo>
                        <a:pt x="9587" y="0"/>
                        <a:pt x="9183" y="76"/>
                        <a:pt x="8786" y="239"/>
                      </a:cubicBezTo>
                      <a:cubicBezTo>
                        <a:pt x="6736" y="1086"/>
                        <a:pt x="6197" y="3743"/>
                        <a:pt x="7753" y="5322"/>
                      </a:cubicBezTo>
                      <a:lnTo>
                        <a:pt x="3544" y="5322"/>
                      </a:lnTo>
                      <a:lnTo>
                        <a:pt x="3544" y="1563"/>
                      </a:lnTo>
                      <a:cubicBezTo>
                        <a:pt x="3544" y="699"/>
                        <a:pt x="2846" y="1"/>
                        <a:pt x="1983" y="1"/>
                      </a:cubicBezTo>
                      <a:lnTo>
                        <a:pt x="1557" y="1"/>
                      </a:lnTo>
                      <a:cubicBezTo>
                        <a:pt x="1091" y="1"/>
                        <a:pt x="648" y="211"/>
                        <a:pt x="353" y="574"/>
                      </a:cubicBezTo>
                      <a:cubicBezTo>
                        <a:pt x="154" y="813"/>
                        <a:pt x="29" y="1114"/>
                        <a:pt x="6" y="1426"/>
                      </a:cubicBezTo>
                      <a:cubicBezTo>
                        <a:pt x="0" y="1472"/>
                        <a:pt x="0" y="1517"/>
                        <a:pt x="0" y="1557"/>
                      </a:cubicBezTo>
                      <a:lnTo>
                        <a:pt x="0" y="6668"/>
                      </a:lnTo>
                      <a:cubicBezTo>
                        <a:pt x="0" y="8753"/>
                        <a:pt x="1505" y="10524"/>
                        <a:pt x="3556" y="10865"/>
                      </a:cubicBezTo>
                      <a:cubicBezTo>
                        <a:pt x="3652" y="10882"/>
                        <a:pt x="3754" y="10894"/>
                        <a:pt x="3851" y="10905"/>
                      </a:cubicBezTo>
                      <a:cubicBezTo>
                        <a:pt x="3987" y="10916"/>
                        <a:pt x="4118" y="10922"/>
                        <a:pt x="4254" y="10922"/>
                      </a:cubicBezTo>
                      <a:lnTo>
                        <a:pt x="6185" y="10922"/>
                      </a:lnTo>
                      <a:cubicBezTo>
                        <a:pt x="6373" y="10922"/>
                        <a:pt x="6554" y="10911"/>
                        <a:pt x="6742" y="10882"/>
                      </a:cubicBezTo>
                      <a:cubicBezTo>
                        <a:pt x="6844" y="10871"/>
                        <a:pt x="6946" y="10848"/>
                        <a:pt x="7048" y="10825"/>
                      </a:cubicBezTo>
                      <a:cubicBezTo>
                        <a:pt x="8866" y="10422"/>
                        <a:pt x="10161" y="8809"/>
                        <a:pt x="10161" y="6947"/>
                      </a:cubicBezTo>
                      <a:lnTo>
                        <a:pt x="10183" y="4289"/>
                      </a:lnTo>
                      <a:cubicBezTo>
                        <a:pt x="10183" y="3624"/>
                        <a:pt x="10729" y="3085"/>
                        <a:pt x="11393" y="3085"/>
                      </a:cubicBezTo>
                      <a:cubicBezTo>
                        <a:pt x="12057" y="3085"/>
                        <a:pt x="12597" y="3624"/>
                        <a:pt x="12597" y="4289"/>
                      </a:cubicBezTo>
                      <a:lnTo>
                        <a:pt x="12597" y="4817"/>
                      </a:lnTo>
                      <a:cubicBezTo>
                        <a:pt x="12926" y="4311"/>
                        <a:pt x="13102" y="3726"/>
                        <a:pt x="13102" y="3124"/>
                      </a:cubicBezTo>
                      <a:cubicBezTo>
                        <a:pt x="13098" y="1327"/>
                        <a:pt x="11628" y="0"/>
                        <a:pt x="998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6"/>
                <p:cNvSpPr/>
                <p:nvPr/>
              </p:nvSpPr>
              <p:spPr>
                <a:xfrm>
                  <a:off x="7306264" y="1802980"/>
                  <a:ext cx="95609" cy="86585"/>
                </a:xfrm>
                <a:custGeom>
                  <a:rect b="b" l="l" r="r" t="t"/>
                  <a:pathLst>
                    <a:path extrusionOk="0" h="1420" w="1568">
                      <a:moveTo>
                        <a:pt x="781" y="0"/>
                      </a:moveTo>
                      <a:cubicBezTo>
                        <a:pt x="458" y="0"/>
                        <a:pt x="169" y="217"/>
                        <a:pt x="91" y="542"/>
                      </a:cubicBezTo>
                      <a:cubicBezTo>
                        <a:pt x="0" y="929"/>
                        <a:pt x="239" y="1309"/>
                        <a:pt x="619" y="1400"/>
                      </a:cubicBezTo>
                      <a:cubicBezTo>
                        <a:pt x="675" y="1413"/>
                        <a:pt x="731" y="1420"/>
                        <a:pt x="785" y="1420"/>
                      </a:cubicBezTo>
                      <a:cubicBezTo>
                        <a:pt x="1106" y="1420"/>
                        <a:pt x="1399" y="1202"/>
                        <a:pt x="1477" y="872"/>
                      </a:cubicBezTo>
                      <a:cubicBezTo>
                        <a:pt x="1568" y="491"/>
                        <a:pt x="1329" y="105"/>
                        <a:pt x="949" y="20"/>
                      </a:cubicBezTo>
                      <a:cubicBezTo>
                        <a:pt x="892" y="7"/>
                        <a:pt x="836" y="0"/>
                        <a:pt x="781" y="0"/>
                      </a:cubicBezTo>
                      <a:close/>
                    </a:path>
                  </a:pathLst>
                </a:custGeom>
                <a:solidFill>
                  <a:srgbClr val="FFF7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6"/>
                <p:cNvSpPr/>
                <p:nvPr/>
              </p:nvSpPr>
              <p:spPr>
                <a:xfrm>
                  <a:off x="7326325" y="1836639"/>
                  <a:ext cx="49573" cy="33048"/>
                </a:xfrm>
                <a:custGeom>
                  <a:rect b="b" l="l" r="r" t="t"/>
                  <a:pathLst>
                    <a:path extrusionOk="0" h="542" w="813">
                      <a:moveTo>
                        <a:pt x="83" y="1"/>
                      </a:moveTo>
                      <a:cubicBezTo>
                        <a:pt x="47" y="1"/>
                        <a:pt x="9" y="25"/>
                        <a:pt x="6" y="76"/>
                      </a:cubicBezTo>
                      <a:cubicBezTo>
                        <a:pt x="1" y="229"/>
                        <a:pt x="80" y="530"/>
                        <a:pt x="398" y="541"/>
                      </a:cubicBezTo>
                      <a:lnTo>
                        <a:pt x="432" y="541"/>
                      </a:lnTo>
                      <a:cubicBezTo>
                        <a:pt x="722" y="530"/>
                        <a:pt x="807" y="252"/>
                        <a:pt x="813" y="98"/>
                      </a:cubicBezTo>
                      <a:cubicBezTo>
                        <a:pt x="813" y="46"/>
                        <a:pt x="775" y="21"/>
                        <a:pt x="738" y="21"/>
                      </a:cubicBezTo>
                      <a:cubicBezTo>
                        <a:pt x="701" y="21"/>
                        <a:pt x="665" y="45"/>
                        <a:pt x="665" y="93"/>
                      </a:cubicBezTo>
                      <a:cubicBezTo>
                        <a:pt x="665" y="126"/>
                        <a:pt x="649" y="394"/>
                        <a:pt x="406" y="394"/>
                      </a:cubicBezTo>
                      <a:cubicBezTo>
                        <a:pt x="403" y="394"/>
                        <a:pt x="401" y="394"/>
                        <a:pt x="398" y="394"/>
                      </a:cubicBezTo>
                      <a:cubicBezTo>
                        <a:pt x="154" y="388"/>
                        <a:pt x="154" y="93"/>
                        <a:pt x="154" y="76"/>
                      </a:cubicBezTo>
                      <a:cubicBezTo>
                        <a:pt x="157" y="27"/>
                        <a:pt x="120" y="1"/>
                        <a:pt x="83"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6"/>
                <p:cNvSpPr/>
                <p:nvPr/>
              </p:nvSpPr>
              <p:spPr>
                <a:xfrm>
                  <a:off x="7406692" y="2084813"/>
                  <a:ext cx="387923" cy="214327"/>
                </a:xfrm>
                <a:custGeom>
                  <a:rect b="b" l="l" r="r" t="t"/>
                  <a:pathLst>
                    <a:path extrusionOk="0" h="3515" w="6362">
                      <a:moveTo>
                        <a:pt x="3364" y="0"/>
                      </a:moveTo>
                      <a:cubicBezTo>
                        <a:pt x="2587" y="0"/>
                        <a:pt x="1795" y="244"/>
                        <a:pt x="1114" y="748"/>
                      </a:cubicBezTo>
                      <a:lnTo>
                        <a:pt x="404" y="1270"/>
                      </a:lnTo>
                      <a:cubicBezTo>
                        <a:pt x="74" y="1503"/>
                        <a:pt x="0" y="1963"/>
                        <a:pt x="233" y="2287"/>
                      </a:cubicBezTo>
                      <a:cubicBezTo>
                        <a:pt x="830" y="3091"/>
                        <a:pt x="1755" y="3514"/>
                        <a:pt x="2702" y="3514"/>
                      </a:cubicBezTo>
                      <a:cubicBezTo>
                        <a:pt x="3368" y="3514"/>
                        <a:pt x="4045" y="3305"/>
                        <a:pt x="4629" y="2872"/>
                      </a:cubicBezTo>
                      <a:lnTo>
                        <a:pt x="6361" y="1594"/>
                      </a:lnTo>
                      <a:lnTo>
                        <a:pt x="6242" y="1435"/>
                      </a:lnTo>
                      <a:cubicBezTo>
                        <a:pt x="5548" y="494"/>
                        <a:pt x="4470" y="0"/>
                        <a:pt x="3364" y="0"/>
                      </a:cubicBezTo>
                      <a:close/>
                    </a:path>
                  </a:pathLst>
                </a:custGeom>
                <a:solidFill>
                  <a:srgbClr val="FFC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6"/>
                <p:cNvSpPr/>
                <p:nvPr/>
              </p:nvSpPr>
              <p:spPr>
                <a:xfrm>
                  <a:off x="7430594" y="2074142"/>
                  <a:ext cx="345972" cy="190364"/>
                </a:xfrm>
                <a:custGeom>
                  <a:rect b="b" l="l" r="r" t="t"/>
                  <a:pathLst>
                    <a:path extrusionOk="0" h="3122" w="5674">
                      <a:moveTo>
                        <a:pt x="3040" y="1"/>
                      </a:moveTo>
                      <a:cubicBezTo>
                        <a:pt x="2338" y="1"/>
                        <a:pt x="1620" y="222"/>
                        <a:pt x="1000" y="678"/>
                      </a:cubicBezTo>
                      <a:lnTo>
                        <a:pt x="369" y="1144"/>
                      </a:lnTo>
                      <a:cubicBezTo>
                        <a:pt x="74" y="1354"/>
                        <a:pt x="0" y="1758"/>
                        <a:pt x="210" y="2053"/>
                      </a:cubicBezTo>
                      <a:cubicBezTo>
                        <a:pt x="730" y="2754"/>
                        <a:pt x="1540" y="3122"/>
                        <a:pt x="2377" y="3122"/>
                      </a:cubicBezTo>
                      <a:cubicBezTo>
                        <a:pt x="2977" y="3122"/>
                        <a:pt x="3592" y="2933"/>
                        <a:pt x="4123" y="2541"/>
                      </a:cubicBezTo>
                      <a:lnTo>
                        <a:pt x="5674" y="1394"/>
                      </a:lnTo>
                      <a:lnTo>
                        <a:pt x="5566" y="1252"/>
                      </a:lnTo>
                      <a:cubicBezTo>
                        <a:pt x="4961" y="429"/>
                        <a:pt x="4017" y="1"/>
                        <a:pt x="3040" y="1"/>
                      </a:cubicBezTo>
                      <a:close/>
                    </a:path>
                  </a:pathLst>
                </a:custGeom>
                <a:solidFill>
                  <a:srgbClr val="FFD5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6"/>
                <p:cNvSpPr/>
                <p:nvPr/>
              </p:nvSpPr>
              <p:spPr>
                <a:xfrm>
                  <a:off x="7524071" y="2102008"/>
                  <a:ext cx="145486" cy="125365"/>
                </a:xfrm>
                <a:custGeom>
                  <a:rect b="b" l="l" r="r" t="t"/>
                  <a:pathLst>
                    <a:path extrusionOk="0" h="2056" w="2386">
                      <a:moveTo>
                        <a:pt x="1670" y="0"/>
                      </a:moveTo>
                      <a:cubicBezTo>
                        <a:pt x="1445" y="0"/>
                        <a:pt x="1267" y="130"/>
                        <a:pt x="1165" y="227"/>
                      </a:cubicBezTo>
                      <a:cubicBezTo>
                        <a:pt x="1064" y="159"/>
                        <a:pt x="906" y="79"/>
                        <a:pt x="724" y="79"/>
                      </a:cubicBezTo>
                      <a:cubicBezTo>
                        <a:pt x="619" y="79"/>
                        <a:pt x="507" y="105"/>
                        <a:pt x="392" y="176"/>
                      </a:cubicBezTo>
                      <a:cubicBezTo>
                        <a:pt x="114" y="358"/>
                        <a:pt x="1" y="716"/>
                        <a:pt x="131" y="1022"/>
                      </a:cubicBezTo>
                      <a:cubicBezTo>
                        <a:pt x="256" y="1318"/>
                        <a:pt x="569" y="1698"/>
                        <a:pt x="1307" y="2050"/>
                      </a:cubicBezTo>
                      <a:lnTo>
                        <a:pt x="1307" y="2056"/>
                      </a:lnTo>
                      <a:lnTo>
                        <a:pt x="1318" y="2056"/>
                      </a:lnTo>
                      <a:lnTo>
                        <a:pt x="1318" y="2050"/>
                      </a:lnTo>
                      <a:cubicBezTo>
                        <a:pt x="1994" y="1584"/>
                        <a:pt x="2238" y="1153"/>
                        <a:pt x="2312" y="840"/>
                      </a:cubicBezTo>
                      <a:cubicBezTo>
                        <a:pt x="2386" y="517"/>
                        <a:pt x="2221" y="182"/>
                        <a:pt x="1915" y="51"/>
                      </a:cubicBezTo>
                      <a:cubicBezTo>
                        <a:pt x="1828" y="15"/>
                        <a:pt x="1746" y="0"/>
                        <a:pt x="1670" y="0"/>
                      </a:cubicBezTo>
                      <a:close/>
                    </a:path>
                  </a:pathLst>
                </a:custGeom>
                <a:solidFill>
                  <a:srgbClr val="FFC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6"/>
                <p:cNvSpPr/>
                <p:nvPr/>
              </p:nvSpPr>
              <p:spPr>
                <a:xfrm>
                  <a:off x="7329862" y="1894384"/>
                  <a:ext cx="62865" cy="103048"/>
                </a:xfrm>
                <a:custGeom>
                  <a:rect b="b" l="l" r="r" t="t"/>
                  <a:pathLst>
                    <a:path extrusionOk="0" h="1690" w="1031">
                      <a:moveTo>
                        <a:pt x="974" y="1"/>
                      </a:moveTo>
                      <a:cubicBezTo>
                        <a:pt x="963" y="1"/>
                        <a:pt x="952" y="5"/>
                        <a:pt x="942" y="14"/>
                      </a:cubicBezTo>
                      <a:cubicBezTo>
                        <a:pt x="805" y="139"/>
                        <a:pt x="636" y="178"/>
                        <a:pt x="477" y="178"/>
                      </a:cubicBezTo>
                      <a:cubicBezTo>
                        <a:pt x="340" y="178"/>
                        <a:pt x="211" y="149"/>
                        <a:pt x="119" y="122"/>
                      </a:cubicBezTo>
                      <a:cubicBezTo>
                        <a:pt x="109" y="119"/>
                        <a:pt x="98" y="117"/>
                        <a:pt x="89" y="117"/>
                      </a:cubicBezTo>
                      <a:cubicBezTo>
                        <a:pt x="39" y="117"/>
                        <a:pt x="1" y="162"/>
                        <a:pt x="5" y="219"/>
                      </a:cubicBezTo>
                      <a:lnTo>
                        <a:pt x="159" y="1508"/>
                      </a:lnTo>
                      <a:cubicBezTo>
                        <a:pt x="174" y="1627"/>
                        <a:pt x="270" y="1690"/>
                        <a:pt x="367" y="1690"/>
                      </a:cubicBezTo>
                      <a:cubicBezTo>
                        <a:pt x="452" y="1690"/>
                        <a:pt x="536" y="1642"/>
                        <a:pt x="568" y="1542"/>
                      </a:cubicBezTo>
                      <a:lnTo>
                        <a:pt x="1022" y="66"/>
                      </a:lnTo>
                      <a:cubicBezTo>
                        <a:pt x="1030" y="29"/>
                        <a:pt x="1003" y="1"/>
                        <a:pt x="974" y="1"/>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6"/>
                <p:cNvSpPr/>
                <p:nvPr/>
              </p:nvSpPr>
              <p:spPr>
                <a:xfrm>
                  <a:off x="7421692" y="1928287"/>
                  <a:ext cx="25549" cy="21707"/>
                </a:xfrm>
                <a:custGeom>
                  <a:rect b="b" l="l" r="r" t="t"/>
                  <a:pathLst>
                    <a:path extrusionOk="0" h="356" w="419">
                      <a:moveTo>
                        <a:pt x="239" y="0"/>
                      </a:moveTo>
                      <a:cubicBezTo>
                        <a:pt x="194" y="0"/>
                        <a:pt x="148" y="17"/>
                        <a:pt x="112" y="55"/>
                      </a:cubicBezTo>
                      <a:cubicBezTo>
                        <a:pt x="0" y="167"/>
                        <a:pt x="81" y="356"/>
                        <a:pt x="236" y="356"/>
                      </a:cubicBezTo>
                      <a:cubicBezTo>
                        <a:pt x="238" y="356"/>
                        <a:pt x="240" y="356"/>
                        <a:pt x="243" y="356"/>
                      </a:cubicBezTo>
                      <a:cubicBezTo>
                        <a:pt x="339" y="356"/>
                        <a:pt x="419" y="276"/>
                        <a:pt x="419" y="180"/>
                      </a:cubicBezTo>
                      <a:cubicBezTo>
                        <a:pt x="419" y="70"/>
                        <a:pt x="330" y="0"/>
                        <a:pt x="239"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6"/>
                <p:cNvSpPr/>
                <p:nvPr/>
              </p:nvSpPr>
              <p:spPr>
                <a:xfrm>
                  <a:off x="7389374" y="1928530"/>
                  <a:ext cx="23963" cy="21768"/>
                </a:xfrm>
                <a:custGeom>
                  <a:rect b="b" l="l" r="r" t="t"/>
                  <a:pathLst>
                    <a:path extrusionOk="0" h="357" w="393">
                      <a:moveTo>
                        <a:pt x="198" y="0"/>
                      </a:moveTo>
                      <a:cubicBezTo>
                        <a:pt x="121" y="0"/>
                        <a:pt x="47" y="54"/>
                        <a:pt x="23" y="136"/>
                      </a:cubicBezTo>
                      <a:cubicBezTo>
                        <a:pt x="0" y="227"/>
                        <a:pt x="57" y="329"/>
                        <a:pt x="154" y="352"/>
                      </a:cubicBezTo>
                      <a:cubicBezTo>
                        <a:pt x="167" y="355"/>
                        <a:pt x="181" y="357"/>
                        <a:pt x="195" y="357"/>
                      </a:cubicBezTo>
                      <a:cubicBezTo>
                        <a:pt x="272" y="357"/>
                        <a:pt x="345" y="304"/>
                        <a:pt x="370" y="227"/>
                      </a:cubicBezTo>
                      <a:cubicBezTo>
                        <a:pt x="392" y="130"/>
                        <a:pt x="335" y="34"/>
                        <a:pt x="239" y="5"/>
                      </a:cubicBezTo>
                      <a:cubicBezTo>
                        <a:pt x="225" y="2"/>
                        <a:pt x="212" y="0"/>
                        <a:pt x="198"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6"/>
                <p:cNvSpPr/>
                <p:nvPr/>
              </p:nvSpPr>
              <p:spPr>
                <a:xfrm>
                  <a:off x="7408094" y="1946031"/>
                  <a:ext cx="25670" cy="22012"/>
                </a:xfrm>
                <a:custGeom>
                  <a:rect b="b" l="l" r="r" t="t"/>
                  <a:pathLst>
                    <a:path extrusionOk="0" h="361" w="421">
                      <a:moveTo>
                        <a:pt x="181" y="0"/>
                      </a:moveTo>
                      <a:cubicBezTo>
                        <a:pt x="89" y="0"/>
                        <a:pt x="0" y="73"/>
                        <a:pt x="0" y="184"/>
                      </a:cubicBezTo>
                      <a:cubicBezTo>
                        <a:pt x="0" y="281"/>
                        <a:pt x="85" y="360"/>
                        <a:pt x="182" y="360"/>
                      </a:cubicBezTo>
                      <a:cubicBezTo>
                        <a:pt x="341" y="354"/>
                        <a:pt x="420" y="161"/>
                        <a:pt x="307" y="53"/>
                      </a:cubicBezTo>
                      <a:cubicBezTo>
                        <a:pt x="270" y="17"/>
                        <a:pt x="225" y="0"/>
                        <a:pt x="181"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6"/>
                <p:cNvSpPr/>
                <p:nvPr/>
              </p:nvSpPr>
              <p:spPr>
                <a:xfrm>
                  <a:off x="7413582" y="1934384"/>
                  <a:ext cx="12561" cy="10671"/>
                </a:xfrm>
                <a:custGeom>
                  <a:rect b="b" l="l" r="r" t="t"/>
                  <a:pathLst>
                    <a:path extrusionOk="0" h="175" w="206">
                      <a:moveTo>
                        <a:pt x="86" y="0"/>
                      </a:moveTo>
                      <a:cubicBezTo>
                        <a:pt x="41" y="0"/>
                        <a:pt x="1" y="40"/>
                        <a:pt x="7" y="91"/>
                      </a:cubicBezTo>
                      <a:cubicBezTo>
                        <a:pt x="7" y="141"/>
                        <a:pt x="48" y="175"/>
                        <a:pt x="90" y="175"/>
                      </a:cubicBezTo>
                      <a:cubicBezTo>
                        <a:pt x="111" y="175"/>
                        <a:pt x="132" y="167"/>
                        <a:pt x="149" y="148"/>
                      </a:cubicBezTo>
                      <a:cubicBezTo>
                        <a:pt x="205" y="91"/>
                        <a:pt x="166" y="0"/>
                        <a:pt x="86"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6"/>
                <p:cNvSpPr/>
                <p:nvPr/>
              </p:nvSpPr>
              <p:spPr>
                <a:xfrm>
                  <a:off x="7406692" y="1910969"/>
                  <a:ext cx="23963" cy="21890"/>
                </a:xfrm>
                <a:custGeom>
                  <a:rect b="b" l="l" r="r" t="t"/>
                  <a:pathLst>
                    <a:path extrusionOk="0" h="359" w="393">
                      <a:moveTo>
                        <a:pt x="199" y="1"/>
                      </a:moveTo>
                      <a:cubicBezTo>
                        <a:pt x="116" y="1"/>
                        <a:pt x="43" y="55"/>
                        <a:pt x="23" y="140"/>
                      </a:cubicBezTo>
                      <a:cubicBezTo>
                        <a:pt x="0" y="237"/>
                        <a:pt x="63" y="333"/>
                        <a:pt x="159" y="356"/>
                      </a:cubicBezTo>
                      <a:cubicBezTo>
                        <a:pt x="171" y="358"/>
                        <a:pt x="182" y="359"/>
                        <a:pt x="193" y="359"/>
                      </a:cubicBezTo>
                      <a:cubicBezTo>
                        <a:pt x="277" y="359"/>
                        <a:pt x="350" y="305"/>
                        <a:pt x="370" y="220"/>
                      </a:cubicBezTo>
                      <a:cubicBezTo>
                        <a:pt x="392" y="123"/>
                        <a:pt x="330" y="26"/>
                        <a:pt x="233" y="4"/>
                      </a:cubicBezTo>
                      <a:cubicBezTo>
                        <a:pt x="222" y="2"/>
                        <a:pt x="210" y="1"/>
                        <a:pt x="199"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6"/>
                <p:cNvSpPr/>
                <p:nvPr/>
              </p:nvSpPr>
              <p:spPr>
                <a:xfrm>
                  <a:off x="7773768" y="1770907"/>
                  <a:ext cx="119877" cy="110060"/>
                </a:xfrm>
                <a:custGeom>
                  <a:rect b="b" l="l" r="r" t="t"/>
                  <a:pathLst>
                    <a:path extrusionOk="0" h="1805" w="1966">
                      <a:moveTo>
                        <a:pt x="1257" y="1"/>
                      </a:moveTo>
                      <a:cubicBezTo>
                        <a:pt x="1219" y="1"/>
                        <a:pt x="1180" y="4"/>
                        <a:pt x="1142" y="12"/>
                      </a:cubicBezTo>
                      <a:cubicBezTo>
                        <a:pt x="824" y="86"/>
                        <a:pt x="722" y="353"/>
                        <a:pt x="693" y="517"/>
                      </a:cubicBezTo>
                      <a:cubicBezTo>
                        <a:pt x="523" y="517"/>
                        <a:pt x="233" y="574"/>
                        <a:pt x="108" y="870"/>
                      </a:cubicBezTo>
                      <a:cubicBezTo>
                        <a:pt x="0" y="1142"/>
                        <a:pt x="103" y="1449"/>
                        <a:pt x="347" y="1608"/>
                      </a:cubicBezTo>
                      <a:cubicBezTo>
                        <a:pt x="517" y="1713"/>
                        <a:pt x="777" y="1804"/>
                        <a:pt x="1170" y="1804"/>
                      </a:cubicBezTo>
                      <a:cubicBezTo>
                        <a:pt x="1328" y="1804"/>
                        <a:pt x="1507" y="1790"/>
                        <a:pt x="1710" y="1756"/>
                      </a:cubicBezTo>
                      <a:lnTo>
                        <a:pt x="1715" y="1761"/>
                      </a:lnTo>
                      <a:lnTo>
                        <a:pt x="1715" y="1756"/>
                      </a:lnTo>
                      <a:lnTo>
                        <a:pt x="1715" y="1750"/>
                      </a:lnTo>
                      <a:cubicBezTo>
                        <a:pt x="1965" y="1074"/>
                        <a:pt x="1926" y="648"/>
                        <a:pt x="1818" y="387"/>
                      </a:cubicBezTo>
                      <a:cubicBezTo>
                        <a:pt x="1724" y="151"/>
                        <a:pt x="1500" y="1"/>
                        <a:pt x="1257" y="1"/>
                      </a:cubicBezTo>
                      <a:close/>
                    </a:path>
                  </a:pathLst>
                </a:custGeom>
                <a:solidFill>
                  <a:srgbClr val="FFC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6"/>
                <p:cNvSpPr/>
                <p:nvPr/>
              </p:nvSpPr>
              <p:spPr>
                <a:xfrm>
                  <a:off x="7781025" y="1933531"/>
                  <a:ext cx="15975" cy="13841"/>
                </a:xfrm>
                <a:custGeom>
                  <a:rect b="b" l="l" r="r" t="t"/>
                  <a:pathLst>
                    <a:path extrusionOk="0" h="227" w="262">
                      <a:moveTo>
                        <a:pt x="134" y="0"/>
                      </a:moveTo>
                      <a:cubicBezTo>
                        <a:pt x="111" y="0"/>
                        <a:pt x="88" y="7"/>
                        <a:pt x="69" y="20"/>
                      </a:cubicBezTo>
                      <a:cubicBezTo>
                        <a:pt x="18" y="54"/>
                        <a:pt x="1" y="122"/>
                        <a:pt x="35" y="173"/>
                      </a:cubicBezTo>
                      <a:cubicBezTo>
                        <a:pt x="60" y="209"/>
                        <a:pt x="95" y="226"/>
                        <a:pt x="131" y="226"/>
                      </a:cubicBezTo>
                      <a:cubicBezTo>
                        <a:pt x="153" y="226"/>
                        <a:pt x="175" y="220"/>
                        <a:pt x="194" y="207"/>
                      </a:cubicBezTo>
                      <a:cubicBezTo>
                        <a:pt x="245" y="173"/>
                        <a:pt x="262" y="105"/>
                        <a:pt x="228" y="48"/>
                      </a:cubicBezTo>
                      <a:cubicBezTo>
                        <a:pt x="207" y="17"/>
                        <a:pt x="171" y="0"/>
                        <a:pt x="134"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6"/>
                <p:cNvSpPr/>
                <p:nvPr/>
              </p:nvSpPr>
              <p:spPr>
                <a:xfrm>
                  <a:off x="7844074" y="1988531"/>
                  <a:ext cx="30488" cy="25914"/>
                </a:xfrm>
                <a:custGeom>
                  <a:rect b="b" l="l" r="r" t="t"/>
                  <a:pathLst>
                    <a:path extrusionOk="0" h="425" w="500">
                      <a:moveTo>
                        <a:pt x="287" y="1"/>
                      </a:moveTo>
                      <a:cubicBezTo>
                        <a:pt x="234" y="1"/>
                        <a:pt x="180" y="21"/>
                        <a:pt x="137" y="66"/>
                      </a:cubicBezTo>
                      <a:cubicBezTo>
                        <a:pt x="0" y="197"/>
                        <a:pt x="97" y="424"/>
                        <a:pt x="284" y="424"/>
                      </a:cubicBezTo>
                      <a:cubicBezTo>
                        <a:pt x="403" y="424"/>
                        <a:pt x="500" y="328"/>
                        <a:pt x="500" y="208"/>
                      </a:cubicBezTo>
                      <a:cubicBezTo>
                        <a:pt x="496" y="83"/>
                        <a:pt x="393" y="1"/>
                        <a:pt x="287"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6"/>
                <p:cNvSpPr/>
                <p:nvPr/>
              </p:nvSpPr>
              <p:spPr>
                <a:xfrm>
                  <a:off x="7802183" y="1988897"/>
                  <a:ext cx="30183" cy="26219"/>
                </a:xfrm>
                <a:custGeom>
                  <a:rect b="b" l="l" r="r" t="t"/>
                  <a:pathLst>
                    <a:path extrusionOk="0" h="430" w="495">
                      <a:moveTo>
                        <a:pt x="281" y="1"/>
                      </a:moveTo>
                      <a:cubicBezTo>
                        <a:pt x="228" y="1"/>
                        <a:pt x="174" y="21"/>
                        <a:pt x="131" y="66"/>
                      </a:cubicBezTo>
                      <a:cubicBezTo>
                        <a:pt x="0" y="202"/>
                        <a:pt x="97" y="429"/>
                        <a:pt x="284" y="429"/>
                      </a:cubicBezTo>
                      <a:cubicBezTo>
                        <a:pt x="403" y="424"/>
                        <a:pt x="494" y="327"/>
                        <a:pt x="494" y="208"/>
                      </a:cubicBezTo>
                      <a:cubicBezTo>
                        <a:pt x="490" y="83"/>
                        <a:pt x="388" y="1"/>
                        <a:pt x="281"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6"/>
                <p:cNvSpPr/>
                <p:nvPr/>
              </p:nvSpPr>
              <p:spPr>
                <a:xfrm>
                  <a:off x="7827062" y="2009690"/>
                  <a:ext cx="30548" cy="26219"/>
                </a:xfrm>
                <a:custGeom>
                  <a:rect b="b" l="l" r="r" t="t"/>
                  <a:pathLst>
                    <a:path extrusionOk="0" h="430" w="501">
                      <a:moveTo>
                        <a:pt x="219" y="0"/>
                      </a:moveTo>
                      <a:cubicBezTo>
                        <a:pt x="110" y="0"/>
                        <a:pt x="7" y="86"/>
                        <a:pt x="7" y="213"/>
                      </a:cubicBezTo>
                      <a:cubicBezTo>
                        <a:pt x="1" y="333"/>
                        <a:pt x="103" y="429"/>
                        <a:pt x="222" y="429"/>
                      </a:cubicBezTo>
                      <a:cubicBezTo>
                        <a:pt x="410" y="424"/>
                        <a:pt x="501" y="196"/>
                        <a:pt x="364" y="60"/>
                      </a:cubicBezTo>
                      <a:cubicBezTo>
                        <a:pt x="321" y="19"/>
                        <a:pt x="269" y="0"/>
                        <a:pt x="219"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6"/>
                <p:cNvSpPr/>
                <p:nvPr/>
              </p:nvSpPr>
              <p:spPr>
                <a:xfrm>
                  <a:off x="7834135" y="1995665"/>
                  <a:ext cx="14817" cy="12866"/>
                </a:xfrm>
                <a:custGeom>
                  <a:rect b="b" l="l" r="r" t="t"/>
                  <a:pathLst>
                    <a:path extrusionOk="0" h="211" w="243">
                      <a:moveTo>
                        <a:pt x="107" y="0"/>
                      </a:moveTo>
                      <a:cubicBezTo>
                        <a:pt x="52" y="0"/>
                        <a:pt x="0" y="42"/>
                        <a:pt x="4" y="108"/>
                      </a:cubicBezTo>
                      <a:cubicBezTo>
                        <a:pt x="4" y="165"/>
                        <a:pt x="50" y="211"/>
                        <a:pt x="106" y="211"/>
                      </a:cubicBezTo>
                      <a:cubicBezTo>
                        <a:pt x="197" y="211"/>
                        <a:pt x="243" y="97"/>
                        <a:pt x="180" y="29"/>
                      </a:cubicBezTo>
                      <a:cubicBezTo>
                        <a:pt x="159" y="9"/>
                        <a:pt x="133" y="0"/>
                        <a:pt x="107" y="0"/>
                      </a:cubicBezTo>
                      <a:close/>
                    </a:path>
                  </a:pathLst>
                </a:custGeom>
                <a:solidFill>
                  <a:srgbClr val="FFCB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6"/>
                <p:cNvSpPr/>
                <p:nvPr/>
              </p:nvSpPr>
              <p:spPr>
                <a:xfrm>
                  <a:off x="7826757" y="1967555"/>
                  <a:ext cx="30548" cy="26097"/>
                </a:xfrm>
                <a:custGeom>
                  <a:rect b="b" l="l" r="r" t="t"/>
                  <a:pathLst>
                    <a:path extrusionOk="0" h="428" w="501">
                      <a:moveTo>
                        <a:pt x="215" y="0"/>
                      </a:moveTo>
                      <a:cubicBezTo>
                        <a:pt x="107" y="0"/>
                        <a:pt x="6" y="87"/>
                        <a:pt x="6" y="217"/>
                      </a:cubicBezTo>
                      <a:cubicBezTo>
                        <a:pt x="0" y="337"/>
                        <a:pt x="102" y="427"/>
                        <a:pt x="222" y="427"/>
                      </a:cubicBezTo>
                      <a:cubicBezTo>
                        <a:pt x="409" y="422"/>
                        <a:pt x="500" y="195"/>
                        <a:pt x="364" y="64"/>
                      </a:cubicBezTo>
                      <a:cubicBezTo>
                        <a:pt x="320" y="20"/>
                        <a:pt x="267" y="0"/>
                        <a:pt x="215"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6"/>
                <p:cNvSpPr/>
                <p:nvPr/>
              </p:nvSpPr>
              <p:spPr>
                <a:xfrm>
                  <a:off x="7903953" y="1775419"/>
                  <a:ext cx="16341" cy="14329"/>
                </a:xfrm>
                <a:custGeom>
                  <a:rect b="b" l="l" r="r" t="t"/>
                  <a:pathLst>
                    <a:path extrusionOk="0" h="235" w="268">
                      <a:moveTo>
                        <a:pt x="154" y="0"/>
                      </a:moveTo>
                      <a:cubicBezTo>
                        <a:pt x="52" y="0"/>
                        <a:pt x="1" y="125"/>
                        <a:pt x="75" y="199"/>
                      </a:cubicBezTo>
                      <a:cubicBezTo>
                        <a:pt x="97" y="223"/>
                        <a:pt x="125" y="234"/>
                        <a:pt x="153" y="234"/>
                      </a:cubicBezTo>
                      <a:cubicBezTo>
                        <a:pt x="211" y="234"/>
                        <a:pt x="268" y="189"/>
                        <a:pt x="268" y="120"/>
                      </a:cubicBezTo>
                      <a:cubicBezTo>
                        <a:pt x="268" y="52"/>
                        <a:pt x="217" y="0"/>
                        <a:pt x="154"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6"/>
                <p:cNvSpPr/>
                <p:nvPr/>
              </p:nvSpPr>
              <p:spPr>
                <a:xfrm>
                  <a:off x="7903953" y="1797919"/>
                  <a:ext cx="16341" cy="14329"/>
                </a:xfrm>
                <a:custGeom>
                  <a:rect b="b" l="l" r="r" t="t"/>
                  <a:pathLst>
                    <a:path extrusionOk="0" h="235" w="268">
                      <a:moveTo>
                        <a:pt x="154" y="1"/>
                      </a:moveTo>
                      <a:cubicBezTo>
                        <a:pt x="52" y="1"/>
                        <a:pt x="1" y="126"/>
                        <a:pt x="75" y="199"/>
                      </a:cubicBezTo>
                      <a:cubicBezTo>
                        <a:pt x="99" y="224"/>
                        <a:pt x="128" y="234"/>
                        <a:pt x="156" y="234"/>
                      </a:cubicBezTo>
                      <a:cubicBezTo>
                        <a:pt x="214" y="234"/>
                        <a:pt x="268" y="189"/>
                        <a:pt x="268" y="120"/>
                      </a:cubicBezTo>
                      <a:cubicBezTo>
                        <a:pt x="268" y="52"/>
                        <a:pt x="217" y="1"/>
                        <a:pt x="154"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6"/>
                <p:cNvSpPr/>
                <p:nvPr/>
              </p:nvSpPr>
              <p:spPr>
                <a:xfrm>
                  <a:off x="7917489" y="1786822"/>
                  <a:ext cx="14268" cy="13963"/>
                </a:xfrm>
                <a:custGeom>
                  <a:rect b="b" l="l" r="r" t="t"/>
                  <a:pathLst>
                    <a:path extrusionOk="0" h="229" w="234">
                      <a:moveTo>
                        <a:pt x="114" y="1"/>
                      </a:moveTo>
                      <a:cubicBezTo>
                        <a:pt x="51" y="1"/>
                        <a:pt x="0" y="52"/>
                        <a:pt x="0" y="114"/>
                      </a:cubicBezTo>
                      <a:cubicBezTo>
                        <a:pt x="0" y="177"/>
                        <a:pt x="51" y="228"/>
                        <a:pt x="114" y="228"/>
                      </a:cubicBezTo>
                      <a:cubicBezTo>
                        <a:pt x="182" y="228"/>
                        <a:pt x="233" y="177"/>
                        <a:pt x="233" y="114"/>
                      </a:cubicBezTo>
                      <a:cubicBezTo>
                        <a:pt x="233" y="52"/>
                        <a:pt x="182" y="1"/>
                        <a:pt x="114"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6"/>
                <p:cNvSpPr/>
                <p:nvPr/>
              </p:nvSpPr>
              <p:spPr>
                <a:xfrm>
                  <a:off x="7894989" y="1786822"/>
                  <a:ext cx="14207" cy="13963"/>
                </a:xfrm>
                <a:custGeom>
                  <a:rect b="b" l="l" r="r" t="t"/>
                  <a:pathLst>
                    <a:path extrusionOk="0" h="229" w="233">
                      <a:moveTo>
                        <a:pt x="119" y="1"/>
                      </a:moveTo>
                      <a:cubicBezTo>
                        <a:pt x="51" y="1"/>
                        <a:pt x="0" y="52"/>
                        <a:pt x="0" y="114"/>
                      </a:cubicBezTo>
                      <a:cubicBezTo>
                        <a:pt x="0" y="177"/>
                        <a:pt x="51" y="228"/>
                        <a:pt x="119" y="228"/>
                      </a:cubicBezTo>
                      <a:cubicBezTo>
                        <a:pt x="182" y="228"/>
                        <a:pt x="233" y="177"/>
                        <a:pt x="233" y="114"/>
                      </a:cubicBezTo>
                      <a:cubicBezTo>
                        <a:pt x="233" y="52"/>
                        <a:pt x="182" y="1"/>
                        <a:pt x="119" y="1"/>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8" name="Google Shape;908;p16"/>
            <p:cNvGrpSpPr/>
            <p:nvPr/>
          </p:nvGrpSpPr>
          <p:grpSpPr>
            <a:xfrm>
              <a:off x="477775" y="1011011"/>
              <a:ext cx="3457275" cy="1684922"/>
              <a:chOff x="477775" y="1011011"/>
              <a:chExt cx="3457275" cy="1684922"/>
            </a:xfrm>
          </p:grpSpPr>
          <p:sp>
            <p:nvSpPr>
              <p:cNvPr id="909" name="Google Shape;909;p16"/>
              <p:cNvSpPr/>
              <p:nvPr/>
            </p:nvSpPr>
            <p:spPr>
              <a:xfrm>
                <a:off x="477775" y="1011011"/>
                <a:ext cx="1684800" cy="1684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6"/>
              <p:cNvSpPr txBox="1"/>
              <p:nvPr/>
            </p:nvSpPr>
            <p:spPr>
              <a:xfrm>
                <a:off x="603023" y="1304050"/>
                <a:ext cx="1434300" cy="1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Fira Sans Extra Condensed"/>
                    <a:ea typeface="Fira Sans Extra Condensed"/>
                    <a:cs typeface="Fira Sans Extra Condensed"/>
                    <a:sym typeface="Fira Sans Extra Condensed"/>
                  </a:rPr>
                  <a:t>The Legend of the Rooster of Barcelos</a:t>
                </a:r>
                <a:endParaRPr b="1" sz="1300">
                  <a:solidFill>
                    <a:schemeClr val="lt1"/>
                  </a:solidFill>
                  <a:latin typeface="Fira Sans Extra Condensed"/>
                  <a:ea typeface="Fira Sans Extra Condensed"/>
                  <a:cs typeface="Fira Sans Extra Condensed"/>
                  <a:sym typeface="Fira Sans Extra Condensed"/>
                </a:endParaRPr>
              </a:p>
            </p:txBody>
          </p:sp>
          <p:sp>
            <p:nvSpPr>
              <p:cNvPr id="911" name="Google Shape;911;p16"/>
              <p:cNvSpPr txBox="1"/>
              <p:nvPr/>
            </p:nvSpPr>
            <p:spPr>
              <a:xfrm>
                <a:off x="603676" y="1519333"/>
                <a:ext cx="1434300" cy="11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Roboto"/>
                    <a:ea typeface="Roboto"/>
                    <a:cs typeface="Roboto"/>
                    <a:sym typeface="Roboto"/>
                  </a:rPr>
                  <a:t>The legend narrates the miraculous intervention of a dead rooster in the proof of the </a:t>
                </a:r>
                <a:r>
                  <a:rPr lang="en" sz="1100">
                    <a:solidFill>
                      <a:schemeClr val="lt1"/>
                    </a:solidFill>
                    <a:latin typeface="Roboto"/>
                    <a:ea typeface="Roboto"/>
                    <a:cs typeface="Roboto"/>
                    <a:sym typeface="Roboto"/>
                  </a:rPr>
                  <a:t>innocent of a man wrongfully accused.</a:t>
                </a:r>
                <a:endParaRPr sz="1100">
                  <a:solidFill>
                    <a:schemeClr val="lt1"/>
                  </a:solidFill>
                  <a:latin typeface="Roboto"/>
                  <a:ea typeface="Roboto"/>
                  <a:cs typeface="Roboto"/>
                  <a:sym typeface="Roboto"/>
                </a:endParaRPr>
              </a:p>
            </p:txBody>
          </p:sp>
          <p:cxnSp>
            <p:nvCxnSpPr>
              <p:cNvPr id="912" name="Google Shape;912;p16"/>
              <p:cNvCxnSpPr>
                <a:stCxn id="877" idx="2"/>
                <a:endCxn id="909" idx="6"/>
              </p:cNvCxnSpPr>
              <p:nvPr/>
            </p:nvCxnSpPr>
            <p:spPr>
              <a:xfrm rot="10800000">
                <a:off x="2162650" y="1853400"/>
                <a:ext cx="1772400" cy="0"/>
              </a:xfrm>
              <a:prstGeom prst="straightConnector1">
                <a:avLst/>
              </a:prstGeom>
              <a:noFill/>
              <a:ln cap="flat" cmpd="sng" w="19050">
                <a:solidFill>
                  <a:schemeClr val="accent3"/>
                </a:solidFill>
                <a:prstDash val="solid"/>
                <a:round/>
                <a:headEnd len="med" w="med" type="none"/>
                <a:tailEnd len="med" w="med" type="none"/>
              </a:ln>
            </p:spPr>
          </p:cxnSp>
        </p:grpSp>
      </p:grpSp>
      <p:grpSp>
        <p:nvGrpSpPr>
          <p:cNvPr id="913" name="Google Shape;913;p16"/>
          <p:cNvGrpSpPr/>
          <p:nvPr/>
        </p:nvGrpSpPr>
        <p:grpSpPr>
          <a:xfrm>
            <a:off x="-6" y="2492963"/>
            <a:ext cx="4742271" cy="2650425"/>
            <a:chOff x="477775" y="2629190"/>
            <a:chExt cx="4197443" cy="2107358"/>
          </a:xfrm>
        </p:grpSpPr>
        <p:sp>
          <p:nvSpPr>
            <p:cNvPr id="914" name="Google Shape;914;p16"/>
            <p:cNvSpPr/>
            <p:nvPr/>
          </p:nvSpPr>
          <p:spPr>
            <a:xfrm>
              <a:off x="477775" y="3051748"/>
              <a:ext cx="1684800" cy="1684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5" name="Google Shape;915;p16"/>
            <p:cNvGrpSpPr/>
            <p:nvPr/>
          </p:nvGrpSpPr>
          <p:grpSpPr>
            <a:xfrm>
              <a:off x="3581838" y="2629190"/>
              <a:ext cx="1093379" cy="1070673"/>
              <a:chOff x="1535938" y="2571740"/>
              <a:chExt cx="1093379" cy="1070673"/>
            </a:xfrm>
          </p:grpSpPr>
          <p:sp>
            <p:nvSpPr>
              <p:cNvPr id="916" name="Google Shape;916;p16"/>
              <p:cNvSpPr/>
              <p:nvPr/>
            </p:nvSpPr>
            <p:spPr>
              <a:xfrm>
                <a:off x="1535962" y="2756513"/>
                <a:ext cx="885900" cy="885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7" name="Google Shape;917;p16"/>
              <p:cNvGrpSpPr/>
              <p:nvPr/>
            </p:nvGrpSpPr>
            <p:grpSpPr>
              <a:xfrm flipH="1" rot="8396840">
                <a:off x="1550663" y="2863208"/>
                <a:ext cx="1063930" cy="433546"/>
                <a:chOff x="7013150" y="1936900"/>
                <a:chExt cx="383675" cy="156350"/>
              </a:xfrm>
            </p:grpSpPr>
            <p:sp>
              <p:nvSpPr>
                <p:cNvPr id="918" name="Google Shape;918;p16"/>
                <p:cNvSpPr/>
                <p:nvPr/>
              </p:nvSpPr>
              <p:spPr>
                <a:xfrm>
                  <a:off x="7016750" y="1939950"/>
                  <a:ext cx="206525" cy="133250"/>
                </a:xfrm>
                <a:custGeom>
                  <a:rect b="b" l="l" r="r" t="t"/>
                  <a:pathLst>
                    <a:path extrusionOk="0" h="5330" w="8261">
                      <a:moveTo>
                        <a:pt x="2855" y="1"/>
                      </a:moveTo>
                      <a:cubicBezTo>
                        <a:pt x="2300" y="1"/>
                        <a:pt x="1744" y="180"/>
                        <a:pt x="1279" y="542"/>
                      </a:cubicBezTo>
                      <a:cubicBezTo>
                        <a:pt x="278" y="1325"/>
                        <a:pt x="1" y="2721"/>
                        <a:pt x="629" y="3821"/>
                      </a:cubicBezTo>
                      <a:cubicBezTo>
                        <a:pt x="1091" y="4649"/>
                        <a:pt x="1957" y="5130"/>
                        <a:pt x="2860" y="5130"/>
                      </a:cubicBezTo>
                      <a:cubicBezTo>
                        <a:pt x="3139" y="5130"/>
                        <a:pt x="3421" y="5084"/>
                        <a:pt x="3697" y="4988"/>
                      </a:cubicBezTo>
                      <a:cubicBezTo>
                        <a:pt x="3858" y="4929"/>
                        <a:pt x="4027" y="4899"/>
                        <a:pt x="4195" y="4899"/>
                      </a:cubicBezTo>
                      <a:cubicBezTo>
                        <a:pt x="4434" y="4899"/>
                        <a:pt x="4671" y="4958"/>
                        <a:pt x="4886" y="5072"/>
                      </a:cubicBezTo>
                      <a:cubicBezTo>
                        <a:pt x="5202" y="5244"/>
                        <a:pt x="5549" y="5330"/>
                        <a:pt x="5896" y="5330"/>
                      </a:cubicBezTo>
                      <a:cubicBezTo>
                        <a:pt x="6331" y="5330"/>
                        <a:pt x="6764" y="5196"/>
                        <a:pt x="7132" y="4933"/>
                      </a:cubicBezTo>
                      <a:cubicBezTo>
                        <a:pt x="7999" y="4305"/>
                        <a:pt x="8260" y="3126"/>
                        <a:pt x="7732" y="2193"/>
                      </a:cubicBezTo>
                      <a:cubicBezTo>
                        <a:pt x="7359" y="1530"/>
                        <a:pt x="6657" y="1121"/>
                        <a:pt x="5901" y="1121"/>
                      </a:cubicBezTo>
                      <a:cubicBezTo>
                        <a:pt x="5857" y="1121"/>
                        <a:pt x="5814" y="1123"/>
                        <a:pt x="5770" y="1125"/>
                      </a:cubicBezTo>
                      <a:cubicBezTo>
                        <a:pt x="5737" y="1128"/>
                        <a:pt x="5704" y="1129"/>
                        <a:pt x="5671" y="1129"/>
                      </a:cubicBezTo>
                      <a:cubicBezTo>
                        <a:pt x="5283" y="1129"/>
                        <a:pt x="4906" y="980"/>
                        <a:pt x="4620" y="708"/>
                      </a:cubicBezTo>
                      <a:cubicBezTo>
                        <a:pt x="4129" y="238"/>
                        <a:pt x="3493" y="1"/>
                        <a:pt x="2855" y="1"/>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6"/>
                <p:cNvSpPr/>
                <p:nvPr/>
              </p:nvSpPr>
              <p:spPr>
                <a:xfrm>
                  <a:off x="7013150" y="1936950"/>
                  <a:ext cx="211775" cy="139425"/>
                </a:xfrm>
                <a:custGeom>
                  <a:rect b="b" l="l" r="r" t="t"/>
                  <a:pathLst>
                    <a:path extrusionOk="0" h="5577" w="8471">
                      <a:moveTo>
                        <a:pt x="3009" y="243"/>
                      </a:moveTo>
                      <a:cubicBezTo>
                        <a:pt x="3597" y="243"/>
                        <a:pt x="4195" y="455"/>
                        <a:pt x="4680" y="917"/>
                      </a:cubicBezTo>
                      <a:cubicBezTo>
                        <a:pt x="4990" y="1206"/>
                        <a:pt x="5400" y="1371"/>
                        <a:pt x="5826" y="1371"/>
                      </a:cubicBezTo>
                      <a:cubicBezTo>
                        <a:pt x="5859" y="1371"/>
                        <a:pt x="5892" y="1370"/>
                        <a:pt x="5925" y="1368"/>
                      </a:cubicBezTo>
                      <a:cubicBezTo>
                        <a:pt x="5964" y="1365"/>
                        <a:pt x="6003" y="1364"/>
                        <a:pt x="6042" y="1364"/>
                      </a:cubicBezTo>
                      <a:cubicBezTo>
                        <a:pt x="6754" y="1364"/>
                        <a:pt x="7417" y="1747"/>
                        <a:pt x="7771" y="2379"/>
                      </a:cubicBezTo>
                      <a:cubicBezTo>
                        <a:pt x="8265" y="3257"/>
                        <a:pt x="8021" y="4369"/>
                        <a:pt x="7204" y="4958"/>
                      </a:cubicBezTo>
                      <a:cubicBezTo>
                        <a:pt x="6858" y="5205"/>
                        <a:pt x="6451" y="5330"/>
                        <a:pt x="6043" y="5330"/>
                      </a:cubicBezTo>
                      <a:cubicBezTo>
                        <a:pt x="5715" y="5330"/>
                        <a:pt x="5385" y="5250"/>
                        <a:pt x="5086" y="5086"/>
                      </a:cubicBezTo>
                      <a:cubicBezTo>
                        <a:pt x="4854" y="4962"/>
                        <a:pt x="4597" y="4899"/>
                        <a:pt x="4338" y="4899"/>
                      </a:cubicBezTo>
                      <a:cubicBezTo>
                        <a:pt x="4157" y="4899"/>
                        <a:pt x="3976" y="4930"/>
                        <a:pt x="3802" y="4992"/>
                      </a:cubicBezTo>
                      <a:cubicBezTo>
                        <a:pt x="3530" y="5086"/>
                        <a:pt x="3258" y="5129"/>
                        <a:pt x="2994" y="5129"/>
                      </a:cubicBezTo>
                      <a:cubicBezTo>
                        <a:pt x="1510" y="5129"/>
                        <a:pt x="273" y="3749"/>
                        <a:pt x="617" y="2168"/>
                      </a:cubicBezTo>
                      <a:cubicBezTo>
                        <a:pt x="876" y="962"/>
                        <a:pt x="1926" y="243"/>
                        <a:pt x="3009" y="243"/>
                      </a:cubicBezTo>
                      <a:close/>
                      <a:moveTo>
                        <a:pt x="3011" y="1"/>
                      </a:moveTo>
                      <a:cubicBezTo>
                        <a:pt x="1819" y="1"/>
                        <a:pt x="663" y="792"/>
                        <a:pt x="378" y="2118"/>
                      </a:cubicBezTo>
                      <a:cubicBezTo>
                        <a:pt x="1" y="3853"/>
                        <a:pt x="1360" y="5373"/>
                        <a:pt x="2989" y="5373"/>
                      </a:cubicBezTo>
                      <a:cubicBezTo>
                        <a:pt x="3280" y="5373"/>
                        <a:pt x="3580" y="5324"/>
                        <a:pt x="3880" y="5220"/>
                      </a:cubicBezTo>
                      <a:cubicBezTo>
                        <a:pt x="4027" y="5167"/>
                        <a:pt x="4182" y="5140"/>
                        <a:pt x="4336" y="5140"/>
                      </a:cubicBezTo>
                      <a:cubicBezTo>
                        <a:pt x="4555" y="5140"/>
                        <a:pt x="4774" y="5193"/>
                        <a:pt x="4969" y="5297"/>
                      </a:cubicBezTo>
                      <a:cubicBezTo>
                        <a:pt x="5308" y="5485"/>
                        <a:pt x="5680" y="5577"/>
                        <a:pt x="6048" y="5577"/>
                      </a:cubicBezTo>
                      <a:cubicBezTo>
                        <a:pt x="6627" y="5577"/>
                        <a:pt x="7198" y="5351"/>
                        <a:pt x="7626" y="4919"/>
                      </a:cubicBezTo>
                      <a:cubicBezTo>
                        <a:pt x="8326" y="4208"/>
                        <a:pt x="8471" y="3124"/>
                        <a:pt x="7982" y="2257"/>
                      </a:cubicBezTo>
                      <a:cubicBezTo>
                        <a:pt x="7589" y="1554"/>
                        <a:pt x="6849" y="1124"/>
                        <a:pt x="6048" y="1124"/>
                      </a:cubicBezTo>
                      <a:cubicBezTo>
                        <a:pt x="6000" y="1124"/>
                        <a:pt x="5952" y="1125"/>
                        <a:pt x="5903" y="1129"/>
                      </a:cubicBezTo>
                      <a:cubicBezTo>
                        <a:pt x="5876" y="1130"/>
                        <a:pt x="5849" y="1131"/>
                        <a:pt x="5822" y="1131"/>
                      </a:cubicBezTo>
                      <a:cubicBezTo>
                        <a:pt x="5461" y="1131"/>
                        <a:pt x="5111" y="993"/>
                        <a:pt x="4847" y="740"/>
                      </a:cubicBezTo>
                      <a:cubicBezTo>
                        <a:pt x="4313" y="233"/>
                        <a:pt x="3657" y="1"/>
                        <a:pt x="3011" y="1"/>
                      </a:cubicBezTo>
                      <a:close/>
                    </a:path>
                  </a:pathLst>
                </a:custGeom>
                <a:solidFill>
                  <a:srgbClr val="A8E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6"/>
                <p:cNvSpPr/>
                <p:nvPr/>
              </p:nvSpPr>
              <p:spPr>
                <a:xfrm>
                  <a:off x="7013275" y="1936900"/>
                  <a:ext cx="211650" cy="139475"/>
                </a:xfrm>
                <a:custGeom>
                  <a:rect b="b" l="l" r="r" t="t"/>
                  <a:pathLst>
                    <a:path extrusionOk="0" h="5579" w="8466">
                      <a:moveTo>
                        <a:pt x="3004" y="123"/>
                      </a:moveTo>
                      <a:cubicBezTo>
                        <a:pt x="3621" y="123"/>
                        <a:pt x="4248" y="346"/>
                        <a:pt x="4759" y="830"/>
                      </a:cubicBezTo>
                      <a:cubicBezTo>
                        <a:pt x="5045" y="1102"/>
                        <a:pt x="5422" y="1251"/>
                        <a:pt x="5810" y="1251"/>
                      </a:cubicBezTo>
                      <a:cubicBezTo>
                        <a:pt x="5843" y="1251"/>
                        <a:pt x="5876" y="1250"/>
                        <a:pt x="5909" y="1247"/>
                      </a:cubicBezTo>
                      <a:cubicBezTo>
                        <a:pt x="5953" y="1245"/>
                        <a:pt x="5996" y="1243"/>
                        <a:pt x="6040" y="1243"/>
                      </a:cubicBezTo>
                      <a:cubicBezTo>
                        <a:pt x="6796" y="1243"/>
                        <a:pt x="7498" y="1652"/>
                        <a:pt x="7871" y="2320"/>
                      </a:cubicBezTo>
                      <a:cubicBezTo>
                        <a:pt x="8399" y="3254"/>
                        <a:pt x="8138" y="4432"/>
                        <a:pt x="7271" y="5055"/>
                      </a:cubicBezTo>
                      <a:cubicBezTo>
                        <a:pt x="6903" y="5320"/>
                        <a:pt x="6471" y="5456"/>
                        <a:pt x="6037" y="5456"/>
                      </a:cubicBezTo>
                      <a:cubicBezTo>
                        <a:pt x="5689" y="5456"/>
                        <a:pt x="5341" y="5369"/>
                        <a:pt x="5025" y="5194"/>
                      </a:cubicBezTo>
                      <a:cubicBezTo>
                        <a:pt x="4811" y="5080"/>
                        <a:pt x="4575" y="5024"/>
                        <a:pt x="4337" y="5024"/>
                      </a:cubicBezTo>
                      <a:cubicBezTo>
                        <a:pt x="4168" y="5024"/>
                        <a:pt x="3998" y="5053"/>
                        <a:pt x="3836" y="5110"/>
                      </a:cubicBezTo>
                      <a:cubicBezTo>
                        <a:pt x="3550" y="5210"/>
                        <a:pt x="3263" y="5256"/>
                        <a:pt x="2986" y="5256"/>
                      </a:cubicBezTo>
                      <a:cubicBezTo>
                        <a:pt x="1430" y="5256"/>
                        <a:pt x="131" y="3808"/>
                        <a:pt x="490" y="2148"/>
                      </a:cubicBezTo>
                      <a:cubicBezTo>
                        <a:pt x="764" y="880"/>
                        <a:pt x="1867" y="123"/>
                        <a:pt x="3004" y="123"/>
                      </a:cubicBezTo>
                      <a:close/>
                      <a:moveTo>
                        <a:pt x="3009" y="0"/>
                      </a:moveTo>
                      <a:cubicBezTo>
                        <a:pt x="1817" y="0"/>
                        <a:pt x="661" y="794"/>
                        <a:pt x="373" y="2120"/>
                      </a:cubicBezTo>
                      <a:cubicBezTo>
                        <a:pt x="0" y="3855"/>
                        <a:pt x="1360" y="5375"/>
                        <a:pt x="2989" y="5375"/>
                      </a:cubicBezTo>
                      <a:cubicBezTo>
                        <a:pt x="3280" y="5375"/>
                        <a:pt x="3580" y="5326"/>
                        <a:pt x="3880" y="5222"/>
                      </a:cubicBezTo>
                      <a:cubicBezTo>
                        <a:pt x="4027" y="5169"/>
                        <a:pt x="4181" y="5142"/>
                        <a:pt x="4335" y="5142"/>
                      </a:cubicBezTo>
                      <a:cubicBezTo>
                        <a:pt x="4552" y="5142"/>
                        <a:pt x="4769" y="5195"/>
                        <a:pt x="4964" y="5299"/>
                      </a:cubicBezTo>
                      <a:cubicBezTo>
                        <a:pt x="5303" y="5487"/>
                        <a:pt x="5673" y="5578"/>
                        <a:pt x="6041" y="5578"/>
                      </a:cubicBezTo>
                      <a:cubicBezTo>
                        <a:pt x="6620" y="5578"/>
                        <a:pt x="7193" y="5351"/>
                        <a:pt x="7621" y="4916"/>
                      </a:cubicBezTo>
                      <a:cubicBezTo>
                        <a:pt x="8321" y="4210"/>
                        <a:pt x="8466" y="3126"/>
                        <a:pt x="7977" y="2259"/>
                      </a:cubicBezTo>
                      <a:cubicBezTo>
                        <a:pt x="7581" y="1553"/>
                        <a:pt x="6836" y="1121"/>
                        <a:pt x="6035" y="1121"/>
                      </a:cubicBezTo>
                      <a:cubicBezTo>
                        <a:pt x="5991" y="1121"/>
                        <a:pt x="5947" y="1123"/>
                        <a:pt x="5904" y="1125"/>
                      </a:cubicBezTo>
                      <a:cubicBezTo>
                        <a:pt x="5870" y="1127"/>
                        <a:pt x="5837" y="1129"/>
                        <a:pt x="5804" y="1129"/>
                      </a:cubicBezTo>
                      <a:cubicBezTo>
                        <a:pt x="5445" y="1129"/>
                        <a:pt x="5102" y="991"/>
                        <a:pt x="4847" y="742"/>
                      </a:cubicBezTo>
                      <a:cubicBezTo>
                        <a:pt x="4312" y="233"/>
                        <a:pt x="3655" y="0"/>
                        <a:pt x="3009"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6"/>
                <p:cNvSpPr/>
                <p:nvPr/>
              </p:nvSpPr>
              <p:spPr>
                <a:xfrm>
                  <a:off x="7122350" y="1996050"/>
                  <a:ext cx="51725" cy="42900"/>
                </a:xfrm>
                <a:custGeom>
                  <a:rect b="b" l="l" r="r" t="t"/>
                  <a:pathLst>
                    <a:path extrusionOk="0" h="1716" w="2069">
                      <a:moveTo>
                        <a:pt x="1104" y="0"/>
                      </a:moveTo>
                      <a:cubicBezTo>
                        <a:pt x="951" y="0"/>
                        <a:pt x="793" y="43"/>
                        <a:pt x="646" y="138"/>
                      </a:cubicBezTo>
                      <a:cubicBezTo>
                        <a:pt x="1" y="549"/>
                        <a:pt x="173" y="1533"/>
                        <a:pt x="918" y="1694"/>
                      </a:cubicBezTo>
                      <a:cubicBezTo>
                        <a:pt x="981" y="1708"/>
                        <a:pt x="1045" y="1715"/>
                        <a:pt x="1107" y="1715"/>
                      </a:cubicBezTo>
                      <a:cubicBezTo>
                        <a:pt x="1499" y="1715"/>
                        <a:pt x="1854" y="1442"/>
                        <a:pt x="1941" y="1044"/>
                      </a:cubicBezTo>
                      <a:cubicBezTo>
                        <a:pt x="2069" y="471"/>
                        <a:pt x="1612" y="0"/>
                        <a:pt x="1104"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6"/>
                <p:cNvSpPr/>
                <p:nvPr/>
              </p:nvSpPr>
              <p:spPr>
                <a:xfrm>
                  <a:off x="7122100" y="1995750"/>
                  <a:ext cx="51550" cy="43275"/>
                </a:xfrm>
                <a:custGeom>
                  <a:rect b="b" l="l" r="r" t="t"/>
                  <a:pathLst>
                    <a:path extrusionOk="0" h="1731" w="2062">
                      <a:moveTo>
                        <a:pt x="1115" y="0"/>
                      </a:moveTo>
                      <a:cubicBezTo>
                        <a:pt x="515" y="0"/>
                        <a:pt x="1" y="661"/>
                        <a:pt x="361" y="1295"/>
                      </a:cubicBezTo>
                      <a:cubicBezTo>
                        <a:pt x="483" y="1506"/>
                        <a:pt x="689" y="1661"/>
                        <a:pt x="928" y="1711"/>
                      </a:cubicBezTo>
                      <a:cubicBezTo>
                        <a:pt x="989" y="1724"/>
                        <a:pt x="1049" y="1730"/>
                        <a:pt x="1109" y="1730"/>
                      </a:cubicBezTo>
                      <a:cubicBezTo>
                        <a:pt x="1444" y="1730"/>
                        <a:pt x="1754" y="1538"/>
                        <a:pt x="1895" y="1222"/>
                      </a:cubicBezTo>
                      <a:cubicBezTo>
                        <a:pt x="2062" y="850"/>
                        <a:pt x="1945" y="416"/>
                        <a:pt x="1623" y="172"/>
                      </a:cubicBezTo>
                      <a:cubicBezTo>
                        <a:pt x="1458" y="52"/>
                        <a:pt x="1283" y="0"/>
                        <a:pt x="111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
                <p:cNvSpPr/>
                <p:nvPr/>
              </p:nvSpPr>
              <p:spPr>
                <a:xfrm>
                  <a:off x="7123750" y="1992975"/>
                  <a:ext cx="51450" cy="49200"/>
                </a:xfrm>
                <a:custGeom>
                  <a:rect b="b" l="l" r="r" t="t"/>
                  <a:pathLst>
                    <a:path extrusionOk="0" h="1968" w="2058">
                      <a:moveTo>
                        <a:pt x="1032" y="241"/>
                      </a:moveTo>
                      <a:cubicBezTo>
                        <a:pt x="1088" y="241"/>
                        <a:pt x="1146" y="247"/>
                        <a:pt x="1207" y="261"/>
                      </a:cubicBezTo>
                      <a:cubicBezTo>
                        <a:pt x="1412" y="305"/>
                        <a:pt x="1590" y="433"/>
                        <a:pt x="1690" y="616"/>
                      </a:cubicBezTo>
                      <a:cubicBezTo>
                        <a:pt x="1998" y="1162"/>
                        <a:pt x="1556" y="1728"/>
                        <a:pt x="1044" y="1728"/>
                      </a:cubicBezTo>
                      <a:cubicBezTo>
                        <a:pt x="899" y="1728"/>
                        <a:pt x="748" y="1682"/>
                        <a:pt x="606" y="1578"/>
                      </a:cubicBezTo>
                      <a:cubicBezTo>
                        <a:pt x="11" y="1137"/>
                        <a:pt x="358" y="241"/>
                        <a:pt x="1032" y="241"/>
                      </a:cubicBezTo>
                      <a:close/>
                      <a:moveTo>
                        <a:pt x="1045" y="1"/>
                      </a:moveTo>
                      <a:cubicBezTo>
                        <a:pt x="938" y="1"/>
                        <a:pt x="829" y="18"/>
                        <a:pt x="723" y="55"/>
                      </a:cubicBezTo>
                      <a:cubicBezTo>
                        <a:pt x="273" y="205"/>
                        <a:pt x="0" y="661"/>
                        <a:pt x="73" y="1128"/>
                      </a:cubicBezTo>
                      <a:cubicBezTo>
                        <a:pt x="139" y="1600"/>
                        <a:pt x="534" y="1950"/>
                        <a:pt x="1012" y="1967"/>
                      </a:cubicBezTo>
                      <a:cubicBezTo>
                        <a:pt x="1024" y="1967"/>
                        <a:pt x="1035" y="1968"/>
                        <a:pt x="1047" y="1968"/>
                      </a:cubicBezTo>
                      <a:cubicBezTo>
                        <a:pt x="1505" y="1968"/>
                        <a:pt x="1904" y="1644"/>
                        <a:pt x="2007" y="1194"/>
                      </a:cubicBezTo>
                      <a:cubicBezTo>
                        <a:pt x="2057" y="955"/>
                        <a:pt x="2018" y="711"/>
                        <a:pt x="1901" y="500"/>
                      </a:cubicBezTo>
                      <a:cubicBezTo>
                        <a:pt x="1723" y="185"/>
                        <a:pt x="1392" y="1"/>
                        <a:pt x="1045" y="1"/>
                      </a:cubicBezTo>
                      <a:close/>
                    </a:path>
                  </a:pathLst>
                </a:custGeom>
                <a:solidFill>
                  <a:srgbClr val="A8E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6"/>
                <p:cNvSpPr/>
                <p:nvPr/>
              </p:nvSpPr>
              <p:spPr>
                <a:xfrm>
                  <a:off x="7064275" y="1977675"/>
                  <a:ext cx="16275" cy="45950"/>
                </a:xfrm>
                <a:custGeom>
                  <a:rect b="b" l="l" r="r" t="t"/>
                  <a:pathLst>
                    <a:path extrusionOk="0" h="1838" w="651">
                      <a:moveTo>
                        <a:pt x="485" y="0"/>
                      </a:moveTo>
                      <a:cubicBezTo>
                        <a:pt x="422" y="0"/>
                        <a:pt x="366" y="46"/>
                        <a:pt x="356" y="111"/>
                      </a:cubicBezTo>
                      <a:lnTo>
                        <a:pt x="17" y="1667"/>
                      </a:lnTo>
                      <a:cubicBezTo>
                        <a:pt x="0" y="1740"/>
                        <a:pt x="45" y="1817"/>
                        <a:pt x="123" y="1834"/>
                      </a:cubicBezTo>
                      <a:cubicBezTo>
                        <a:pt x="133" y="1836"/>
                        <a:pt x="143" y="1837"/>
                        <a:pt x="153" y="1837"/>
                      </a:cubicBezTo>
                      <a:cubicBezTo>
                        <a:pt x="220" y="1837"/>
                        <a:pt x="281" y="1791"/>
                        <a:pt x="295" y="1723"/>
                      </a:cubicBezTo>
                      <a:lnTo>
                        <a:pt x="634" y="172"/>
                      </a:lnTo>
                      <a:cubicBezTo>
                        <a:pt x="651" y="94"/>
                        <a:pt x="601" y="17"/>
                        <a:pt x="523" y="5"/>
                      </a:cubicBezTo>
                      <a:cubicBezTo>
                        <a:pt x="510" y="2"/>
                        <a:pt x="498" y="0"/>
                        <a:pt x="485"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6"/>
                <p:cNvSpPr/>
                <p:nvPr/>
              </p:nvSpPr>
              <p:spPr>
                <a:xfrm>
                  <a:off x="7070100" y="1984200"/>
                  <a:ext cx="11850" cy="34350"/>
                </a:xfrm>
                <a:custGeom>
                  <a:rect b="b" l="l" r="r" t="t"/>
                  <a:pathLst>
                    <a:path extrusionOk="0" h="1374" w="474">
                      <a:moveTo>
                        <a:pt x="290" y="0"/>
                      </a:moveTo>
                      <a:lnTo>
                        <a:pt x="1" y="1334"/>
                      </a:lnTo>
                      <a:lnTo>
                        <a:pt x="184" y="1373"/>
                      </a:lnTo>
                      <a:lnTo>
                        <a:pt x="473" y="45"/>
                      </a:lnTo>
                      <a:lnTo>
                        <a:pt x="290"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6"/>
                <p:cNvSpPr/>
                <p:nvPr/>
              </p:nvSpPr>
              <p:spPr>
                <a:xfrm>
                  <a:off x="7191550" y="2015600"/>
                  <a:ext cx="148725" cy="54225"/>
                </a:xfrm>
                <a:custGeom>
                  <a:rect b="b" l="l" r="r" t="t"/>
                  <a:pathLst>
                    <a:path extrusionOk="0" h="2169" w="5949">
                      <a:moveTo>
                        <a:pt x="201" y="0"/>
                      </a:moveTo>
                      <a:lnTo>
                        <a:pt x="1" y="917"/>
                      </a:lnTo>
                      <a:lnTo>
                        <a:pt x="5748" y="2168"/>
                      </a:lnTo>
                      <a:lnTo>
                        <a:pt x="5948" y="1251"/>
                      </a:lnTo>
                      <a:lnTo>
                        <a:pt x="201" y="0"/>
                      </a:lnTo>
                      <a:close/>
                    </a:path>
                  </a:pathLst>
                </a:custGeom>
                <a:solidFill>
                  <a:srgbClr val="A8E1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6"/>
                <p:cNvSpPr/>
                <p:nvPr/>
              </p:nvSpPr>
              <p:spPr>
                <a:xfrm>
                  <a:off x="7335250" y="2043500"/>
                  <a:ext cx="61575" cy="42000"/>
                </a:xfrm>
                <a:custGeom>
                  <a:rect b="b" l="l" r="r" t="t"/>
                  <a:pathLst>
                    <a:path extrusionOk="0" h="1680" w="2463">
                      <a:moveTo>
                        <a:pt x="565" y="254"/>
                      </a:moveTo>
                      <a:cubicBezTo>
                        <a:pt x="575" y="254"/>
                        <a:pt x="585" y="255"/>
                        <a:pt x="595" y="257"/>
                      </a:cubicBezTo>
                      <a:lnTo>
                        <a:pt x="2046" y="574"/>
                      </a:lnTo>
                      <a:cubicBezTo>
                        <a:pt x="2179" y="602"/>
                        <a:pt x="2207" y="785"/>
                        <a:pt x="2085" y="852"/>
                      </a:cubicBezTo>
                      <a:cubicBezTo>
                        <a:pt x="2060" y="864"/>
                        <a:pt x="2035" y="871"/>
                        <a:pt x="2007" y="871"/>
                      </a:cubicBezTo>
                      <a:cubicBezTo>
                        <a:pt x="1998" y="871"/>
                        <a:pt x="1989" y="870"/>
                        <a:pt x="1979" y="869"/>
                      </a:cubicBezTo>
                      <a:lnTo>
                        <a:pt x="534" y="552"/>
                      </a:lnTo>
                      <a:cubicBezTo>
                        <a:pt x="451" y="535"/>
                        <a:pt x="400" y="452"/>
                        <a:pt x="417" y="374"/>
                      </a:cubicBezTo>
                      <a:cubicBezTo>
                        <a:pt x="432" y="301"/>
                        <a:pt x="497" y="254"/>
                        <a:pt x="565" y="254"/>
                      </a:cubicBezTo>
                      <a:close/>
                      <a:moveTo>
                        <a:pt x="434" y="809"/>
                      </a:moveTo>
                      <a:cubicBezTo>
                        <a:pt x="446" y="809"/>
                        <a:pt x="459" y="810"/>
                        <a:pt x="473" y="813"/>
                      </a:cubicBezTo>
                      <a:lnTo>
                        <a:pt x="1923" y="1130"/>
                      </a:lnTo>
                      <a:cubicBezTo>
                        <a:pt x="2007" y="1147"/>
                        <a:pt x="2057" y="1224"/>
                        <a:pt x="2040" y="1308"/>
                      </a:cubicBezTo>
                      <a:cubicBezTo>
                        <a:pt x="2029" y="1347"/>
                        <a:pt x="2001" y="1386"/>
                        <a:pt x="1968" y="1408"/>
                      </a:cubicBezTo>
                      <a:cubicBezTo>
                        <a:pt x="1946" y="1419"/>
                        <a:pt x="1923" y="1425"/>
                        <a:pt x="1899" y="1425"/>
                      </a:cubicBezTo>
                      <a:cubicBezTo>
                        <a:pt x="1887" y="1425"/>
                        <a:pt x="1874" y="1423"/>
                        <a:pt x="1862" y="1419"/>
                      </a:cubicBezTo>
                      <a:lnTo>
                        <a:pt x="412" y="1108"/>
                      </a:lnTo>
                      <a:cubicBezTo>
                        <a:pt x="231" y="1066"/>
                        <a:pt x="271" y="809"/>
                        <a:pt x="434" y="809"/>
                      </a:cubicBezTo>
                      <a:close/>
                      <a:moveTo>
                        <a:pt x="452" y="0"/>
                      </a:moveTo>
                      <a:cubicBezTo>
                        <a:pt x="335" y="0"/>
                        <a:pt x="228" y="82"/>
                        <a:pt x="195" y="196"/>
                      </a:cubicBezTo>
                      <a:lnTo>
                        <a:pt x="195" y="207"/>
                      </a:lnTo>
                      <a:lnTo>
                        <a:pt x="184" y="279"/>
                      </a:lnTo>
                      <a:lnTo>
                        <a:pt x="178" y="296"/>
                      </a:lnTo>
                      <a:lnTo>
                        <a:pt x="178" y="313"/>
                      </a:lnTo>
                      <a:lnTo>
                        <a:pt x="150" y="430"/>
                      </a:lnTo>
                      <a:lnTo>
                        <a:pt x="145" y="463"/>
                      </a:lnTo>
                      <a:lnTo>
                        <a:pt x="117" y="585"/>
                      </a:lnTo>
                      <a:lnTo>
                        <a:pt x="111" y="613"/>
                      </a:lnTo>
                      <a:lnTo>
                        <a:pt x="84" y="735"/>
                      </a:lnTo>
                      <a:lnTo>
                        <a:pt x="78" y="763"/>
                      </a:lnTo>
                      <a:lnTo>
                        <a:pt x="56" y="885"/>
                      </a:lnTo>
                      <a:lnTo>
                        <a:pt x="45" y="913"/>
                      </a:lnTo>
                      <a:lnTo>
                        <a:pt x="34" y="980"/>
                      </a:lnTo>
                      <a:cubicBezTo>
                        <a:pt x="0" y="1124"/>
                        <a:pt x="89" y="1269"/>
                        <a:pt x="234" y="1297"/>
                      </a:cubicBezTo>
                      <a:lnTo>
                        <a:pt x="1957" y="1675"/>
                      </a:lnTo>
                      <a:cubicBezTo>
                        <a:pt x="1975" y="1678"/>
                        <a:pt x="1992" y="1680"/>
                        <a:pt x="2010" y="1680"/>
                      </a:cubicBezTo>
                      <a:cubicBezTo>
                        <a:pt x="2134" y="1680"/>
                        <a:pt x="2244" y="1596"/>
                        <a:pt x="2274" y="1469"/>
                      </a:cubicBezTo>
                      <a:lnTo>
                        <a:pt x="2435" y="696"/>
                      </a:lnTo>
                      <a:cubicBezTo>
                        <a:pt x="2463" y="552"/>
                        <a:pt x="2374" y="413"/>
                        <a:pt x="2229" y="380"/>
                      </a:cubicBezTo>
                      <a:lnTo>
                        <a:pt x="512" y="7"/>
                      </a:lnTo>
                      <a:cubicBezTo>
                        <a:pt x="492" y="2"/>
                        <a:pt x="472" y="0"/>
                        <a:pt x="452"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6"/>
                <p:cNvSpPr/>
                <p:nvPr/>
              </p:nvSpPr>
              <p:spPr>
                <a:xfrm>
                  <a:off x="7374150" y="2086300"/>
                  <a:ext cx="8375" cy="6950"/>
                </a:xfrm>
                <a:custGeom>
                  <a:rect b="b" l="l" r="r" t="t"/>
                  <a:pathLst>
                    <a:path extrusionOk="0" h="278" w="335">
                      <a:moveTo>
                        <a:pt x="180" y="1"/>
                      </a:moveTo>
                      <a:cubicBezTo>
                        <a:pt x="155" y="1"/>
                        <a:pt x="130" y="8"/>
                        <a:pt x="106" y="24"/>
                      </a:cubicBezTo>
                      <a:cubicBezTo>
                        <a:pt x="1" y="90"/>
                        <a:pt x="28" y="246"/>
                        <a:pt x="151" y="274"/>
                      </a:cubicBezTo>
                      <a:cubicBezTo>
                        <a:pt x="160" y="276"/>
                        <a:pt x="170" y="277"/>
                        <a:pt x="179" y="277"/>
                      </a:cubicBezTo>
                      <a:cubicBezTo>
                        <a:pt x="242" y="277"/>
                        <a:pt x="303" y="231"/>
                        <a:pt x="317" y="168"/>
                      </a:cubicBezTo>
                      <a:cubicBezTo>
                        <a:pt x="334" y="75"/>
                        <a:pt x="261" y="1"/>
                        <a:pt x="18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6"/>
                <p:cNvSpPr/>
                <p:nvPr/>
              </p:nvSpPr>
              <p:spPr>
                <a:xfrm>
                  <a:off x="7339975" y="2078800"/>
                  <a:ext cx="8325" cy="6950"/>
                </a:xfrm>
                <a:custGeom>
                  <a:rect b="b" l="l" r="r" t="t"/>
                  <a:pathLst>
                    <a:path extrusionOk="0" h="278" w="333">
                      <a:moveTo>
                        <a:pt x="177" y="1"/>
                      </a:moveTo>
                      <a:cubicBezTo>
                        <a:pt x="152" y="1"/>
                        <a:pt x="125" y="8"/>
                        <a:pt x="100" y="24"/>
                      </a:cubicBezTo>
                      <a:cubicBezTo>
                        <a:pt x="0" y="90"/>
                        <a:pt x="28" y="246"/>
                        <a:pt x="145" y="274"/>
                      </a:cubicBezTo>
                      <a:cubicBezTo>
                        <a:pt x="156" y="276"/>
                        <a:pt x="167" y="277"/>
                        <a:pt x="177" y="277"/>
                      </a:cubicBezTo>
                      <a:cubicBezTo>
                        <a:pt x="242" y="277"/>
                        <a:pt x="297" y="235"/>
                        <a:pt x="312" y="168"/>
                      </a:cubicBezTo>
                      <a:cubicBezTo>
                        <a:pt x="333" y="75"/>
                        <a:pt x="260" y="1"/>
                        <a:pt x="177"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6"/>
                <p:cNvSpPr/>
                <p:nvPr/>
              </p:nvSpPr>
              <p:spPr>
                <a:xfrm>
                  <a:off x="7357050" y="2082550"/>
                  <a:ext cx="8375" cy="6950"/>
                </a:xfrm>
                <a:custGeom>
                  <a:rect b="b" l="l" r="r" t="t"/>
                  <a:pathLst>
                    <a:path extrusionOk="0" h="278" w="335">
                      <a:moveTo>
                        <a:pt x="181" y="1"/>
                      </a:moveTo>
                      <a:cubicBezTo>
                        <a:pt x="156" y="1"/>
                        <a:pt x="130" y="8"/>
                        <a:pt x="107" y="24"/>
                      </a:cubicBezTo>
                      <a:cubicBezTo>
                        <a:pt x="1" y="90"/>
                        <a:pt x="29" y="246"/>
                        <a:pt x="151" y="274"/>
                      </a:cubicBezTo>
                      <a:cubicBezTo>
                        <a:pt x="161" y="276"/>
                        <a:pt x="171" y="277"/>
                        <a:pt x="182" y="277"/>
                      </a:cubicBezTo>
                      <a:cubicBezTo>
                        <a:pt x="244" y="277"/>
                        <a:pt x="303" y="235"/>
                        <a:pt x="318" y="168"/>
                      </a:cubicBezTo>
                      <a:cubicBezTo>
                        <a:pt x="335" y="75"/>
                        <a:pt x="261" y="1"/>
                        <a:pt x="181"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6"/>
                <p:cNvSpPr/>
                <p:nvPr/>
              </p:nvSpPr>
              <p:spPr>
                <a:xfrm>
                  <a:off x="7383475" y="2043400"/>
                  <a:ext cx="8350" cy="7050"/>
                </a:xfrm>
                <a:custGeom>
                  <a:rect b="b" l="l" r="r" t="t"/>
                  <a:pathLst>
                    <a:path extrusionOk="0" h="282" w="334">
                      <a:moveTo>
                        <a:pt x="179" y="0"/>
                      </a:moveTo>
                      <a:cubicBezTo>
                        <a:pt x="155" y="0"/>
                        <a:pt x="130" y="7"/>
                        <a:pt x="106" y="22"/>
                      </a:cubicBezTo>
                      <a:cubicBezTo>
                        <a:pt x="0" y="89"/>
                        <a:pt x="28" y="250"/>
                        <a:pt x="150" y="278"/>
                      </a:cubicBezTo>
                      <a:cubicBezTo>
                        <a:pt x="160" y="280"/>
                        <a:pt x="169" y="281"/>
                        <a:pt x="179" y="281"/>
                      </a:cubicBezTo>
                      <a:cubicBezTo>
                        <a:pt x="242" y="281"/>
                        <a:pt x="302" y="235"/>
                        <a:pt x="317" y="172"/>
                      </a:cubicBezTo>
                      <a:cubicBezTo>
                        <a:pt x="334" y="78"/>
                        <a:pt x="262" y="0"/>
                        <a:pt x="179"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6"/>
                <p:cNvSpPr/>
                <p:nvPr/>
              </p:nvSpPr>
              <p:spPr>
                <a:xfrm>
                  <a:off x="7349275" y="2036000"/>
                  <a:ext cx="8350" cy="6950"/>
                </a:xfrm>
                <a:custGeom>
                  <a:rect b="b" l="l" r="r" t="t"/>
                  <a:pathLst>
                    <a:path extrusionOk="0" h="278" w="334">
                      <a:moveTo>
                        <a:pt x="178" y="1"/>
                      </a:moveTo>
                      <a:cubicBezTo>
                        <a:pt x="152" y="1"/>
                        <a:pt x="126" y="8"/>
                        <a:pt x="101" y="24"/>
                      </a:cubicBezTo>
                      <a:cubicBezTo>
                        <a:pt x="1" y="90"/>
                        <a:pt x="28" y="246"/>
                        <a:pt x="145" y="274"/>
                      </a:cubicBezTo>
                      <a:cubicBezTo>
                        <a:pt x="156" y="276"/>
                        <a:pt x="167" y="277"/>
                        <a:pt x="178" y="277"/>
                      </a:cubicBezTo>
                      <a:cubicBezTo>
                        <a:pt x="244" y="277"/>
                        <a:pt x="302" y="235"/>
                        <a:pt x="312" y="168"/>
                      </a:cubicBezTo>
                      <a:cubicBezTo>
                        <a:pt x="333" y="75"/>
                        <a:pt x="260" y="1"/>
                        <a:pt x="17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6"/>
                <p:cNvSpPr/>
                <p:nvPr/>
              </p:nvSpPr>
              <p:spPr>
                <a:xfrm>
                  <a:off x="7366375" y="2039650"/>
                  <a:ext cx="8375" cy="7050"/>
                </a:xfrm>
                <a:custGeom>
                  <a:rect b="b" l="l" r="r" t="t"/>
                  <a:pathLst>
                    <a:path extrusionOk="0" h="282" w="335">
                      <a:moveTo>
                        <a:pt x="178" y="0"/>
                      </a:moveTo>
                      <a:cubicBezTo>
                        <a:pt x="153" y="0"/>
                        <a:pt x="129" y="7"/>
                        <a:pt x="106" y="22"/>
                      </a:cubicBezTo>
                      <a:cubicBezTo>
                        <a:pt x="0" y="89"/>
                        <a:pt x="28" y="250"/>
                        <a:pt x="150" y="278"/>
                      </a:cubicBezTo>
                      <a:cubicBezTo>
                        <a:pt x="160" y="280"/>
                        <a:pt x="169" y="281"/>
                        <a:pt x="179" y="281"/>
                      </a:cubicBezTo>
                      <a:cubicBezTo>
                        <a:pt x="242" y="281"/>
                        <a:pt x="303" y="235"/>
                        <a:pt x="317" y="172"/>
                      </a:cubicBezTo>
                      <a:cubicBezTo>
                        <a:pt x="334" y="78"/>
                        <a:pt x="259" y="0"/>
                        <a:pt x="178"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6"/>
                <p:cNvSpPr/>
                <p:nvPr/>
              </p:nvSpPr>
              <p:spPr>
                <a:xfrm>
                  <a:off x="7074975" y="2008775"/>
                  <a:ext cx="261400" cy="57575"/>
                </a:xfrm>
                <a:custGeom>
                  <a:rect b="b" l="l" r="r" t="t"/>
                  <a:pathLst>
                    <a:path extrusionOk="0" h="2303" w="10456">
                      <a:moveTo>
                        <a:pt x="6" y="1"/>
                      </a:moveTo>
                      <a:lnTo>
                        <a:pt x="0" y="34"/>
                      </a:lnTo>
                      <a:lnTo>
                        <a:pt x="10450" y="2302"/>
                      </a:lnTo>
                      <a:lnTo>
                        <a:pt x="10456" y="2269"/>
                      </a:lnTo>
                      <a:lnTo>
                        <a:pt x="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6"/>
                <p:cNvSpPr/>
                <p:nvPr/>
              </p:nvSpPr>
              <p:spPr>
                <a:xfrm>
                  <a:off x="7075800" y="2005025"/>
                  <a:ext cx="261425" cy="57575"/>
                </a:xfrm>
                <a:custGeom>
                  <a:rect b="b" l="l" r="r" t="t"/>
                  <a:pathLst>
                    <a:path extrusionOk="0" h="2303" w="10457">
                      <a:moveTo>
                        <a:pt x="6" y="1"/>
                      </a:moveTo>
                      <a:lnTo>
                        <a:pt x="1" y="29"/>
                      </a:lnTo>
                      <a:lnTo>
                        <a:pt x="10451" y="2302"/>
                      </a:lnTo>
                      <a:lnTo>
                        <a:pt x="10456" y="2269"/>
                      </a:lnTo>
                      <a:lnTo>
                        <a:pt x="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6"/>
                <p:cNvSpPr/>
                <p:nvPr/>
              </p:nvSpPr>
              <p:spPr>
                <a:xfrm>
                  <a:off x="7076650" y="2001275"/>
                  <a:ext cx="261400" cy="57425"/>
                </a:xfrm>
                <a:custGeom>
                  <a:rect b="b" l="l" r="r" t="t"/>
                  <a:pathLst>
                    <a:path extrusionOk="0" h="2297" w="10456">
                      <a:moveTo>
                        <a:pt x="6" y="1"/>
                      </a:moveTo>
                      <a:lnTo>
                        <a:pt x="0" y="29"/>
                      </a:lnTo>
                      <a:lnTo>
                        <a:pt x="10450" y="2296"/>
                      </a:lnTo>
                      <a:lnTo>
                        <a:pt x="10455" y="2269"/>
                      </a:lnTo>
                      <a:lnTo>
                        <a:pt x="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6"/>
                <p:cNvSpPr/>
                <p:nvPr/>
              </p:nvSpPr>
              <p:spPr>
                <a:xfrm>
                  <a:off x="7077325" y="1997400"/>
                  <a:ext cx="261425" cy="57550"/>
                </a:xfrm>
                <a:custGeom>
                  <a:rect b="b" l="l" r="r" t="t"/>
                  <a:pathLst>
                    <a:path extrusionOk="0" h="2302" w="10457">
                      <a:moveTo>
                        <a:pt x="7" y="0"/>
                      </a:moveTo>
                      <a:lnTo>
                        <a:pt x="1" y="28"/>
                      </a:lnTo>
                      <a:lnTo>
                        <a:pt x="10451" y="2301"/>
                      </a:lnTo>
                      <a:lnTo>
                        <a:pt x="10456" y="2274"/>
                      </a:lnTo>
                      <a:lnTo>
                        <a:pt x="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a:off x="7078175" y="1993650"/>
                  <a:ext cx="261400" cy="57550"/>
                </a:xfrm>
                <a:custGeom>
                  <a:rect b="b" l="l" r="r" t="t"/>
                  <a:pathLst>
                    <a:path extrusionOk="0" h="2302" w="10456">
                      <a:moveTo>
                        <a:pt x="6" y="0"/>
                      </a:moveTo>
                      <a:lnTo>
                        <a:pt x="0" y="33"/>
                      </a:lnTo>
                      <a:lnTo>
                        <a:pt x="10450" y="2301"/>
                      </a:lnTo>
                      <a:lnTo>
                        <a:pt x="10456" y="2268"/>
                      </a:lnTo>
                      <a:lnTo>
                        <a:pt x="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9" name="Google Shape;939;p16"/>
            <p:cNvGrpSpPr/>
            <p:nvPr/>
          </p:nvGrpSpPr>
          <p:grpSpPr>
            <a:xfrm>
              <a:off x="600470" y="3256913"/>
              <a:ext cx="2981392" cy="1171382"/>
              <a:chOff x="600470" y="3256913"/>
              <a:chExt cx="2981392" cy="1171382"/>
            </a:xfrm>
          </p:grpSpPr>
          <p:sp>
            <p:nvSpPr>
              <p:cNvPr id="940" name="Google Shape;940;p16"/>
              <p:cNvSpPr txBox="1"/>
              <p:nvPr/>
            </p:nvSpPr>
            <p:spPr>
              <a:xfrm>
                <a:off x="603692" y="3544794"/>
                <a:ext cx="1435800" cy="8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Roboto"/>
                    <a:ea typeface="Roboto"/>
                    <a:cs typeface="Roboto"/>
                    <a:sym typeface="Roboto"/>
                  </a:rPr>
                  <a:t>The Portuguese guitar is one of the symbols recognized in Portugal, this simple image can describe Fado, a world music that is Portuguese.</a:t>
                </a:r>
                <a:endParaRPr sz="1100">
                  <a:solidFill>
                    <a:schemeClr val="lt1"/>
                  </a:solidFill>
                  <a:latin typeface="Roboto"/>
                  <a:ea typeface="Roboto"/>
                  <a:cs typeface="Roboto"/>
                  <a:sym typeface="Roboto"/>
                </a:endParaRPr>
              </a:p>
            </p:txBody>
          </p:sp>
          <p:cxnSp>
            <p:nvCxnSpPr>
              <p:cNvPr id="941" name="Google Shape;941;p16"/>
              <p:cNvCxnSpPr>
                <a:stCxn id="916" idx="2"/>
                <a:endCxn id="914" idx="6"/>
              </p:cNvCxnSpPr>
              <p:nvPr/>
            </p:nvCxnSpPr>
            <p:spPr>
              <a:xfrm flipH="1">
                <a:off x="2162562" y="3256913"/>
                <a:ext cx="1419300" cy="637200"/>
              </a:xfrm>
              <a:prstGeom prst="bentConnector3">
                <a:avLst>
                  <a:gd fmla="val 50000" name="adj1"/>
                </a:avLst>
              </a:prstGeom>
              <a:noFill/>
              <a:ln cap="flat" cmpd="sng" w="19050">
                <a:solidFill>
                  <a:schemeClr val="accent4"/>
                </a:solidFill>
                <a:prstDash val="solid"/>
                <a:round/>
                <a:headEnd len="med" w="med" type="none"/>
                <a:tailEnd len="med" w="med" type="none"/>
              </a:ln>
            </p:spPr>
          </p:cxnSp>
          <p:sp>
            <p:nvSpPr>
              <p:cNvPr id="942" name="Google Shape;942;p16"/>
              <p:cNvSpPr txBox="1"/>
              <p:nvPr/>
            </p:nvSpPr>
            <p:spPr>
              <a:xfrm>
                <a:off x="600470" y="3314100"/>
                <a:ext cx="1439400" cy="16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Fira Sans Extra Condensed"/>
                    <a:ea typeface="Fira Sans Extra Condensed"/>
                    <a:cs typeface="Fira Sans Extra Condensed"/>
                    <a:sym typeface="Fira Sans Extra Condensed"/>
                  </a:rPr>
                  <a:t>Portuguese guitar</a:t>
                </a:r>
                <a:endParaRPr b="1" sz="1300">
                  <a:solidFill>
                    <a:schemeClr val="lt1"/>
                  </a:solidFill>
                  <a:latin typeface="Fira Sans Extra Condensed"/>
                  <a:ea typeface="Fira Sans Extra Condensed"/>
                  <a:cs typeface="Fira Sans Extra Condensed"/>
                  <a:sym typeface="Fira Sans Extra Condensed"/>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7"/>
          <p:cNvSpPr txBox="1"/>
          <p:nvPr>
            <p:ph type="title"/>
          </p:nvPr>
        </p:nvSpPr>
        <p:spPr>
          <a:xfrm>
            <a:off x="457200" y="237575"/>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Portugal's</a:t>
            </a:r>
            <a:r>
              <a:rPr lang="en"/>
              <a:t> Wine</a:t>
            </a:r>
            <a:endParaRPr/>
          </a:p>
        </p:txBody>
      </p:sp>
      <p:grpSp>
        <p:nvGrpSpPr>
          <p:cNvPr id="948" name="Google Shape;948;p17"/>
          <p:cNvGrpSpPr/>
          <p:nvPr/>
        </p:nvGrpSpPr>
        <p:grpSpPr>
          <a:xfrm>
            <a:off x="647697" y="1064371"/>
            <a:ext cx="1159079" cy="3665513"/>
            <a:chOff x="1565645" y="1591244"/>
            <a:chExt cx="1228098" cy="3883781"/>
          </a:xfrm>
        </p:grpSpPr>
        <p:sp>
          <p:nvSpPr>
            <p:cNvPr id="949" name="Google Shape;949;p17"/>
            <p:cNvSpPr/>
            <p:nvPr/>
          </p:nvSpPr>
          <p:spPr>
            <a:xfrm>
              <a:off x="1712882" y="1616165"/>
              <a:ext cx="289177" cy="347446"/>
            </a:xfrm>
            <a:custGeom>
              <a:rect b="b" l="l" r="r" t="t"/>
              <a:pathLst>
                <a:path extrusionOk="0" h="2886" w="2402">
                  <a:moveTo>
                    <a:pt x="2152" y="1"/>
                  </a:moveTo>
                  <a:lnTo>
                    <a:pt x="1" y="279"/>
                  </a:lnTo>
                  <a:lnTo>
                    <a:pt x="418" y="2885"/>
                  </a:lnTo>
                  <a:lnTo>
                    <a:pt x="2402" y="2635"/>
                  </a:lnTo>
                  <a:lnTo>
                    <a:pt x="2152" y="1"/>
                  </a:lnTo>
                  <a:close/>
                </a:path>
              </a:pathLst>
            </a:custGeom>
            <a:solidFill>
              <a:srgbClr val="FFCC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7"/>
            <p:cNvSpPr/>
            <p:nvPr/>
          </p:nvSpPr>
          <p:spPr>
            <a:xfrm>
              <a:off x="1710233" y="1591244"/>
              <a:ext cx="264376" cy="84755"/>
            </a:xfrm>
            <a:custGeom>
              <a:rect b="b" l="l" r="r" t="t"/>
              <a:pathLst>
                <a:path extrusionOk="0" h="704" w="2196">
                  <a:moveTo>
                    <a:pt x="1486" y="1"/>
                  </a:moveTo>
                  <a:cubicBezTo>
                    <a:pt x="1353" y="1"/>
                    <a:pt x="1208" y="10"/>
                    <a:pt x="1056" y="30"/>
                  </a:cubicBezTo>
                  <a:cubicBezTo>
                    <a:pt x="462" y="102"/>
                    <a:pt x="0" y="308"/>
                    <a:pt x="23" y="486"/>
                  </a:cubicBezTo>
                  <a:cubicBezTo>
                    <a:pt x="39" y="622"/>
                    <a:pt x="322" y="704"/>
                    <a:pt x="712" y="704"/>
                  </a:cubicBezTo>
                  <a:cubicBezTo>
                    <a:pt x="844" y="704"/>
                    <a:pt x="989" y="694"/>
                    <a:pt x="1140" y="675"/>
                  </a:cubicBezTo>
                  <a:cubicBezTo>
                    <a:pt x="1735" y="597"/>
                    <a:pt x="2196" y="391"/>
                    <a:pt x="2174" y="213"/>
                  </a:cubicBezTo>
                  <a:cubicBezTo>
                    <a:pt x="2157" y="81"/>
                    <a:pt x="1875" y="1"/>
                    <a:pt x="148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7"/>
            <p:cNvSpPr/>
            <p:nvPr/>
          </p:nvSpPr>
          <p:spPr>
            <a:xfrm>
              <a:off x="1770428" y="1724516"/>
              <a:ext cx="36237" cy="36358"/>
            </a:xfrm>
            <a:custGeom>
              <a:rect b="b" l="l" r="r" t="t"/>
              <a:pathLst>
                <a:path extrusionOk="0" h="302" w="301">
                  <a:moveTo>
                    <a:pt x="149" y="1"/>
                  </a:moveTo>
                  <a:cubicBezTo>
                    <a:pt x="146" y="1"/>
                    <a:pt x="143" y="1"/>
                    <a:pt x="140" y="1"/>
                  </a:cubicBezTo>
                  <a:cubicBezTo>
                    <a:pt x="56" y="29"/>
                    <a:pt x="1" y="107"/>
                    <a:pt x="12" y="196"/>
                  </a:cubicBezTo>
                  <a:cubicBezTo>
                    <a:pt x="26" y="256"/>
                    <a:pt x="79" y="301"/>
                    <a:pt x="138" y="301"/>
                  </a:cubicBezTo>
                  <a:cubicBezTo>
                    <a:pt x="149" y="301"/>
                    <a:pt x="161" y="299"/>
                    <a:pt x="173" y="296"/>
                  </a:cubicBezTo>
                  <a:cubicBezTo>
                    <a:pt x="251" y="279"/>
                    <a:pt x="301" y="207"/>
                    <a:pt x="284" y="135"/>
                  </a:cubicBezTo>
                  <a:cubicBezTo>
                    <a:pt x="279" y="60"/>
                    <a:pt x="217" y="1"/>
                    <a:pt x="1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7"/>
            <p:cNvSpPr/>
            <p:nvPr/>
          </p:nvSpPr>
          <p:spPr>
            <a:xfrm>
              <a:off x="1902977" y="1704170"/>
              <a:ext cx="40933" cy="33228"/>
            </a:xfrm>
            <a:custGeom>
              <a:rect b="b" l="l" r="r" t="t"/>
              <a:pathLst>
                <a:path extrusionOk="0" h="276" w="340">
                  <a:moveTo>
                    <a:pt x="176" y="0"/>
                  </a:moveTo>
                  <a:cubicBezTo>
                    <a:pt x="156" y="0"/>
                    <a:pt x="136" y="5"/>
                    <a:pt x="117" y="14"/>
                  </a:cubicBezTo>
                  <a:cubicBezTo>
                    <a:pt x="39" y="37"/>
                    <a:pt x="0" y="120"/>
                    <a:pt x="28" y="192"/>
                  </a:cubicBezTo>
                  <a:cubicBezTo>
                    <a:pt x="61" y="246"/>
                    <a:pt x="122" y="275"/>
                    <a:pt x="185" y="275"/>
                  </a:cubicBezTo>
                  <a:cubicBezTo>
                    <a:pt x="207" y="275"/>
                    <a:pt x="229" y="272"/>
                    <a:pt x="250" y="265"/>
                  </a:cubicBezTo>
                  <a:cubicBezTo>
                    <a:pt x="317" y="231"/>
                    <a:pt x="339" y="148"/>
                    <a:pt x="306" y="81"/>
                  </a:cubicBezTo>
                  <a:cubicBezTo>
                    <a:pt x="278" y="29"/>
                    <a:pt x="227" y="0"/>
                    <a:pt x="1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7"/>
            <p:cNvSpPr/>
            <p:nvPr/>
          </p:nvSpPr>
          <p:spPr>
            <a:xfrm>
              <a:off x="1822677" y="1794583"/>
              <a:ext cx="28894" cy="26727"/>
            </a:xfrm>
            <a:custGeom>
              <a:rect b="b" l="l" r="r" t="t"/>
              <a:pathLst>
                <a:path extrusionOk="0" h="222" w="240">
                  <a:moveTo>
                    <a:pt x="115" y="1"/>
                  </a:moveTo>
                  <a:cubicBezTo>
                    <a:pt x="66" y="1"/>
                    <a:pt x="21" y="38"/>
                    <a:pt x="11" y="92"/>
                  </a:cubicBezTo>
                  <a:cubicBezTo>
                    <a:pt x="0" y="147"/>
                    <a:pt x="39" y="203"/>
                    <a:pt x="95" y="214"/>
                  </a:cubicBezTo>
                  <a:cubicBezTo>
                    <a:pt x="108" y="219"/>
                    <a:pt x="121" y="222"/>
                    <a:pt x="134" y="222"/>
                  </a:cubicBezTo>
                  <a:cubicBezTo>
                    <a:pt x="177" y="222"/>
                    <a:pt x="217" y="195"/>
                    <a:pt x="234" y="153"/>
                  </a:cubicBezTo>
                  <a:cubicBezTo>
                    <a:pt x="239" y="86"/>
                    <a:pt x="200" y="25"/>
                    <a:pt x="134" y="3"/>
                  </a:cubicBezTo>
                  <a:cubicBezTo>
                    <a:pt x="127" y="1"/>
                    <a:pt x="121" y="1"/>
                    <a:pt x="11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7"/>
            <p:cNvSpPr/>
            <p:nvPr/>
          </p:nvSpPr>
          <p:spPr>
            <a:xfrm>
              <a:off x="1903579" y="1820707"/>
              <a:ext cx="28292" cy="26727"/>
            </a:xfrm>
            <a:custGeom>
              <a:rect b="b" l="l" r="r" t="t"/>
              <a:pathLst>
                <a:path extrusionOk="0" h="222" w="235">
                  <a:moveTo>
                    <a:pt x="113" y="1"/>
                  </a:moveTo>
                  <a:cubicBezTo>
                    <a:pt x="61" y="1"/>
                    <a:pt x="17" y="37"/>
                    <a:pt x="12" y="91"/>
                  </a:cubicBezTo>
                  <a:cubicBezTo>
                    <a:pt x="1" y="147"/>
                    <a:pt x="34" y="203"/>
                    <a:pt x="95" y="214"/>
                  </a:cubicBezTo>
                  <a:cubicBezTo>
                    <a:pt x="108" y="219"/>
                    <a:pt x="122" y="221"/>
                    <a:pt x="135" y="221"/>
                  </a:cubicBezTo>
                  <a:cubicBezTo>
                    <a:pt x="177" y="221"/>
                    <a:pt x="217" y="195"/>
                    <a:pt x="234" y="153"/>
                  </a:cubicBezTo>
                  <a:cubicBezTo>
                    <a:pt x="234" y="86"/>
                    <a:pt x="195" y="25"/>
                    <a:pt x="134" y="3"/>
                  </a:cubicBezTo>
                  <a:cubicBezTo>
                    <a:pt x="127" y="1"/>
                    <a:pt x="120" y="1"/>
                    <a:pt x="1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7"/>
            <p:cNvSpPr/>
            <p:nvPr/>
          </p:nvSpPr>
          <p:spPr>
            <a:xfrm>
              <a:off x="1958477" y="1792777"/>
              <a:ext cx="21550" cy="20948"/>
            </a:xfrm>
            <a:custGeom>
              <a:rect b="b" l="l" r="r" t="t"/>
              <a:pathLst>
                <a:path extrusionOk="0" h="174" w="179">
                  <a:moveTo>
                    <a:pt x="93" y="1"/>
                  </a:moveTo>
                  <a:cubicBezTo>
                    <a:pt x="74" y="1"/>
                    <a:pt x="55" y="8"/>
                    <a:pt x="39" y="23"/>
                  </a:cubicBezTo>
                  <a:cubicBezTo>
                    <a:pt x="6" y="51"/>
                    <a:pt x="1" y="101"/>
                    <a:pt x="28" y="134"/>
                  </a:cubicBezTo>
                  <a:cubicBezTo>
                    <a:pt x="43" y="160"/>
                    <a:pt x="70" y="174"/>
                    <a:pt x="97" y="174"/>
                  </a:cubicBezTo>
                  <a:cubicBezTo>
                    <a:pt x="112" y="174"/>
                    <a:pt x="126" y="170"/>
                    <a:pt x="140" y="162"/>
                  </a:cubicBezTo>
                  <a:cubicBezTo>
                    <a:pt x="173" y="129"/>
                    <a:pt x="178" y="73"/>
                    <a:pt x="156" y="29"/>
                  </a:cubicBezTo>
                  <a:cubicBezTo>
                    <a:pt x="138" y="11"/>
                    <a:pt x="115" y="1"/>
                    <a:pt x="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7"/>
            <p:cNvSpPr/>
            <p:nvPr/>
          </p:nvSpPr>
          <p:spPr>
            <a:xfrm>
              <a:off x="1758389" y="1830218"/>
              <a:ext cx="22272" cy="20948"/>
            </a:xfrm>
            <a:custGeom>
              <a:rect b="b" l="l" r="r" t="t"/>
              <a:pathLst>
                <a:path extrusionOk="0" h="174" w="185">
                  <a:moveTo>
                    <a:pt x="95" y="0"/>
                  </a:moveTo>
                  <a:cubicBezTo>
                    <a:pt x="77" y="0"/>
                    <a:pt x="59" y="6"/>
                    <a:pt x="45" y="18"/>
                  </a:cubicBezTo>
                  <a:cubicBezTo>
                    <a:pt x="6" y="46"/>
                    <a:pt x="1" y="96"/>
                    <a:pt x="34" y="135"/>
                  </a:cubicBezTo>
                  <a:cubicBezTo>
                    <a:pt x="49" y="160"/>
                    <a:pt x="73" y="174"/>
                    <a:pt x="99" y="174"/>
                  </a:cubicBezTo>
                  <a:cubicBezTo>
                    <a:pt x="112" y="174"/>
                    <a:pt x="126" y="170"/>
                    <a:pt x="140" y="163"/>
                  </a:cubicBezTo>
                  <a:cubicBezTo>
                    <a:pt x="178" y="124"/>
                    <a:pt x="184" y="68"/>
                    <a:pt x="156" y="29"/>
                  </a:cubicBezTo>
                  <a:cubicBezTo>
                    <a:pt x="140" y="10"/>
                    <a:pt x="118" y="0"/>
                    <a:pt x="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7"/>
            <p:cNvSpPr/>
            <p:nvPr/>
          </p:nvSpPr>
          <p:spPr>
            <a:xfrm>
              <a:off x="1627284" y="2484779"/>
              <a:ext cx="1072795" cy="2701431"/>
            </a:xfrm>
            <a:custGeom>
              <a:rect b="b" l="l" r="r" t="t"/>
              <a:pathLst>
                <a:path extrusionOk="0" h="22439" w="8911">
                  <a:moveTo>
                    <a:pt x="3797" y="0"/>
                  </a:moveTo>
                  <a:lnTo>
                    <a:pt x="1740" y="262"/>
                  </a:lnTo>
                  <a:lnTo>
                    <a:pt x="2112" y="3208"/>
                  </a:lnTo>
                  <a:cubicBezTo>
                    <a:pt x="917" y="3786"/>
                    <a:pt x="0" y="4958"/>
                    <a:pt x="150" y="6176"/>
                  </a:cubicBezTo>
                  <a:lnTo>
                    <a:pt x="1985" y="20616"/>
                  </a:lnTo>
                  <a:cubicBezTo>
                    <a:pt x="2151" y="21932"/>
                    <a:pt x="3268" y="22439"/>
                    <a:pt x="4709" y="22439"/>
                  </a:cubicBezTo>
                  <a:cubicBezTo>
                    <a:pt x="5003" y="22439"/>
                    <a:pt x="5310" y="22418"/>
                    <a:pt x="5625" y="22378"/>
                  </a:cubicBezTo>
                  <a:cubicBezTo>
                    <a:pt x="7482" y="22139"/>
                    <a:pt x="8910" y="21350"/>
                    <a:pt x="8710" y="19760"/>
                  </a:cubicBezTo>
                  <a:lnTo>
                    <a:pt x="6881" y="5320"/>
                  </a:lnTo>
                  <a:cubicBezTo>
                    <a:pt x="6720" y="4080"/>
                    <a:pt x="5497" y="3163"/>
                    <a:pt x="4163" y="2924"/>
                  </a:cubicBezTo>
                  <a:lnTo>
                    <a:pt x="3797" y="0"/>
                  </a:lnTo>
                  <a:close/>
                </a:path>
              </a:pathLst>
            </a:custGeom>
            <a:solidFill>
              <a:srgbClr val="235D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7"/>
            <p:cNvSpPr/>
            <p:nvPr/>
          </p:nvSpPr>
          <p:spPr>
            <a:xfrm>
              <a:off x="1833994" y="2460821"/>
              <a:ext cx="253060" cy="80782"/>
            </a:xfrm>
            <a:custGeom>
              <a:rect b="b" l="l" r="r" t="t"/>
              <a:pathLst>
                <a:path extrusionOk="0" h="671" w="2102">
                  <a:moveTo>
                    <a:pt x="1409" y="1"/>
                  </a:moveTo>
                  <a:cubicBezTo>
                    <a:pt x="1286" y="1"/>
                    <a:pt x="1152" y="9"/>
                    <a:pt x="1012" y="27"/>
                  </a:cubicBezTo>
                  <a:cubicBezTo>
                    <a:pt x="445" y="99"/>
                    <a:pt x="1" y="294"/>
                    <a:pt x="28" y="466"/>
                  </a:cubicBezTo>
                  <a:cubicBezTo>
                    <a:pt x="45" y="595"/>
                    <a:pt x="313" y="671"/>
                    <a:pt x="684" y="671"/>
                  </a:cubicBezTo>
                  <a:cubicBezTo>
                    <a:pt x="810" y="671"/>
                    <a:pt x="947" y="662"/>
                    <a:pt x="1090" y="644"/>
                  </a:cubicBezTo>
                  <a:cubicBezTo>
                    <a:pt x="1657" y="572"/>
                    <a:pt x="2102" y="377"/>
                    <a:pt x="2080" y="205"/>
                  </a:cubicBezTo>
                  <a:cubicBezTo>
                    <a:pt x="2063" y="79"/>
                    <a:pt x="1787" y="1"/>
                    <a:pt x="1409"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7"/>
            <p:cNvSpPr/>
            <p:nvPr/>
          </p:nvSpPr>
          <p:spPr>
            <a:xfrm>
              <a:off x="1565645" y="2030427"/>
              <a:ext cx="1228098" cy="3444599"/>
            </a:xfrm>
            <a:custGeom>
              <a:rect b="b" l="l" r="r" t="t"/>
              <a:pathLst>
                <a:path extrusionOk="0" h="28612" w="10201">
                  <a:moveTo>
                    <a:pt x="4170" y="0"/>
                  </a:moveTo>
                  <a:lnTo>
                    <a:pt x="1429" y="350"/>
                  </a:lnTo>
                  <a:lnTo>
                    <a:pt x="2230" y="6643"/>
                  </a:lnTo>
                  <a:cubicBezTo>
                    <a:pt x="862" y="7304"/>
                    <a:pt x="1" y="8621"/>
                    <a:pt x="179" y="10011"/>
                  </a:cubicBezTo>
                  <a:lnTo>
                    <a:pt x="2269" y="26525"/>
                  </a:lnTo>
                  <a:cubicBezTo>
                    <a:pt x="2462" y="28034"/>
                    <a:pt x="3745" y="28612"/>
                    <a:pt x="5389" y="28612"/>
                  </a:cubicBezTo>
                  <a:cubicBezTo>
                    <a:pt x="5726" y="28612"/>
                    <a:pt x="6077" y="28588"/>
                    <a:pt x="6437" y="28542"/>
                  </a:cubicBezTo>
                  <a:cubicBezTo>
                    <a:pt x="8566" y="28270"/>
                    <a:pt x="10200" y="27364"/>
                    <a:pt x="9967" y="25546"/>
                  </a:cubicBezTo>
                  <a:lnTo>
                    <a:pt x="7877" y="9033"/>
                  </a:lnTo>
                  <a:cubicBezTo>
                    <a:pt x="7694" y="7621"/>
                    <a:pt x="6493" y="6542"/>
                    <a:pt x="4964" y="6270"/>
                  </a:cubicBezTo>
                  <a:lnTo>
                    <a:pt x="4170" y="0"/>
                  </a:lnTo>
                  <a:close/>
                </a:path>
              </a:pathLst>
            </a:custGeom>
            <a:solidFill>
              <a:srgbClr val="3AB8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7"/>
            <p:cNvSpPr/>
            <p:nvPr/>
          </p:nvSpPr>
          <p:spPr>
            <a:xfrm>
              <a:off x="1745026" y="2059802"/>
              <a:ext cx="340102" cy="122557"/>
            </a:xfrm>
            <a:custGeom>
              <a:rect b="b" l="l" r="r" t="t"/>
              <a:pathLst>
                <a:path extrusionOk="0" h="1018" w="2825">
                  <a:moveTo>
                    <a:pt x="2713" y="1"/>
                  </a:moveTo>
                  <a:lnTo>
                    <a:pt x="0" y="423"/>
                  </a:lnTo>
                  <a:lnTo>
                    <a:pt x="6" y="612"/>
                  </a:lnTo>
                  <a:cubicBezTo>
                    <a:pt x="6" y="612"/>
                    <a:pt x="608" y="1018"/>
                    <a:pt x="1662" y="1018"/>
                  </a:cubicBezTo>
                  <a:cubicBezTo>
                    <a:pt x="2004" y="1018"/>
                    <a:pt x="2393" y="975"/>
                    <a:pt x="2824" y="862"/>
                  </a:cubicBezTo>
                  <a:lnTo>
                    <a:pt x="2713" y="1"/>
                  </a:ln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7"/>
            <p:cNvSpPr/>
            <p:nvPr/>
          </p:nvSpPr>
          <p:spPr>
            <a:xfrm>
              <a:off x="1674116" y="1825764"/>
              <a:ext cx="432320" cy="314579"/>
            </a:xfrm>
            <a:custGeom>
              <a:rect b="b" l="l" r="r" t="t"/>
              <a:pathLst>
                <a:path extrusionOk="0" h="2613" w="3591">
                  <a:moveTo>
                    <a:pt x="2731" y="1"/>
                  </a:moveTo>
                  <a:cubicBezTo>
                    <a:pt x="2692" y="1"/>
                    <a:pt x="2661" y="2"/>
                    <a:pt x="2640" y="5"/>
                  </a:cubicBezTo>
                  <a:cubicBezTo>
                    <a:pt x="2640" y="5"/>
                    <a:pt x="2496" y="277"/>
                    <a:pt x="1662" y="383"/>
                  </a:cubicBezTo>
                  <a:cubicBezTo>
                    <a:pt x="1524" y="400"/>
                    <a:pt x="1403" y="407"/>
                    <a:pt x="1295" y="407"/>
                  </a:cubicBezTo>
                  <a:cubicBezTo>
                    <a:pt x="771" y="407"/>
                    <a:pt x="595" y="238"/>
                    <a:pt x="595" y="238"/>
                  </a:cubicBezTo>
                  <a:cubicBezTo>
                    <a:pt x="467" y="255"/>
                    <a:pt x="0" y="405"/>
                    <a:pt x="39" y="716"/>
                  </a:cubicBezTo>
                  <a:lnTo>
                    <a:pt x="223" y="2167"/>
                  </a:lnTo>
                  <a:cubicBezTo>
                    <a:pt x="239" y="2301"/>
                    <a:pt x="384" y="2412"/>
                    <a:pt x="595" y="2484"/>
                  </a:cubicBezTo>
                  <a:cubicBezTo>
                    <a:pt x="831" y="2568"/>
                    <a:pt x="1152" y="2613"/>
                    <a:pt x="1488" y="2613"/>
                  </a:cubicBezTo>
                  <a:cubicBezTo>
                    <a:pt x="1641" y="2613"/>
                    <a:pt x="1798" y="2603"/>
                    <a:pt x="1951" y="2584"/>
                  </a:cubicBezTo>
                  <a:cubicBezTo>
                    <a:pt x="2930" y="2462"/>
                    <a:pt x="3591" y="2056"/>
                    <a:pt x="3552" y="1745"/>
                  </a:cubicBezTo>
                  <a:lnTo>
                    <a:pt x="3369" y="294"/>
                  </a:lnTo>
                  <a:cubicBezTo>
                    <a:pt x="3341" y="51"/>
                    <a:pt x="2935" y="1"/>
                    <a:pt x="2731" y="1"/>
                  </a:cubicBezTo>
                  <a:close/>
                </a:path>
              </a:pathLst>
            </a:custGeom>
            <a:solidFill>
              <a:srgbClr val="3AB8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7"/>
            <p:cNvSpPr/>
            <p:nvPr/>
          </p:nvSpPr>
          <p:spPr>
            <a:xfrm>
              <a:off x="1819908" y="3650515"/>
              <a:ext cx="732934" cy="1201372"/>
            </a:xfrm>
            <a:custGeom>
              <a:rect b="b" l="l" r="r" t="t"/>
              <a:pathLst>
                <a:path extrusionOk="0" h="9979" w="6088">
                  <a:moveTo>
                    <a:pt x="4931" y="0"/>
                  </a:moveTo>
                  <a:cubicBezTo>
                    <a:pt x="4931" y="0"/>
                    <a:pt x="4086" y="506"/>
                    <a:pt x="2513" y="706"/>
                  </a:cubicBezTo>
                  <a:cubicBezTo>
                    <a:pt x="2183" y="748"/>
                    <a:pt x="1851" y="769"/>
                    <a:pt x="1518" y="769"/>
                  </a:cubicBezTo>
                  <a:cubicBezTo>
                    <a:pt x="1010" y="769"/>
                    <a:pt x="501" y="720"/>
                    <a:pt x="1" y="623"/>
                  </a:cubicBezTo>
                  <a:lnTo>
                    <a:pt x="1" y="623"/>
                  </a:lnTo>
                  <a:lnTo>
                    <a:pt x="1157" y="9744"/>
                  </a:lnTo>
                  <a:cubicBezTo>
                    <a:pt x="1157" y="9744"/>
                    <a:pt x="1851" y="9979"/>
                    <a:pt x="2868" y="9979"/>
                  </a:cubicBezTo>
                  <a:cubicBezTo>
                    <a:pt x="3123" y="9979"/>
                    <a:pt x="3397" y="9964"/>
                    <a:pt x="3686" y="9927"/>
                  </a:cubicBezTo>
                  <a:cubicBezTo>
                    <a:pt x="5254" y="9727"/>
                    <a:pt x="6087" y="9121"/>
                    <a:pt x="6087" y="9121"/>
                  </a:cubicBezTo>
                  <a:lnTo>
                    <a:pt x="4931" y="0"/>
                  </a:ln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7"/>
            <p:cNvSpPr/>
            <p:nvPr/>
          </p:nvSpPr>
          <p:spPr>
            <a:xfrm>
              <a:off x="2299783" y="3922115"/>
              <a:ext cx="361290" cy="1361972"/>
            </a:xfrm>
            <a:custGeom>
              <a:rect b="b" l="l" r="r" t="t"/>
              <a:pathLst>
                <a:path extrusionOk="0" h="11313" w="3001">
                  <a:moveTo>
                    <a:pt x="1416" y="1"/>
                  </a:moveTo>
                  <a:cubicBezTo>
                    <a:pt x="849" y="1"/>
                    <a:pt x="189" y="4574"/>
                    <a:pt x="89" y="7694"/>
                  </a:cubicBezTo>
                  <a:cubicBezTo>
                    <a:pt x="0" y="10323"/>
                    <a:pt x="656" y="11306"/>
                    <a:pt x="1223" y="11312"/>
                  </a:cubicBezTo>
                  <a:cubicBezTo>
                    <a:pt x="1228" y="11312"/>
                    <a:pt x="1234" y="11312"/>
                    <a:pt x="1239" y="11312"/>
                  </a:cubicBezTo>
                  <a:cubicBezTo>
                    <a:pt x="1812" y="11312"/>
                    <a:pt x="3000" y="11009"/>
                    <a:pt x="2846" y="9544"/>
                  </a:cubicBezTo>
                  <a:cubicBezTo>
                    <a:pt x="2440" y="5793"/>
                    <a:pt x="1985" y="12"/>
                    <a:pt x="1418" y="1"/>
                  </a:cubicBezTo>
                  <a:cubicBezTo>
                    <a:pt x="1417" y="1"/>
                    <a:pt x="1416" y="1"/>
                    <a:pt x="1416" y="1"/>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17"/>
          <p:cNvGrpSpPr/>
          <p:nvPr/>
        </p:nvGrpSpPr>
        <p:grpSpPr>
          <a:xfrm>
            <a:off x="2753676" y="1181125"/>
            <a:ext cx="2994349" cy="1322306"/>
            <a:chOff x="2780926" y="1081625"/>
            <a:chExt cx="2994349" cy="1322306"/>
          </a:xfrm>
        </p:grpSpPr>
        <p:grpSp>
          <p:nvGrpSpPr>
            <p:cNvPr id="965" name="Google Shape;965;p17"/>
            <p:cNvGrpSpPr/>
            <p:nvPr/>
          </p:nvGrpSpPr>
          <p:grpSpPr>
            <a:xfrm>
              <a:off x="2780926" y="1468824"/>
              <a:ext cx="790236" cy="935107"/>
              <a:chOff x="2531293" y="1875846"/>
              <a:chExt cx="1189935" cy="1408081"/>
            </a:xfrm>
          </p:grpSpPr>
          <p:sp>
            <p:nvSpPr>
              <p:cNvPr id="966" name="Google Shape;966;p17"/>
              <p:cNvSpPr/>
              <p:nvPr/>
            </p:nvSpPr>
            <p:spPr>
              <a:xfrm>
                <a:off x="3217155" y="2703166"/>
                <a:ext cx="172158" cy="580761"/>
              </a:xfrm>
              <a:custGeom>
                <a:rect b="b" l="l" r="r" t="t"/>
                <a:pathLst>
                  <a:path extrusionOk="0" h="4824" w="1430">
                    <a:moveTo>
                      <a:pt x="342" y="1"/>
                    </a:moveTo>
                    <a:cubicBezTo>
                      <a:pt x="254" y="1"/>
                      <a:pt x="162" y="69"/>
                      <a:pt x="184" y="182"/>
                    </a:cubicBezTo>
                    <a:cubicBezTo>
                      <a:pt x="240" y="432"/>
                      <a:pt x="351" y="649"/>
                      <a:pt x="206" y="888"/>
                    </a:cubicBezTo>
                    <a:cubicBezTo>
                      <a:pt x="112" y="1038"/>
                      <a:pt x="56" y="1188"/>
                      <a:pt x="112" y="1366"/>
                    </a:cubicBezTo>
                    <a:cubicBezTo>
                      <a:pt x="151" y="1499"/>
                      <a:pt x="284" y="1544"/>
                      <a:pt x="407" y="1560"/>
                    </a:cubicBezTo>
                    <a:cubicBezTo>
                      <a:pt x="454" y="1564"/>
                      <a:pt x="504" y="1568"/>
                      <a:pt x="552" y="1568"/>
                    </a:cubicBezTo>
                    <a:cubicBezTo>
                      <a:pt x="573" y="1568"/>
                      <a:pt x="593" y="1568"/>
                      <a:pt x="612" y="1566"/>
                    </a:cubicBezTo>
                    <a:lnTo>
                      <a:pt x="612" y="1566"/>
                    </a:lnTo>
                    <a:cubicBezTo>
                      <a:pt x="785" y="1577"/>
                      <a:pt x="529" y="1671"/>
                      <a:pt x="484" y="1694"/>
                    </a:cubicBezTo>
                    <a:cubicBezTo>
                      <a:pt x="307" y="1777"/>
                      <a:pt x="1" y="2099"/>
                      <a:pt x="345" y="2216"/>
                    </a:cubicBezTo>
                    <a:cubicBezTo>
                      <a:pt x="407" y="2238"/>
                      <a:pt x="757" y="2233"/>
                      <a:pt x="762" y="2250"/>
                    </a:cubicBezTo>
                    <a:cubicBezTo>
                      <a:pt x="796" y="2294"/>
                      <a:pt x="523" y="2389"/>
                      <a:pt x="440" y="2439"/>
                    </a:cubicBezTo>
                    <a:cubicBezTo>
                      <a:pt x="234" y="2578"/>
                      <a:pt x="301" y="2883"/>
                      <a:pt x="540" y="2961"/>
                    </a:cubicBezTo>
                    <a:cubicBezTo>
                      <a:pt x="631" y="2982"/>
                      <a:pt x="721" y="2993"/>
                      <a:pt x="814" y="2993"/>
                    </a:cubicBezTo>
                    <a:cubicBezTo>
                      <a:pt x="847" y="2993"/>
                      <a:pt x="879" y="2992"/>
                      <a:pt x="912" y="2989"/>
                    </a:cubicBezTo>
                    <a:lnTo>
                      <a:pt x="912" y="2989"/>
                    </a:lnTo>
                    <a:cubicBezTo>
                      <a:pt x="1163" y="2994"/>
                      <a:pt x="785" y="3133"/>
                      <a:pt x="690" y="3183"/>
                    </a:cubicBezTo>
                    <a:cubicBezTo>
                      <a:pt x="373" y="3339"/>
                      <a:pt x="690" y="3639"/>
                      <a:pt x="907" y="3667"/>
                    </a:cubicBezTo>
                    <a:lnTo>
                      <a:pt x="1062" y="3695"/>
                    </a:lnTo>
                    <a:cubicBezTo>
                      <a:pt x="1174" y="3711"/>
                      <a:pt x="1140" y="3878"/>
                      <a:pt x="1151" y="3978"/>
                    </a:cubicBezTo>
                    <a:cubicBezTo>
                      <a:pt x="1179" y="4195"/>
                      <a:pt x="1190" y="4451"/>
                      <a:pt x="1218" y="4656"/>
                    </a:cubicBezTo>
                    <a:cubicBezTo>
                      <a:pt x="1230" y="4760"/>
                      <a:pt x="1256" y="4824"/>
                      <a:pt x="1284" y="4824"/>
                    </a:cubicBezTo>
                    <a:cubicBezTo>
                      <a:pt x="1309" y="4824"/>
                      <a:pt x="1336" y="4774"/>
                      <a:pt x="1357" y="4656"/>
                    </a:cubicBezTo>
                    <a:cubicBezTo>
                      <a:pt x="1385" y="4412"/>
                      <a:pt x="1402" y="4167"/>
                      <a:pt x="1402" y="3923"/>
                    </a:cubicBezTo>
                    <a:cubicBezTo>
                      <a:pt x="1402" y="3800"/>
                      <a:pt x="1429" y="3600"/>
                      <a:pt x="1346" y="3495"/>
                    </a:cubicBezTo>
                    <a:cubicBezTo>
                      <a:pt x="1257" y="3389"/>
                      <a:pt x="979" y="3450"/>
                      <a:pt x="957" y="3328"/>
                    </a:cubicBezTo>
                    <a:cubicBezTo>
                      <a:pt x="940" y="3261"/>
                      <a:pt x="1135" y="3295"/>
                      <a:pt x="1179" y="3239"/>
                    </a:cubicBezTo>
                    <a:cubicBezTo>
                      <a:pt x="1340" y="3033"/>
                      <a:pt x="1346" y="2750"/>
                      <a:pt x="1040" y="2700"/>
                    </a:cubicBezTo>
                    <a:cubicBezTo>
                      <a:pt x="918" y="2678"/>
                      <a:pt x="790" y="2689"/>
                      <a:pt x="668" y="2678"/>
                    </a:cubicBezTo>
                    <a:cubicBezTo>
                      <a:pt x="546" y="2666"/>
                      <a:pt x="679" y="2644"/>
                      <a:pt x="729" y="2622"/>
                    </a:cubicBezTo>
                    <a:cubicBezTo>
                      <a:pt x="801" y="2600"/>
                      <a:pt x="873" y="2566"/>
                      <a:pt x="940" y="2527"/>
                    </a:cubicBezTo>
                    <a:cubicBezTo>
                      <a:pt x="1163" y="2366"/>
                      <a:pt x="1140" y="2055"/>
                      <a:pt x="868" y="2011"/>
                    </a:cubicBezTo>
                    <a:cubicBezTo>
                      <a:pt x="796" y="1999"/>
                      <a:pt x="612" y="2022"/>
                      <a:pt x="596" y="1949"/>
                    </a:cubicBezTo>
                    <a:cubicBezTo>
                      <a:pt x="562" y="1816"/>
                      <a:pt x="896" y="1849"/>
                      <a:pt x="957" y="1716"/>
                    </a:cubicBezTo>
                    <a:cubicBezTo>
                      <a:pt x="1112" y="1388"/>
                      <a:pt x="707" y="1266"/>
                      <a:pt x="473" y="1260"/>
                    </a:cubicBezTo>
                    <a:cubicBezTo>
                      <a:pt x="284" y="1260"/>
                      <a:pt x="551" y="899"/>
                      <a:pt x="579" y="793"/>
                    </a:cubicBezTo>
                    <a:cubicBezTo>
                      <a:pt x="640" y="571"/>
                      <a:pt x="529" y="332"/>
                      <a:pt x="484" y="115"/>
                    </a:cubicBezTo>
                    <a:cubicBezTo>
                      <a:pt x="468" y="36"/>
                      <a:pt x="406" y="1"/>
                      <a:pt x="3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7"/>
              <p:cNvSpPr/>
              <p:nvPr/>
            </p:nvSpPr>
            <p:spPr>
              <a:xfrm>
                <a:off x="2531293" y="1875846"/>
                <a:ext cx="1189935" cy="864761"/>
              </a:xfrm>
              <a:custGeom>
                <a:rect b="b" l="l" r="r" t="t"/>
                <a:pathLst>
                  <a:path extrusionOk="0" h="7183" w="9884">
                    <a:moveTo>
                      <a:pt x="9433" y="0"/>
                    </a:moveTo>
                    <a:cubicBezTo>
                      <a:pt x="9277" y="0"/>
                      <a:pt x="9127" y="23"/>
                      <a:pt x="8977" y="61"/>
                    </a:cubicBezTo>
                    <a:lnTo>
                      <a:pt x="8755" y="111"/>
                    </a:lnTo>
                    <a:cubicBezTo>
                      <a:pt x="8605" y="139"/>
                      <a:pt x="8455" y="178"/>
                      <a:pt x="8316" y="239"/>
                    </a:cubicBezTo>
                    <a:cubicBezTo>
                      <a:pt x="8282" y="267"/>
                      <a:pt x="8271" y="378"/>
                      <a:pt x="8271" y="389"/>
                    </a:cubicBezTo>
                    <a:cubicBezTo>
                      <a:pt x="8155" y="434"/>
                      <a:pt x="8027" y="467"/>
                      <a:pt x="7904" y="489"/>
                    </a:cubicBezTo>
                    <a:lnTo>
                      <a:pt x="7154" y="651"/>
                    </a:lnTo>
                    <a:cubicBezTo>
                      <a:pt x="7063" y="665"/>
                      <a:pt x="6971" y="673"/>
                      <a:pt x="6879" y="673"/>
                    </a:cubicBezTo>
                    <a:cubicBezTo>
                      <a:pt x="6725" y="673"/>
                      <a:pt x="6572" y="651"/>
                      <a:pt x="6426" y="606"/>
                    </a:cubicBezTo>
                    <a:cubicBezTo>
                      <a:pt x="6426" y="606"/>
                      <a:pt x="5832" y="406"/>
                      <a:pt x="5164" y="406"/>
                    </a:cubicBezTo>
                    <a:cubicBezTo>
                      <a:pt x="4977" y="406"/>
                      <a:pt x="4784" y="422"/>
                      <a:pt x="4597" y="462"/>
                    </a:cubicBezTo>
                    <a:cubicBezTo>
                      <a:pt x="3741" y="645"/>
                      <a:pt x="2991" y="1345"/>
                      <a:pt x="2991" y="1345"/>
                    </a:cubicBezTo>
                    <a:cubicBezTo>
                      <a:pt x="2802" y="1507"/>
                      <a:pt x="2580" y="1623"/>
                      <a:pt x="2341" y="1684"/>
                    </a:cubicBezTo>
                    <a:lnTo>
                      <a:pt x="1629" y="1840"/>
                    </a:lnTo>
                    <a:cubicBezTo>
                      <a:pt x="1507" y="1873"/>
                      <a:pt x="1379" y="1896"/>
                      <a:pt x="1251" y="1901"/>
                    </a:cubicBezTo>
                    <a:cubicBezTo>
                      <a:pt x="1240" y="1873"/>
                      <a:pt x="1223" y="1846"/>
                      <a:pt x="1201" y="1818"/>
                    </a:cubicBezTo>
                    <a:cubicBezTo>
                      <a:pt x="1191" y="1804"/>
                      <a:pt x="1150" y="1798"/>
                      <a:pt x="1091" y="1798"/>
                    </a:cubicBezTo>
                    <a:cubicBezTo>
                      <a:pt x="986" y="1798"/>
                      <a:pt x="827" y="1817"/>
                      <a:pt x="695" y="1846"/>
                    </a:cubicBezTo>
                    <a:lnTo>
                      <a:pt x="473" y="1896"/>
                    </a:lnTo>
                    <a:cubicBezTo>
                      <a:pt x="323" y="1923"/>
                      <a:pt x="178" y="1968"/>
                      <a:pt x="39" y="2024"/>
                    </a:cubicBezTo>
                    <a:cubicBezTo>
                      <a:pt x="1" y="2051"/>
                      <a:pt x="23" y="2324"/>
                      <a:pt x="67" y="2529"/>
                    </a:cubicBezTo>
                    <a:lnTo>
                      <a:pt x="278" y="3491"/>
                    </a:lnTo>
                    <a:cubicBezTo>
                      <a:pt x="301" y="3641"/>
                      <a:pt x="345" y="3791"/>
                      <a:pt x="406" y="3930"/>
                    </a:cubicBezTo>
                    <a:cubicBezTo>
                      <a:pt x="416" y="3944"/>
                      <a:pt x="457" y="3950"/>
                      <a:pt x="515" y="3950"/>
                    </a:cubicBezTo>
                    <a:cubicBezTo>
                      <a:pt x="618" y="3950"/>
                      <a:pt x="775" y="3931"/>
                      <a:pt x="907" y="3902"/>
                    </a:cubicBezTo>
                    <a:lnTo>
                      <a:pt x="1129" y="3852"/>
                    </a:lnTo>
                    <a:cubicBezTo>
                      <a:pt x="1279" y="3824"/>
                      <a:pt x="1429" y="3780"/>
                      <a:pt x="1568" y="3724"/>
                    </a:cubicBezTo>
                    <a:cubicBezTo>
                      <a:pt x="1607" y="3697"/>
                      <a:pt x="1618" y="3585"/>
                      <a:pt x="1612" y="3574"/>
                    </a:cubicBezTo>
                    <a:cubicBezTo>
                      <a:pt x="1735" y="3530"/>
                      <a:pt x="1857" y="3497"/>
                      <a:pt x="1979" y="3474"/>
                    </a:cubicBezTo>
                    <a:lnTo>
                      <a:pt x="2691" y="3319"/>
                    </a:lnTo>
                    <a:cubicBezTo>
                      <a:pt x="2769" y="3306"/>
                      <a:pt x="2847" y="3300"/>
                      <a:pt x="2925" y="3300"/>
                    </a:cubicBezTo>
                    <a:cubicBezTo>
                      <a:pt x="3093" y="3300"/>
                      <a:pt x="3260" y="3328"/>
                      <a:pt x="3419" y="3385"/>
                    </a:cubicBezTo>
                    <a:lnTo>
                      <a:pt x="4203" y="3558"/>
                    </a:lnTo>
                    <a:cubicBezTo>
                      <a:pt x="4425" y="3585"/>
                      <a:pt x="4608" y="3747"/>
                      <a:pt x="4675" y="3963"/>
                    </a:cubicBezTo>
                    <a:lnTo>
                      <a:pt x="5409" y="6815"/>
                    </a:lnTo>
                    <a:cubicBezTo>
                      <a:pt x="5454" y="7001"/>
                      <a:pt x="5645" y="7182"/>
                      <a:pt x="5829" y="7182"/>
                    </a:cubicBezTo>
                    <a:cubicBezTo>
                      <a:pt x="5848" y="7182"/>
                      <a:pt x="5868" y="7180"/>
                      <a:pt x="5887" y="7176"/>
                    </a:cubicBezTo>
                    <a:lnTo>
                      <a:pt x="6220" y="7109"/>
                    </a:lnTo>
                    <a:cubicBezTo>
                      <a:pt x="6432" y="7065"/>
                      <a:pt x="6548" y="6787"/>
                      <a:pt x="6509" y="6581"/>
                    </a:cubicBezTo>
                    <a:lnTo>
                      <a:pt x="6004" y="3669"/>
                    </a:lnTo>
                    <a:cubicBezTo>
                      <a:pt x="5976" y="3446"/>
                      <a:pt x="6076" y="3224"/>
                      <a:pt x="6265" y="3102"/>
                    </a:cubicBezTo>
                    <a:lnTo>
                      <a:pt x="6876" y="2641"/>
                    </a:lnTo>
                    <a:cubicBezTo>
                      <a:pt x="7054" y="2468"/>
                      <a:pt x="7271" y="2346"/>
                      <a:pt x="7510" y="2285"/>
                    </a:cubicBezTo>
                    <a:lnTo>
                      <a:pt x="8255" y="2124"/>
                    </a:lnTo>
                    <a:cubicBezTo>
                      <a:pt x="8377" y="2090"/>
                      <a:pt x="8505" y="2068"/>
                      <a:pt x="8633" y="2062"/>
                    </a:cubicBezTo>
                    <a:cubicBezTo>
                      <a:pt x="8644" y="2090"/>
                      <a:pt x="8666" y="2124"/>
                      <a:pt x="8683" y="2146"/>
                    </a:cubicBezTo>
                    <a:cubicBezTo>
                      <a:pt x="8693" y="2160"/>
                      <a:pt x="8734" y="2166"/>
                      <a:pt x="8793" y="2166"/>
                    </a:cubicBezTo>
                    <a:cubicBezTo>
                      <a:pt x="8898" y="2166"/>
                      <a:pt x="9057" y="2147"/>
                      <a:pt x="9188" y="2118"/>
                    </a:cubicBezTo>
                    <a:lnTo>
                      <a:pt x="9411" y="2068"/>
                    </a:lnTo>
                    <a:cubicBezTo>
                      <a:pt x="9561" y="2040"/>
                      <a:pt x="9705" y="2001"/>
                      <a:pt x="9850" y="1940"/>
                    </a:cubicBezTo>
                    <a:cubicBezTo>
                      <a:pt x="9883" y="1912"/>
                      <a:pt x="9861" y="1640"/>
                      <a:pt x="9817" y="1434"/>
                    </a:cubicBezTo>
                    <a:lnTo>
                      <a:pt x="9611" y="473"/>
                    </a:lnTo>
                    <a:cubicBezTo>
                      <a:pt x="9566" y="267"/>
                      <a:pt x="9477" y="11"/>
                      <a:pt x="9433" y="0"/>
                    </a:cubicBezTo>
                    <a:close/>
                  </a:path>
                </a:pathLst>
              </a:custGeom>
              <a:solidFill>
                <a:srgbClr val="FFCC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7"/>
              <p:cNvSpPr/>
              <p:nvPr/>
            </p:nvSpPr>
            <p:spPr>
              <a:xfrm>
                <a:off x="3022484" y="1985762"/>
                <a:ext cx="435691" cy="137726"/>
              </a:xfrm>
              <a:custGeom>
                <a:rect b="b" l="l" r="r" t="t"/>
                <a:pathLst>
                  <a:path extrusionOk="0" h="1144" w="3619">
                    <a:moveTo>
                      <a:pt x="1198" y="1"/>
                    </a:moveTo>
                    <a:cubicBezTo>
                      <a:pt x="608" y="1"/>
                      <a:pt x="0" y="290"/>
                      <a:pt x="0" y="560"/>
                    </a:cubicBezTo>
                    <a:cubicBezTo>
                      <a:pt x="0" y="883"/>
                      <a:pt x="556" y="1144"/>
                      <a:pt x="1251" y="1144"/>
                    </a:cubicBezTo>
                    <a:cubicBezTo>
                      <a:pt x="1940" y="1144"/>
                      <a:pt x="3619" y="699"/>
                      <a:pt x="3619" y="377"/>
                    </a:cubicBezTo>
                    <a:cubicBezTo>
                      <a:pt x="3619" y="49"/>
                      <a:pt x="2457" y="266"/>
                      <a:pt x="1568" y="43"/>
                    </a:cubicBezTo>
                    <a:cubicBezTo>
                      <a:pt x="1450" y="14"/>
                      <a:pt x="1324" y="1"/>
                      <a:pt x="1198" y="1"/>
                    </a:cubicBezTo>
                    <a:close/>
                  </a:path>
                </a:pathLst>
              </a:custGeom>
              <a:solidFill>
                <a:srgbClr val="FFE7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17"/>
            <p:cNvSpPr txBox="1"/>
            <p:nvPr/>
          </p:nvSpPr>
          <p:spPr>
            <a:xfrm>
              <a:off x="3645575" y="1081625"/>
              <a:ext cx="21297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Fira Sans Extra Condensed Medium"/>
                  <a:ea typeface="Fira Sans Extra Condensed Medium"/>
                  <a:cs typeface="Fira Sans Extra Condensed Medium"/>
                  <a:sym typeface="Fira Sans Extra Condensed Medium"/>
                </a:rPr>
                <a:t>The History of our Wine</a:t>
              </a:r>
              <a:endParaRPr sz="1700">
                <a:solidFill>
                  <a:schemeClr val="dk1"/>
                </a:solidFill>
                <a:latin typeface="Fira Sans Extra Condensed Medium"/>
                <a:ea typeface="Fira Sans Extra Condensed Medium"/>
                <a:cs typeface="Fira Sans Extra Condensed Medium"/>
                <a:sym typeface="Fira Sans Extra Condensed Medium"/>
              </a:endParaRPr>
            </a:p>
          </p:txBody>
        </p:sp>
        <p:sp>
          <p:nvSpPr>
            <p:cNvPr id="970" name="Google Shape;970;p17"/>
            <p:cNvSpPr txBox="1"/>
            <p:nvPr/>
          </p:nvSpPr>
          <p:spPr>
            <a:xfrm>
              <a:off x="3645575" y="1369325"/>
              <a:ext cx="2129700" cy="10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Portuguese wine is the result of many traditions introduced by ancient civilizations, such as the Phoenicians, Carthaginians, Greeks, but  mostly the Romans.</a:t>
              </a:r>
              <a:endParaRPr sz="1200">
                <a:latin typeface="Roboto"/>
                <a:ea typeface="Roboto"/>
                <a:cs typeface="Roboto"/>
                <a:sym typeface="Roboto"/>
              </a:endParaRPr>
            </a:p>
          </p:txBody>
        </p:sp>
      </p:grpSp>
      <p:grpSp>
        <p:nvGrpSpPr>
          <p:cNvPr id="971" name="Google Shape;971;p17"/>
          <p:cNvGrpSpPr/>
          <p:nvPr/>
        </p:nvGrpSpPr>
        <p:grpSpPr>
          <a:xfrm>
            <a:off x="2753620" y="3065575"/>
            <a:ext cx="2994461" cy="1102002"/>
            <a:chOff x="2732160" y="3021067"/>
            <a:chExt cx="2840237" cy="1102002"/>
          </a:xfrm>
        </p:grpSpPr>
        <p:grpSp>
          <p:nvGrpSpPr>
            <p:cNvPr id="972" name="Google Shape;972;p17"/>
            <p:cNvGrpSpPr/>
            <p:nvPr/>
          </p:nvGrpSpPr>
          <p:grpSpPr>
            <a:xfrm>
              <a:off x="2732160" y="3223588"/>
              <a:ext cx="974535" cy="899481"/>
              <a:chOff x="3172851" y="3803049"/>
              <a:chExt cx="1802359" cy="1663549"/>
            </a:xfrm>
          </p:grpSpPr>
          <p:sp>
            <p:nvSpPr>
              <p:cNvPr id="973" name="Google Shape;973;p17"/>
              <p:cNvSpPr/>
              <p:nvPr/>
            </p:nvSpPr>
            <p:spPr>
              <a:xfrm>
                <a:off x="3657541" y="3803049"/>
                <a:ext cx="323247" cy="358521"/>
              </a:xfrm>
              <a:custGeom>
                <a:rect b="b" l="l" r="r" t="t"/>
                <a:pathLst>
                  <a:path extrusionOk="0" h="2978" w="2685">
                    <a:moveTo>
                      <a:pt x="1040" y="0"/>
                    </a:moveTo>
                    <a:cubicBezTo>
                      <a:pt x="617" y="0"/>
                      <a:pt x="224" y="276"/>
                      <a:pt x="111" y="823"/>
                    </a:cubicBezTo>
                    <a:cubicBezTo>
                      <a:pt x="0" y="1355"/>
                      <a:pt x="330" y="1645"/>
                      <a:pt x="702" y="1645"/>
                    </a:cubicBezTo>
                    <a:cubicBezTo>
                      <a:pt x="964" y="1645"/>
                      <a:pt x="1247" y="1501"/>
                      <a:pt x="1412" y="1195"/>
                    </a:cubicBezTo>
                    <a:cubicBezTo>
                      <a:pt x="1581" y="902"/>
                      <a:pt x="1366" y="539"/>
                      <a:pt x="1034" y="539"/>
                    </a:cubicBezTo>
                    <a:cubicBezTo>
                      <a:pt x="1027" y="539"/>
                      <a:pt x="1019" y="539"/>
                      <a:pt x="1012" y="540"/>
                    </a:cubicBezTo>
                    <a:cubicBezTo>
                      <a:pt x="723" y="556"/>
                      <a:pt x="562" y="895"/>
                      <a:pt x="851" y="1034"/>
                    </a:cubicBezTo>
                    <a:cubicBezTo>
                      <a:pt x="859" y="1039"/>
                      <a:pt x="868" y="1042"/>
                      <a:pt x="876" y="1042"/>
                    </a:cubicBezTo>
                    <a:cubicBezTo>
                      <a:pt x="922" y="1042"/>
                      <a:pt x="958" y="974"/>
                      <a:pt x="906" y="945"/>
                    </a:cubicBezTo>
                    <a:cubicBezTo>
                      <a:pt x="832" y="746"/>
                      <a:pt x="874" y="644"/>
                      <a:pt x="1031" y="644"/>
                    </a:cubicBezTo>
                    <a:cubicBezTo>
                      <a:pt x="1062" y="644"/>
                      <a:pt x="1099" y="648"/>
                      <a:pt x="1140" y="656"/>
                    </a:cubicBezTo>
                    <a:cubicBezTo>
                      <a:pt x="1334" y="756"/>
                      <a:pt x="1401" y="895"/>
                      <a:pt x="1345" y="1084"/>
                    </a:cubicBezTo>
                    <a:cubicBezTo>
                      <a:pt x="1295" y="1279"/>
                      <a:pt x="1106" y="1429"/>
                      <a:pt x="940" y="1518"/>
                    </a:cubicBezTo>
                    <a:cubicBezTo>
                      <a:pt x="860" y="1562"/>
                      <a:pt x="780" y="1582"/>
                      <a:pt x="703" y="1582"/>
                    </a:cubicBezTo>
                    <a:cubicBezTo>
                      <a:pt x="470" y="1582"/>
                      <a:pt x="270" y="1398"/>
                      <a:pt x="211" y="1151"/>
                    </a:cubicBezTo>
                    <a:cubicBezTo>
                      <a:pt x="95" y="634"/>
                      <a:pt x="519" y="85"/>
                      <a:pt x="1029" y="85"/>
                    </a:cubicBezTo>
                    <a:cubicBezTo>
                      <a:pt x="1078" y="85"/>
                      <a:pt x="1128" y="90"/>
                      <a:pt x="1179" y="100"/>
                    </a:cubicBezTo>
                    <a:cubicBezTo>
                      <a:pt x="2685" y="428"/>
                      <a:pt x="1823" y="2168"/>
                      <a:pt x="1223" y="2902"/>
                    </a:cubicBezTo>
                    <a:cubicBezTo>
                      <a:pt x="1195" y="2938"/>
                      <a:pt x="1234" y="2977"/>
                      <a:pt x="1274" y="2977"/>
                    </a:cubicBezTo>
                    <a:cubicBezTo>
                      <a:pt x="1289" y="2977"/>
                      <a:pt x="1305" y="2971"/>
                      <a:pt x="1318" y="2957"/>
                    </a:cubicBezTo>
                    <a:cubicBezTo>
                      <a:pt x="1796" y="2374"/>
                      <a:pt x="2507" y="1257"/>
                      <a:pt x="1962" y="506"/>
                    </a:cubicBezTo>
                    <a:cubicBezTo>
                      <a:pt x="1716" y="168"/>
                      <a:pt x="1369" y="0"/>
                      <a:pt x="1040" y="0"/>
                    </a:cubicBezTo>
                    <a:close/>
                  </a:path>
                </a:pathLst>
              </a:custGeom>
              <a:solidFill>
                <a:srgbClr val="597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7"/>
              <p:cNvSpPr/>
              <p:nvPr/>
            </p:nvSpPr>
            <p:spPr>
              <a:xfrm>
                <a:off x="3437107" y="4436421"/>
                <a:ext cx="206589" cy="100405"/>
              </a:xfrm>
              <a:custGeom>
                <a:rect b="b" l="l" r="r" t="t"/>
                <a:pathLst>
                  <a:path extrusionOk="0" h="834" w="1716">
                    <a:moveTo>
                      <a:pt x="1556" y="1"/>
                    </a:moveTo>
                    <a:cubicBezTo>
                      <a:pt x="1533" y="1"/>
                      <a:pt x="1509" y="8"/>
                      <a:pt x="1487" y="25"/>
                    </a:cubicBezTo>
                    <a:cubicBezTo>
                      <a:pt x="1081" y="337"/>
                      <a:pt x="625" y="503"/>
                      <a:pt x="130" y="620"/>
                    </a:cubicBezTo>
                    <a:cubicBezTo>
                      <a:pt x="0" y="651"/>
                      <a:pt x="31" y="834"/>
                      <a:pt x="150" y="834"/>
                    </a:cubicBezTo>
                    <a:cubicBezTo>
                      <a:pt x="158" y="834"/>
                      <a:pt x="166" y="833"/>
                      <a:pt x="175" y="831"/>
                    </a:cubicBezTo>
                    <a:lnTo>
                      <a:pt x="175" y="826"/>
                    </a:lnTo>
                    <a:cubicBezTo>
                      <a:pt x="708" y="698"/>
                      <a:pt x="1192" y="514"/>
                      <a:pt x="1631" y="181"/>
                    </a:cubicBezTo>
                    <a:cubicBezTo>
                      <a:pt x="1715" y="110"/>
                      <a:pt x="1644" y="1"/>
                      <a:pt x="1556" y="1"/>
                    </a:cubicBezTo>
                    <a:close/>
                  </a:path>
                </a:pathLst>
              </a:custGeom>
              <a:solidFill>
                <a:srgbClr val="597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7"/>
              <p:cNvSpPr/>
              <p:nvPr/>
            </p:nvSpPr>
            <p:spPr>
              <a:xfrm>
                <a:off x="3530409" y="4343841"/>
                <a:ext cx="55018" cy="149284"/>
              </a:xfrm>
              <a:custGeom>
                <a:rect b="b" l="l" r="r" t="t"/>
                <a:pathLst>
                  <a:path extrusionOk="0" h="1240" w="457">
                    <a:moveTo>
                      <a:pt x="310" y="0"/>
                    </a:moveTo>
                    <a:cubicBezTo>
                      <a:pt x="278" y="0"/>
                      <a:pt x="246" y="15"/>
                      <a:pt x="222" y="50"/>
                    </a:cubicBezTo>
                    <a:cubicBezTo>
                      <a:pt x="0" y="389"/>
                      <a:pt x="0" y="778"/>
                      <a:pt x="67" y="1161"/>
                    </a:cubicBezTo>
                    <a:cubicBezTo>
                      <a:pt x="78" y="1216"/>
                      <a:pt x="119" y="1240"/>
                      <a:pt x="163" y="1240"/>
                    </a:cubicBezTo>
                    <a:cubicBezTo>
                      <a:pt x="225" y="1240"/>
                      <a:pt x="291" y="1190"/>
                      <a:pt x="278" y="1111"/>
                    </a:cubicBezTo>
                    <a:cubicBezTo>
                      <a:pt x="217" y="778"/>
                      <a:pt x="217" y="450"/>
                      <a:pt x="406" y="161"/>
                    </a:cubicBezTo>
                    <a:cubicBezTo>
                      <a:pt x="456" y="79"/>
                      <a:pt x="384" y="0"/>
                      <a:pt x="310" y="0"/>
                    </a:cubicBezTo>
                    <a:close/>
                  </a:path>
                </a:pathLst>
              </a:custGeom>
              <a:solidFill>
                <a:srgbClr val="597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7"/>
              <p:cNvSpPr/>
              <p:nvPr/>
            </p:nvSpPr>
            <p:spPr>
              <a:xfrm>
                <a:off x="3550635" y="4486864"/>
                <a:ext cx="90894" cy="41775"/>
              </a:xfrm>
              <a:custGeom>
                <a:rect b="b" l="l" r="r" t="t"/>
                <a:pathLst>
                  <a:path extrusionOk="0" h="347" w="755">
                    <a:moveTo>
                      <a:pt x="75" y="1"/>
                    </a:moveTo>
                    <a:cubicBezTo>
                      <a:pt x="31" y="1"/>
                      <a:pt x="1" y="62"/>
                      <a:pt x="43" y="95"/>
                    </a:cubicBezTo>
                    <a:cubicBezTo>
                      <a:pt x="236" y="213"/>
                      <a:pt x="428" y="346"/>
                      <a:pt x="661" y="346"/>
                    </a:cubicBezTo>
                    <a:cubicBezTo>
                      <a:pt x="670" y="346"/>
                      <a:pt x="679" y="346"/>
                      <a:pt x="688" y="346"/>
                    </a:cubicBezTo>
                    <a:cubicBezTo>
                      <a:pt x="753" y="340"/>
                      <a:pt x="755" y="240"/>
                      <a:pt x="693" y="240"/>
                    </a:cubicBezTo>
                    <a:cubicBezTo>
                      <a:pt x="691" y="240"/>
                      <a:pt x="690" y="240"/>
                      <a:pt x="688" y="240"/>
                    </a:cubicBezTo>
                    <a:cubicBezTo>
                      <a:pt x="679" y="240"/>
                      <a:pt x="671" y="241"/>
                      <a:pt x="662" y="241"/>
                    </a:cubicBezTo>
                    <a:cubicBezTo>
                      <a:pt x="451" y="241"/>
                      <a:pt x="275" y="113"/>
                      <a:pt x="99" y="7"/>
                    </a:cubicBezTo>
                    <a:cubicBezTo>
                      <a:pt x="91" y="3"/>
                      <a:pt x="83" y="1"/>
                      <a:pt x="75" y="1"/>
                    </a:cubicBezTo>
                    <a:close/>
                  </a:path>
                </a:pathLst>
              </a:custGeom>
              <a:solidFill>
                <a:srgbClr val="597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7"/>
              <p:cNvSpPr/>
              <p:nvPr/>
            </p:nvSpPr>
            <p:spPr>
              <a:xfrm>
                <a:off x="3965258" y="4829494"/>
                <a:ext cx="209238" cy="134957"/>
              </a:xfrm>
              <a:custGeom>
                <a:rect b="b" l="l" r="r" t="t"/>
                <a:pathLst>
                  <a:path extrusionOk="0" h="1121" w="1738">
                    <a:moveTo>
                      <a:pt x="164" y="1"/>
                    </a:moveTo>
                    <a:cubicBezTo>
                      <a:pt x="78" y="1"/>
                      <a:pt x="1" y="104"/>
                      <a:pt x="79" y="173"/>
                    </a:cubicBezTo>
                    <a:cubicBezTo>
                      <a:pt x="512" y="568"/>
                      <a:pt x="1040" y="790"/>
                      <a:pt x="1530" y="1101"/>
                    </a:cubicBezTo>
                    <a:cubicBezTo>
                      <a:pt x="1548" y="1115"/>
                      <a:pt x="1567" y="1120"/>
                      <a:pt x="1585" y="1120"/>
                    </a:cubicBezTo>
                    <a:cubicBezTo>
                      <a:pt x="1674" y="1120"/>
                      <a:pt x="1738" y="984"/>
                      <a:pt x="1641" y="924"/>
                    </a:cubicBezTo>
                    <a:cubicBezTo>
                      <a:pt x="1174" y="618"/>
                      <a:pt x="651" y="412"/>
                      <a:pt x="235" y="29"/>
                    </a:cubicBezTo>
                    <a:cubicBezTo>
                      <a:pt x="212" y="9"/>
                      <a:pt x="188" y="1"/>
                      <a:pt x="164" y="1"/>
                    </a:cubicBezTo>
                    <a:close/>
                  </a:path>
                </a:pathLst>
              </a:custGeom>
              <a:solidFill>
                <a:srgbClr val="597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7"/>
              <p:cNvSpPr/>
              <p:nvPr/>
            </p:nvSpPr>
            <p:spPr>
              <a:xfrm>
                <a:off x="4018832" y="4889689"/>
                <a:ext cx="26606" cy="115213"/>
              </a:xfrm>
              <a:custGeom>
                <a:rect b="b" l="l" r="r" t="t"/>
                <a:pathLst>
                  <a:path extrusionOk="0" h="957" w="221">
                    <a:moveTo>
                      <a:pt x="154" y="1"/>
                    </a:moveTo>
                    <a:cubicBezTo>
                      <a:pt x="133" y="1"/>
                      <a:pt x="111" y="11"/>
                      <a:pt x="101" y="34"/>
                    </a:cubicBezTo>
                    <a:cubicBezTo>
                      <a:pt x="1" y="329"/>
                      <a:pt x="17" y="613"/>
                      <a:pt x="73" y="918"/>
                    </a:cubicBezTo>
                    <a:cubicBezTo>
                      <a:pt x="77" y="945"/>
                      <a:pt x="97" y="957"/>
                      <a:pt x="118" y="957"/>
                    </a:cubicBezTo>
                    <a:cubicBezTo>
                      <a:pt x="150" y="957"/>
                      <a:pt x="185" y="930"/>
                      <a:pt x="179" y="890"/>
                    </a:cubicBezTo>
                    <a:cubicBezTo>
                      <a:pt x="123" y="607"/>
                      <a:pt x="106" y="346"/>
                      <a:pt x="206" y="68"/>
                    </a:cubicBezTo>
                    <a:cubicBezTo>
                      <a:pt x="220" y="27"/>
                      <a:pt x="188" y="1"/>
                      <a:pt x="154" y="1"/>
                    </a:cubicBezTo>
                    <a:close/>
                  </a:path>
                </a:pathLst>
              </a:custGeom>
              <a:solidFill>
                <a:srgbClr val="597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7"/>
              <p:cNvSpPr/>
              <p:nvPr/>
            </p:nvSpPr>
            <p:spPr>
              <a:xfrm>
                <a:off x="3172851" y="4240787"/>
                <a:ext cx="336249" cy="297123"/>
              </a:xfrm>
              <a:custGeom>
                <a:rect b="b" l="l" r="r" t="t"/>
                <a:pathLst>
                  <a:path extrusionOk="0" h="2468" w="2793">
                    <a:moveTo>
                      <a:pt x="345" y="0"/>
                    </a:moveTo>
                    <a:cubicBezTo>
                      <a:pt x="24" y="0"/>
                      <a:pt x="0" y="426"/>
                      <a:pt x="297" y="550"/>
                    </a:cubicBezTo>
                    <a:cubicBezTo>
                      <a:pt x="808" y="755"/>
                      <a:pt x="2470" y="2467"/>
                      <a:pt x="2470" y="2467"/>
                    </a:cubicBezTo>
                    <a:lnTo>
                      <a:pt x="2792" y="2334"/>
                    </a:lnTo>
                    <a:cubicBezTo>
                      <a:pt x="2792" y="2334"/>
                      <a:pt x="2692" y="2139"/>
                      <a:pt x="1453" y="861"/>
                    </a:cubicBezTo>
                    <a:cubicBezTo>
                      <a:pt x="1030" y="433"/>
                      <a:pt x="708" y="88"/>
                      <a:pt x="480" y="22"/>
                    </a:cubicBezTo>
                    <a:cubicBezTo>
                      <a:pt x="430" y="7"/>
                      <a:pt x="385" y="0"/>
                      <a:pt x="345" y="0"/>
                    </a:cubicBezTo>
                    <a:close/>
                  </a:path>
                </a:pathLst>
              </a:custGeom>
              <a:solidFill>
                <a:srgbClr val="6B8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7"/>
              <p:cNvSpPr/>
              <p:nvPr/>
            </p:nvSpPr>
            <p:spPr>
              <a:xfrm>
                <a:off x="4530730" y="5085323"/>
                <a:ext cx="444480" cy="381275"/>
              </a:xfrm>
              <a:custGeom>
                <a:rect b="b" l="l" r="r" t="t"/>
                <a:pathLst>
                  <a:path extrusionOk="0" h="3167" w="3692">
                    <a:moveTo>
                      <a:pt x="1597" y="1"/>
                    </a:moveTo>
                    <a:cubicBezTo>
                      <a:pt x="1051" y="1"/>
                      <a:pt x="534" y="238"/>
                      <a:pt x="290" y="816"/>
                    </a:cubicBezTo>
                    <a:cubicBezTo>
                      <a:pt x="1" y="1517"/>
                      <a:pt x="407" y="2556"/>
                      <a:pt x="1196" y="2984"/>
                    </a:cubicBezTo>
                    <a:cubicBezTo>
                      <a:pt x="1431" y="3110"/>
                      <a:pt x="1687" y="3166"/>
                      <a:pt x="1941" y="3166"/>
                    </a:cubicBezTo>
                    <a:cubicBezTo>
                      <a:pt x="2541" y="3166"/>
                      <a:pt x="3124" y="2849"/>
                      <a:pt x="3358" y="2373"/>
                    </a:cubicBezTo>
                    <a:cubicBezTo>
                      <a:pt x="3692" y="1689"/>
                      <a:pt x="3408" y="688"/>
                      <a:pt x="2619" y="266"/>
                    </a:cubicBezTo>
                    <a:cubicBezTo>
                      <a:pt x="2310" y="99"/>
                      <a:pt x="1948" y="1"/>
                      <a:pt x="1597" y="1"/>
                    </a:cubicBezTo>
                    <a:close/>
                  </a:path>
                </a:pathLst>
              </a:custGeom>
              <a:solidFill>
                <a:srgbClr val="235D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7"/>
              <p:cNvSpPr/>
              <p:nvPr/>
            </p:nvSpPr>
            <p:spPr>
              <a:xfrm>
                <a:off x="4628487" y="5123487"/>
                <a:ext cx="221638" cy="174927"/>
              </a:xfrm>
              <a:custGeom>
                <a:rect b="b" l="l" r="r" t="t"/>
                <a:pathLst>
                  <a:path extrusionOk="0" h="1453" w="1841">
                    <a:moveTo>
                      <a:pt x="832" y="1"/>
                    </a:moveTo>
                    <a:cubicBezTo>
                      <a:pt x="541" y="1"/>
                      <a:pt x="259" y="161"/>
                      <a:pt x="150" y="394"/>
                    </a:cubicBezTo>
                    <a:cubicBezTo>
                      <a:pt x="0" y="722"/>
                      <a:pt x="145" y="1188"/>
                      <a:pt x="523" y="1377"/>
                    </a:cubicBezTo>
                    <a:cubicBezTo>
                      <a:pt x="629" y="1429"/>
                      <a:pt x="756" y="1452"/>
                      <a:pt x="887" y="1452"/>
                    </a:cubicBezTo>
                    <a:cubicBezTo>
                      <a:pt x="1223" y="1452"/>
                      <a:pt x="1586" y="1298"/>
                      <a:pt x="1690" y="1066"/>
                    </a:cubicBezTo>
                    <a:cubicBezTo>
                      <a:pt x="1840" y="744"/>
                      <a:pt x="1540" y="266"/>
                      <a:pt x="1162" y="77"/>
                    </a:cubicBezTo>
                    <a:cubicBezTo>
                      <a:pt x="1057" y="24"/>
                      <a:pt x="944" y="1"/>
                      <a:pt x="832" y="1"/>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7"/>
              <p:cNvSpPr/>
              <p:nvPr/>
            </p:nvSpPr>
            <p:spPr>
              <a:xfrm>
                <a:off x="4339551" y="4769901"/>
                <a:ext cx="426181" cy="369597"/>
              </a:xfrm>
              <a:custGeom>
                <a:rect b="b" l="l" r="r" t="t"/>
                <a:pathLst>
                  <a:path extrusionOk="0" h="3070" w="3540">
                    <a:moveTo>
                      <a:pt x="1855" y="1"/>
                    </a:moveTo>
                    <a:cubicBezTo>
                      <a:pt x="970" y="1"/>
                      <a:pt x="0" y="550"/>
                      <a:pt x="83" y="1558"/>
                    </a:cubicBezTo>
                    <a:cubicBezTo>
                      <a:pt x="144" y="2313"/>
                      <a:pt x="983" y="3053"/>
                      <a:pt x="1883" y="3069"/>
                    </a:cubicBezTo>
                    <a:cubicBezTo>
                      <a:pt x="1890" y="3069"/>
                      <a:pt x="1896" y="3070"/>
                      <a:pt x="1902" y="3070"/>
                    </a:cubicBezTo>
                    <a:cubicBezTo>
                      <a:pt x="2789" y="3070"/>
                      <a:pt x="3540" y="2280"/>
                      <a:pt x="3523" y="1530"/>
                    </a:cubicBezTo>
                    <a:cubicBezTo>
                      <a:pt x="3501" y="768"/>
                      <a:pt x="2795" y="12"/>
                      <a:pt x="1895" y="1"/>
                    </a:cubicBezTo>
                    <a:cubicBezTo>
                      <a:pt x="1881" y="1"/>
                      <a:pt x="1868" y="1"/>
                      <a:pt x="1855" y="1"/>
                    </a:cubicBezTo>
                    <a:close/>
                  </a:path>
                </a:pathLst>
              </a:custGeom>
              <a:solidFill>
                <a:srgbClr val="175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7"/>
              <p:cNvSpPr/>
              <p:nvPr/>
            </p:nvSpPr>
            <p:spPr>
              <a:xfrm>
                <a:off x="4418406" y="4798795"/>
                <a:ext cx="206228" cy="174084"/>
              </a:xfrm>
              <a:custGeom>
                <a:rect b="b" l="l" r="r" t="t"/>
                <a:pathLst>
                  <a:path extrusionOk="0" h="1446" w="1713">
                    <a:moveTo>
                      <a:pt x="785" y="0"/>
                    </a:moveTo>
                    <a:cubicBezTo>
                      <a:pt x="781" y="0"/>
                      <a:pt x="777" y="0"/>
                      <a:pt x="773" y="0"/>
                    </a:cubicBezTo>
                    <a:cubicBezTo>
                      <a:pt x="350" y="6"/>
                      <a:pt x="0" y="395"/>
                      <a:pt x="22" y="751"/>
                    </a:cubicBezTo>
                    <a:cubicBezTo>
                      <a:pt x="39" y="1103"/>
                      <a:pt x="373" y="1445"/>
                      <a:pt x="790" y="1445"/>
                    </a:cubicBezTo>
                    <a:cubicBezTo>
                      <a:pt x="794" y="1445"/>
                      <a:pt x="797" y="1445"/>
                      <a:pt x="800" y="1445"/>
                    </a:cubicBezTo>
                    <a:cubicBezTo>
                      <a:pt x="1223" y="1440"/>
                      <a:pt x="1712" y="990"/>
                      <a:pt x="1695" y="634"/>
                    </a:cubicBezTo>
                    <a:cubicBezTo>
                      <a:pt x="1679" y="282"/>
                      <a:pt x="1199" y="0"/>
                      <a:pt x="785" y="0"/>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7"/>
              <p:cNvSpPr/>
              <p:nvPr/>
            </p:nvSpPr>
            <p:spPr>
              <a:xfrm>
                <a:off x="3943949" y="4342276"/>
                <a:ext cx="458445" cy="369357"/>
              </a:xfrm>
              <a:custGeom>
                <a:rect b="b" l="l" r="r" t="t"/>
                <a:pathLst>
                  <a:path extrusionOk="0" h="3068" w="3808">
                    <a:moveTo>
                      <a:pt x="2039" y="1"/>
                    </a:moveTo>
                    <a:cubicBezTo>
                      <a:pt x="1949" y="1"/>
                      <a:pt x="1859" y="8"/>
                      <a:pt x="1768" y="24"/>
                    </a:cubicBezTo>
                    <a:cubicBezTo>
                      <a:pt x="884" y="179"/>
                      <a:pt x="0" y="907"/>
                      <a:pt x="278" y="1897"/>
                    </a:cubicBezTo>
                    <a:cubicBezTo>
                      <a:pt x="456" y="2544"/>
                      <a:pt x="1239" y="3068"/>
                      <a:pt x="2031" y="3068"/>
                    </a:cubicBezTo>
                    <a:cubicBezTo>
                      <a:pt x="2131" y="3068"/>
                      <a:pt x="2230" y="3059"/>
                      <a:pt x="2329" y="3042"/>
                    </a:cubicBezTo>
                    <a:cubicBezTo>
                      <a:pt x="3213" y="2886"/>
                      <a:pt x="3808" y="1964"/>
                      <a:pt x="3646" y="1224"/>
                    </a:cubicBezTo>
                    <a:cubicBezTo>
                      <a:pt x="3507" y="561"/>
                      <a:pt x="2817" y="1"/>
                      <a:pt x="2039" y="1"/>
                    </a:cubicBezTo>
                    <a:close/>
                  </a:path>
                </a:pathLst>
              </a:custGeom>
              <a:solidFill>
                <a:srgbClr val="175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7"/>
              <p:cNvSpPr/>
              <p:nvPr/>
            </p:nvSpPr>
            <p:spPr>
              <a:xfrm>
                <a:off x="3707744" y="4517443"/>
                <a:ext cx="441109" cy="375135"/>
              </a:xfrm>
              <a:custGeom>
                <a:rect b="b" l="l" r="r" t="t"/>
                <a:pathLst>
                  <a:path extrusionOk="0" h="3116" w="3664">
                    <a:moveTo>
                      <a:pt x="1661" y="0"/>
                    </a:moveTo>
                    <a:cubicBezTo>
                      <a:pt x="989" y="0"/>
                      <a:pt x="335" y="316"/>
                      <a:pt x="167" y="1059"/>
                    </a:cubicBezTo>
                    <a:cubicBezTo>
                      <a:pt x="0" y="1798"/>
                      <a:pt x="578" y="2754"/>
                      <a:pt x="1429" y="3038"/>
                    </a:cubicBezTo>
                    <a:cubicBezTo>
                      <a:pt x="1588" y="3091"/>
                      <a:pt x="1752" y="3115"/>
                      <a:pt x="1915" y="3115"/>
                    </a:cubicBezTo>
                    <a:cubicBezTo>
                      <a:pt x="2616" y="3115"/>
                      <a:pt x="3285" y="2656"/>
                      <a:pt x="3452" y="2065"/>
                    </a:cubicBezTo>
                    <a:cubicBezTo>
                      <a:pt x="3663" y="1337"/>
                      <a:pt x="3213" y="397"/>
                      <a:pt x="2362" y="114"/>
                    </a:cubicBezTo>
                    <a:cubicBezTo>
                      <a:pt x="2140" y="40"/>
                      <a:pt x="1899" y="0"/>
                      <a:pt x="1661" y="0"/>
                    </a:cubicBezTo>
                    <a:close/>
                  </a:path>
                </a:pathLst>
              </a:custGeom>
              <a:solidFill>
                <a:srgbClr val="0F4E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7"/>
              <p:cNvSpPr/>
              <p:nvPr/>
            </p:nvSpPr>
            <p:spPr>
              <a:xfrm>
                <a:off x="4029546" y="4580528"/>
                <a:ext cx="460492" cy="369357"/>
              </a:xfrm>
              <a:custGeom>
                <a:rect b="b" l="l" r="r" t="t"/>
                <a:pathLst>
                  <a:path extrusionOk="0" h="3068" w="3825">
                    <a:moveTo>
                      <a:pt x="2053" y="1"/>
                    </a:moveTo>
                    <a:cubicBezTo>
                      <a:pt x="1954" y="1"/>
                      <a:pt x="1853" y="10"/>
                      <a:pt x="1752" y="29"/>
                    </a:cubicBezTo>
                    <a:cubicBezTo>
                      <a:pt x="868" y="201"/>
                      <a:pt x="1" y="941"/>
                      <a:pt x="295" y="1930"/>
                    </a:cubicBezTo>
                    <a:cubicBezTo>
                      <a:pt x="480" y="2563"/>
                      <a:pt x="1249" y="3068"/>
                      <a:pt x="2031" y="3068"/>
                    </a:cubicBezTo>
                    <a:cubicBezTo>
                      <a:pt x="2142" y="3068"/>
                      <a:pt x="2253" y="3057"/>
                      <a:pt x="2363" y="3036"/>
                    </a:cubicBezTo>
                    <a:cubicBezTo>
                      <a:pt x="3247" y="2864"/>
                      <a:pt x="3825" y="1935"/>
                      <a:pt x="3652" y="1196"/>
                    </a:cubicBezTo>
                    <a:cubicBezTo>
                      <a:pt x="3500" y="542"/>
                      <a:pt x="2820" y="1"/>
                      <a:pt x="2053" y="1"/>
                    </a:cubicBezTo>
                    <a:close/>
                  </a:path>
                </a:pathLst>
              </a:custGeom>
              <a:solidFill>
                <a:srgbClr val="235D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7"/>
              <p:cNvSpPr/>
              <p:nvPr/>
            </p:nvSpPr>
            <p:spPr>
              <a:xfrm>
                <a:off x="4136573" y="4627359"/>
                <a:ext cx="204904" cy="169148"/>
              </a:xfrm>
              <a:custGeom>
                <a:rect b="b" l="l" r="r" t="t"/>
                <a:pathLst>
                  <a:path extrusionOk="0" h="1405" w="1702">
                    <a:moveTo>
                      <a:pt x="941" y="1"/>
                    </a:moveTo>
                    <a:cubicBezTo>
                      <a:pt x="549" y="1"/>
                      <a:pt x="76" y="326"/>
                      <a:pt x="40" y="646"/>
                    </a:cubicBezTo>
                    <a:cubicBezTo>
                      <a:pt x="1" y="991"/>
                      <a:pt x="429" y="1335"/>
                      <a:pt x="829" y="1396"/>
                    </a:cubicBezTo>
                    <a:cubicBezTo>
                      <a:pt x="864" y="1402"/>
                      <a:pt x="899" y="1404"/>
                      <a:pt x="934" y="1404"/>
                    </a:cubicBezTo>
                    <a:cubicBezTo>
                      <a:pt x="1300" y="1404"/>
                      <a:pt x="1627" y="1122"/>
                      <a:pt x="1663" y="802"/>
                    </a:cubicBezTo>
                    <a:cubicBezTo>
                      <a:pt x="1702" y="457"/>
                      <a:pt x="1429" y="68"/>
                      <a:pt x="1029" y="7"/>
                    </a:cubicBezTo>
                    <a:cubicBezTo>
                      <a:pt x="1000" y="3"/>
                      <a:pt x="971" y="1"/>
                      <a:pt x="941" y="1"/>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7"/>
              <p:cNvSpPr/>
              <p:nvPr/>
            </p:nvSpPr>
            <p:spPr>
              <a:xfrm>
                <a:off x="4121886" y="5040538"/>
                <a:ext cx="420402" cy="396685"/>
              </a:xfrm>
              <a:custGeom>
                <a:rect b="b" l="l" r="r" t="t"/>
                <a:pathLst>
                  <a:path extrusionOk="0" h="3295" w="3492">
                    <a:moveTo>
                      <a:pt x="1474" y="0"/>
                    </a:moveTo>
                    <a:cubicBezTo>
                      <a:pt x="1121" y="0"/>
                      <a:pt x="774" y="132"/>
                      <a:pt x="495" y="449"/>
                    </a:cubicBezTo>
                    <a:cubicBezTo>
                      <a:pt x="1" y="1022"/>
                      <a:pt x="56" y="2139"/>
                      <a:pt x="668" y="2795"/>
                    </a:cubicBezTo>
                    <a:cubicBezTo>
                      <a:pt x="989" y="3133"/>
                      <a:pt x="1440" y="3294"/>
                      <a:pt x="1874" y="3294"/>
                    </a:cubicBezTo>
                    <a:cubicBezTo>
                      <a:pt x="2273" y="3294"/>
                      <a:pt x="2658" y="3158"/>
                      <a:pt x="2913" y="2900"/>
                    </a:cubicBezTo>
                    <a:cubicBezTo>
                      <a:pt x="3447" y="2356"/>
                      <a:pt x="3491" y="1322"/>
                      <a:pt x="2880" y="666"/>
                    </a:cubicBezTo>
                    <a:cubicBezTo>
                      <a:pt x="2518" y="277"/>
                      <a:pt x="1988" y="0"/>
                      <a:pt x="1474" y="0"/>
                    </a:cubicBezTo>
                    <a:close/>
                  </a:path>
                </a:pathLst>
              </a:custGeom>
              <a:solidFill>
                <a:srgbClr val="0F4E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7"/>
              <p:cNvSpPr/>
              <p:nvPr/>
            </p:nvSpPr>
            <p:spPr>
              <a:xfrm>
                <a:off x="3203189" y="4489393"/>
                <a:ext cx="428348" cy="399695"/>
              </a:xfrm>
              <a:custGeom>
                <a:rect b="b" l="l" r="r" t="t"/>
                <a:pathLst>
                  <a:path extrusionOk="0" h="3320" w="3558">
                    <a:moveTo>
                      <a:pt x="2076" y="1"/>
                    </a:moveTo>
                    <a:cubicBezTo>
                      <a:pt x="1433" y="1"/>
                      <a:pt x="704" y="424"/>
                      <a:pt x="389" y="1081"/>
                    </a:cubicBezTo>
                    <a:cubicBezTo>
                      <a:pt x="0" y="1892"/>
                      <a:pt x="406" y="2909"/>
                      <a:pt x="1101" y="3209"/>
                    </a:cubicBezTo>
                    <a:cubicBezTo>
                      <a:pt x="1272" y="3283"/>
                      <a:pt x="1461" y="3319"/>
                      <a:pt x="1654" y="3319"/>
                    </a:cubicBezTo>
                    <a:cubicBezTo>
                      <a:pt x="2246" y="3319"/>
                      <a:pt x="2879" y="2983"/>
                      <a:pt x="3168" y="2376"/>
                    </a:cubicBezTo>
                    <a:cubicBezTo>
                      <a:pt x="3557" y="1564"/>
                      <a:pt x="3480" y="425"/>
                      <a:pt x="2512" y="74"/>
                    </a:cubicBezTo>
                    <a:cubicBezTo>
                      <a:pt x="2376" y="24"/>
                      <a:pt x="2229" y="1"/>
                      <a:pt x="2076" y="1"/>
                    </a:cubicBezTo>
                    <a:close/>
                  </a:path>
                </a:pathLst>
              </a:custGeom>
              <a:solidFill>
                <a:srgbClr val="175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7"/>
              <p:cNvSpPr/>
              <p:nvPr/>
            </p:nvSpPr>
            <p:spPr>
              <a:xfrm>
                <a:off x="3300826" y="4520453"/>
                <a:ext cx="200931" cy="197801"/>
              </a:xfrm>
              <a:custGeom>
                <a:rect b="b" l="l" r="r" t="t"/>
                <a:pathLst>
                  <a:path extrusionOk="0" h="1643" w="1669">
                    <a:moveTo>
                      <a:pt x="892" y="1"/>
                    </a:moveTo>
                    <a:cubicBezTo>
                      <a:pt x="610" y="1"/>
                      <a:pt x="306" y="162"/>
                      <a:pt x="173" y="461"/>
                    </a:cubicBezTo>
                    <a:cubicBezTo>
                      <a:pt x="1" y="850"/>
                      <a:pt x="206" y="1478"/>
                      <a:pt x="534" y="1612"/>
                    </a:cubicBezTo>
                    <a:cubicBezTo>
                      <a:pt x="587" y="1633"/>
                      <a:pt x="642" y="1643"/>
                      <a:pt x="699" y="1643"/>
                    </a:cubicBezTo>
                    <a:cubicBezTo>
                      <a:pt x="1004" y="1643"/>
                      <a:pt x="1351" y="1363"/>
                      <a:pt x="1496" y="1039"/>
                    </a:cubicBezTo>
                    <a:cubicBezTo>
                      <a:pt x="1668" y="656"/>
                      <a:pt x="1462" y="178"/>
                      <a:pt x="1135" y="44"/>
                    </a:cubicBezTo>
                    <a:cubicBezTo>
                      <a:pt x="1059" y="15"/>
                      <a:pt x="976" y="1"/>
                      <a:pt x="892" y="1"/>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7"/>
              <p:cNvSpPr/>
              <p:nvPr/>
            </p:nvSpPr>
            <p:spPr>
              <a:xfrm>
                <a:off x="3507656" y="4953857"/>
                <a:ext cx="428348" cy="399574"/>
              </a:xfrm>
              <a:custGeom>
                <a:rect b="b" l="l" r="r" t="t"/>
                <a:pathLst>
                  <a:path extrusionOk="0" h="3319" w="3558">
                    <a:moveTo>
                      <a:pt x="2076" y="0"/>
                    </a:moveTo>
                    <a:cubicBezTo>
                      <a:pt x="1432" y="0"/>
                      <a:pt x="704" y="423"/>
                      <a:pt x="389" y="1075"/>
                    </a:cubicBezTo>
                    <a:cubicBezTo>
                      <a:pt x="0" y="1886"/>
                      <a:pt x="406" y="2909"/>
                      <a:pt x="1101" y="3209"/>
                    </a:cubicBezTo>
                    <a:cubicBezTo>
                      <a:pt x="1272" y="3283"/>
                      <a:pt x="1460" y="3319"/>
                      <a:pt x="1653" y="3319"/>
                    </a:cubicBezTo>
                    <a:cubicBezTo>
                      <a:pt x="2245" y="3319"/>
                      <a:pt x="2879" y="2982"/>
                      <a:pt x="3168" y="2370"/>
                    </a:cubicBezTo>
                    <a:cubicBezTo>
                      <a:pt x="3557" y="1564"/>
                      <a:pt x="3480" y="424"/>
                      <a:pt x="2513" y="74"/>
                    </a:cubicBezTo>
                    <a:cubicBezTo>
                      <a:pt x="2376" y="24"/>
                      <a:pt x="2229" y="0"/>
                      <a:pt x="2076" y="0"/>
                    </a:cubicBezTo>
                    <a:close/>
                  </a:path>
                </a:pathLst>
              </a:custGeom>
              <a:solidFill>
                <a:srgbClr val="0F4E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7"/>
              <p:cNvSpPr/>
              <p:nvPr/>
            </p:nvSpPr>
            <p:spPr>
              <a:xfrm>
                <a:off x="3258689" y="4787478"/>
                <a:ext cx="387535" cy="416068"/>
              </a:xfrm>
              <a:custGeom>
                <a:rect b="b" l="l" r="r" t="t"/>
                <a:pathLst>
                  <a:path extrusionOk="0" h="3456" w="3219">
                    <a:moveTo>
                      <a:pt x="1656" y="0"/>
                    </a:moveTo>
                    <a:cubicBezTo>
                      <a:pt x="1569" y="0"/>
                      <a:pt x="1478" y="9"/>
                      <a:pt x="1384" y="28"/>
                    </a:cubicBezTo>
                    <a:cubicBezTo>
                      <a:pt x="640" y="172"/>
                      <a:pt x="0" y="1089"/>
                      <a:pt x="84" y="1984"/>
                    </a:cubicBezTo>
                    <a:cubicBezTo>
                      <a:pt x="167" y="2819"/>
                      <a:pt x="932" y="3456"/>
                      <a:pt x="1644" y="3456"/>
                    </a:cubicBezTo>
                    <a:cubicBezTo>
                      <a:pt x="1695" y="3456"/>
                      <a:pt x="1746" y="3453"/>
                      <a:pt x="1796" y="3446"/>
                    </a:cubicBezTo>
                    <a:cubicBezTo>
                      <a:pt x="2546" y="3340"/>
                      <a:pt x="3219" y="2551"/>
                      <a:pt x="3135" y="1656"/>
                    </a:cubicBezTo>
                    <a:cubicBezTo>
                      <a:pt x="3060" y="844"/>
                      <a:pt x="2513" y="0"/>
                      <a:pt x="1656" y="0"/>
                    </a:cubicBezTo>
                    <a:close/>
                  </a:path>
                </a:pathLst>
              </a:custGeom>
              <a:solidFill>
                <a:srgbClr val="235D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7"/>
              <p:cNvSpPr/>
              <p:nvPr/>
            </p:nvSpPr>
            <p:spPr>
              <a:xfrm>
                <a:off x="3302150" y="4849479"/>
                <a:ext cx="184197" cy="200209"/>
              </a:xfrm>
              <a:custGeom>
                <a:rect b="b" l="l" r="r" t="t"/>
                <a:pathLst>
                  <a:path extrusionOk="0" h="1663" w="1530">
                    <a:moveTo>
                      <a:pt x="742" y="1"/>
                    </a:moveTo>
                    <a:cubicBezTo>
                      <a:pt x="713" y="1"/>
                      <a:pt x="685" y="3"/>
                      <a:pt x="657" y="7"/>
                    </a:cubicBezTo>
                    <a:cubicBezTo>
                      <a:pt x="306" y="63"/>
                      <a:pt x="1" y="441"/>
                      <a:pt x="51" y="863"/>
                    </a:cubicBezTo>
                    <a:cubicBezTo>
                      <a:pt x="98" y="1256"/>
                      <a:pt x="544" y="1663"/>
                      <a:pt x="888" y="1663"/>
                    </a:cubicBezTo>
                    <a:cubicBezTo>
                      <a:pt x="910" y="1663"/>
                      <a:pt x="931" y="1661"/>
                      <a:pt x="951" y="1658"/>
                    </a:cubicBezTo>
                    <a:cubicBezTo>
                      <a:pt x="1307" y="1602"/>
                      <a:pt x="1529" y="1091"/>
                      <a:pt x="1479" y="669"/>
                    </a:cubicBezTo>
                    <a:cubicBezTo>
                      <a:pt x="1433" y="285"/>
                      <a:pt x="1072" y="1"/>
                      <a:pt x="742" y="1"/>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7"/>
              <p:cNvSpPr/>
              <p:nvPr/>
            </p:nvSpPr>
            <p:spPr>
              <a:xfrm>
                <a:off x="3480809" y="4032633"/>
                <a:ext cx="465187" cy="386091"/>
              </a:xfrm>
              <a:custGeom>
                <a:rect b="b" l="l" r="r" t="t"/>
                <a:pathLst>
                  <a:path extrusionOk="0" h="3207" w="3864">
                    <a:moveTo>
                      <a:pt x="2281" y="1"/>
                    </a:moveTo>
                    <a:cubicBezTo>
                      <a:pt x="1915" y="1"/>
                      <a:pt x="1530" y="119"/>
                      <a:pt x="1201" y="378"/>
                    </a:cubicBezTo>
                    <a:cubicBezTo>
                      <a:pt x="462" y="961"/>
                      <a:pt x="1" y="2190"/>
                      <a:pt x="451" y="2768"/>
                    </a:cubicBezTo>
                    <a:cubicBezTo>
                      <a:pt x="681" y="3059"/>
                      <a:pt x="1131" y="3206"/>
                      <a:pt x="1617" y="3206"/>
                    </a:cubicBezTo>
                    <a:cubicBezTo>
                      <a:pt x="2095" y="3206"/>
                      <a:pt x="2608" y="3063"/>
                      <a:pt x="2975" y="2774"/>
                    </a:cubicBezTo>
                    <a:cubicBezTo>
                      <a:pt x="3708" y="2195"/>
                      <a:pt x="3864" y="1073"/>
                      <a:pt x="3408" y="500"/>
                    </a:cubicBezTo>
                    <a:cubicBezTo>
                      <a:pt x="3156" y="181"/>
                      <a:pt x="2733" y="1"/>
                      <a:pt x="2281" y="1"/>
                    </a:cubicBezTo>
                    <a:close/>
                  </a:path>
                </a:pathLst>
              </a:custGeom>
              <a:solidFill>
                <a:srgbClr val="175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7"/>
              <p:cNvSpPr/>
              <p:nvPr/>
            </p:nvSpPr>
            <p:spPr>
              <a:xfrm>
                <a:off x="3604690" y="4082595"/>
                <a:ext cx="166018" cy="150006"/>
              </a:xfrm>
              <a:custGeom>
                <a:rect b="b" l="l" r="r" t="t"/>
                <a:pathLst>
                  <a:path extrusionOk="0" h="1246" w="1379">
                    <a:moveTo>
                      <a:pt x="888" y="0"/>
                    </a:moveTo>
                    <a:cubicBezTo>
                      <a:pt x="697" y="0"/>
                      <a:pt x="473" y="83"/>
                      <a:pt x="311" y="219"/>
                    </a:cubicBezTo>
                    <a:cubicBezTo>
                      <a:pt x="45" y="441"/>
                      <a:pt x="0" y="863"/>
                      <a:pt x="172" y="1069"/>
                    </a:cubicBezTo>
                    <a:cubicBezTo>
                      <a:pt x="267" y="1182"/>
                      <a:pt x="421" y="1246"/>
                      <a:pt x="585" y="1246"/>
                    </a:cubicBezTo>
                    <a:cubicBezTo>
                      <a:pt x="727" y="1246"/>
                      <a:pt x="876" y="1197"/>
                      <a:pt x="1001" y="1091"/>
                    </a:cubicBezTo>
                    <a:cubicBezTo>
                      <a:pt x="1273" y="869"/>
                      <a:pt x="1379" y="335"/>
                      <a:pt x="1206" y="124"/>
                    </a:cubicBezTo>
                    <a:cubicBezTo>
                      <a:pt x="1134" y="39"/>
                      <a:pt x="1019" y="0"/>
                      <a:pt x="888" y="0"/>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7"/>
              <p:cNvSpPr/>
              <p:nvPr/>
            </p:nvSpPr>
            <p:spPr>
              <a:xfrm>
                <a:off x="3575195" y="4261735"/>
                <a:ext cx="483968" cy="372848"/>
              </a:xfrm>
              <a:custGeom>
                <a:rect b="b" l="l" r="r" t="t"/>
                <a:pathLst>
                  <a:path extrusionOk="0" h="3097" w="4020">
                    <a:moveTo>
                      <a:pt x="2259" y="1"/>
                    </a:moveTo>
                    <a:cubicBezTo>
                      <a:pt x="2186" y="1"/>
                      <a:pt x="2111" y="5"/>
                      <a:pt x="2035" y="15"/>
                    </a:cubicBezTo>
                    <a:cubicBezTo>
                      <a:pt x="1068" y="137"/>
                      <a:pt x="1" y="976"/>
                      <a:pt x="95" y="1732"/>
                    </a:cubicBezTo>
                    <a:cubicBezTo>
                      <a:pt x="182" y="2431"/>
                      <a:pt x="1191" y="3096"/>
                      <a:pt x="2103" y="3096"/>
                    </a:cubicBezTo>
                    <a:cubicBezTo>
                      <a:pt x="2177" y="3096"/>
                      <a:pt x="2251" y="3092"/>
                      <a:pt x="2324" y="3083"/>
                    </a:cubicBezTo>
                    <a:cubicBezTo>
                      <a:pt x="3286" y="2966"/>
                      <a:pt x="4019" y="2054"/>
                      <a:pt x="3925" y="1298"/>
                    </a:cubicBezTo>
                    <a:cubicBezTo>
                      <a:pt x="3838" y="607"/>
                      <a:pt x="3123" y="1"/>
                      <a:pt x="2259" y="1"/>
                    </a:cubicBezTo>
                    <a:close/>
                  </a:path>
                </a:pathLst>
              </a:custGeom>
              <a:solidFill>
                <a:srgbClr val="235D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7"/>
              <p:cNvSpPr/>
              <p:nvPr/>
            </p:nvSpPr>
            <p:spPr>
              <a:xfrm>
                <a:off x="3664163" y="4321328"/>
                <a:ext cx="228380" cy="176251"/>
              </a:xfrm>
              <a:custGeom>
                <a:rect b="b" l="l" r="r" t="t"/>
                <a:pathLst>
                  <a:path extrusionOk="0" h="1464" w="1897">
                    <a:moveTo>
                      <a:pt x="972" y="0"/>
                    </a:moveTo>
                    <a:cubicBezTo>
                      <a:pt x="910" y="0"/>
                      <a:pt x="849" y="5"/>
                      <a:pt x="790" y="14"/>
                    </a:cubicBezTo>
                    <a:cubicBezTo>
                      <a:pt x="334" y="81"/>
                      <a:pt x="1" y="520"/>
                      <a:pt x="56" y="870"/>
                    </a:cubicBezTo>
                    <a:cubicBezTo>
                      <a:pt x="107" y="1192"/>
                      <a:pt x="438" y="1463"/>
                      <a:pt x="834" y="1463"/>
                    </a:cubicBezTo>
                    <a:cubicBezTo>
                      <a:pt x="876" y="1463"/>
                      <a:pt x="919" y="1460"/>
                      <a:pt x="962" y="1454"/>
                    </a:cubicBezTo>
                    <a:cubicBezTo>
                      <a:pt x="1413" y="1382"/>
                      <a:pt x="1896" y="859"/>
                      <a:pt x="1841" y="503"/>
                    </a:cubicBezTo>
                    <a:cubicBezTo>
                      <a:pt x="1792" y="199"/>
                      <a:pt x="1375" y="0"/>
                      <a:pt x="972" y="0"/>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7"/>
              <p:cNvSpPr/>
              <p:nvPr/>
            </p:nvSpPr>
            <p:spPr>
              <a:xfrm>
                <a:off x="3737841" y="4921713"/>
                <a:ext cx="421004" cy="396083"/>
              </a:xfrm>
              <a:custGeom>
                <a:rect b="b" l="l" r="r" t="t"/>
                <a:pathLst>
                  <a:path extrusionOk="0" h="3290" w="3497">
                    <a:moveTo>
                      <a:pt x="1477" y="0"/>
                    </a:moveTo>
                    <a:cubicBezTo>
                      <a:pt x="1123" y="0"/>
                      <a:pt x="777" y="131"/>
                      <a:pt x="500" y="447"/>
                    </a:cubicBezTo>
                    <a:cubicBezTo>
                      <a:pt x="0" y="1014"/>
                      <a:pt x="56" y="2131"/>
                      <a:pt x="667" y="2787"/>
                    </a:cubicBezTo>
                    <a:cubicBezTo>
                      <a:pt x="989" y="3128"/>
                      <a:pt x="1442" y="3289"/>
                      <a:pt x="1876" y="3289"/>
                    </a:cubicBezTo>
                    <a:cubicBezTo>
                      <a:pt x="2276" y="3289"/>
                      <a:pt x="2660" y="3153"/>
                      <a:pt x="2913" y="2898"/>
                    </a:cubicBezTo>
                    <a:cubicBezTo>
                      <a:pt x="3446" y="2359"/>
                      <a:pt x="3496" y="1319"/>
                      <a:pt x="2885" y="663"/>
                    </a:cubicBezTo>
                    <a:cubicBezTo>
                      <a:pt x="2520" y="275"/>
                      <a:pt x="1989" y="0"/>
                      <a:pt x="1477" y="0"/>
                    </a:cubicBezTo>
                    <a:close/>
                  </a:path>
                </a:pathLst>
              </a:custGeom>
              <a:solidFill>
                <a:srgbClr val="235D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7"/>
              <p:cNvSpPr/>
              <p:nvPr/>
            </p:nvSpPr>
            <p:spPr>
              <a:xfrm>
                <a:off x="3848239" y="4966017"/>
                <a:ext cx="210201" cy="180344"/>
              </a:xfrm>
              <a:custGeom>
                <a:rect b="b" l="l" r="r" t="t"/>
                <a:pathLst>
                  <a:path extrusionOk="0" h="1498" w="1746">
                    <a:moveTo>
                      <a:pt x="763" y="1"/>
                    </a:moveTo>
                    <a:cubicBezTo>
                      <a:pt x="565" y="1"/>
                      <a:pt x="373" y="70"/>
                      <a:pt x="250" y="201"/>
                    </a:cubicBezTo>
                    <a:cubicBezTo>
                      <a:pt x="11" y="457"/>
                      <a:pt x="0" y="946"/>
                      <a:pt x="295" y="1246"/>
                    </a:cubicBezTo>
                    <a:cubicBezTo>
                      <a:pt x="457" y="1411"/>
                      <a:pt x="733" y="1498"/>
                      <a:pt x="989" y="1498"/>
                    </a:cubicBezTo>
                    <a:cubicBezTo>
                      <a:pt x="1197" y="1498"/>
                      <a:pt x="1391" y="1441"/>
                      <a:pt x="1501" y="1324"/>
                    </a:cubicBezTo>
                    <a:cubicBezTo>
                      <a:pt x="1746" y="1062"/>
                      <a:pt x="1607" y="518"/>
                      <a:pt x="1312" y="218"/>
                    </a:cubicBezTo>
                    <a:cubicBezTo>
                      <a:pt x="1165" y="70"/>
                      <a:pt x="961" y="1"/>
                      <a:pt x="763" y="1"/>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7"/>
              <p:cNvSpPr/>
              <p:nvPr/>
            </p:nvSpPr>
            <p:spPr>
              <a:xfrm>
                <a:off x="3520297" y="4634824"/>
                <a:ext cx="420402" cy="396203"/>
              </a:xfrm>
              <a:custGeom>
                <a:rect b="b" l="l" r="r" t="t"/>
                <a:pathLst>
                  <a:path extrusionOk="0" h="3291" w="3492">
                    <a:moveTo>
                      <a:pt x="1467" y="1"/>
                    </a:moveTo>
                    <a:cubicBezTo>
                      <a:pt x="1115" y="1"/>
                      <a:pt x="771" y="131"/>
                      <a:pt x="495" y="445"/>
                    </a:cubicBezTo>
                    <a:cubicBezTo>
                      <a:pt x="1" y="1018"/>
                      <a:pt x="51" y="2135"/>
                      <a:pt x="668" y="2791"/>
                    </a:cubicBezTo>
                    <a:cubicBezTo>
                      <a:pt x="986" y="3130"/>
                      <a:pt x="1438" y="3290"/>
                      <a:pt x="1872" y="3290"/>
                    </a:cubicBezTo>
                    <a:cubicBezTo>
                      <a:pt x="2271" y="3290"/>
                      <a:pt x="2655" y="3155"/>
                      <a:pt x="2908" y="2896"/>
                    </a:cubicBezTo>
                    <a:cubicBezTo>
                      <a:pt x="3441" y="2363"/>
                      <a:pt x="3491" y="1318"/>
                      <a:pt x="2880" y="667"/>
                    </a:cubicBezTo>
                    <a:cubicBezTo>
                      <a:pt x="2514" y="278"/>
                      <a:pt x="1981" y="1"/>
                      <a:pt x="1467" y="1"/>
                    </a:cubicBezTo>
                    <a:close/>
                  </a:path>
                </a:pathLst>
              </a:custGeom>
              <a:solidFill>
                <a:srgbClr val="3066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7"/>
              <p:cNvSpPr/>
              <p:nvPr/>
            </p:nvSpPr>
            <p:spPr>
              <a:xfrm>
                <a:off x="3630092" y="4679007"/>
                <a:ext cx="210201" cy="180344"/>
              </a:xfrm>
              <a:custGeom>
                <a:rect b="b" l="l" r="r" t="t"/>
                <a:pathLst>
                  <a:path extrusionOk="0" h="1498" w="1746">
                    <a:moveTo>
                      <a:pt x="762" y="1"/>
                    </a:moveTo>
                    <a:cubicBezTo>
                      <a:pt x="567" y="1"/>
                      <a:pt x="378" y="70"/>
                      <a:pt x="256" y="200"/>
                    </a:cubicBezTo>
                    <a:cubicBezTo>
                      <a:pt x="11" y="462"/>
                      <a:pt x="0" y="945"/>
                      <a:pt x="295" y="1245"/>
                    </a:cubicBezTo>
                    <a:cubicBezTo>
                      <a:pt x="457" y="1411"/>
                      <a:pt x="733" y="1497"/>
                      <a:pt x="989" y="1497"/>
                    </a:cubicBezTo>
                    <a:cubicBezTo>
                      <a:pt x="1197" y="1497"/>
                      <a:pt x="1391" y="1440"/>
                      <a:pt x="1501" y="1323"/>
                    </a:cubicBezTo>
                    <a:cubicBezTo>
                      <a:pt x="1746" y="1062"/>
                      <a:pt x="1607" y="517"/>
                      <a:pt x="1312" y="223"/>
                    </a:cubicBezTo>
                    <a:cubicBezTo>
                      <a:pt x="1164" y="72"/>
                      <a:pt x="960" y="1"/>
                      <a:pt x="762" y="1"/>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7"/>
              <p:cNvSpPr/>
              <p:nvPr/>
            </p:nvSpPr>
            <p:spPr>
              <a:xfrm>
                <a:off x="4036890" y="4885837"/>
                <a:ext cx="435089" cy="388860"/>
              </a:xfrm>
              <a:custGeom>
                <a:rect b="b" l="l" r="r" t="t"/>
                <a:pathLst>
                  <a:path extrusionOk="0" h="3230" w="3614">
                    <a:moveTo>
                      <a:pt x="1533" y="0"/>
                    </a:moveTo>
                    <a:cubicBezTo>
                      <a:pt x="1096" y="0"/>
                      <a:pt x="680" y="177"/>
                      <a:pt x="407" y="611"/>
                    </a:cubicBezTo>
                    <a:cubicBezTo>
                      <a:pt x="1" y="1250"/>
                      <a:pt x="229" y="2345"/>
                      <a:pt x="935" y="2896"/>
                    </a:cubicBezTo>
                    <a:cubicBezTo>
                      <a:pt x="1226" y="3125"/>
                      <a:pt x="1583" y="3230"/>
                      <a:pt x="1933" y="3230"/>
                    </a:cubicBezTo>
                    <a:cubicBezTo>
                      <a:pt x="2430" y="3230"/>
                      <a:pt x="2911" y="3019"/>
                      <a:pt x="3169" y="2657"/>
                    </a:cubicBezTo>
                    <a:cubicBezTo>
                      <a:pt x="3614" y="2045"/>
                      <a:pt x="3503" y="1011"/>
                      <a:pt x="2797" y="461"/>
                    </a:cubicBezTo>
                    <a:cubicBezTo>
                      <a:pt x="2439" y="182"/>
                      <a:pt x="1976" y="0"/>
                      <a:pt x="1533" y="0"/>
                    </a:cubicBezTo>
                    <a:close/>
                  </a:path>
                </a:pathLst>
              </a:custGeom>
              <a:solidFill>
                <a:srgbClr val="3066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7"/>
              <p:cNvSpPr/>
              <p:nvPr/>
            </p:nvSpPr>
            <p:spPr>
              <a:xfrm>
                <a:off x="4143315" y="4926529"/>
                <a:ext cx="217665" cy="176853"/>
              </a:xfrm>
              <a:custGeom>
                <a:rect b="b" l="l" r="r" t="t"/>
                <a:pathLst>
                  <a:path extrusionOk="0" h="1469" w="1808">
                    <a:moveTo>
                      <a:pt x="804" y="0"/>
                    </a:moveTo>
                    <a:cubicBezTo>
                      <a:pt x="562" y="0"/>
                      <a:pt x="328" y="105"/>
                      <a:pt x="206" y="284"/>
                    </a:cubicBezTo>
                    <a:cubicBezTo>
                      <a:pt x="1" y="584"/>
                      <a:pt x="67" y="1062"/>
                      <a:pt x="406" y="1313"/>
                    </a:cubicBezTo>
                    <a:cubicBezTo>
                      <a:pt x="550" y="1418"/>
                      <a:pt x="751" y="1468"/>
                      <a:pt x="951" y="1468"/>
                    </a:cubicBezTo>
                    <a:cubicBezTo>
                      <a:pt x="1225" y="1468"/>
                      <a:pt x="1495" y="1375"/>
                      <a:pt x="1607" y="1201"/>
                    </a:cubicBezTo>
                    <a:cubicBezTo>
                      <a:pt x="1807" y="907"/>
                      <a:pt x="1590" y="390"/>
                      <a:pt x="1251" y="140"/>
                    </a:cubicBezTo>
                    <a:cubicBezTo>
                      <a:pt x="1118" y="44"/>
                      <a:pt x="960" y="0"/>
                      <a:pt x="804" y="0"/>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7"/>
              <p:cNvSpPr/>
              <p:nvPr/>
            </p:nvSpPr>
            <p:spPr>
              <a:xfrm>
                <a:off x="4086491" y="4380560"/>
                <a:ext cx="165416" cy="137967"/>
              </a:xfrm>
              <a:custGeom>
                <a:rect b="b" l="l" r="r" t="t"/>
                <a:pathLst>
                  <a:path extrusionOk="0" h="1146" w="1374">
                    <a:moveTo>
                      <a:pt x="757" y="0"/>
                    </a:moveTo>
                    <a:cubicBezTo>
                      <a:pt x="441" y="0"/>
                      <a:pt x="64" y="267"/>
                      <a:pt x="33" y="528"/>
                    </a:cubicBezTo>
                    <a:cubicBezTo>
                      <a:pt x="0" y="806"/>
                      <a:pt x="345" y="1090"/>
                      <a:pt x="673" y="1140"/>
                    </a:cubicBezTo>
                    <a:cubicBezTo>
                      <a:pt x="701" y="1144"/>
                      <a:pt x="728" y="1146"/>
                      <a:pt x="756" y="1146"/>
                    </a:cubicBezTo>
                    <a:cubicBezTo>
                      <a:pt x="1057" y="1146"/>
                      <a:pt x="1326" y="905"/>
                      <a:pt x="1356" y="651"/>
                    </a:cubicBezTo>
                    <a:cubicBezTo>
                      <a:pt x="1373" y="334"/>
                      <a:pt x="1151" y="56"/>
                      <a:pt x="834" y="6"/>
                    </a:cubicBezTo>
                    <a:cubicBezTo>
                      <a:pt x="809" y="2"/>
                      <a:pt x="783" y="0"/>
                      <a:pt x="757" y="0"/>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7"/>
              <p:cNvSpPr/>
              <p:nvPr/>
            </p:nvSpPr>
            <p:spPr>
              <a:xfrm>
                <a:off x="3640807" y="5097362"/>
                <a:ext cx="115815" cy="117019"/>
              </a:xfrm>
              <a:custGeom>
                <a:rect b="b" l="l" r="r" t="t"/>
                <a:pathLst>
                  <a:path extrusionOk="0" h="972" w="962">
                    <a:moveTo>
                      <a:pt x="529" y="0"/>
                    </a:moveTo>
                    <a:cubicBezTo>
                      <a:pt x="341" y="0"/>
                      <a:pt x="141" y="198"/>
                      <a:pt x="73" y="405"/>
                    </a:cubicBezTo>
                    <a:cubicBezTo>
                      <a:pt x="0" y="638"/>
                      <a:pt x="150" y="905"/>
                      <a:pt x="350" y="961"/>
                    </a:cubicBezTo>
                    <a:cubicBezTo>
                      <a:pt x="384" y="968"/>
                      <a:pt x="417" y="972"/>
                      <a:pt x="450" y="972"/>
                    </a:cubicBezTo>
                    <a:cubicBezTo>
                      <a:pt x="643" y="972"/>
                      <a:pt x="822" y="851"/>
                      <a:pt x="884" y="661"/>
                    </a:cubicBezTo>
                    <a:cubicBezTo>
                      <a:pt x="962" y="427"/>
                      <a:pt x="801" y="66"/>
                      <a:pt x="601" y="10"/>
                    </a:cubicBezTo>
                    <a:cubicBezTo>
                      <a:pt x="577" y="3"/>
                      <a:pt x="553" y="0"/>
                      <a:pt x="529" y="0"/>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6" name="Google Shape;1006;p17"/>
            <p:cNvSpPr txBox="1"/>
            <p:nvPr/>
          </p:nvSpPr>
          <p:spPr>
            <a:xfrm>
              <a:off x="3706531" y="3021067"/>
              <a:ext cx="18657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Fira Sans Extra Condensed Medium"/>
                  <a:ea typeface="Fira Sans Extra Condensed Medium"/>
                  <a:cs typeface="Fira Sans Extra Condensed Medium"/>
                  <a:sym typeface="Fira Sans Extra Condensed Medium"/>
                </a:rPr>
                <a:t>Grapes</a:t>
              </a:r>
              <a:endParaRPr sz="1700">
                <a:solidFill>
                  <a:schemeClr val="dk1"/>
                </a:solidFill>
                <a:latin typeface="Fira Sans Extra Condensed Medium"/>
                <a:ea typeface="Fira Sans Extra Condensed Medium"/>
                <a:cs typeface="Fira Sans Extra Condensed Medium"/>
                <a:sym typeface="Fira Sans Extra Condensed Medium"/>
              </a:endParaRPr>
            </a:p>
          </p:txBody>
        </p:sp>
        <p:sp>
          <p:nvSpPr>
            <p:cNvPr id="1007" name="Google Shape;1007;p17"/>
            <p:cNvSpPr txBox="1"/>
            <p:nvPr/>
          </p:nvSpPr>
          <p:spPr>
            <a:xfrm>
              <a:off x="3706697" y="3308792"/>
              <a:ext cx="18657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wide range of different kinds of Portuguese grapes contributes to  producing distinctive wines.</a:t>
              </a:r>
              <a:endParaRPr sz="1200">
                <a:latin typeface="Roboto"/>
                <a:ea typeface="Roboto"/>
                <a:cs typeface="Roboto"/>
                <a:sym typeface="Roboto"/>
              </a:endParaRPr>
            </a:p>
          </p:txBody>
        </p:sp>
      </p:grpSp>
      <p:grpSp>
        <p:nvGrpSpPr>
          <p:cNvPr id="1008" name="Google Shape;1008;p17"/>
          <p:cNvGrpSpPr/>
          <p:nvPr/>
        </p:nvGrpSpPr>
        <p:grpSpPr>
          <a:xfrm>
            <a:off x="6304336" y="1181125"/>
            <a:ext cx="2504414" cy="1345025"/>
            <a:chOff x="6304336" y="1181125"/>
            <a:chExt cx="2504414" cy="1345025"/>
          </a:xfrm>
        </p:grpSpPr>
        <p:grpSp>
          <p:nvGrpSpPr>
            <p:cNvPr id="1009" name="Google Shape;1009;p17"/>
            <p:cNvGrpSpPr/>
            <p:nvPr/>
          </p:nvGrpSpPr>
          <p:grpSpPr>
            <a:xfrm>
              <a:off x="6304336" y="1424004"/>
              <a:ext cx="524276" cy="1027851"/>
              <a:chOff x="6008276" y="1694178"/>
              <a:chExt cx="975761" cy="1912636"/>
            </a:xfrm>
          </p:grpSpPr>
          <p:sp>
            <p:nvSpPr>
              <p:cNvPr id="1010" name="Google Shape;1010;p17"/>
              <p:cNvSpPr/>
              <p:nvPr/>
            </p:nvSpPr>
            <p:spPr>
              <a:xfrm>
                <a:off x="6039096" y="1711153"/>
                <a:ext cx="944941" cy="900036"/>
              </a:xfrm>
              <a:custGeom>
                <a:rect b="b" l="l" r="r" t="t"/>
                <a:pathLst>
                  <a:path extrusionOk="0" h="7476" w="7849">
                    <a:moveTo>
                      <a:pt x="1646" y="1"/>
                    </a:moveTo>
                    <a:cubicBezTo>
                      <a:pt x="762" y="935"/>
                      <a:pt x="451" y="1980"/>
                      <a:pt x="278" y="3197"/>
                    </a:cubicBezTo>
                    <a:cubicBezTo>
                      <a:pt x="0" y="5154"/>
                      <a:pt x="1118" y="6982"/>
                      <a:pt x="3007" y="7388"/>
                    </a:cubicBezTo>
                    <a:cubicBezTo>
                      <a:pt x="3091" y="7410"/>
                      <a:pt x="3180" y="7427"/>
                      <a:pt x="3269" y="7438"/>
                    </a:cubicBezTo>
                    <a:cubicBezTo>
                      <a:pt x="3445" y="7463"/>
                      <a:pt x="3622" y="7475"/>
                      <a:pt x="3798" y="7475"/>
                    </a:cubicBezTo>
                    <a:cubicBezTo>
                      <a:pt x="5659" y="7475"/>
                      <a:pt x="7413" y="6117"/>
                      <a:pt x="7682" y="4248"/>
                    </a:cubicBezTo>
                    <a:cubicBezTo>
                      <a:pt x="7849" y="3069"/>
                      <a:pt x="7743" y="1807"/>
                      <a:pt x="7332" y="812"/>
                    </a:cubicBezTo>
                    <a:lnTo>
                      <a:pt x="1646" y="1"/>
                    </a:ln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7"/>
              <p:cNvSpPr/>
              <p:nvPr/>
            </p:nvSpPr>
            <p:spPr>
              <a:xfrm>
                <a:off x="6098689" y="2108078"/>
                <a:ext cx="793731" cy="436173"/>
              </a:xfrm>
              <a:custGeom>
                <a:rect b="b" l="l" r="r" t="t"/>
                <a:pathLst>
                  <a:path extrusionOk="0" h="3623" w="6593">
                    <a:moveTo>
                      <a:pt x="245" y="0"/>
                    </a:moveTo>
                    <a:cubicBezTo>
                      <a:pt x="0" y="1723"/>
                      <a:pt x="1162" y="3346"/>
                      <a:pt x="2879" y="3591"/>
                    </a:cubicBezTo>
                    <a:cubicBezTo>
                      <a:pt x="3029" y="3612"/>
                      <a:pt x="3178" y="3622"/>
                      <a:pt x="3327" y="3622"/>
                    </a:cubicBezTo>
                    <a:cubicBezTo>
                      <a:pt x="4894" y="3622"/>
                      <a:pt x="6369" y="2480"/>
                      <a:pt x="6592" y="906"/>
                    </a:cubicBezTo>
                    <a:lnTo>
                      <a:pt x="245" y="0"/>
                    </a:lnTo>
                    <a:close/>
                  </a:path>
                </a:pathLst>
              </a:custGeom>
              <a:solidFill>
                <a:srgbClr val="235D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7"/>
              <p:cNvSpPr/>
              <p:nvPr/>
            </p:nvSpPr>
            <p:spPr>
              <a:xfrm>
                <a:off x="6008276" y="2573747"/>
                <a:ext cx="627834" cy="1033067"/>
              </a:xfrm>
              <a:custGeom>
                <a:rect b="b" l="l" r="r" t="t"/>
                <a:pathLst>
                  <a:path extrusionOk="0" h="8581" w="5215">
                    <a:moveTo>
                      <a:pt x="3425" y="1"/>
                    </a:moveTo>
                    <a:lnTo>
                      <a:pt x="2546" y="5320"/>
                    </a:lnTo>
                    <a:lnTo>
                      <a:pt x="2424" y="6182"/>
                    </a:lnTo>
                    <a:cubicBezTo>
                      <a:pt x="2419" y="6220"/>
                      <a:pt x="2407" y="6259"/>
                      <a:pt x="2391" y="6298"/>
                    </a:cubicBezTo>
                    <a:cubicBezTo>
                      <a:pt x="2096" y="7032"/>
                      <a:pt x="56" y="7282"/>
                      <a:pt x="28" y="7449"/>
                    </a:cubicBezTo>
                    <a:cubicBezTo>
                      <a:pt x="1" y="7649"/>
                      <a:pt x="1085" y="8316"/>
                      <a:pt x="2508" y="8516"/>
                    </a:cubicBezTo>
                    <a:cubicBezTo>
                      <a:pt x="2821" y="8561"/>
                      <a:pt x="3124" y="8580"/>
                      <a:pt x="3407" y="8580"/>
                    </a:cubicBezTo>
                    <a:cubicBezTo>
                      <a:pt x="4415" y="8580"/>
                      <a:pt x="5165" y="8340"/>
                      <a:pt x="5187" y="8188"/>
                    </a:cubicBezTo>
                    <a:cubicBezTo>
                      <a:pt x="5214" y="8005"/>
                      <a:pt x="3013" y="7354"/>
                      <a:pt x="3163" y="6282"/>
                    </a:cubicBezTo>
                    <a:lnTo>
                      <a:pt x="3969" y="78"/>
                    </a:lnTo>
                    <a:lnTo>
                      <a:pt x="3425" y="1"/>
                    </a:ln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7"/>
              <p:cNvSpPr/>
              <p:nvPr/>
            </p:nvSpPr>
            <p:spPr>
              <a:xfrm>
                <a:off x="6123369" y="2087010"/>
                <a:ext cx="773747" cy="153979"/>
              </a:xfrm>
              <a:custGeom>
                <a:rect b="b" l="l" r="r" t="t"/>
                <a:pathLst>
                  <a:path extrusionOk="0" h="1279" w="6427">
                    <a:moveTo>
                      <a:pt x="921" y="1"/>
                    </a:moveTo>
                    <a:cubicBezTo>
                      <a:pt x="389" y="1"/>
                      <a:pt x="55" y="57"/>
                      <a:pt x="40" y="175"/>
                    </a:cubicBezTo>
                    <a:cubicBezTo>
                      <a:pt x="1" y="425"/>
                      <a:pt x="1401" y="853"/>
                      <a:pt x="3163" y="1103"/>
                    </a:cubicBezTo>
                    <a:cubicBezTo>
                      <a:pt x="4003" y="1222"/>
                      <a:pt x="4764" y="1278"/>
                      <a:pt x="5336" y="1278"/>
                    </a:cubicBezTo>
                    <a:cubicBezTo>
                      <a:pt x="5969" y="1278"/>
                      <a:pt x="6370" y="1210"/>
                      <a:pt x="6387" y="1081"/>
                    </a:cubicBezTo>
                    <a:cubicBezTo>
                      <a:pt x="6426" y="831"/>
                      <a:pt x="5053" y="459"/>
                      <a:pt x="3291" y="203"/>
                    </a:cubicBezTo>
                    <a:cubicBezTo>
                      <a:pt x="2361" y="71"/>
                      <a:pt x="1517" y="1"/>
                      <a:pt x="921" y="1"/>
                    </a:cubicBezTo>
                    <a:close/>
                  </a:path>
                </a:pathLst>
              </a:custGeom>
              <a:solidFill>
                <a:srgbClr val="1250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7"/>
              <p:cNvSpPr/>
              <p:nvPr/>
            </p:nvSpPr>
            <p:spPr>
              <a:xfrm>
                <a:off x="6232443" y="1694178"/>
                <a:ext cx="693446" cy="138328"/>
              </a:xfrm>
              <a:custGeom>
                <a:rect b="b" l="l" r="r" t="t"/>
                <a:pathLst>
                  <a:path extrusionOk="0" h="1149" w="5760">
                    <a:moveTo>
                      <a:pt x="824" y="0"/>
                    </a:moveTo>
                    <a:cubicBezTo>
                      <a:pt x="346" y="0"/>
                      <a:pt x="47" y="51"/>
                      <a:pt x="34" y="159"/>
                    </a:cubicBezTo>
                    <a:cubicBezTo>
                      <a:pt x="1" y="381"/>
                      <a:pt x="1251" y="764"/>
                      <a:pt x="2835" y="992"/>
                    </a:cubicBezTo>
                    <a:cubicBezTo>
                      <a:pt x="3585" y="1098"/>
                      <a:pt x="4269" y="1148"/>
                      <a:pt x="4783" y="1148"/>
                    </a:cubicBezTo>
                    <a:cubicBezTo>
                      <a:pt x="5352" y="1148"/>
                      <a:pt x="5714" y="1087"/>
                      <a:pt x="5731" y="970"/>
                    </a:cubicBezTo>
                    <a:cubicBezTo>
                      <a:pt x="5759" y="742"/>
                      <a:pt x="4531" y="409"/>
                      <a:pt x="2952" y="181"/>
                    </a:cubicBezTo>
                    <a:cubicBezTo>
                      <a:pt x="2116" y="64"/>
                      <a:pt x="1358" y="0"/>
                      <a:pt x="824" y="0"/>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7"/>
              <p:cNvSpPr/>
              <p:nvPr/>
            </p:nvSpPr>
            <p:spPr>
              <a:xfrm>
                <a:off x="6463953" y="2272290"/>
                <a:ext cx="356836" cy="221638"/>
              </a:xfrm>
              <a:custGeom>
                <a:rect b="b" l="l" r="r" t="t"/>
                <a:pathLst>
                  <a:path extrusionOk="0" h="1841" w="2964">
                    <a:moveTo>
                      <a:pt x="1350" y="0"/>
                    </a:moveTo>
                    <a:cubicBezTo>
                      <a:pt x="1137" y="0"/>
                      <a:pt x="930" y="35"/>
                      <a:pt x="751" y="120"/>
                    </a:cubicBezTo>
                    <a:cubicBezTo>
                      <a:pt x="1" y="470"/>
                      <a:pt x="79" y="1271"/>
                      <a:pt x="173" y="1515"/>
                    </a:cubicBezTo>
                    <a:cubicBezTo>
                      <a:pt x="262" y="1734"/>
                      <a:pt x="474" y="1841"/>
                      <a:pt x="766" y="1841"/>
                    </a:cubicBezTo>
                    <a:cubicBezTo>
                      <a:pt x="1024" y="1841"/>
                      <a:pt x="1344" y="1757"/>
                      <a:pt x="1696" y="1593"/>
                    </a:cubicBezTo>
                    <a:cubicBezTo>
                      <a:pt x="2447" y="1237"/>
                      <a:pt x="2964" y="765"/>
                      <a:pt x="2852" y="526"/>
                    </a:cubicBezTo>
                    <a:cubicBezTo>
                      <a:pt x="2768" y="348"/>
                      <a:pt x="2027" y="0"/>
                      <a:pt x="1350" y="0"/>
                    </a:cubicBezTo>
                    <a:close/>
                  </a:path>
                </a:pathLst>
              </a:custGeom>
              <a:solidFill>
                <a:srgbClr val="A4E0F8">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6" name="Google Shape;1016;p17"/>
            <p:cNvSpPr txBox="1"/>
            <p:nvPr/>
          </p:nvSpPr>
          <p:spPr>
            <a:xfrm>
              <a:off x="6903450" y="1181125"/>
              <a:ext cx="18765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Fira Sans Extra Condensed Medium"/>
                  <a:ea typeface="Fira Sans Extra Condensed Medium"/>
                  <a:cs typeface="Fira Sans Extra Condensed Medium"/>
                  <a:sym typeface="Fira Sans Extra Condensed Medium"/>
                </a:rPr>
                <a:t>Douro Valley</a:t>
              </a:r>
              <a:endParaRPr sz="1700">
                <a:solidFill>
                  <a:schemeClr val="dk1"/>
                </a:solidFill>
                <a:latin typeface="Fira Sans Extra Condensed Medium"/>
                <a:ea typeface="Fira Sans Extra Condensed Medium"/>
                <a:cs typeface="Fira Sans Extra Condensed Medium"/>
                <a:sym typeface="Fira Sans Extra Condensed Medium"/>
              </a:endParaRPr>
            </a:p>
          </p:txBody>
        </p:sp>
        <p:sp>
          <p:nvSpPr>
            <p:cNvPr id="1017" name="Google Shape;1017;p17"/>
            <p:cNvSpPr txBox="1"/>
            <p:nvPr/>
          </p:nvSpPr>
          <p:spPr>
            <a:xfrm>
              <a:off x="6903450" y="1498350"/>
              <a:ext cx="1905300" cy="10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Porto wine is produced in th</a:t>
              </a:r>
              <a:r>
                <a:rPr lang="en" sz="1200">
                  <a:latin typeface="Roboto"/>
                  <a:ea typeface="Roboto"/>
                  <a:cs typeface="Roboto"/>
                  <a:sym typeface="Roboto"/>
                </a:rPr>
                <a:t>e </a:t>
              </a:r>
              <a:r>
                <a:rPr lang="en" sz="1200">
                  <a:latin typeface="Roboto"/>
                  <a:ea typeface="Roboto"/>
                  <a:cs typeface="Roboto"/>
                  <a:sym typeface="Roboto"/>
                </a:rPr>
                <a:t>landscape of the Douro Valley in a region that is classified as World Heritage by UNESCO.</a:t>
              </a:r>
              <a:endParaRPr sz="1200">
                <a:latin typeface="Roboto"/>
                <a:ea typeface="Roboto"/>
                <a:cs typeface="Roboto"/>
                <a:sym typeface="Roboto"/>
              </a:endParaRPr>
            </a:p>
          </p:txBody>
        </p:sp>
      </p:grpSp>
      <p:grpSp>
        <p:nvGrpSpPr>
          <p:cNvPr id="1018" name="Google Shape;1018;p17"/>
          <p:cNvGrpSpPr/>
          <p:nvPr/>
        </p:nvGrpSpPr>
        <p:grpSpPr>
          <a:xfrm>
            <a:off x="6106169" y="3022050"/>
            <a:ext cx="2673856" cy="1313750"/>
            <a:chOff x="6106169" y="3022050"/>
            <a:chExt cx="2673856" cy="1313750"/>
          </a:xfrm>
        </p:grpSpPr>
        <p:grpSp>
          <p:nvGrpSpPr>
            <p:cNvPr id="1019" name="Google Shape;1019;p17"/>
            <p:cNvGrpSpPr/>
            <p:nvPr/>
          </p:nvGrpSpPr>
          <p:grpSpPr>
            <a:xfrm>
              <a:off x="6106169" y="3305548"/>
              <a:ext cx="722439" cy="735561"/>
              <a:chOff x="4520738" y="3167270"/>
              <a:chExt cx="961073" cy="978530"/>
            </a:xfrm>
          </p:grpSpPr>
          <p:sp>
            <p:nvSpPr>
              <p:cNvPr id="1020" name="Google Shape;1020;p17"/>
              <p:cNvSpPr/>
              <p:nvPr/>
            </p:nvSpPr>
            <p:spPr>
              <a:xfrm>
                <a:off x="4520738" y="3219519"/>
                <a:ext cx="961073" cy="926281"/>
              </a:xfrm>
              <a:custGeom>
                <a:rect b="b" l="l" r="r" t="t"/>
                <a:pathLst>
                  <a:path extrusionOk="0" h="7694" w="7983">
                    <a:moveTo>
                      <a:pt x="4109" y="590"/>
                    </a:moveTo>
                    <a:cubicBezTo>
                      <a:pt x="4232" y="590"/>
                      <a:pt x="4357" y="604"/>
                      <a:pt x="4486" y="634"/>
                    </a:cubicBezTo>
                    <a:cubicBezTo>
                      <a:pt x="6026" y="990"/>
                      <a:pt x="7982" y="3135"/>
                      <a:pt x="7143" y="4292"/>
                    </a:cubicBezTo>
                    <a:cubicBezTo>
                      <a:pt x="6609" y="5036"/>
                      <a:pt x="6637" y="5525"/>
                      <a:pt x="6387" y="6226"/>
                    </a:cubicBezTo>
                    <a:cubicBezTo>
                      <a:pt x="6162" y="6850"/>
                      <a:pt x="5354" y="7029"/>
                      <a:pt x="4540" y="7029"/>
                    </a:cubicBezTo>
                    <a:cubicBezTo>
                      <a:pt x="3948" y="7029"/>
                      <a:pt x="3353" y="6935"/>
                      <a:pt x="2974" y="6848"/>
                    </a:cubicBezTo>
                    <a:cubicBezTo>
                      <a:pt x="1435" y="6487"/>
                      <a:pt x="306" y="4720"/>
                      <a:pt x="673" y="3135"/>
                    </a:cubicBezTo>
                    <a:cubicBezTo>
                      <a:pt x="784" y="2652"/>
                      <a:pt x="1423" y="2518"/>
                      <a:pt x="1774" y="2129"/>
                    </a:cubicBezTo>
                    <a:cubicBezTo>
                      <a:pt x="2468" y="1347"/>
                      <a:pt x="3210" y="590"/>
                      <a:pt x="4109" y="590"/>
                    </a:cubicBezTo>
                    <a:close/>
                    <a:moveTo>
                      <a:pt x="3250" y="0"/>
                    </a:moveTo>
                    <a:cubicBezTo>
                      <a:pt x="3186" y="0"/>
                      <a:pt x="3123" y="0"/>
                      <a:pt x="3063" y="0"/>
                    </a:cubicBezTo>
                    <a:cubicBezTo>
                      <a:pt x="1040" y="0"/>
                      <a:pt x="0" y="1801"/>
                      <a:pt x="0" y="3769"/>
                    </a:cubicBezTo>
                    <a:cubicBezTo>
                      <a:pt x="0" y="5742"/>
                      <a:pt x="2124" y="7693"/>
                      <a:pt x="4147" y="7693"/>
                    </a:cubicBezTo>
                    <a:cubicBezTo>
                      <a:pt x="6170" y="7693"/>
                      <a:pt x="7810" y="6092"/>
                      <a:pt x="7810" y="4125"/>
                    </a:cubicBezTo>
                    <a:cubicBezTo>
                      <a:pt x="7810" y="2980"/>
                      <a:pt x="7182" y="1368"/>
                      <a:pt x="6015" y="556"/>
                    </a:cubicBezTo>
                    <a:cubicBezTo>
                      <a:pt x="5235" y="20"/>
                      <a:pt x="4087" y="0"/>
                      <a:pt x="3250" y="0"/>
                    </a:cubicBezTo>
                    <a:close/>
                  </a:path>
                </a:pathLst>
              </a:custGeom>
              <a:solidFill>
                <a:srgbClr val="DE5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7"/>
              <p:cNvSpPr/>
              <p:nvPr/>
            </p:nvSpPr>
            <p:spPr>
              <a:xfrm>
                <a:off x="5305680" y="3219519"/>
                <a:ext cx="76448" cy="71391"/>
              </a:xfrm>
              <a:custGeom>
                <a:rect b="b" l="l" r="r" t="t"/>
                <a:pathLst>
                  <a:path extrusionOk="0" h="593" w="635">
                    <a:moveTo>
                      <a:pt x="223" y="0"/>
                    </a:moveTo>
                    <a:cubicBezTo>
                      <a:pt x="45" y="0"/>
                      <a:pt x="0" y="162"/>
                      <a:pt x="0" y="317"/>
                    </a:cubicBezTo>
                    <a:cubicBezTo>
                      <a:pt x="23" y="501"/>
                      <a:pt x="169" y="592"/>
                      <a:pt x="315" y="592"/>
                    </a:cubicBezTo>
                    <a:cubicBezTo>
                      <a:pt x="462" y="592"/>
                      <a:pt x="609" y="501"/>
                      <a:pt x="634" y="317"/>
                    </a:cubicBezTo>
                    <a:cubicBezTo>
                      <a:pt x="634" y="162"/>
                      <a:pt x="395" y="0"/>
                      <a:pt x="223" y="0"/>
                    </a:cubicBezTo>
                    <a:close/>
                  </a:path>
                </a:pathLst>
              </a:custGeom>
              <a:solidFill>
                <a:srgbClr val="DE5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7"/>
              <p:cNvSpPr/>
              <p:nvPr/>
            </p:nvSpPr>
            <p:spPr>
              <a:xfrm>
                <a:off x="4631858" y="3709867"/>
                <a:ext cx="52972" cy="45507"/>
              </a:xfrm>
              <a:custGeom>
                <a:rect b="b" l="l" r="r" t="t"/>
                <a:pathLst>
                  <a:path extrusionOk="0" h="378" w="440">
                    <a:moveTo>
                      <a:pt x="281" y="1"/>
                    </a:moveTo>
                    <a:cubicBezTo>
                      <a:pt x="253" y="1"/>
                      <a:pt x="223" y="6"/>
                      <a:pt x="195" y="13"/>
                    </a:cubicBezTo>
                    <a:cubicBezTo>
                      <a:pt x="1" y="91"/>
                      <a:pt x="64" y="377"/>
                      <a:pt x="258" y="377"/>
                    </a:cubicBezTo>
                    <a:cubicBezTo>
                      <a:pt x="270" y="377"/>
                      <a:pt x="282" y="376"/>
                      <a:pt x="295" y="374"/>
                    </a:cubicBezTo>
                    <a:cubicBezTo>
                      <a:pt x="384" y="352"/>
                      <a:pt x="439" y="191"/>
                      <a:pt x="411" y="91"/>
                    </a:cubicBezTo>
                    <a:cubicBezTo>
                      <a:pt x="393" y="23"/>
                      <a:pt x="340" y="1"/>
                      <a:pt x="281" y="1"/>
                    </a:cubicBezTo>
                    <a:close/>
                  </a:path>
                </a:pathLst>
              </a:custGeom>
              <a:solidFill>
                <a:srgbClr val="DE5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7"/>
              <p:cNvSpPr/>
              <p:nvPr/>
            </p:nvSpPr>
            <p:spPr>
              <a:xfrm>
                <a:off x="5316275" y="3669416"/>
                <a:ext cx="53092" cy="45748"/>
              </a:xfrm>
              <a:custGeom>
                <a:rect b="b" l="l" r="r" t="t"/>
                <a:pathLst>
                  <a:path extrusionOk="0" h="380" w="441">
                    <a:moveTo>
                      <a:pt x="282" y="1"/>
                    </a:moveTo>
                    <a:cubicBezTo>
                      <a:pt x="254" y="1"/>
                      <a:pt x="225" y="6"/>
                      <a:pt x="196" y="15"/>
                    </a:cubicBezTo>
                    <a:cubicBezTo>
                      <a:pt x="1" y="95"/>
                      <a:pt x="66" y="379"/>
                      <a:pt x="263" y="379"/>
                    </a:cubicBezTo>
                    <a:cubicBezTo>
                      <a:pt x="274" y="379"/>
                      <a:pt x="285" y="378"/>
                      <a:pt x="296" y="377"/>
                    </a:cubicBezTo>
                    <a:cubicBezTo>
                      <a:pt x="385" y="349"/>
                      <a:pt x="440" y="188"/>
                      <a:pt x="413" y="93"/>
                    </a:cubicBezTo>
                    <a:cubicBezTo>
                      <a:pt x="394" y="25"/>
                      <a:pt x="342" y="1"/>
                      <a:pt x="282" y="1"/>
                    </a:cubicBezTo>
                    <a:close/>
                  </a:path>
                </a:pathLst>
              </a:custGeom>
              <a:solidFill>
                <a:srgbClr val="DE5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7"/>
              <p:cNvSpPr/>
              <p:nvPr/>
            </p:nvSpPr>
            <p:spPr>
              <a:xfrm>
                <a:off x="5334935" y="3167270"/>
                <a:ext cx="42498" cy="35033"/>
              </a:xfrm>
              <a:custGeom>
                <a:rect b="b" l="l" r="r" t="t"/>
                <a:pathLst>
                  <a:path extrusionOk="0" h="291" w="353">
                    <a:moveTo>
                      <a:pt x="231" y="1"/>
                    </a:moveTo>
                    <a:cubicBezTo>
                      <a:pt x="210" y="1"/>
                      <a:pt x="187" y="5"/>
                      <a:pt x="163" y="12"/>
                    </a:cubicBezTo>
                    <a:cubicBezTo>
                      <a:pt x="0" y="58"/>
                      <a:pt x="47" y="291"/>
                      <a:pt x="197" y="291"/>
                    </a:cubicBezTo>
                    <a:cubicBezTo>
                      <a:pt x="211" y="291"/>
                      <a:pt x="226" y="289"/>
                      <a:pt x="241" y="284"/>
                    </a:cubicBezTo>
                    <a:cubicBezTo>
                      <a:pt x="308" y="262"/>
                      <a:pt x="352" y="145"/>
                      <a:pt x="330" y="68"/>
                    </a:cubicBezTo>
                    <a:cubicBezTo>
                      <a:pt x="311" y="19"/>
                      <a:pt x="275" y="1"/>
                      <a:pt x="231" y="1"/>
                    </a:cubicBezTo>
                    <a:close/>
                  </a:path>
                </a:pathLst>
              </a:custGeom>
              <a:solidFill>
                <a:srgbClr val="DE5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7"/>
              <p:cNvSpPr/>
              <p:nvPr/>
            </p:nvSpPr>
            <p:spPr>
              <a:xfrm>
                <a:off x="4583581" y="3340872"/>
                <a:ext cx="168185" cy="176853"/>
              </a:xfrm>
              <a:custGeom>
                <a:rect b="b" l="l" r="r" t="t"/>
                <a:pathLst>
                  <a:path extrusionOk="0" h="1469" w="1397">
                    <a:moveTo>
                      <a:pt x="1148" y="1"/>
                    </a:moveTo>
                    <a:cubicBezTo>
                      <a:pt x="982" y="1"/>
                      <a:pt x="690" y="218"/>
                      <a:pt x="435" y="549"/>
                    </a:cubicBezTo>
                    <a:cubicBezTo>
                      <a:pt x="134" y="938"/>
                      <a:pt x="1" y="1344"/>
                      <a:pt x="134" y="1444"/>
                    </a:cubicBezTo>
                    <a:cubicBezTo>
                      <a:pt x="155" y="1460"/>
                      <a:pt x="186" y="1468"/>
                      <a:pt x="224" y="1468"/>
                    </a:cubicBezTo>
                    <a:cubicBezTo>
                      <a:pt x="426" y="1468"/>
                      <a:pt x="833" y="1243"/>
                      <a:pt x="1090" y="916"/>
                    </a:cubicBezTo>
                    <a:cubicBezTo>
                      <a:pt x="1396" y="521"/>
                      <a:pt x="1368" y="132"/>
                      <a:pt x="1229" y="26"/>
                    </a:cubicBezTo>
                    <a:cubicBezTo>
                      <a:pt x="1208" y="9"/>
                      <a:pt x="1180" y="1"/>
                      <a:pt x="1148" y="1"/>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7"/>
              <p:cNvSpPr/>
              <p:nvPr/>
            </p:nvSpPr>
            <p:spPr>
              <a:xfrm>
                <a:off x="5351790" y="3754412"/>
                <a:ext cx="75123" cy="111602"/>
              </a:xfrm>
              <a:custGeom>
                <a:rect b="b" l="l" r="r" t="t"/>
                <a:pathLst>
                  <a:path extrusionOk="0" h="927" w="624">
                    <a:moveTo>
                      <a:pt x="526" y="1"/>
                    </a:moveTo>
                    <a:cubicBezTo>
                      <a:pt x="430" y="1"/>
                      <a:pt x="221" y="200"/>
                      <a:pt x="118" y="432"/>
                    </a:cubicBezTo>
                    <a:cubicBezTo>
                      <a:pt x="1" y="688"/>
                      <a:pt x="57" y="888"/>
                      <a:pt x="134" y="921"/>
                    </a:cubicBezTo>
                    <a:cubicBezTo>
                      <a:pt x="142" y="925"/>
                      <a:pt x="149" y="927"/>
                      <a:pt x="158" y="927"/>
                    </a:cubicBezTo>
                    <a:cubicBezTo>
                      <a:pt x="241" y="927"/>
                      <a:pt x="378" y="759"/>
                      <a:pt x="479" y="527"/>
                    </a:cubicBezTo>
                    <a:cubicBezTo>
                      <a:pt x="590" y="271"/>
                      <a:pt x="623" y="38"/>
                      <a:pt x="546" y="4"/>
                    </a:cubicBezTo>
                    <a:cubicBezTo>
                      <a:pt x="540" y="2"/>
                      <a:pt x="533" y="1"/>
                      <a:pt x="526" y="1"/>
                    </a:cubicBezTo>
                    <a:close/>
                  </a:path>
                </a:pathLst>
              </a:custGeom>
              <a:solidFill>
                <a:srgbClr val="EB9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7" name="Google Shape;1027;p17"/>
            <p:cNvSpPr txBox="1"/>
            <p:nvPr/>
          </p:nvSpPr>
          <p:spPr>
            <a:xfrm>
              <a:off x="6953025" y="3022050"/>
              <a:ext cx="1826700" cy="2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Fira Sans Extra Condensed Medium"/>
                  <a:ea typeface="Fira Sans Extra Condensed Medium"/>
                  <a:cs typeface="Fira Sans Extra Condensed Medium"/>
                  <a:sym typeface="Fira Sans Extra Condensed Medium"/>
                </a:rPr>
                <a:t>Wines </a:t>
              </a:r>
              <a:endParaRPr sz="1700">
                <a:solidFill>
                  <a:schemeClr val="dk1"/>
                </a:solidFill>
                <a:latin typeface="Fira Sans Extra Condensed Medium"/>
                <a:ea typeface="Fira Sans Extra Condensed Medium"/>
                <a:cs typeface="Fira Sans Extra Condensed Medium"/>
                <a:sym typeface="Fira Sans Extra Condensed Medium"/>
              </a:endParaRPr>
            </a:p>
          </p:txBody>
        </p:sp>
        <p:sp>
          <p:nvSpPr>
            <p:cNvPr id="1028" name="Google Shape;1028;p17"/>
            <p:cNvSpPr txBox="1"/>
            <p:nvPr/>
          </p:nvSpPr>
          <p:spPr>
            <a:xfrm>
              <a:off x="6953025" y="3310400"/>
              <a:ext cx="1827000" cy="10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2122"/>
                  </a:solidFill>
                  <a:highlight>
                    <a:srgbClr val="FFFFFF"/>
                  </a:highlight>
                </a:rPr>
                <a:t>Wine has been one of the most noted Portuguese exports. The country is the seventh largest exporter of the product worldwide, by value.</a:t>
              </a:r>
              <a:endParaRPr sz="1200">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grpSp>
        <p:nvGrpSpPr>
          <p:cNvPr id="1033" name="Google Shape;1033;p18"/>
          <p:cNvGrpSpPr/>
          <p:nvPr/>
        </p:nvGrpSpPr>
        <p:grpSpPr>
          <a:xfrm>
            <a:off x="5767529" y="1119985"/>
            <a:ext cx="1773843" cy="3583433"/>
            <a:chOff x="2522500" y="238100"/>
            <a:chExt cx="2594475" cy="5235875"/>
          </a:xfrm>
        </p:grpSpPr>
        <p:sp>
          <p:nvSpPr>
            <p:cNvPr id="1034" name="Google Shape;1034;p18"/>
            <p:cNvSpPr/>
            <p:nvPr/>
          </p:nvSpPr>
          <p:spPr>
            <a:xfrm>
              <a:off x="2957950" y="3480850"/>
              <a:ext cx="2125" cy="16400"/>
            </a:xfrm>
            <a:custGeom>
              <a:rect b="b" l="l" r="r" t="t"/>
              <a:pathLst>
                <a:path extrusionOk="0" h="656" w="85">
                  <a:moveTo>
                    <a:pt x="84" y="0"/>
                  </a:moveTo>
                  <a:cubicBezTo>
                    <a:pt x="54" y="214"/>
                    <a:pt x="27" y="435"/>
                    <a:pt x="1" y="656"/>
                  </a:cubicBezTo>
                  <a:cubicBezTo>
                    <a:pt x="58" y="519"/>
                    <a:pt x="84" y="372"/>
                    <a:pt x="84" y="224"/>
                  </a:cubicBezTo>
                  <a:lnTo>
                    <a:pt x="84" y="0"/>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8"/>
            <p:cNvSpPr/>
            <p:nvPr/>
          </p:nvSpPr>
          <p:spPr>
            <a:xfrm>
              <a:off x="2933375" y="2754775"/>
              <a:ext cx="1627475" cy="2443525"/>
            </a:xfrm>
            <a:custGeom>
              <a:rect b="b" l="l" r="r" t="t"/>
              <a:pathLst>
                <a:path extrusionOk="0" h="97741" w="65099">
                  <a:moveTo>
                    <a:pt x="41507" y="1"/>
                  </a:moveTo>
                  <a:cubicBezTo>
                    <a:pt x="41156" y="1"/>
                    <a:pt x="40840" y="615"/>
                    <a:pt x="40412" y="2383"/>
                  </a:cubicBezTo>
                  <a:cubicBezTo>
                    <a:pt x="39637" y="5572"/>
                    <a:pt x="37700" y="7471"/>
                    <a:pt x="36314" y="7471"/>
                  </a:cubicBezTo>
                  <a:cubicBezTo>
                    <a:pt x="35936" y="7471"/>
                    <a:pt x="35599" y="7330"/>
                    <a:pt x="35338" y="7036"/>
                  </a:cubicBezTo>
                  <a:cubicBezTo>
                    <a:pt x="34827" y="6459"/>
                    <a:pt x="34117" y="6208"/>
                    <a:pt x="33463" y="6208"/>
                  </a:cubicBezTo>
                  <a:cubicBezTo>
                    <a:pt x="32554" y="6208"/>
                    <a:pt x="31755" y="6694"/>
                    <a:pt x="31755" y="7471"/>
                  </a:cubicBezTo>
                  <a:cubicBezTo>
                    <a:pt x="31755" y="8806"/>
                    <a:pt x="34903" y="10970"/>
                    <a:pt x="33919" y="12151"/>
                  </a:cubicBezTo>
                  <a:cubicBezTo>
                    <a:pt x="32936" y="13328"/>
                    <a:pt x="30772" y="17068"/>
                    <a:pt x="28805" y="17265"/>
                  </a:cubicBezTo>
                  <a:cubicBezTo>
                    <a:pt x="28088" y="17336"/>
                    <a:pt x="27554" y="17433"/>
                    <a:pt x="27098" y="17433"/>
                  </a:cubicBezTo>
                  <a:cubicBezTo>
                    <a:pt x="26302" y="17433"/>
                    <a:pt x="25745" y="17137"/>
                    <a:pt x="24871" y="15887"/>
                  </a:cubicBezTo>
                  <a:cubicBezTo>
                    <a:pt x="23493" y="13920"/>
                    <a:pt x="22115" y="11756"/>
                    <a:pt x="20937" y="9986"/>
                  </a:cubicBezTo>
                  <a:cubicBezTo>
                    <a:pt x="20347" y="9100"/>
                    <a:pt x="19510" y="8657"/>
                    <a:pt x="18551" y="8657"/>
                  </a:cubicBezTo>
                  <a:cubicBezTo>
                    <a:pt x="17592" y="8657"/>
                    <a:pt x="16510" y="9100"/>
                    <a:pt x="15428" y="9986"/>
                  </a:cubicBezTo>
                  <a:cubicBezTo>
                    <a:pt x="14413" y="10816"/>
                    <a:pt x="13398" y="11170"/>
                    <a:pt x="12383" y="11170"/>
                  </a:cubicBezTo>
                  <a:cubicBezTo>
                    <a:pt x="11233" y="11170"/>
                    <a:pt x="10084" y="10716"/>
                    <a:pt x="8935" y="9986"/>
                  </a:cubicBezTo>
                  <a:cubicBezTo>
                    <a:pt x="7445" y="9037"/>
                    <a:pt x="8007" y="7343"/>
                    <a:pt x="7795" y="7343"/>
                  </a:cubicBezTo>
                  <a:cubicBezTo>
                    <a:pt x="7699" y="7343"/>
                    <a:pt x="7445" y="7689"/>
                    <a:pt x="6771" y="8608"/>
                  </a:cubicBezTo>
                  <a:cubicBezTo>
                    <a:pt x="4606" y="11559"/>
                    <a:pt x="1462" y="10970"/>
                    <a:pt x="1656" y="14312"/>
                  </a:cubicBezTo>
                  <a:cubicBezTo>
                    <a:pt x="1853" y="17657"/>
                    <a:pt x="3232" y="19232"/>
                    <a:pt x="3232" y="21989"/>
                  </a:cubicBezTo>
                  <a:cubicBezTo>
                    <a:pt x="3232" y="23795"/>
                    <a:pt x="1873" y="24079"/>
                    <a:pt x="833" y="24504"/>
                  </a:cubicBezTo>
                  <a:cubicBezTo>
                    <a:pt x="1710" y="24752"/>
                    <a:pt x="2425" y="25089"/>
                    <a:pt x="2710" y="25293"/>
                  </a:cubicBezTo>
                  <a:cubicBezTo>
                    <a:pt x="3258" y="25682"/>
                    <a:pt x="1706" y="26200"/>
                    <a:pt x="1445" y="26856"/>
                  </a:cubicBezTo>
                  <a:cubicBezTo>
                    <a:pt x="1617" y="26607"/>
                    <a:pt x="1864" y="26454"/>
                    <a:pt x="2225" y="26454"/>
                  </a:cubicBezTo>
                  <a:cubicBezTo>
                    <a:pt x="2349" y="26454"/>
                    <a:pt x="2487" y="26472"/>
                    <a:pt x="2639" y="26511"/>
                  </a:cubicBezTo>
                  <a:cubicBezTo>
                    <a:pt x="4215" y="26902"/>
                    <a:pt x="5001" y="26936"/>
                    <a:pt x="4804" y="28495"/>
                  </a:cubicBezTo>
                  <a:cubicBezTo>
                    <a:pt x="4606" y="30050"/>
                    <a:pt x="3429" y="33041"/>
                    <a:pt x="3429" y="33041"/>
                  </a:cubicBezTo>
                  <a:cubicBezTo>
                    <a:pt x="3429" y="33041"/>
                    <a:pt x="2783" y="34416"/>
                    <a:pt x="1786" y="34773"/>
                  </a:cubicBezTo>
                  <a:cubicBezTo>
                    <a:pt x="1710" y="34800"/>
                    <a:pt x="1628" y="34812"/>
                    <a:pt x="1541" y="34812"/>
                  </a:cubicBezTo>
                  <a:cubicBezTo>
                    <a:pt x="1376" y="34812"/>
                    <a:pt x="1194" y="34769"/>
                    <a:pt x="1004" y="34697"/>
                  </a:cubicBezTo>
                  <a:cubicBezTo>
                    <a:pt x="703" y="35325"/>
                    <a:pt x="351" y="35954"/>
                    <a:pt x="0" y="36536"/>
                  </a:cubicBezTo>
                  <a:cubicBezTo>
                    <a:pt x="847" y="37192"/>
                    <a:pt x="1526" y="38182"/>
                    <a:pt x="2837" y="38316"/>
                  </a:cubicBezTo>
                  <a:cubicBezTo>
                    <a:pt x="4115" y="38442"/>
                    <a:pt x="4894" y="39233"/>
                    <a:pt x="5554" y="39233"/>
                  </a:cubicBezTo>
                  <a:cubicBezTo>
                    <a:pt x="5910" y="39233"/>
                    <a:pt x="6231" y="39004"/>
                    <a:pt x="6577" y="38316"/>
                  </a:cubicBezTo>
                  <a:cubicBezTo>
                    <a:pt x="7560" y="36349"/>
                    <a:pt x="8540" y="35757"/>
                    <a:pt x="8935" y="34971"/>
                  </a:cubicBezTo>
                  <a:cubicBezTo>
                    <a:pt x="9231" y="34378"/>
                    <a:pt x="9526" y="32169"/>
                    <a:pt x="10070" y="32169"/>
                  </a:cubicBezTo>
                  <a:cubicBezTo>
                    <a:pt x="10251" y="32169"/>
                    <a:pt x="10459" y="32413"/>
                    <a:pt x="10704" y="33041"/>
                  </a:cubicBezTo>
                  <a:cubicBezTo>
                    <a:pt x="11688" y="35560"/>
                    <a:pt x="14642" y="34208"/>
                    <a:pt x="14642" y="35700"/>
                  </a:cubicBezTo>
                  <a:cubicBezTo>
                    <a:pt x="14642" y="38313"/>
                    <a:pt x="15645" y="38580"/>
                    <a:pt x="16321" y="39232"/>
                  </a:cubicBezTo>
                  <a:cubicBezTo>
                    <a:pt x="17000" y="39888"/>
                    <a:pt x="16609" y="41066"/>
                    <a:pt x="14444" y="41658"/>
                  </a:cubicBezTo>
                  <a:cubicBezTo>
                    <a:pt x="12280" y="42250"/>
                    <a:pt x="10116" y="44019"/>
                    <a:pt x="9721" y="45003"/>
                  </a:cubicBezTo>
                  <a:cubicBezTo>
                    <a:pt x="9330" y="45986"/>
                    <a:pt x="11494" y="46970"/>
                    <a:pt x="10704" y="48151"/>
                  </a:cubicBezTo>
                  <a:cubicBezTo>
                    <a:pt x="10420" y="48579"/>
                    <a:pt x="9980" y="48723"/>
                    <a:pt x="9479" y="48723"/>
                  </a:cubicBezTo>
                  <a:cubicBezTo>
                    <a:pt x="8597" y="48723"/>
                    <a:pt x="7524" y="48276"/>
                    <a:pt x="6771" y="48151"/>
                  </a:cubicBezTo>
                  <a:cubicBezTo>
                    <a:pt x="6363" y="48083"/>
                    <a:pt x="5955" y="47992"/>
                    <a:pt x="5499" y="47992"/>
                  </a:cubicBezTo>
                  <a:cubicBezTo>
                    <a:pt x="4853" y="47992"/>
                    <a:pt x="4109" y="48173"/>
                    <a:pt x="3131" y="48853"/>
                  </a:cubicBezTo>
                  <a:cubicBezTo>
                    <a:pt x="6309" y="52238"/>
                    <a:pt x="5854" y="62882"/>
                    <a:pt x="5854" y="62882"/>
                  </a:cubicBezTo>
                  <a:cubicBezTo>
                    <a:pt x="5854" y="62882"/>
                    <a:pt x="2650" y="67552"/>
                    <a:pt x="4098" y="70783"/>
                  </a:cubicBezTo>
                  <a:cubicBezTo>
                    <a:pt x="5530" y="74018"/>
                    <a:pt x="4807" y="75463"/>
                    <a:pt x="5530" y="79056"/>
                  </a:cubicBezTo>
                  <a:cubicBezTo>
                    <a:pt x="6256" y="82645"/>
                    <a:pt x="5530" y="84090"/>
                    <a:pt x="5530" y="88760"/>
                  </a:cubicBezTo>
                  <a:cubicBezTo>
                    <a:pt x="5530" y="90550"/>
                    <a:pt x="5158" y="92289"/>
                    <a:pt x="4439" y="94095"/>
                  </a:cubicBezTo>
                  <a:cubicBezTo>
                    <a:pt x="5503" y="94089"/>
                    <a:pt x="6938" y="93808"/>
                    <a:pt x="8938" y="93396"/>
                  </a:cubicBezTo>
                  <a:cubicBezTo>
                    <a:pt x="11026" y="92965"/>
                    <a:pt x="11665" y="92764"/>
                    <a:pt x="11941" y="92764"/>
                  </a:cubicBezTo>
                  <a:cubicBezTo>
                    <a:pt x="12274" y="92764"/>
                    <a:pt x="12081" y="93056"/>
                    <a:pt x="13263" y="93594"/>
                  </a:cubicBezTo>
                  <a:cubicBezTo>
                    <a:pt x="14321" y="94074"/>
                    <a:pt x="15190" y="94554"/>
                    <a:pt x="16147" y="94554"/>
                  </a:cubicBezTo>
                  <a:cubicBezTo>
                    <a:pt x="17149" y="94554"/>
                    <a:pt x="18247" y="94028"/>
                    <a:pt x="19756" y="92423"/>
                  </a:cubicBezTo>
                  <a:cubicBezTo>
                    <a:pt x="20451" y="91683"/>
                    <a:pt x="20971" y="91379"/>
                    <a:pt x="21427" y="91379"/>
                  </a:cubicBezTo>
                  <a:cubicBezTo>
                    <a:pt x="22908" y="91379"/>
                    <a:pt x="23713" y="94590"/>
                    <a:pt x="27624" y="96544"/>
                  </a:cubicBezTo>
                  <a:cubicBezTo>
                    <a:pt x="29267" y="97366"/>
                    <a:pt x="30321" y="97741"/>
                    <a:pt x="31041" y="97741"/>
                  </a:cubicBezTo>
                  <a:cubicBezTo>
                    <a:pt x="32563" y="97741"/>
                    <a:pt x="32592" y="96066"/>
                    <a:pt x="33528" y="93396"/>
                  </a:cubicBezTo>
                  <a:cubicBezTo>
                    <a:pt x="34444" y="90774"/>
                    <a:pt x="37112" y="90337"/>
                    <a:pt x="39662" y="90337"/>
                  </a:cubicBezTo>
                  <a:cubicBezTo>
                    <a:pt x="40937" y="90337"/>
                    <a:pt x="42183" y="90446"/>
                    <a:pt x="43165" y="90446"/>
                  </a:cubicBezTo>
                  <a:cubicBezTo>
                    <a:pt x="45480" y="90446"/>
                    <a:pt x="46229" y="89118"/>
                    <a:pt x="48430" y="87974"/>
                  </a:cubicBezTo>
                  <a:cubicBezTo>
                    <a:pt x="45774" y="81213"/>
                    <a:pt x="48347" y="78511"/>
                    <a:pt x="50688" y="76316"/>
                  </a:cubicBezTo>
                  <a:cubicBezTo>
                    <a:pt x="53103" y="74021"/>
                    <a:pt x="53381" y="74701"/>
                    <a:pt x="53782" y="70656"/>
                  </a:cubicBezTo>
                  <a:cubicBezTo>
                    <a:pt x="54180" y="66612"/>
                    <a:pt x="57696" y="66612"/>
                    <a:pt x="59850" y="65806"/>
                  </a:cubicBezTo>
                  <a:cubicBezTo>
                    <a:pt x="62008" y="65000"/>
                    <a:pt x="62546" y="64996"/>
                    <a:pt x="63754" y="61892"/>
                  </a:cubicBezTo>
                  <a:cubicBezTo>
                    <a:pt x="64497" y="59988"/>
                    <a:pt x="63611" y="59255"/>
                    <a:pt x="62410" y="59255"/>
                  </a:cubicBezTo>
                  <a:cubicBezTo>
                    <a:pt x="61660" y="59255"/>
                    <a:pt x="60787" y="59541"/>
                    <a:pt x="60111" y="60006"/>
                  </a:cubicBezTo>
                  <a:cubicBezTo>
                    <a:pt x="59899" y="60154"/>
                    <a:pt x="59677" y="60224"/>
                    <a:pt x="59446" y="60224"/>
                  </a:cubicBezTo>
                  <a:cubicBezTo>
                    <a:pt x="57777" y="60224"/>
                    <a:pt x="55658" y="56557"/>
                    <a:pt x="53642" y="52061"/>
                  </a:cubicBezTo>
                  <a:cubicBezTo>
                    <a:pt x="51357" y="46940"/>
                    <a:pt x="52304" y="45990"/>
                    <a:pt x="53511" y="44374"/>
                  </a:cubicBezTo>
                  <a:cubicBezTo>
                    <a:pt x="53760" y="44042"/>
                    <a:pt x="54178" y="43903"/>
                    <a:pt x="54703" y="43903"/>
                  </a:cubicBezTo>
                  <a:cubicBezTo>
                    <a:pt x="56736" y="43903"/>
                    <a:pt x="60365" y="45995"/>
                    <a:pt x="61867" y="47067"/>
                  </a:cubicBezTo>
                  <a:cubicBezTo>
                    <a:pt x="62547" y="47553"/>
                    <a:pt x="62998" y="47847"/>
                    <a:pt x="63310" y="47847"/>
                  </a:cubicBezTo>
                  <a:cubicBezTo>
                    <a:pt x="63864" y="47847"/>
                    <a:pt x="63983" y="46923"/>
                    <a:pt x="64162" y="44511"/>
                  </a:cubicBezTo>
                  <a:cubicBezTo>
                    <a:pt x="64420" y="40738"/>
                    <a:pt x="60927" y="39928"/>
                    <a:pt x="58633" y="36694"/>
                  </a:cubicBezTo>
                  <a:cubicBezTo>
                    <a:pt x="57364" y="34907"/>
                    <a:pt x="57989" y="34558"/>
                    <a:pt x="59052" y="34558"/>
                  </a:cubicBezTo>
                  <a:cubicBezTo>
                    <a:pt x="59734" y="34558"/>
                    <a:pt x="60596" y="34702"/>
                    <a:pt x="61255" y="34702"/>
                  </a:cubicBezTo>
                  <a:cubicBezTo>
                    <a:pt x="61429" y="34702"/>
                    <a:pt x="61589" y="34692"/>
                    <a:pt x="61727" y="34666"/>
                  </a:cubicBezTo>
                  <a:cubicBezTo>
                    <a:pt x="63212" y="34395"/>
                    <a:pt x="62266" y="32509"/>
                    <a:pt x="60519" y="31301"/>
                  </a:cubicBezTo>
                  <a:cubicBezTo>
                    <a:pt x="58770" y="30084"/>
                    <a:pt x="60519" y="29545"/>
                    <a:pt x="62804" y="27120"/>
                  </a:cubicBezTo>
                  <a:cubicBezTo>
                    <a:pt x="65099" y="24695"/>
                    <a:pt x="62406" y="24026"/>
                    <a:pt x="57823" y="22808"/>
                  </a:cubicBezTo>
                  <a:cubicBezTo>
                    <a:pt x="53240" y="21597"/>
                    <a:pt x="52561" y="16606"/>
                    <a:pt x="52561" y="9739"/>
                  </a:cubicBezTo>
                  <a:cubicBezTo>
                    <a:pt x="52561" y="4581"/>
                    <a:pt x="49226" y="2761"/>
                    <a:pt x="47330" y="1266"/>
                  </a:cubicBezTo>
                  <a:cubicBezTo>
                    <a:pt x="46575" y="1781"/>
                    <a:pt x="45488" y="2384"/>
                    <a:pt x="44543" y="2384"/>
                  </a:cubicBezTo>
                  <a:cubicBezTo>
                    <a:pt x="44103" y="2384"/>
                    <a:pt x="43693" y="2253"/>
                    <a:pt x="43362" y="1921"/>
                  </a:cubicBezTo>
                  <a:cubicBezTo>
                    <a:pt x="42473" y="1034"/>
                    <a:pt x="41961" y="1"/>
                    <a:pt x="415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8"/>
            <p:cNvSpPr/>
            <p:nvPr/>
          </p:nvSpPr>
          <p:spPr>
            <a:xfrm>
              <a:off x="2522500" y="3361100"/>
              <a:ext cx="537750" cy="395950"/>
            </a:xfrm>
            <a:custGeom>
              <a:rect b="b" l="l" r="r" t="t"/>
              <a:pathLst>
                <a:path extrusionOk="0" h="15838" w="21510">
                  <a:moveTo>
                    <a:pt x="17305" y="0"/>
                  </a:moveTo>
                  <a:cubicBezTo>
                    <a:pt x="16736" y="231"/>
                    <a:pt x="16255" y="502"/>
                    <a:pt x="16114" y="1067"/>
                  </a:cubicBezTo>
                  <a:cubicBezTo>
                    <a:pt x="15767" y="2449"/>
                    <a:pt x="14691" y="5289"/>
                    <a:pt x="12643" y="5289"/>
                  </a:cubicBezTo>
                  <a:cubicBezTo>
                    <a:pt x="12261" y="5289"/>
                    <a:pt x="11845" y="5190"/>
                    <a:pt x="11394" y="4964"/>
                  </a:cubicBezTo>
                  <a:cubicBezTo>
                    <a:pt x="11139" y="4836"/>
                    <a:pt x="10856" y="4779"/>
                    <a:pt x="10553" y="4779"/>
                  </a:cubicBezTo>
                  <a:cubicBezTo>
                    <a:pt x="8081" y="4779"/>
                    <a:pt x="4246" y="8568"/>
                    <a:pt x="2702" y="8568"/>
                  </a:cubicBezTo>
                  <a:cubicBezTo>
                    <a:pt x="2308" y="8568"/>
                    <a:pt x="2063" y="8321"/>
                    <a:pt x="2028" y="7701"/>
                  </a:cubicBezTo>
                  <a:cubicBezTo>
                    <a:pt x="1894" y="9667"/>
                    <a:pt x="1" y="11303"/>
                    <a:pt x="148" y="14247"/>
                  </a:cubicBezTo>
                  <a:cubicBezTo>
                    <a:pt x="202" y="15449"/>
                    <a:pt x="1209" y="15837"/>
                    <a:pt x="2612" y="15837"/>
                  </a:cubicBezTo>
                  <a:cubicBezTo>
                    <a:pt x="4661" y="15837"/>
                    <a:pt x="7553" y="15009"/>
                    <a:pt x="9554" y="14675"/>
                  </a:cubicBezTo>
                  <a:cubicBezTo>
                    <a:pt x="12317" y="14213"/>
                    <a:pt x="12916" y="8095"/>
                    <a:pt x="15127" y="6282"/>
                  </a:cubicBezTo>
                  <a:cubicBezTo>
                    <a:pt x="15513" y="5966"/>
                    <a:pt x="15949" y="5779"/>
                    <a:pt x="16455" y="5779"/>
                  </a:cubicBezTo>
                  <a:cubicBezTo>
                    <a:pt x="16586" y="5779"/>
                    <a:pt x="16722" y="5791"/>
                    <a:pt x="16863" y="5817"/>
                  </a:cubicBezTo>
                  <a:cubicBezTo>
                    <a:pt x="16930" y="5827"/>
                    <a:pt x="16987" y="5847"/>
                    <a:pt x="17051" y="5864"/>
                  </a:cubicBezTo>
                  <a:cubicBezTo>
                    <a:pt x="17061" y="5857"/>
                    <a:pt x="17067" y="5847"/>
                    <a:pt x="17077" y="5841"/>
                  </a:cubicBezTo>
                  <a:cubicBezTo>
                    <a:pt x="18800" y="6423"/>
                    <a:pt x="18335" y="8490"/>
                    <a:pt x="17345" y="10551"/>
                  </a:cubicBezTo>
                  <a:cubicBezTo>
                    <a:pt x="17543" y="10625"/>
                    <a:pt x="17732" y="10673"/>
                    <a:pt x="17904" y="10673"/>
                  </a:cubicBezTo>
                  <a:cubicBezTo>
                    <a:pt x="17993" y="10673"/>
                    <a:pt x="18079" y="10660"/>
                    <a:pt x="18158" y="10631"/>
                  </a:cubicBezTo>
                  <a:cubicBezTo>
                    <a:pt x="19198" y="10256"/>
                    <a:pt x="19871" y="8825"/>
                    <a:pt x="19871" y="8825"/>
                  </a:cubicBezTo>
                  <a:cubicBezTo>
                    <a:pt x="19871" y="8825"/>
                    <a:pt x="21102" y="5707"/>
                    <a:pt x="21306" y="4085"/>
                  </a:cubicBezTo>
                  <a:cubicBezTo>
                    <a:pt x="21510" y="2459"/>
                    <a:pt x="19476" y="2532"/>
                    <a:pt x="19536" y="1914"/>
                  </a:cubicBezTo>
                  <a:cubicBezTo>
                    <a:pt x="19633" y="940"/>
                    <a:pt x="19262" y="823"/>
                    <a:pt x="19262" y="823"/>
                  </a:cubicBezTo>
                  <a:cubicBezTo>
                    <a:pt x="18967" y="612"/>
                    <a:pt x="18218" y="254"/>
                    <a:pt x="173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8"/>
            <p:cNvSpPr/>
            <p:nvPr/>
          </p:nvSpPr>
          <p:spPr>
            <a:xfrm>
              <a:off x="2699425" y="3558975"/>
              <a:ext cx="658950" cy="460350"/>
            </a:xfrm>
            <a:custGeom>
              <a:rect b="b" l="l" r="r" t="t"/>
              <a:pathLst>
                <a:path extrusionOk="0" h="18414" w="26358">
                  <a:moveTo>
                    <a:pt x="19428" y="1"/>
                  </a:moveTo>
                  <a:cubicBezTo>
                    <a:pt x="18884" y="1"/>
                    <a:pt x="18589" y="2210"/>
                    <a:pt x="18293" y="2803"/>
                  </a:cubicBezTo>
                  <a:cubicBezTo>
                    <a:pt x="17898" y="3589"/>
                    <a:pt x="16918" y="4178"/>
                    <a:pt x="15931" y="6148"/>
                  </a:cubicBezTo>
                  <a:cubicBezTo>
                    <a:pt x="15587" y="6837"/>
                    <a:pt x="15267" y="7067"/>
                    <a:pt x="14912" y="7067"/>
                  </a:cubicBezTo>
                  <a:cubicBezTo>
                    <a:pt x="14253" y="7067"/>
                    <a:pt x="13473" y="6274"/>
                    <a:pt x="12195" y="6148"/>
                  </a:cubicBezTo>
                  <a:cubicBezTo>
                    <a:pt x="10884" y="6014"/>
                    <a:pt x="10205" y="5024"/>
                    <a:pt x="9358" y="4368"/>
                  </a:cubicBezTo>
                  <a:cubicBezTo>
                    <a:pt x="8820" y="5265"/>
                    <a:pt x="8288" y="6048"/>
                    <a:pt x="7953" y="6543"/>
                  </a:cubicBezTo>
                  <a:cubicBezTo>
                    <a:pt x="7175" y="7689"/>
                    <a:pt x="5372" y="7991"/>
                    <a:pt x="3774" y="7991"/>
                  </a:cubicBezTo>
                  <a:cubicBezTo>
                    <a:pt x="2744" y="7991"/>
                    <a:pt x="1799" y="7865"/>
                    <a:pt x="1270" y="7760"/>
                  </a:cubicBezTo>
                  <a:cubicBezTo>
                    <a:pt x="1230" y="7752"/>
                    <a:pt x="1192" y="7748"/>
                    <a:pt x="1157" y="7748"/>
                  </a:cubicBezTo>
                  <a:cubicBezTo>
                    <a:pt x="0" y="7748"/>
                    <a:pt x="1270" y="11932"/>
                    <a:pt x="1270" y="11932"/>
                  </a:cubicBezTo>
                  <a:cubicBezTo>
                    <a:pt x="1270" y="11932"/>
                    <a:pt x="1410" y="15036"/>
                    <a:pt x="1280" y="17324"/>
                  </a:cubicBezTo>
                  <a:cubicBezTo>
                    <a:pt x="1232" y="18101"/>
                    <a:pt x="1680" y="18414"/>
                    <a:pt x="2427" y="18414"/>
                  </a:cubicBezTo>
                  <a:cubicBezTo>
                    <a:pt x="3886" y="18414"/>
                    <a:pt x="6486" y="17223"/>
                    <a:pt x="8773" y="15976"/>
                  </a:cubicBezTo>
                  <a:cubicBezTo>
                    <a:pt x="9314" y="15760"/>
                    <a:pt x="9811" y="15660"/>
                    <a:pt x="10265" y="15660"/>
                  </a:cubicBezTo>
                  <a:cubicBezTo>
                    <a:pt x="11156" y="15660"/>
                    <a:pt x="11887" y="16043"/>
                    <a:pt x="12489" y="16685"/>
                  </a:cubicBezTo>
                  <a:cubicBezTo>
                    <a:pt x="13467" y="16005"/>
                    <a:pt x="14211" y="15824"/>
                    <a:pt x="14857" y="15824"/>
                  </a:cubicBezTo>
                  <a:cubicBezTo>
                    <a:pt x="15313" y="15824"/>
                    <a:pt x="15721" y="15915"/>
                    <a:pt x="16129" y="15983"/>
                  </a:cubicBezTo>
                  <a:cubicBezTo>
                    <a:pt x="16882" y="16108"/>
                    <a:pt x="17955" y="16554"/>
                    <a:pt x="18837" y="16554"/>
                  </a:cubicBezTo>
                  <a:cubicBezTo>
                    <a:pt x="19338" y="16554"/>
                    <a:pt x="19778" y="16410"/>
                    <a:pt x="20062" y="15983"/>
                  </a:cubicBezTo>
                  <a:cubicBezTo>
                    <a:pt x="20852" y="14805"/>
                    <a:pt x="18688" y="13818"/>
                    <a:pt x="19079" y="12835"/>
                  </a:cubicBezTo>
                  <a:cubicBezTo>
                    <a:pt x="19474" y="11851"/>
                    <a:pt x="21638" y="10082"/>
                    <a:pt x="23802" y="9490"/>
                  </a:cubicBezTo>
                  <a:cubicBezTo>
                    <a:pt x="25967" y="8901"/>
                    <a:pt x="26358" y="7720"/>
                    <a:pt x="25679" y="7064"/>
                  </a:cubicBezTo>
                  <a:cubicBezTo>
                    <a:pt x="25000" y="6412"/>
                    <a:pt x="24000" y="6145"/>
                    <a:pt x="24000" y="3532"/>
                  </a:cubicBezTo>
                  <a:cubicBezTo>
                    <a:pt x="24000" y="2040"/>
                    <a:pt x="21049" y="3392"/>
                    <a:pt x="20062" y="873"/>
                  </a:cubicBezTo>
                  <a:cubicBezTo>
                    <a:pt x="19817" y="245"/>
                    <a:pt x="19609" y="1"/>
                    <a:pt x="194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8"/>
            <p:cNvSpPr/>
            <p:nvPr/>
          </p:nvSpPr>
          <p:spPr>
            <a:xfrm>
              <a:off x="2818325" y="4954200"/>
              <a:ext cx="1415625" cy="519775"/>
            </a:xfrm>
            <a:custGeom>
              <a:rect b="b" l="l" r="r" t="t"/>
              <a:pathLst>
                <a:path extrusionOk="0" h="20791" w="56625">
                  <a:moveTo>
                    <a:pt x="53029" y="0"/>
                  </a:moveTo>
                  <a:cubicBezTo>
                    <a:pt x="50828" y="1141"/>
                    <a:pt x="50079" y="2469"/>
                    <a:pt x="47767" y="2469"/>
                  </a:cubicBezTo>
                  <a:cubicBezTo>
                    <a:pt x="46784" y="2469"/>
                    <a:pt x="45538" y="2360"/>
                    <a:pt x="44263" y="2360"/>
                  </a:cubicBezTo>
                  <a:cubicBezTo>
                    <a:pt x="41713" y="2360"/>
                    <a:pt x="39045" y="2797"/>
                    <a:pt x="38127" y="5419"/>
                  </a:cubicBezTo>
                  <a:cubicBezTo>
                    <a:pt x="37193" y="8089"/>
                    <a:pt x="37165" y="9764"/>
                    <a:pt x="35643" y="9764"/>
                  </a:cubicBezTo>
                  <a:cubicBezTo>
                    <a:pt x="34923" y="9764"/>
                    <a:pt x="33869" y="9389"/>
                    <a:pt x="32226" y="8567"/>
                  </a:cubicBezTo>
                  <a:cubicBezTo>
                    <a:pt x="28315" y="6613"/>
                    <a:pt x="27510" y="3402"/>
                    <a:pt x="26029" y="3402"/>
                  </a:cubicBezTo>
                  <a:cubicBezTo>
                    <a:pt x="25573" y="3402"/>
                    <a:pt x="25053" y="3706"/>
                    <a:pt x="24358" y="4446"/>
                  </a:cubicBezTo>
                  <a:cubicBezTo>
                    <a:pt x="22849" y="6051"/>
                    <a:pt x="21751" y="6577"/>
                    <a:pt x="20749" y="6577"/>
                  </a:cubicBezTo>
                  <a:cubicBezTo>
                    <a:pt x="19792" y="6577"/>
                    <a:pt x="18923" y="6097"/>
                    <a:pt x="17865" y="5617"/>
                  </a:cubicBezTo>
                  <a:cubicBezTo>
                    <a:pt x="16684" y="5078"/>
                    <a:pt x="16874" y="4785"/>
                    <a:pt x="16542" y="4785"/>
                  </a:cubicBezTo>
                  <a:cubicBezTo>
                    <a:pt x="16265" y="4785"/>
                    <a:pt x="15627" y="4988"/>
                    <a:pt x="13537" y="5419"/>
                  </a:cubicBezTo>
                  <a:cubicBezTo>
                    <a:pt x="11540" y="5831"/>
                    <a:pt x="10102" y="6112"/>
                    <a:pt x="9041" y="6118"/>
                  </a:cubicBezTo>
                  <a:cubicBezTo>
                    <a:pt x="7884" y="9025"/>
                    <a:pt x="5827" y="12109"/>
                    <a:pt x="2940" y="15879"/>
                  </a:cubicBezTo>
                  <a:cubicBezTo>
                    <a:pt x="1" y="19726"/>
                    <a:pt x="1333" y="20438"/>
                    <a:pt x="2725" y="20438"/>
                  </a:cubicBezTo>
                  <a:cubicBezTo>
                    <a:pt x="3545" y="20438"/>
                    <a:pt x="4385" y="20191"/>
                    <a:pt x="4385" y="20191"/>
                  </a:cubicBezTo>
                  <a:cubicBezTo>
                    <a:pt x="6432" y="19964"/>
                    <a:pt x="5689" y="18391"/>
                    <a:pt x="8245" y="17184"/>
                  </a:cubicBezTo>
                  <a:cubicBezTo>
                    <a:pt x="9054" y="16798"/>
                    <a:pt x="9635" y="16668"/>
                    <a:pt x="10128" y="16668"/>
                  </a:cubicBezTo>
                  <a:cubicBezTo>
                    <a:pt x="11121" y="16668"/>
                    <a:pt x="11756" y="17192"/>
                    <a:pt x="13177" y="17192"/>
                  </a:cubicBezTo>
                  <a:cubicBezTo>
                    <a:pt x="13279" y="17192"/>
                    <a:pt x="13386" y="17190"/>
                    <a:pt x="13497" y="17184"/>
                  </a:cubicBezTo>
                  <a:cubicBezTo>
                    <a:pt x="15676" y="17058"/>
                    <a:pt x="16545" y="15215"/>
                    <a:pt x="18063" y="15215"/>
                  </a:cubicBezTo>
                  <a:cubicBezTo>
                    <a:pt x="18242" y="15215"/>
                    <a:pt x="18429" y="15241"/>
                    <a:pt x="18628" y="15297"/>
                  </a:cubicBezTo>
                  <a:cubicBezTo>
                    <a:pt x="20245" y="15761"/>
                    <a:pt x="21172" y="16722"/>
                    <a:pt x="23730" y="16722"/>
                  </a:cubicBezTo>
                  <a:cubicBezTo>
                    <a:pt x="24141" y="16722"/>
                    <a:pt x="24593" y="16698"/>
                    <a:pt x="25098" y="16642"/>
                  </a:cubicBezTo>
                  <a:cubicBezTo>
                    <a:pt x="25616" y="16583"/>
                    <a:pt x="26156" y="16555"/>
                    <a:pt x="26707" y="16555"/>
                  </a:cubicBezTo>
                  <a:cubicBezTo>
                    <a:pt x="28976" y="16555"/>
                    <a:pt x="31429" y="17037"/>
                    <a:pt x="33313" y="17863"/>
                  </a:cubicBezTo>
                  <a:cubicBezTo>
                    <a:pt x="34176" y="18238"/>
                    <a:pt x="34919" y="18693"/>
                    <a:pt x="35471" y="19201"/>
                  </a:cubicBezTo>
                  <a:cubicBezTo>
                    <a:pt x="36440" y="20103"/>
                    <a:pt x="37128" y="20790"/>
                    <a:pt x="38261" y="20790"/>
                  </a:cubicBezTo>
                  <a:cubicBezTo>
                    <a:pt x="39498" y="20790"/>
                    <a:pt x="41264" y="19972"/>
                    <a:pt x="44506" y="17722"/>
                  </a:cubicBezTo>
                  <a:cubicBezTo>
                    <a:pt x="49730" y="14083"/>
                    <a:pt x="51511" y="13799"/>
                    <a:pt x="53153" y="13799"/>
                  </a:cubicBezTo>
                  <a:cubicBezTo>
                    <a:pt x="53456" y="13799"/>
                    <a:pt x="53755" y="13809"/>
                    <a:pt x="54069" y="13809"/>
                  </a:cubicBezTo>
                  <a:cubicBezTo>
                    <a:pt x="56083" y="13809"/>
                    <a:pt x="56625" y="8289"/>
                    <a:pt x="53390" y="870"/>
                  </a:cubicBezTo>
                  <a:cubicBezTo>
                    <a:pt x="53260" y="572"/>
                    <a:pt x="53143" y="285"/>
                    <a:pt x="53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8"/>
            <p:cNvSpPr/>
            <p:nvPr/>
          </p:nvSpPr>
          <p:spPr>
            <a:xfrm>
              <a:off x="2549275" y="1273325"/>
              <a:ext cx="2173325" cy="2307550"/>
            </a:xfrm>
            <a:custGeom>
              <a:rect b="b" l="l" r="r" t="t"/>
              <a:pathLst>
                <a:path extrusionOk="0" h="92302" w="86933">
                  <a:moveTo>
                    <a:pt x="67555" y="168"/>
                  </a:moveTo>
                  <a:cubicBezTo>
                    <a:pt x="66234" y="168"/>
                    <a:pt x="66053" y="794"/>
                    <a:pt x="66203" y="1968"/>
                  </a:cubicBezTo>
                  <a:cubicBezTo>
                    <a:pt x="66400" y="3540"/>
                    <a:pt x="67380" y="3343"/>
                    <a:pt x="68166" y="6293"/>
                  </a:cubicBezTo>
                  <a:cubicBezTo>
                    <a:pt x="68756" y="8509"/>
                    <a:pt x="68350" y="9282"/>
                    <a:pt x="67447" y="9282"/>
                  </a:cubicBezTo>
                  <a:cubicBezTo>
                    <a:pt x="67146" y="9282"/>
                    <a:pt x="66790" y="9197"/>
                    <a:pt x="66397" y="9049"/>
                  </a:cubicBezTo>
                  <a:cubicBezTo>
                    <a:pt x="65452" y="8694"/>
                    <a:pt x="64862" y="7987"/>
                    <a:pt x="64371" y="7987"/>
                  </a:cubicBezTo>
                  <a:cubicBezTo>
                    <a:pt x="64044" y="7987"/>
                    <a:pt x="63761" y="8302"/>
                    <a:pt x="63446" y="9247"/>
                  </a:cubicBezTo>
                  <a:cubicBezTo>
                    <a:pt x="63061" y="10397"/>
                    <a:pt x="62537" y="10893"/>
                    <a:pt x="61963" y="10893"/>
                  </a:cubicBezTo>
                  <a:cubicBezTo>
                    <a:pt x="61362" y="10893"/>
                    <a:pt x="60706" y="10347"/>
                    <a:pt x="60101" y="9441"/>
                  </a:cubicBezTo>
                  <a:cubicBezTo>
                    <a:pt x="58917" y="7675"/>
                    <a:pt x="55970" y="9247"/>
                    <a:pt x="55970" y="7658"/>
                  </a:cubicBezTo>
                  <a:cubicBezTo>
                    <a:pt x="55970" y="6133"/>
                    <a:pt x="58143" y="3923"/>
                    <a:pt x="54317" y="3923"/>
                  </a:cubicBezTo>
                  <a:cubicBezTo>
                    <a:pt x="54157" y="3923"/>
                    <a:pt x="53987" y="3927"/>
                    <a:pt x="53806" y="3935"/>
                  </a:cubicBezTo>
                  <a:cubicBezTo>
                    <a:pt x="53605" y="3944"/>
                    <a:pt x="53415" y="3948"/>
                    <a:pt x="53235" y="3948"/>
                  </a:cubicBezTo>
                  <a:cubicBezTo>
                    <a:pt x="49345" y="3948"/>
                    <a:pt x="49996" y="1971"/>
                    <a:pt x="48494" y="1971"/>
                  </a:cubicBezTo>
                  <a:cubicBezTo>
                    <a:pt x="46922" y="1971"/>
                    <a:pt x="42198" y="3935"/>
                    <a:pt x="43379" y="6691"/>
                  </a:cubicBezTo>
                  <a:cubicBezTo>
                    <a:pt x="44093" y="8356"/>
                    <a:pt x="43872" y="8799"/>
                    <a:pt x="42979" y="8799"/>
                  </a:cubicBezTo>
                  <a:cubicBezTo>
                    <a:pt x="42393" y="8799"/>
                    <a:pt x="41519" y="8609"/>
                    <a:pt x="40429" y="8447"/>
                  </a:cubicBezTo>
                  <a:cubicBezTo>
                    <a:pt x="40040" y="8390"/>
                    <a:pt x="39722" y="8360"/>
                    <a:pt x="39464" y="8360"/>
                  </a:cubicBezTo>
                  <a:cubicBezTo>
                    <a:pt x="37899" y="8360"/>
                    <a:pt x="38576" y="9442"/>
                    <a:pt x="39248" y="11806"/>
                  </a:cubicBezTo>
                  <a:cubicBezTo>
                    <a:pt x="39576" y="12955"/>
                    <a:pt x="39528" y="13351"/>
                    <a:pt x="39189" y="13351"/>
                  </a:cubicBezTo>
                  <a:cubicBezTo>
                    <a:pt x="38716" y="13351"/>
                    <a:pt x="37675" y="12577"/>
                    <a:pt x="36298" y="12003"/>
                  </a:cubicBezTo>
                  <a:cubicBezTo>
                    <a:pt x="35825" y="11806"/>
                    <a:pt x="35408" y="11728"/>
                    <a:pt x="35023" y="11728"/>
                  </a:cubicBezTo>
                  <a:cubicBezTo>
                    <a:pt x="33480" y="11728"/>
                    <a:pt x="32442" y="12987"/>
                    <a:pt x="30397" y="12987"/>
                  </a:cubicBezTo>
                  <a:cubicBezTo>
                    <a:pt x="27841" y="12987"/>
                    <a:pt x="29805" y="9641"/>
                    <a:pt x="29414" y="7678"/>
                  </a:cubicBezTo>
                  <a:cubicBezTo>
                    <a:pt x="29203" y="6641"/>
                    <a:pt x="27798" y="5550"/>
                    <a:pt x="26510" y="4751"/>
                  </a:cubicBezTo>
                  <a:lnTo>
                    <a:pt x="26510" y="4751"/>
                  </a:lnTo>
                  <a:cubicBezTo>
                    <a:pt x="26574" y="6728"/>
                    <a:pt x="26279" y="8437"/>
                    <a:pt x="25614" y="9698"/>
                  </a:cubicBezTo>
                  <a:cubicBezTo>
                    <a:pt x="24396" y="11986"/>
                    <a:pt x="24536" y="13063"/>
                    <a:pt x="24128" y="16837"/>
                  </a:cubicBezTo>
                  <a:cubicBezTo>
                    <a:pt x="23717" y="20610"/>
                    <a:pt x="22509" y="19533"/>
                    <a:pt x="21238" y="24387"/>
                  </a:cubicBezTo>
                  <a:cubicBezTo>
                    <a:pt x="19964" y="29237"/>
                    <a:pt x="20352" y="30853"/>
                    <a:pt x="19275" y="33549"/>
                  </a:cubicBezTo>
                  <a:cubicBezTo>
                    <a:pt x="18198" y="36245"/>
                    <a:pt x="18468" y="39075"/>
                    <a:pt x="18468" y="39075"/>
                  </a:cubicBezTo>
                  <a:cubicBezTo>
                    <a:pt x="18468" y="39075"/>
                    <a:pt x="18532" y="39152"/>
                    <a:pt x="18629" y="39292"/>
                  </a:cubicBezTo>
                  <a:cubicBezTo>
                    <a:pt x="18766" y="39476"/>
                    <a:pt x="18880" y="39680"/>
                    <a:pt x="18964" y="39894"/>
                  </a:cubicBezTo>
                  <a:cubicBezTo>
                    <a:pt x="19034" y="40042"/>
                    <a:pt x="19087" y="40192"/>
                    <a:pt x="19127" y="40349"/>
                  </a:cubicBezTo>
                  <a:cubicBezTo>
                    <a:pt x="19342" y="41125"/>
                    <a:pt x="19342" y="42193"/>
                    <a:pt x="18468" y="43390"/>
                  </a:cubicBezTo>
                  <a:cubicBezTo>
                    <a:pt x="16712" y="45815"/>
                    <a:pt x="18739" y="48910"/>
                    <a:pt x="15505" y="53633"/>
                  </a:cubicBezTo>
                  <a:cubicBezTo>
                    <a:pt x="12270" y="58346"/>
                    <a:pt x="15632" y="58614"/>
                    <a:pt x="14016" y="61039"/>
                  </a:cubicBezTo>
                  <a:cubicBezTo>
                    <a:pt x="12397" y="63467"/>
                    <a:pt x="9701" y="64274"/>
                    <a:pt x="8226" y="68458"/>
                  </a:cubicBezTo>
                  <a:cubicBezTo>
                    <a:pt x="7514" y="70467"/>
                    <a:pt x="6705" y="70916"/>
                    <a:pt x="5862" y="70916"/>
                  </a:cubicBezTo>
                  <a:cubicBezTo>
                    <a:pt x="5182" y="70916"/>
                    <a:pt x="4480" y="70624"/>
                    <a:pt x="3790" y="70624"/>
                  </a:cubicBezTo>
                  <a:cubicBezTo>
                    <a:pt x="3560" y="70624"/>
                    <a:pt x="3331" y="70656"/>
                    <a:pt x="3105" y="70743"/>
                  </a:cubicBezTo>
                  <a:cubicBezTo>
                    <a:pt x="1355" y="71422"/>
                    <a:pt x="2155" y="73978"/>
                    <a:pt x="4051" y="76005"/>
                  </a:cubicBezTo>
                  <a:cubicBezTo>
                    <a:pt x="5560" y="77620"/>
                    <a:pt x="4299" y="78721"/>
                    <a:pt x="2834" y="80835"/>
                  </a:cubicBezTo>
                  <a:cubicBezTo>
                    <a:pt x="2435" y="81400"/>
                    <a:pt x="2078" y="81992"/>
                    <a:pt x="1756" y="82605"/>
                  </a:cubicBezTo>
                  <a:cubicBezTo>
                    <a:pt x="0" y="85976"/>
                    <a:pt x="1077" y="89613"/>
                    <a:pt x="947" y="91499"/>
                  </a:cubicBezTo>
                  <a:cubicBezTo>
                    <a:pt x="978" y="92071"/>
                    <a:pt x="1215" y="92301"/>
                    <a:pt x="1598" y="92301"/>
                  </a:cubicBezTo>
                  <a:cubicBezTo>
                    <a:pt x="3186" y="92301"/>
                    <a:pt x="7287" y="88353"/>
                    <a:pt x="9749" y="88353"/>
                  </a:cubicBezTo>
                  <a:cubicBezTo>
                    <a:pt x="10032" y="88353"/>
                    <a:pt x="10294" y="88405"/>
                    <a:pt x="10527" y="88522"/>
                  </a:cubicBezTo>
                  <a:cubicBezTo>
                    <a:pt x="10961" y="88739"/>
                    <a:pt x="11361" y="88834"/>
                    <a:pt x="11728" y="88834"/>
                  </a:cubicBezTo>
                  <a:cubicBezTo>
                    <a:pt x="13692" y="88834"/>
                    <a:pt x="14721" y="86113"/>
                    <a:pt x="15053" y="84786"/>
                  </a:cubicBezTo>
                  <a:cubicBezTo>
                    <a:pt x="15448" y="83213"/>
                    <a:pt x="18596" y="84000"/>
                    <a:pt x="18596" y="81247"/>
                  </a:cubicBezTo>
                  <a:cubicBezTo>
                    <a:pt x="18596" y="78490"/>
                    <a:pt x="17217" y="76918"/>
                    <a:pt x="17020" y="73573"/>
                  </a:cubicBezTo>
                  <a:cubicBezTo>
                    <a:pt x="16823" y="70228"/>
                    <a:pt x="19974" y="70820"/>
                    <a:pt x="22135" y="67869"/>
                  </a:cubicBezTo>
                  <a:cubicBezTo>
                    <a:pt x="22809" y="66949"/>
                    <a:pt x="23063" y="66603"/>
                    <a:pt x="23159" y="66603"/>
                  </a:cubicBezTo>
                  <a:cubicBezTo>
                    <a:pt x="23371" y="66603"/>
                    <a:pt x="22809" y="68298"/>
                    <a:pt x="24299" y="69244"/>
                  </a:cubicBezTo>
                  <a:cubicBezTo>
                    <a:pt x="25448" y="69976"/>
                    <a:pt x="26597" y="70431"/>
                    <a:pt x="27746" y="70431"/>
                  </a:cubicBezTo>
                  <a:cubicBezTo>
                    <a:pt x="28761" y="70431"/>
                    <a:pt x="29777" y="70076"/>
                    <a:pt x="30792" y="69244"/>
                  </a:cubicBezTo>
                  <a:cubicBezTo>
                    <a:pt x="31874" y="68360"/>
                    <a:pt x="32956" y="67917"/>
                    <a:pt x="33915" y="67917"/>
                  </a:cubicBezTo>
                  <a:cubicBezTo>
                    <a:pt x="34874" y="67917"/>
                    <a:pt x="35711" y="68360"/>
                    <a:pt x="36301" y="69244"/>
                  </a:cubicBezTo>
                  <a:cubicBezTo>
                    <a:pt x="37479" y="71017"/>
                    <a:pt x="38857" y="73178"/>
                    <a:pt x="40235" y="75148"/>
                  </a:cubicBezTo>
                  <a:cubicBezTo>
                    <a:pt x="41107" y="76397"/>
                    <a:pt x="41663" y="76694"/>
                    <a:pt x="42457" y="76694"/>
                  </a:cubicBezTo>
                  <a:cubicBezTo>
                    <a:pt x="42913" y="76694"/>
                    <a:pt x="43449" y="76595"/>
                    <a:pt x="44169" y="76523"/>
                  </a:cubicBezTo>
                  <a:cubicBezTo>
                    <a:pt x="46139" y="76326"/>
                    <a:pt x="48300" y="72589"/>
                    <a:pt x="49283" y="71409"/>
                  </a:cubicBezTo>
                  <a:cubicBezTo>
                    <a:pt x="50267" y="70228"/>
                    <a:pt x="47119" y="68064"/>
                    <a:pt x="47119" y="66732"/>
                  </a:cubicBezTo>
                  <a:cubicBezTo>
                    <a:pt x="47119" y="65955"/>
                    <a:pt x="47920" y="65467"/>
                    <a:pt x="48830" y="65467"/>
                  </a:cubicBezTo>
                  <a:cubicBezTo>
                    <a:pt x="49482" y="65467"/>
                    <a:pt x="50192" y="65718"/>
                    <a:pt x="50702" y="66294"/>
                  </a:cubicBezTo>
                  <a:cubicBezTo>
                    <a:pt x="50964" y="66590"/>
                    <a:pt x="51302" y="66731"/>
                    <a:pt x="51681" y="66731"/>
                  </a:cubicBezTo>
                  <a:cubicBezTo>
                    <a:pt x="53067" y="66731"/>
                    <a:pt x="55004" y="64833"/>
                    <a:pt x="55776" y="61641"/>
                  </a:cubicBezTo>
                  <a:cubicBezTo>
                    <a:pt x="56204" y="59873"/>
                    <a:pt x="56520" y="59259"/>
                    <a:pt x="56870" y="59259"/>
                  </a:cubicBezTo>
                  <a:cubicBezTo>
                    <a:pt x="57325" y="59259"/>
                    <a:pt x="57837" y="60293"/>
                    <a:pt x="58726" y="61183"/>
                  </a:cubicBezTo>
                  <a:cubicBezTo>
                    <a:pt x="59058" y="61513"/>
                    <a:pt x="59467" y="61643"/>
                    <a:pt x="59907" y="61643"/>
                  </a:cubicBezTo>
                  <a:cubicBezTo>
                    <a:pt x="60852" y="61643"/>
                    <a:pt x="61938" y="61041"/>
                    <a:pt x="62694" y="60527"/>
                  </a:cubicBezTo>
                  <a:cubicBezTo>
                    <a:pt x="62062" y="60025"/>
                    <a:pt x="61590" y="59564"/>
                    <a:pt x="61456" y="59025"/>
                  </a:cubicBezTo>
                  <a:cubicBezTo>
                    <a:pt x="61243" y="58173"/>
                    <a:pt x="62627" y="57888"/>
                    <a:pt x="64545" y="57888"/>
                  </a:cubicBezTo>
                  <a:cubicBezTo>
                    <a:pt x="67487" y="57888"/>
                    <a:pt x="71686" y="58559"/>
                    <a:pt x="73318" y="58885"/>
                  </a:cubicBezTo>
                  <a:cubicBezTo>
                    <a:pt x="73499" y="58921"/>
                    <a:pt x="73681" y="58938"/>
                    <a:pt x="73864" y="58938"/>
                  </a:cubicBezTo>
                  <a:cubicBezTo>
                    <a:pt x="76398" y="58938"/>
                    <a:pt x="78996" y="55600"/>
                    <a:pt x="79118" y="52954"/>
                  </a:cubicBezTo>
                  <a:cubicBezTo>
                    <a:pt x="79245" y="50130"/>
                    <a:pt x="80603" y="51208"/>
                    <a:pt x="82353" y="47702"/>
                  </a:cubicBezTo>
                  <a:cubicBezTo>
                    <a:pt x="84099" y="44200"/>
                    <a:pt x="80603" y="43661"/>
                    <a:pt x="77770" y="40965"/>
                  </a:cubicBezTo>
                  <a:cubicBezTo>
                    <a:pt x="74933" y="38269"/>
                    <a:pt x="79657" y="35305"/>
                    <a:pt x="83299" y="33546"/>
                  </a:cubicBezTo>
                  <a:cubicBezTo>
                    <a:pt x="86932" y="31799"/>
                    <a:pt x="86253" y="31659"/>
                    <a:pt x="84239" y="30582"/>
                  </a:cubicBezTo>
                  <a:cubicBezTo>
                    <a:pt x="82222" y="29505"/>
                    <a:pt x="81684" y="28963"/>
                    <a:pt x="82761" y="25330"/>
                  </a:cubicBezTo>
                  <a:cubicBezTo>
                    <a:pt x="83838" y="21687"/>
                    <a:pt x="81811" y="19530"/>
                    <a:pt x="81811" y="19530"/>
                  </a:cubicBezTo>
                  <a:cubicBezTo>
                    <a:pt x="81811" y="19530"/>
                    <a:pt x="83701" y="16566"/>
                    <a:pt x="83701" y="12522"/>
                  </a:cubicBezTo>
                  <a:cubicBezTo>
                    <a:pt x="83701" y="8477"/>
                    <a:pt x="80065" y="7939"/>
                    <a:pt x="79118" y="7400"/>
                  </a:cubicBezTo>
                  <a:cubicBezTo>
                    <a:pt x="78168" y="6862"/>
                    <a:pt x="78168" y="3895"/>
                    <a:pt x="80864" y="3895"/>
                  </a:cubicBezTo>
                  <a:cubicBezTo>
                    <a:pt x="81864" y="3895"/>
                    <a:pt x="82567" y="3058"/>
                    <a:pt x="83249" y="1891"/>
                  </a:cubicBezTo>
                  <a:cubicBezTo>
                    <a:pt x="83074" y="1879"/>
                    <a:pt x="82902" y="1874"/>
                    <a:pt x="82732" y="1874"/>
                  </a:cubicBezTo>
                  <a:cubicBezTo>
                    <a:pt x="78837" y="1874"/>
                    <a:pt x="76350" y="4806"/>
                    <a:pt x="74465" y="6758"/>
                  </a:cubicBezTo>
                  <a:cubicBezTo>
                    <a:pt x="74066" y="7171"/>
                    <a:pt x="73747" y="7349"/>
                    <a:pt x="73496" y="7349"/>
                  </a:cubicBezTo>
                  <a:cubicBezTo>
                    <a:pt x="72511" y="7349"/>
                    <a:pt x="72575" y="4597"/>
                    <a:pt x="72890" y="2557"/>
                  </a:cubicBezTo>
                  <a:cubicBezTo>
                    <a:pt x="73284" y="1"/>
                    <a:pt x="72301" y="984"/>
                    <a:pt x="69347" y="392"/>
                  </a:cubicBezTo>
                  <a:cubicBezTo>
                    <a:pt x="68594" y="242"/>
                    <a:pt x="68007" y="168"/>
                    <a:pt x="67555" y="16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8"/>
            <p:cNvSpPr/>
            <p:nvPr/>
          </p:nvSpPr>
          <p:spPr>
            <a:xfrm>
              <a:off x="3021600" y="238100"/>
              <a:ext cx="2095375" cy="1368850"/>
            </a:xfrm>
            <a:custGeom>
              <a:rect b="b" l="l" r="r" t="t"/>
              <a:pathLst>
                <a:path extrusionOk="0" h="54754" w="83815">
                  <a:moveTo>
                    <a:pt x="19435" y="1"/>
                  </a:moveTo>
                  <a:cubicBezTo>
                    <a:pt x="18366" y="1"/>
                    <a:pt x="17455" y="788"/>
                    <a:pt x="16287" y="2045"/>
                  </a:cubicBezTo>
                  <a:cubicBezTo>
                    <a:pt x="15578" y="2804"/>
                    <a:pt x="15060" y="3045"/>
                    <a:pt x="14568" y="3072"/>
                  </a:cubicBezTo>
                  <a:cubicBezTo>
                    <a:pt x="14539" y="3073"/>
                    <a:pt x="14511" y="3074"/>
                    <a:pt x="14482" y="3074"/>
                  </a:cubicBezTo>
                  <a:cubicBezTo>
                    <a:pt x="13802" y="3074"/>
                    <a:pt x="13153" y="2682"/>
                    <a:pt x="12097" y="2682"/>
                  </a:cubicBezTo>
                  <a:cubicBezTo>
                    <a:pt x="12060" y="2682"/>
                    <a:pt x="12023" y="2683"/>
                    <a:pt x="11986" y="2684"/>
                  </a:cubicBezTo>
                  <a:cubicBezTo>
                    <a:pt x="11855" y="2687"/>
                    <a:pt x="11718" y="2697"/>
                    <a:pt x="11574" y="2714"/>
                  </a:cubicBezTo>
                  <a:cubicBezTo>
                    <a:pt x="11497" y="2724"/>
                    <a:pt x="11417" y="2741"/>
                    <a:pt x="11340" y="2761"/>
                  </a:cubicBezTo>
                  <a:cubicBezTo>
                    <a:pt x="11317" y="2767"/>
                    <a:pt x="11287" y="2777"/>
                    <a:pt x="11260" y="2787"/>
                  </a:cubicBezTo>
                  <a:cubicBezTo>
                    <a:pt x="11206" y="2804"/>
                    <a:pt x="11153" y="2821"/>
                    <a:pt x="11099" y="2841"/>
                  </a:cubicBezTo>
                  <a:cubicBezTo>
                    <a:pt x="11069" y="2854"/>
                    <a:pt x="11036" y="2871"/>
                    <a:pt x="11002" y="2884"/>
                  </a:cubicBezTo>
                  <a:cubicBezTo>
                    <a:pt x="10952" y="2908"/>
                    <a:pt x="10902" y="2928"/>
                    <a:pt x="10852" y="2955"/>
                  </a:cubicBezTo>
                  <a:cubicBezTo>
                    <a:pt x="10815" y="2975"/>
                    <a:pt x="10781" y="2995"/>
                    <a:pt x="10745" y="3015"/>
                  </a:cubicBezTo>
                  <a:cubicBezTo>
                    <a:pt x="10694" y="3042"/>
                    <a:pt x="10644" y="3072"/>
                    <a:pt x="10594" y="3102"/>
                  </a:cubicBezTo>
                  <a:cubicBezTo>
                    <a:pt x="10557" y="3125"/>
                    <a:pt x="10521" y="3149"/>
                    <a:pt x="10484" y="3172"/>
                  </a:cubicBezTo>
                  <a:cubicBezTo>
                    <a:pt x="10434" y="3209"/>
                    <a:pt x="10380" y="3242"/>
                    <a:pt x="10327" y="3283"/>
                  </a:cubicBezTo>
                  <a:cubicBezTo>
                    <a:pt x="10290" y="3309"/>
                    <a:pt x="10253" y="3333"/>
                    <a:pt x="10219" y="3363"/>
                  </a:cubicBezTo>
                  <a:cubicBezTo>
                    <a:pt x="10163" y="3403"/>
                    <a:pt x="10109" y="3446"/>
                    <a:pt x="10052" y="3490"/>
                  </a:cubicBezTo>
                  <a:cubicBezTo>
                    <a:pt x="10015" y="3520"/>
                    <a:pt x="9979" y="3547"/>
                    <a:pt x="9945" y="3577"/>
                  </a:cubicBezTo>
                  <a:cubicBezTo>
                    <a:pt x="9885" y="3627"/>
                    <a:pt x="9821" y="3681"/>
                    <a:pt x="9761" y="3737"/>
                  </a:cubicBezTo>
                  <a:cubicBezTo>
                    <a:pt x="9731" y="3764"/>
                    <a:pt x="9698" y="3791"/>
                    <a:pt x="9668" y="3821"/>
                  </a:cubicBezTo>
                  <a:cubicBezTo>
                    <a:pt x="9581" y="3898"/>
                    <a:pt x="9497" y="3978"/>
                    <a:pt x="9410" y="4062"/>
                  </a:cubicBezTo>
                  <a:lnTo>
                    <a:pt x="9383" y="4085"/>
                  </a:lnTo>
                  <a:cubicBezTo>
                    <a:pt x="9290" y="4179"/>
                    <a:pt x="9193" y="4276"/>
                    <a:pt x="9096" y="4373"/>
                  </a:cubicBezTo>
                  <a:cubicBezTo>
                    <a:pt x="9065" y="4406"/>
                    <a:pt x="9035" y="4440"/>
                    <a:pt x="9005" y="4470"/>
                  </a:cubicBezTo>
                  <a:cubicBezTo>
                    <a:pt x="8938" y="4540"/>
                    <a:pt x="8868" y="4614"/>
                    <a:pt x="8801" y="4687"/>
                  </a:cubicBezTo>
                  <a:cubicBezTo>
                    <a:pt x="8764" y="4728"/>
                    <a:pt x="8728" y="4768"/>
                    <a:pt x="8691" y="4808"/>
                  </a:cubicBezTo>
                  <a:cubicBezTo>
                    <a:pt x="8627" y="4878"/>
                    <a:pt x="8564" y="4945"/>
                    <a:pt x="8503" y="5019"/>
                  </a:cubicBezTo>
                  <a:cubicBezTo>
                    <a:pt x="8460" y="5062"/>
                    <a:pt x="8420" y="5109"/>
                    <a:pt x="8380" y="5156"/>
                  </a:cubicBezTo>
                  <a:cubicBezTo>
                    <a:pt x="8319" y="5226"/>
                    <a:pt x="8259" y="5296"/>
                    <a:pt x="8199" y="5367"/>
                  </a:cubicBezTo>
                  <a:lnTo>
                    <a:pt x="8072" y="5514"/>
                  </a:lnTo>
                  <a:cubicBezTo>
                    <a:pt x="8012" y="5587"/>
                    <a:pt x="7948" y="5661"/>
                    <a:pt x="7888" y="5738"/>
                  </a:cubicBezTo>
                  <a:cubicBezTo>
                    <a:pt x="7844" y="5785"/>
                    <a:pt x="7804" y="5835"/>
                    <a:pt x="7764" y="5885"/>
                  </a:cubicBezTo>
                  <a:lnTo>
                    <a:pt x="7567" y="6129"/>
                  </a:lnTo>
                  <a:lnTo>
                    <a:pt x="7453" y="6266"/>
                  </a:lnTo>
                  <a:cubicBezTo>
                    <a:pt x="7380" y="6360"/>
                    <a:pt x="7303" y="6454"/>
                    <a:pt x="7229" y="6547"/>
                  </a:cubicBezTo>
                  <a:cubicBezTo>
                    <a:pt x="7199" y="6587"/>
                    <a:pt x="7169" y="6621"/>
                    <a:pt x="7142" y="6661"/>
                  </a:cubicBezTo>
                  <a:cubicBezTo>
                    <a:pt x="7042" y="6785"/>
                    <a:pt x="6941" y="6915"/>
                    <a:pt x="6841" y="7042"/>
                  </a:cubicBezTo>
                  <a:lnTo>
                    <a:pt x="6824" y="7062"/>
                  </a:lnTo>
                  <a:cubicBezTo>
                    <a:pt x="6664" y="7273"/>
                    <a:pt x="6500" y="7484"/>
                    <a:pt x="6336" y="7698"/>
                  </a:cubicBezTo>
                  <a:cubicBezTo>
                    <a:pt x="6312" y="7728"/>
                    <a:pt x="6289" y="7758"/>
                    <a:pt x="6269" y="7788"/>
                  </a:cubicBezTo>
                  <a:cubicBezTo>
                    <a:pt x="6112" y="7992"/>
                    <a:pt x="5955" y="8196"/>
                    <a:pt x="5797" y="8404"/>
                  </a:cubicBezTo>
                  <a:lnTo>
                    <a:pt x="5663" y="8581"/>
                  </a:lnTo>
                  <a:lnTo>
                    <a:pt x="5396" y="8936"/>
                  </a:lnTo>
                  <a:lnTo>
                    <a:pt x="5275" y="9093"/>
                  </a:lnTo>
                  <a:lnTo>
                    <a:pt x="5209" y="9180"/>
                  </a:lnTo>
                  <a:cubicBezTo>
                    <a:pt x="5038" y="9407"/>
                    <a:pt x="4867" y="9632"/>
                    <a:pt x="4697" y="9856"/>
                  </a:cubicBezTo>
                  <a:cubicBezTo>
                    <a:pt x="4693" y="9859"/>
                    <a:pt x="4693" y="9859"/>
                    <a:pt x="4690" y="9862"/>
                  </a:cubicBezTo>
                  <a:cubicBezTo>
                    <a:pt x="4530" y="10076"/>
                    <a:pt x="4366" y="10287"/>
                    <a:pt x="4205" y="10495"/>
                  </a:cubicBezTo>
                  <a:lnTo>
                    <a:pt x="4128" y="10595"/>
                  </a:lnTo>
                  <a:cubicBezTo>
                    <a:pt x="3971" y="10796"/>
                    <a:pt x="3814" y="10996"/>
                    <a:pt x="3656" y="11194"/>
                  </a:cubicBezTo>
                  <a:cubicBezTo>
                    <a:pt x="3630" y="11230"/>
                    <a:pt x="3603" y="11264"/>
                    <a:pt x="3573" y="11301"/>
                  </a:cubicBezTo>
                  <a:cubicBezTo>
                    <a:pt x="3416" y="11498"/>
                    <a:pt x="3258" y="11695"/>
                    <a:pt x="3101" y="11889"/>
                  </a:cubicBezTo>
                  <a:cubicBezTo>
                    <a:pt x="3078" y="11913"/>
                    <a:pt x="3058" y="11940"/>
                    <a:pt x="3034" y="11966"/>
                  </a:cubicBezTo>
                  <a:cubicBezTo>
                    <a:pt x="2867" y="12167"/>
                    <a:pt x="2706" y="12364"/>
                    <a:pt x="2539" y="12555"/>
                  </a:cubicBezTo>
                  <a:cubicBezTo>
                    <a:pt x="2074" y="13100"/>
                    <a:pt x="1676" y="13549"/>
                    <a:pt x="1338" y="13940"/>
                  </a:cubicBezTo>
                  <a:cubicBezTo>
                    <a:pt x="1081" y="14234"/>
                    <a:pt x="857" y="14499"/>
                    <a:pt x="673" y="14726"/>
                  </a:cubicBezTo>
                  <a:cubicBezTo>
                    <a:pt x="582" y="14840"/>
                    <a:pt x="502" y="14947"/>
                    <a:pt x="428" y="15051"/>
                  </a:cubicBezTo>
                  <a:cubicBezTo>
                    <a:pt x="405" y="15081"/>
                    <a:pt x="385" y="15114"/>
                    <a:pt x="365" y="15144"/>
                  </a:cubicBezTo>
                  <a:cubicBezTo>
                    <a:pt x="311" y="15221"/>
                    <a:pt x="265" y="15295"/>
                    <a:pt x="224" y="15362"/>
                  </a:cubicBezTo>
                  <a:cubicBezTo>
                    <a:pt x="208" y="15392"/>
                    <a:pt x="191" y="15422"/>
                    <a:pt x="174" y="15449"/>
                  </a:cubicBezTo>
                  <a:cubicBezTo>
                    <a:pt x="127" y="15536"/>
                    <a:pt x="87" y="15626"/>
                    <a:pt x="54" y="15716"/>
                  </a:cubicBezTo>
                  <a:cubicBezTo>
                    <a:pt x="54" y="15720"/>
                    <a:pt x="54" y="15720"/>
                    <a:pt x="54" y="15723"/>
                  </a:cubicBezTo>
                  <a:cubicBezTo>
                    <a:pt x="30" y="15800"/>
                    <a:pt x="14" y="15880"/>
                    <a:pt x="4" y="15964"/>
                  </a:cubicBezTo>
                  <a:cubicBezTo>
                    <a:pt x="4" y="15987"/>
                    <a:pt x="4" y="16011"/>
                    <a:pt x="4" y="16034"/>
                  </a:cubicBezTo>
                  <a:cubicBezTo>
                    <a:pt x="0" y="16091"/>
                    <a:pt x="4" y="16151"/>
                    <a:pt x="17" y="16208"/>
                  </a:cubicBezTo>
                  <a:cubicBezTo>
                    <a:pt x="20" y="16231"/>
                    <a:pt x="24" y="16255"/>
                    <a:pt x="30" y="16278"/>
                  </a:cubicBezTo>
                  <a:cubicBezTo>
                    <a:pt x="50" y="16359"/>
                    <a:pt x="77" y="16435"/>
                    <a:pt x="117" y="16509"/>
                  </a:cubicBezTo>
                  <a:cubicBezTo>
                    <a:pt x="117" y="16509"/>
                    <a:pt x="117" y="16512"/>
                    <a:pt x="121" y="16512"/>
                  </a:cubicBezTo>
                  <a:cubicBezTo>
                    <a:pt x="168" y="16596"/>
                    <a:pt x="218" y="16676"/>
                    <a:pt x="278" y="16750"/>
                  </a:cubicBezTo>
                  <a:cubicBezTo>
                    <a:pt x="298" y="16777"/>
                    <a:pt x="321" y="16800"/>
                    <a:pt x="341" y="16827"/>
                  </a:cubicBezTo>
                  <a:cubicBezTo>
                    <a:pt x="392" y="16887"/>
                    <a:pt x="449" y="16951"/>
                    <a:pt x="512" y="17017"/>
                  </a:cubicBezTo>
                  <a:cubicBezTo>
                    <a:pt x="539" y="17044"/>
                    <a:pt x="562" y="17071"/>
                    <a:pt x="589" y="17098"/>
                  </a:cubicBezTo>
                  <a:cubicBezTo>
                    <a:pt x="683" y="17188"/>
                    <a:pt x="780" y="17278"/>
                    <a:pt x="893" y="17379"/>
                  </a:cubicBezTo>
                  <a:cubicBezTo>
                    <a:pt x="1010" y="17482"/>
                    <a:pt x="1141" y="17593"/>
                    <a:pt x="1281" y="17707"/>
                  </a:cubicBezTo>
                  <a:lnTo>
                    <a:pt x="1415" y="17817"/>
                  </a:lnTo>
                  <a:cubicBezTo>
                    <a:pt x="1529" y="17907"/>
                    <a:pt x="1646" y="18004"/>
                    <a:pt x="1773" y="18105"/>
                  </a:cubicBezTo>
                  <a:lnTo>
                    <a:pt x="1910" y="18215"/>
                  </a:lnTo>
                  <a:lnTo>
                    <a:pt x="2412" y="18616"/>
                  </a:lnTo>
                  <a:cubicBezTo>
                    <a:pt x="5777" y="21309"/>
                    <a:pt x="3349" y="21450"/>
                    <a:pt x="2543" y="25624"/>
                  </a:cubicBezTo>
                  <a:cubicBezTo>
                    <a:pt x="2496" y="25869"/>
                    <a:pt x="2466" y="26116"/>
                    <a:pt x="2452" y="26364"/>
                  </a:cubicBezTo>
                  <a:cubicBezTo>
                    <a:pt x="2446" y="26441"/>
                    <a:pt x="2446" y="26518"/>
                    <a:pt x="2442" y="26598"/>
                  </a:cubicBezTo>
                  <a:cubicBezTo>
                    <a:pt x="2435" y="26785"/>
                    <a:pt x="2432" y="26976"/>
                    <a:pt x="2442" y="27170"/>
                  </a:cubicBezTo>
                  <a:cubicBezTo>
                    <a:pt x="2446" y="27253"/>
                    <a:pt x="2446" y="27337"/>
                    <a:pt x="2452" y="27421"/>
                  </a:cubicBezTo>
                  <a:cubicBezTo>
                    <a:pt x="2466" y="27648"/>
                    <a:pt x="2486" y="27882"/>
                    <a:pt x="2516" y="28120"/>
                  </a:cubicBezTo>
                  <a:cubicBezTo>
                    <a:pt x="2522" y="28163"/>
                    <a:pt x="2522" y="28207"/>
                    <a:pt x="2529" y="28254"/>
                  </a:cubicBezTo>
                  <a:cubicBezTo>
                    <a:pt x="2569" y="28541"/>
                    <a:pt x="2619" y="28836"/>
                    <a:pt x="2676" y="29137"/>
                  </a:cubicBezTo>
                  <a:cubicBezTo>
                    <a:pt x="2690" y="29197"/>
                    <a:pt x="2703" y="29261"/>
                    <a:pt x="2720" y="29324"/>
                  </a:cubicBezTo>
                  <a:cubicBezTo>
                    <a:pt x="2770" y="29565"/>
                    <a:pt x="2824" y="29809"/>
                    <a:pt x="2887" y="30053"/>
                  </a:cubicBezTo>
                  <a:cubicBezTo>
                    <a:pt x="2907" y="30137"/>
                    <a:pt x="2927" y="30217"/>
                    <a:pt x="2951" y="30301"/>
                  </a:cubicBezTo>
                  <a:cubicBezTo>
                    <a:pt x="3014" y="30555"/>
                    <a:pt x="3084" y="30809"/>
                    <a:pt x="3161" y="31067"/>
                  </a:cubicBezTo>
                  <a:cubicBezTo>
                    <a:pt x="3178" y="31120"/>
                    <a:pt x="3191" y="31174"/>
                    <a:pt x="3208" y="31227"/>
                  </a:cubicBezTo>
                  <a:cubicBezTo>
                    <a:pt x="3402" y="31876"/>
                    <a:pt x="3623" y="32532"/>
                    <a:pt x="3861" y="33191"/>
                  </a:cubicBezTo>
                  <a:cubicBezTo>
                    <a:pt x="3877" y="33238"/>
                    <a:pt x="3894" y="33281"/>
                    <a:pt x="3911" y="33328"/>
                  </a:cubicBezTo>
                  <a:cubicBezTo>
                    <a:pt x="4021" y="33636"/>
                    <a:pt x="4135" y="33940"/>
                    <a:pt x="4252" y="34248"/>
                  </a:cubicBezTo>
                  <a:cubicBezTo>
                    <a:pt x="4255" y="34261"/>
                    <a:pt x="4262" y="34278"/>
                    <a:pt x="4269" y="34292"/>
                  </a:cubicBezTo>
                  <a:cubicBezTo>
                    <a:pt x="4700" y="35432"/>
                    <a:pt x="5155" y="36556"/>
                    <a:pt x="5573" y="37620"/>
                  </a:cubicBezTo>
                  <a:cubicBezTo>
                    <a:pt x="5590" y="37667"/>
                    <a:pt x="5610" y="37714"/>
                    <a:pt x="5627" y="37757"/>
                  </a:cubicBezTo>
                  <a:cubicBezTo>
                    <a:pt x="5724" y="38008"/>
                    <a:pt x="5821" y="38255"/>
                    <a:pt x="5911" y="38496"/>
                  </a:cubicBezTo>
                  <a:cubicBezTo>
                    <a:pt x="5944" y="38580"/>
                    <a:pt x="5975" y="38664"/>
                    <a:pt x="6005" y="38744"/>
                  </a:cubicBezTo>
                  <a:cubicBezTo>
                    <a:pt x="6075" y="38931"/>
                    <a:pt x="6145" y="39119"/>
                    <a:pt x="6212" y="39299"/>
                  </a:cubicBezTo>
                  <a:cubicBezTo>
                    <a:pt x="6262" y="39440"/>
                    <a:pt x="6309" y="39573"/>
                    <a:pt x="6356" y="39707"/>
                  </a:cubicBezTo>
                  <a:cubicBezTo>
                    <a:pt x="6403" y="39841"/>
                    <a:pt x="6446" y="39968"/>
                    <a:pt x="6490" y="40092"/>
                  </a:cubicBezTo>
                  <a:cubicBezTo>
                    <a:pt x="6573" y="40346"/>
                    <a:pt x="6650" y="40594"/>
                    <a:pt x="6721" y="40831"/>
                  </a:cubicBezTo>
                  <a:cubicBezTo>
                    <a:pt x="6724" y="40838"/>
                    <a:pt x="6727" y="40848"/>
                    <a:pt x="6731" y="40858"/>
                  </a:cubicBezTo>
                  <a:cubicBezTo>
                    <a:pt x="6868" y="41336"/>
                    <a:pt x="6991" y="41808"/>
                    <a:pt x="7095" y="42280"/>
                  </a:cubicBezTo>
                  <a:cubicBezTo>
                    <a:pt x="7109" y="42330"/>
                    <a:pt x="7115" y="42377"/>
                    <a:pt x="7125" y="42427"/>
                  </a:cubicBezTo>
                  <a:cubicBezTo>
                    <a:pt x="7129" y="42440"/>
                    <a:pt x="7129" y="42454"/>
                    <a:pt x="7132" y="42467"/>
                  </a:cubicBezTo>
                  <a:cubicBezTo>
                    <a:pt x="7206" y="42791"/>
                    <a:pt x="7269" y="43113"/>
                    <a:pt x="7326" y="43430"/>
                  </a:cubicBezTo>
                  <a:cubicBezTo>
                    <a:pt x="7356" y="43611"/>
                    <a:pt x="7383" y="43785"/>
                    <a:pt x="7410" y="43966"/>
                  </a:cubicBezTo>
                  <a:cubicBezTo>
                    <a:pt x="7443" y="44193"/>
                    <a:pt x="7477" y="44424"/>
                    <a:pt x="7503" y="44648"/>
                  </a:cubicBezTo>
                  <a:cubicBezTo>
                    <a:pt x="7520" y="44792"/>
                    <a:pt x="7533" y="44932"/>
                    <a:pt x="7547" y="45073"/>
                  </a:cubicBezTo>
                  <a:cubicBezTo>
                    <a:pt x="7584" y="45437"/>
                    <a:pt x="7610" y="45799"/>
                    <a:pt x="7624" y="46147"/>
                  </a:cubicBezTo>
                  <a:lnTo>
                    <a:pt x="7624" y="46153"/>
                  </a:lnTo>
                  <a:cubicBezTo>
                    <a:pt x="8908" y="46953"/>
                    <a:pt x="10320" y="48043"/>
                    <a:pt x="10527" y="49080"/>
                  </a:cubicBezTo>
                  <a:cubicBezTo>
                    <a:pt x="10527" y="49080"/>
                    <a:pt x="10527" y="49084"/>
                    <a:pt x="10527" y="49084"/>
                  </a:cubicBezTo>
                  <a:cubicBezTo>
                    <a:pt x="10547" y="49197"/>
                    <a:pt x="10561" y="49311"/>
                    <a:pt x="10567" y="49425"/>
                  </a:cubicBezTo>
                  <a:cubicBezTo>
                    <a:pt x="10571" y="49458"/>
                    <a:pt x="10571" y="49488"/>
                    <a:pt x="10574" y="49522"/>
                  </a:cubicBezTo>
                  <a:cubicBezTo>
                    <a:pt x="10577" y="49625"/>
                    <a:pt x="10577" y="49729"/>
                    <a:pt x="10574" y="49840"/>
                  </a:cubicBezTo>
                  <a:lnTo>
                    <a:pt x="10574" y="49886"/>
                  </a:lnTo>
                  <a:cubicBezTo>
                    <a:pt x="10567" y="50024"/>
                    <a:pt x="10557" y="50161"/>
                    <a:pt x="10541" y="50298"/>
                  </a:cubicBezTo>
                  <a:cubicBezTo>
                    <a:pt x="10541" y="50301"/>
                    <a:pt x="10541" y="50305"/>
                    <a:pt x="10541" y="50305"/>
                  </a:cubicBezTo>
                  <a:cubicBezTo>
                    <a:pt x="10410" y="51509"/>
                    <a:pt x="10002" y="52837"/>
                    <a:pt x="10260" y="53643"/>
                  </a:cubicBezTo>
                  <a:cubicBezTo>
                    <a:pt x="10403" y="54101"/>
                    <a:pt x="10761" y="54392"/>
                    <a:pt x="11507" y="54392"/>
                  </a:cubicBezTo>
                  <a:cubicBezTo>
                    <a:pt x="11879" y="54392"/>
                    <a:pt x="12247" y="54345"/>
                    <a:pt x="12608" y="54262"/>
                  </a:cubicBezTo>
                  <a:cubicBezTo>
                    <a:pt x="13862" y="53967"/>
                    <a:pt x="14742" y="53268"/>
                    <a:pt x="15829" y="53151"/>
                  </a:cubicBezTo>
                  <a:cubicBezTo>
                    <a:pt x="15856" y="53148"/>
                    <a:pt x="15883" y="53148"/>
                    <a:pt x="15909" y="53144"/>
                  </a:cubicBezTo>
                  <a:cubicBezTo>
                    <a:pt x="15990" y="53138"/>
                    <a:pt x="16073" y="53134"/>
                    <a:pt x="16157" y="53134"/>
                  </a:cubicBezTo>
                  <a:cubicBezTo>
                    <a:pt x="16194" y="53134"/>
                    <a:pt x="16234" y="53134"/>
                    <a:pt x="16271" y="53138"/>
                  </a:cubicBezTo>
                  <a:cubicBezTo>
                    <a:pt x="16348" y="53141"/>
                    <a:pt x="16428" y="53151"/>
                    <a:pt x="16505" y="53161"/>
                  </a:cubicBezTo>
                  <a:cubicBezTo>
                    <a:pt x="16548" y="53165"/>
                    <a:pt x="16589" y="53171"/>
                    <a:pt x="16635" y="53178"/>
                  </a:cubicBezTo>
                  <a:cubicBezTo>
                    <a:pt x="16719" y="53195"/>
                    <a:pt x="16806" y="53215"/>
                    <a:pt x="16893" y="53235"/>
                  </a:cubicBezTo>
                  <a:cubicBezTo>
                    <a:pt x="16933" y="53248"/>
                    <a:pt x="16970" y="53255"/>
                    <a:pt x="17013" y="53268"/>
                  </a:cubicBezTo>
                  <a:cubicBezTo>
                    <a:pt x="17147" y="53305"/>
                    <a:pt x="17278" y="53352"/>
                    <a:pt x="17408" y="53405"/>
                  </a:cubicBezTo>
                  <a:lnTo>
                    <a:pt x="17411" y="53405"/>
                  </a:lnTo>
                  <a:cubicBezTo>
                    <a:pt x="18739" y="53961"/>
                    <a:pt x="19756" y="54700"/>
                    <a:pt x="20251" y="54750"/>
                  </a:cubicBezTo>
                  <a:cubicBezTo>
                    <a:pt x="20271" y="54752"/>
                    <a:pt x="20289" y="54753"/>
                    <a:pt x="20307" y="54753"/>
                  </a:cubicBezTo>
                  <a:cubicBezTo>
                    <a:pt x="20642" y="54753"/>
                    <a:pt x="20689" y="54355"/>
                    <a:pt x="20362" y="53211"/>
                  </a:cubicBezTo>
                  <a:cubicBezTo>
                    <a:pt x="19686" y="50846"/>
                    <a:pt x="19010" y="49765"/>
                    <a:pt x="20571" y="49765"/>
                  </a:cubicBezTo>
                  <a:cubicBezTo>
                    <a:pt x="20602" y="49765"/>
                    <a:pt x="20634" y="49765"/>
                    <a:pt x="20666" y="49766"/>
                  </a:cubicBezTo>
                  <a:cubicBezTo>
                    <a:pt x="20961" y="49776"/>
                    <a:pt x="21252" y="49806"/>
                    <a:pt x="21543" y="49853"/>
                  </a:cubicBezTo>
                  <a:cubicBezTo>
                    <a:pt x="22573" y="50003"/>
                    <a:pt x="23412" y="50184"/>
                    <a:pt x="23998" y="50201"/>
                  </a:cubicBezTo>
                  <a:cubicBezTo>
                    <a:pt x="24030" y="50202"/>
                    <a:pt x="24061" y="50202"/>
                    <a:pt x="24091" y="50202"/>
                  </a:cubicBezTo>
                  <a:cubicBezTo>
                    <a:pt x="24984" y="50202"/>
                    <a:pt x="25205" y="49760"/>
                    <a:pt x="24493" y="48097"/>
                  </a:cubicBezTo>
                  <a:lnTo>
                    <a:pt x="24493" y="48093"/>
                  </a:lnTo>
                  <a:cubicBezTo>
                    <a:pt x="24449" y="47990"/>
                    <a:pt x="24413" y="47883"/>
                    <a:pt x="24383" y="47772"/>
                  </a:cubicBezTo>
                  <a:cubicBezTo>
                    <a:pt x="24376" y="47746"/>
                    <a:pt x="24369" y="47722"/>
                    <a:pt x="24366" y="47695"/>
                  </a:cubicBezTo>
                  <a:cubicBezTo>
                    <a:pt x="24342" y="47602"/>
                    <a:pt x="24326" y="47508"/>
                    <a:pt x="24319" y="47414"/>
                  </a:cubicBezTo>
                  <a:cubicBezTo>
                    <a:pt x="24319" y="47404"/>
                    <a:pt x="24316" y="47394"/>
                    <a:pt x="24316" y="47384"/>
                  </a:cubicBezTo>
                  <a:cubicBezTo>
                    <a:pt x="24299" y="47167"/>
                    <a:pt x="24316" y="46946"/>
                    <a:pt x="24369" y="46732"/>
                  </a:cubicBezTo>
                  <a:cubicBezTo>
                    <a:pt x="24617" y="45738"/>
                    <a:pt x="25573" y="44909"/>
                    <a:pt x="26637" y="44327"/>
                  </a:cubicBezTo>
                  <a:lnTo>
                    <a:pt x="26640" y="44323"/>
                  </a:lnTo>
                  <a:cubicBezTo>
                    <a:pt x="26875" y="44193"/>
                    <a:pt x="27115" y="44079"/>
                    <a:pt x="27353" y="43976"/>
                  </a:cubicBezTo>
                  <a:lnTo>
                    <a:pt x="27366" y="43969"/>
                  </a:lnTo>
                  <a:cubicBezTo>
                    <a:pt x="27604" y="43865"/>
                    <a:pt x="27838" y="43775"/>
                    <a:pt x="28065" y="43698"/>
                  </a:cubicBezTo>
                  <a:lnTo>
                    <a:pt x="28079" y="43691"/>
                  </a:lnTo>
                  <a:cubicBezTo>
                    <a:pt x="28306" y="43614"/>
                    <a:pt x="28527" y="43551"/>
                    <a:pt x="28731" y="43501"/>
                  </a:cubicBezTo>
                  <a:cubicBezTo>
                    <a:pt x="28835" y="43477"/>
                    <a:pt x="28935" y="43457"/>
                    <a:pt x="29029" y="43437"/>
                  </a:cubicBezTo>
                  <a:cubicBezTo>
                    <a:pt x="29136" y="43417"/>
                    <a:pt x="29233" y="43404"/>
                    <a:pt x="29327" y="43397"/>
                  </a:cubicBezTo>
                  <a:lnTo>
                    <a:pt x="29357" y="43394"/>
                  </a:lnTo>
                  <a:cubicBezTo>
                    <a:pt x="29440" y="43384"/>
                    <a:pt x="29524" y="43380"/>
                    <a:pt x="29608" y="43377"/>
                  </a:cubicBezTo>
                  <a:cubicBezTo>
                    <a:pt x="31111" y="43377"/>
                    <a:pt x="30457" y="45358"/>
                    <a:pt x="34361" y="45358"/>
                  </a:cubicBezTo>
                  <a:cubicBezTo>
                    <a:pt x="34410" y="45358"/>
                    <a:pt x="34458" y="45358"/>
                    <a:pt x="34508" y="45357"/>
                  </a:cubicBezTo>
                  <a:cubicBezTo>
                    <a:pt x="34642" y="45354"/>
                    <a:pt x="34776" y="45350"/>
                    <a:pt x="34920" y="45344"/>
                  </a:cubicBezTo>
                  <a:cubicBezTo>
                    <a:pt x="35067" y="45340"/>
                    <a:pt x="35204" y="45334"/>
                    <a:pt x="35338" y="45334"/>
                  </a:cubicBezTo>
                  <a:lnTo>
                    <a:pt x="35461" y="45334"/>
                  </a:lnTo>
                  <a:cubicBezTo>
                    <a:pt x="35548" y="45334"/>
                    <a:pt x="35635" y="45334"/>
                    <a:pt x="35716" y="45337"/>
                  </a:cubicBezTo>
                  <a:cubicBezTo>
                    <a:pt x="35763" y="45337"/>
                    <a:pt x="35806" y="45344"/>
                    <a:pt x="35849" y="45344"/>
                  </a:cubicBezTo>
                  <a:cubicBezTo>
                    <a:pt x="35920" y="45347"/>
                    <a:pt x="35990" y="45350"/>
                    <a:pt x="36057" y="45357"/>
                  </a:cubicBezTo>
                  <a:cubicBezTo>
                    <a:pt x="36097" y="45360"/>
                    <a:pt x="36141" y="45364"/>
                    <a:pt x="36181" y="45370"/>
                  </a:cubicBezTo>
                  <a:cubicBezTo>
                    <a:pt x="36241" y="45377"/>
                    <a:pt x="36301" y="45384"/>
                    <a:pt x="36358" y="45391"/>
                  </a:cubicBezTo>
                  <a:cubicBezTo>
                    <a:pt x="36395" y="45397"/>
                    <a:pt x="36432" y="45404"/>
                    <a:pt x="36468" y="45407"/>
                  </a:cubicBezTo>
                  <a:cubicBezTo>
                    <a:pt x="36522" y="45417"/>
                    <a:pt x="36575" y="45427"/>
                    <a:pt x="36622" y="45437"/>
                  </a:cubicBezTo>
                  <a:cubicBezTo>
                    <a:pt x="36656" y="45444"/>
                    <a:pt x="36689" y="45454"/>
                    <a:pt x="36719" y="45461"/>
                  </a:cubicBezTo>
                  <a:cubicBezTo>
                    <a:pt x="36766" y="45474"/>
                    <a:pt x="36813" y="45484"/>
                    <a:pt x="36856" y="45498"/>
                  </a:cubicBezTo>
                  <a:cubicBezTo>
                    <a:pt x="36883" y="45508"/>
                    <a:pt x="36910" y="45514"/>
                    <a:pt x="36937" y="45524"/>
                  </a:cubicBezTo>
                  <a:cubicBezTo>
                    <a:pt x="36980" y="45541"/>
                    <a:pt x="37020" y="45554"/>
                    <a:pt x="37057" y="45571"/>
                  </a:cubicBezTo>
                  <a:cubicBezTo>
                    <a:pt x="37077" y="45581"/>
                    <a:pt x="37101" y="45591"/>
                    <a:pt x="37121" y="45601"/>
                  </a:cubicBezTo>
                  <a:cubicBezTo>
                    <a:pt x="37157" y="45618"/>
                    <a:pt x="37194" y="45638"/>
                    <a:pt x="37228" y="45658"/>
                  </a:cubicBezTo>
                  <a:cubicBezTo>
                    <a:pt x="37244" y="45668"/>
                    <a:pt x="37261" y="45678"/>
                    <a:pt x="37278" y="45688"/>
                  </a:cubicBezTo>
                  <a:cubicBezTo>
                    <a:pt x="37308" y="45708"/>
                    <a:pt x="37341" y="45732"/>
                    <a:pt x="37371" y="45759"/>
                  </a:cubicBezTo>
                  <a:cubicBezTo>
                    <a:pt x="37382" y="45769"/>
                    <a:pt x="37395" y="45775"/>
                    <a:pt x="37405" y="45785"/>
                  </a:cubicBezTo>
                  <a:cubicBezTo>
                    <a:pt x="37435" y="45812"/>
                    <a:pt x="37462" y="45842"/>
                    <a:pt x="37489" y="45876"/>
                  </a:cubicBezTo>
                  <a:cubicBezTo>
                    <a:pt x="37495" y="45882"/>
                    <a:pt x="37502" y="45886"/>
                    <a:pt x="37505" y="45892"/>
                  </a:cubicBezTo>
                  <a:cubicBezTo>
                    <a:pt x="37689" y="46123"/>
                    <a:pt x="37723" y="46414"/>
                    <a:pt x="37676" y="46732"/>
                  </a:cubicBezTo>
                  <a:cubicBezTo>
                    <a:pt x="37572" y="47458"/>
                    <a:pt x="37080" y="48341"/>
                    <a:pt x="37080" y="49067"/>
                  </a:cubicBezTo>
                  <a:cubicBezTo>
                    <a:pt x="37080" y="50656"/>
                    <a:pt x="40031" y="49084"/>
                    <a:pt x="41212" y="50853"/>
                  </a:cubicBezTo>
                  <a:cubicBezTo>
                    <a:pt x="41816" y="51759"/>
                    <a:pt x="42471" y="52305"/>
                    <a:pt x="43073" y="52305"/>
                  </a:cubicBezTo>
                  <a:cubicBezTo>
                    <a:pt x="43647" y="52305"/>
                    <a:pt x="44171" y="51808"/>
                    <a:pt x="44557" y="50656"/>
                  </a:cubicBezTo>
                  <a:cubicBezTo>
                    <a:pt x="44871" y="49711"/>
                    <a:pt x="45154" y="49396"/>
                    <a:pt x="45482" y="49396"/>
                  </a:cubicBezTo>
                  <a:cubicBezTo>
                    <a:pt x="45973" y="49396"/>
                    <a:pt x="46564" y="50105"/>
                    <a:pt x="47507" y="50458"/>
                  </a:cubicBezTo>
                  <a:cubicBezTo>
                    <a:pt x="47901" y="50607"/>
                    <a:pt x="48258" y="50693"/>
                    <a:pt x="48560" y="50693"/>
                  </a:cubicBezTo>
                  <a:cubicBezTo>
                    <a:pt x="49464" y="50693"/>
                    <a:pt x="49869" y="49917"/>
                    <a:pt x="49277" y="47705"/>
                  </a:cubicBezTo>
                  <a:cubicBezTo>
                    <a:pt x="49176" y="47324"/>
                    <a:pt x="49069" y="46993"/>
                    <a:pt x="48966" y="46709"/>
                  </a:cubicBezTo>
                  <a:cubicBezTo>
                    <a:pt x="48919" y="46588"/>
                    <a:pt x="48875" y="46474"/>
                    <a:pt x="48832" y="46367"/>
                  </a:cubicBezTo>
                  <a:cubicBezTo>
                    <a:pt x="48812" y="46324"/>
                    <a:pt x="48792" y="46284"/>
                    <a:pt x="48775" y="46240"/>
                  </a:cubicBezTo>
                  <a:cubicBezTo>
                    <a:pt x="48745" y="46173"/>
                    <a:pt x="48715" y="46106"/>
                    <a:pt x="48685" y="46043"/>
                  </a:cubicBezTo>
                  <a:cubicBezTo>
                    <a:pt x="48661" y="45999"/>
                    <a:pt x="48641" y="45959"/>
                    <a:pt x="48621" y="45916"/>
                  </a:cubicBezTo>
                  <a:cubicBezTo>
                    <a:pt x="48594" y="45862"/>
                    <a:pt x="48564" y="45812"/>
                    <a:pt x="48537" y="45762"/>
                  </a:cubicBezTo>
                  <a:cubicBezTo>
                    <a:pt x="48517" y="45718"/>
                    <a:pt x="48494" y="45682"/>
                    <a:pt x="48474" y="45645"/>
                  </a:cubicBezTo>
                  <a:cubicBezTo>
                    <a:pt x="48447" y="45598"/>
                    <a:pt x="48420" y="45554"/>
                    <a:pt x="48397" y="45511"/>
                  </a:cubicBezTo>
                  <a:cubicBezTo>
                    <a:pt x="48370" y="45468"/>
                    <a:pt x="48350" y="45437"/>
                    <a:pt x="48330" y="45404"/>
                  </a:cubicBezTo>
                  <a:cubicBezTo>
                    <a:pt x="48307" y="45370"/>
                    <a:pt x="48280" y="45327"/>
                    <a:pt x="48253" y="45290"/>
                  </a:cubicBezTo>
                  <a:cubicBezTo>
                    <a:pt x="48230" y="45250"/>
                    <a:pt x="48213" y="45223"/>
                    <a:pt x="48189" y="45193"/>
                  </a:cubicBezTo>
                  <a:cubicBezTo>
                    <a:pt x="48166" y="45160"/>
                    <a:pt x="48143" y="45126"/>
                    <a:pt x="48123" y="45093"/>
                  </a:cubicBezTo>
                  <a:cubicBezTo>
                    <a:pt x="48012" y="44942"/>
                    <a:pt x="47912" y="44802"/>
                    <a:pt x="47818" y="44668"/>
                  </a:cubicBezTo>
                  <a:lnTo>
                    <a:pt x="47795" y="44638"/>
                  </a:lnTo>
                  <a:cubicBezTo>
                    <a:pt x="47765" y="44594"/>
                    <a:pt x="47738" y="44548"/>
                    <a:pt x="47708" y="44504"/>
                  </a:cubicBezTo>
                  <a:cubicBezTo>
                    <a:pt x="47698" y="44484"/>
                    <a:pt x="47684" y="44467"/>
                    <a:pt x="47674" y="44447"/>
                  </a:cubicBezTo>
                  <a:cubicBezTo>
                    <a:pt x="47651" y="44410"/>
                    <a:pt x="47631" y="44370"/>
                    <a:pt x="47607" y="44334"/>
                  </a:cubicBezTo>
                  <a:cubicBezTo>
                    <a:pt x="47597" y="44310"/>
                    <a:pt x="47584" y="44290"/>
                    <a:pt x="47574" y="44267"/>
                  </a:cubicBezTo>
                  <a:cubicBezTo>
                    <a:pt x="47554" y="44230"/>
                    <a:pt x="47534" y="44190"/>
                    <a:pt x="47517" y="44150"/>
                  </a:cubicBezTo>
                  <a:cubicBezTo>
                    <a:pt x="47507" y="44126"/>
                    <a:pt x="47497" y="44103"/>
                    <a:pt x="47487" y="44076"/>
                  </a:cubicBezTo>
                  <a:cubicBezTo>
                    <a:pt x="47470" y="44036"/>
                    <a:pt x="47454" y="43992"/>
                    <a:pt x="47440" y="43949"/>
                  </a:cubicBezTo>
                  <a:cubicBezTo>
                    <a:pt x="47430" y="43922"/>
                    <a:pt x="47420" y="43895"/>
                    <a:pt x="47413" y="43869"/>
                  </a:cubicBezTo>
                  <a:cubicBezTo>
                    <a:pt x="47397" y="43818"/>
                    <a:pt x="47383" y="43765"/>
                    <a:pt x="47370" y="43711"/>
                  </a:cubicBezTo>
                  <a:cubicBezTo>
                    <a:pt x="47367" y="43688"/>
                    <a:pt x="47360" y="43664"/>
                    <a:pt x="47353" y="43638"/>
                  </a:cubicBezTo>
                  <a:cubicBezTo>
                    <a:pt x="47336" y="43554"/>
                    <a:pt x="47323" y="43470"/>
                    <a:pt x="47313" y="43377"/>
                  </a:cubicBezTo>
                  <a:cubicBezTo>
                    <a:pt x="47164" y="42205"/>
                    <a:pt x="47347" y="41580"/>
                    <a:pt x="48663" y="41580"/>
                  </a:cubicBezTo>
                  <a:cubicBezTo>
                    <a:pt x="48673" y="41580"/>
                    <a:pt x="48684" y="41580"/>
                    <a:pt x="48695" y="41581"/>
                  </a:cubicBezTo>
                  <a:cubicBezTo>
                    <a:pt x="49143" y="41584"/>
                    <a:pt x="49722" y="41657"/>
                    <a:pt x="50457" y="41805"/>
                  </a:cubicBezTo>
                  <a:cubicBezTo>
                    <a:pt x="50635" y="41838"/>
                    <a:pt x="50799" y="41868"/>
                    <a:pt x="50959" y="41892"/>
                  </a:cubicBezTo>
                  <a:cubicBezTo>
                    <a:pt x="51006" y="41898"/>
                    <a:pt x="51046" y="41905"/>
                    <a:pt x="51090" y="41912"/>
                  </a:cubicBezTo>
                  <a:cubicBezTo>
                    <a:pt x="51210" y="41928"/>
                    <a:pt x="51327" y="41945"/>
                    <a:pt x="51438" y="41955"/>
                  </a:cubicBezTo>
                  <a:lnTo>
                    <a:pt x="51538" y="41969"/>
                  </a:lnTo>
                  <a:cubicBezTo>
                    <a:pt x="53284" y="42156"/>
                    <a:pt x="54057" y="41892"/>
                    <a:pt x="54077" y="43056"/>
                  </a:cubicBezTo>
                  <a:cubicBezTo>
                    <a:pt x="54077" y="43149"/>
                    <a:pt x="54077" y="43256"/>
                    <a:pt x="54067" y="43373"/>
                  </a:cubicBezTo>
                  <a:cubicBezTo>
                    <a:pt x="54067" y="43404"/>
                    <a:pt x="54063" y="43434"/>
                    <a:pt x="54060" y="43467"/>
                  </a:cubicBezTo>
                  <a:cubicBezTo>
                    <a:pt x="54057" y="43514"/>
                    <a:pt x="54050" y="43564"/>
                    <a:pt x="54047" y="43614"/>
                  </a:cubicBezTo>
                  <a:cubicBezTo>
                    <a:pt x="54033" y="43725"/>
                    <a:pt x="54020" y="43835"/>
                    <a:pt x="54000" y="43959"/>
                  </a:cubicBezTo>
                  <a:lnTo>
                    <a:pt x="54000" y="43966"/>
                  </a:lnTo>
                  <a:lnTo>
                    <a:pt x="54000" y="43972"/>
                  </a:lnTo>
                  <a:cubicBezTo>
                    <a:pt x="53970" y="44180"/>
                    <a:pt x="53940" y="44400"/>
                    <a:pt x="53913" y="44625"/>
                  </a:cubicBezTo>
                  <a:lnTo>
                    <a:pt x="53906" y="44665"/>
                  </a:lnTo>
                  <a:cubicBezTo>
                    <a:pt x="53883" y="44885"/>
                    <a:pt x="53859" y="45106"/>
                    <a:pt x="53843" y="45330"/>
                  </a:cubicBezTo>
                  <a:lnTo>
                    <a:pt x="53839" y="45377"/>
                  </a:lnTo>
                  <a:cubicBezTo>
                    <a:pt x="53823" y="45601"/>
                    <a:pt x="53809" y="45822"/>
                    <a:pt x="53803" y="46043"/>
                  </a:cubicBezTo>
                  <a:lnTo>
                    <a:pt x="53803" y="46080"/>
                  </a:lnTo>
                  <a:cubicBezTo>
                    <a:pt x="53796" y="46300"/>
                    <a:pt x="53796" y="46521"/>
                    <a:pt x="53799" y="46732"/>
                  </a:cubicBezTo>
                  <a:cubicBezTo>
                    <a:pt x="53829" y="47871"/>
                    <a:pt x="54051" y="48758"/>
                    <a:pt x="54609" y="48758"/>
                  </a:cubicBezTo>
                  <a:cubicBezTo>
                    <a:pt x="54859" y="48758"/>
                    <a:pt x="55177" y="48580"/>
                    <a:pt x="55575" y="48167"/>
                  </a:cubicBezTo>
                  <a:cubicBezTo>
                    <a:pt x="56004" y="47725"/>
                    <a:pt x="56465" y="47230"/>
                    <a:pt x="56964" y="46732"/>
                  </a:cubicBezTo>
                  <a:cubicBezTo>
                    <a:pt x="57245" y="46454"/>
                    <a:pt x="57536" y="46173"/>
                    <a:pt x="57843" y="45902"/>
                  </a:cubicBezTo>
                  <a:lnTo>
                    <a:pt x="57930" y="45822"/>
                  </a:lnTo>
                  <a:cubicBezTo>
                    <a:pt x="58238" y="45554"/>
                    <a:pt x="58559" y="45290"/>
                    <a:pt x="58897" y="45043"/>
                  </a:cubicBezTo>
                  <a:lnTo>
                    <a:pt x="58931" y="45016"/>
                  </a:lnTo>
                  <a:cubicBezTo>
                    <a:pt x="60128" y="44146"/>
                    <a:pt x="61520" y="43467"/>
                    <a:pt x="63185" y="43320"/>
                  </a:cubicBezTo>
                  <a:cubicBezTo>
                    <a:pt x="63363" y="43303"/>
                    <a:pt x="63547" y="43293"/>
                    <a:pt x="63734" y="43287"/>
                  </a:cubicBezTo>
                  <a:cubicBezTo>
                    <a:pt x="63793" y="43287"/>
                    <a:pt x="63853" y="43286"/>
                    <a:pt x="63912" y="43286"/>
                  </a:cubicBezTo>
                  <a:cubicBezTo>
                    <a:pt x="64061" y="43286"/>
                    <a:pt x="64210" y="43288"/>
                    <a:pt x="64363" y="43300"/>
                  </a:cubicBezTo>
                  <a:cubicBezTo>
                    <a:pt x="65517" y="41320"/>
                    <a:pt x="66611" y="38389"/>
                    <a:pt x="68982" y="36948"/>
                  </a:cubicBezTo>
                  <a:cubicBezTo>
                    <a:pt x="72759" y="34663"/>
                    <a:pt x="79228" y="31555"/>
                    <a:pt x="79369" y="28592"/>
                  </a:cubicBezTo>
                  <a:cubicBezTo>
                    <a:pt x="79506" y="25628"/>
                    <a:pt x="81383" y="25624"/>
                    <a:pt x="82600" y="23072"/>
                  </a:cubicBezTo>
                  <a:cubicBezTo>
                    <a:pt x="83815" y="20503"/>
                    <a:pt x="78824" y="20376"/>
                    <a:pt x="74241" y="19837"/>
                  </a:cubicBezTo>
                  <a:cubicBezTo>
                    <a:pt x="69658" y="19295"/>
                    <a:pt x="72083" y="11341"/>
                    <a:pt x="72083" y="11341"/>
                  </a:cubicBezTo>
                  <a:cubicBezTo>
                    <a:pt x="72083" y="11341"/>
                    <a:pt x="72192" y="8162"/>
                    <a:pt x="69402" y="8162"/>
                  </a:cubicBezTo>
                  <a:cubicBezTo>
                    <a:pt x="69342" y="8162"/>
                    <a:pt x="69280" y="8163"/>
                    <a:pt x="69217" y="8166"/>
                  </a:cubicBezTo>
                  <a:cubicBezTo>
                    <a:pt x="69003" y="8180"/>
                    <a:pt x="68788" y="8203"/>
                    <a:pt x="68578" y="8243"/>
                  </a:cubicBezTo>
                  <a:cubicBezTo>
                    <a:pt x="68370" y="8283"/>
                    <a:pt x="68150" y="8314"/>
                    <a:pt x="67922" y="8340"/>
                  </a:cubicBezTo>
                  <a:cubicBezTo>
                    <a:pt x="67845" y="8350"/>
                    <a:pt x="67765" y="8357"/>
                    <a:pt x="67688" y="8364"/>
                  </a:cubicBezTo>
                  <a:cubicBezTo>
                    <a:pt x="67534" y="8380"/>
                    <a:pt x="67380" y="8394"/>
                    <a:pt x="67220" y="8404"/>
                  </a:cubicBezTo>
                  <a:cubicBezTo>
                    <a:pt x="67123" y="8411"/>
                    <a:pt x="67019" y="8414"/>
                    <a:pt x="66919" y="8421"/>
                  </a:cubicBezTo>
                  <a:cubicBezTo>
                    <a:pt x="66778" y="8427"/>
                    <a:pt x="66634" y="8431"/>
                    <a:pt x="66487" y="8437"/>
                  </a:cubicBezTo>
                  <a:cubicBezTo>
                    <a:pt x="66373" y="8437"/>
                    <a:pt x="66256" y="8441"/>
                    <a:pt x="66139" y="8444"/>
                  </a:cubicBezTo>
                  <a:lnTo>
                    <a:pt x="65751" y="8444"/>
                  </a:lnTo>
                  <a:cubicBezTo>
                    <a:pt x="65621" y="8444"/>
                    <a:pt x="65480" y="8444"/>
                    <a:pt x="65343" y="8441"/>
                  </a:cubicBezTo>
                  <a:lnTo>
                    <a:pt x="65303" y="8441"/>
                  </a:lnTo>
                  <a:cubicBezTo>
                    <a:pt x="64607" y="8424"/>
                    <a:pt x="63891" y="8384"/>
                    <a:pt x="63179" y="8330"/>
                  </a:cubicBezTo>
                  <a:cubicBezTo>
                    <a:pt x="61021" y="8170"/>
                    <a:pt x="58927" y="7879"/>
                    <a:pt x="57619" y="7762"/>
                  </a:cubicBezTo>
                  <a:lnTo>
                    <a:pt x="57566" y="7755"/>
                  </a:lnTo>
                  <a:cubicBezTo>
                    <a:pt x="57409" y="7742"/>
                    <a:pt x="57261" y="7732"/>
                    <a:pt x="57131" y="7721"/>
                  </a:cubicBezTo>
                  <a:lnTo>
                    <a:pt x="57071" y="7718"/>
                  </a:lnTo>
                  <a:cubicBezTo>
                    <a:pt x="56940" y="7711"/>
                    <a:pt x="56820" y="7708"/>
                    <a:pt x="56719" y="7708"/>
                  </a:cubicBezTo>
                  <a:cubicBezTo>
                    <a:pt x="56592" y="7708"/>
                    <a:pt x="56462" y="7701"/>
                    <a:pt x="56331" y="7698"/>
                  </a:cubicBezTo>
                  <a:cubicBezTo>
                    <a:pt x="56012" y="7685"/>
                    <a:pt x="55689" y="7664"/>
                    <a:pt x="55365" y="7664"/>
                  </a:cubicBezTo>
                  <a:cubicBezTo>
                    <a:pt x="55109" y="7664"/>
                    <a:pt x="54854" y="7677"/>
                    <a:pt x="54599" y="7718"/>
                  </a:cubicBezTo>
                  <a:cubicBezTo>
                    <a:pt x="54555" y="7725"/>
                    <a:pt x="54515" y="7732"/>
                    <a:pt x="54475" y="7742"/>
                  </a:cubicBezTo>
                  <a:cubicBezTo>
                    <a:pt x="54425" y="7752"/>
                    <a:pt x="54371" y="7762"/>
                    <a:pt x="54321" y="7775"/>
                  </a:cubicBezTo>
                  <a:cubicBezTo>
                    <a:pt x="54244" y="7795"/>
                    <a:pt x="54167" y="7815"/>
                    <a:pt x="54090" y="7842"/>
                  </a:cubicBezTo>
                  <a:cubicBezTo>
                    <a:pt x="54050" y="7855"/>
                    <a:pt x="54007" y="7875"/>
                    <a:pt x="53963" y="7892"/>
                  </a:cubicBezTo>
                  <a:cubicBezTo>
                    <a:pt x="53903" y="7915"/>
                    <a:pt x="53839" y="7942"/>
                    <a:pt x="53779" y="7969"/>
                  </a:cubicBezTo>
                  <a:cubicBezTo>
                    <a:pt x="53742" y="7989"/>
                    <a:pt x="53702" y="8006"/>
                    <a:pt x="53665" y="8026"/>
                  </a:cubicBezTo>
                  <a:cubicBezTo>
                    <a:pt x="53572" y="8076"/>
                    <a:pt x="53481" y="8130"/>
                    <a:pt x="53398" y="8186"/>
                  </a:cubicBezTo>
                  <a:cubicBezTo>
                    <a:pt x="53374" y="8203"/>
                    <a:pt x="53348" y="8223"/>
                    <a:pt x="53324" y="8240"/>
                  </a:cubicBezTo>
                  <a:cubicBezTo>
                    <a:pt x="53251" y="8293"/>
                    <a:pt x="53177" y="8350"/>
                    <a:pt x="53103" y="8414"/>
                  </a:cubicBezTo>
                  <a:cubicBezTo>
                    <a:pt x="53073" y="8441"/>
                    <a:pt x="53043" y="8467"/>
                    <a:pt x="53013" y="8498"/>
                  </a:cubicBezTo>
                  <a:cubicBezTo>
                    <a:pt x="52919" y="8581"/>
                    <a:pt x="52826" y="8671"/>
                    <a:pt x="52735" y="8775"/>
                  </a:cubicBezTo>
                  <a:cubicBezTo>
                    <a:pt x="52722" y="8792"/>
                    <a:pt x="52709" y="8809"/>
                    <a:pt x="52692" y="8825"/>
                  </a:cubicBezTo>
                  <a:cubicBezTo>
                    <a:pt x="52608" y="8922"/>
                    <a:pt x="52528" y="9026"/>
                    <a:pt x="52448" y="9136"/>
                  </a:cubicBezTo>
                  <a:cubicBezTo>
                    <a:pt x="52421" y="9170"/>
                    <a:pt x="52394" y="9207"/>
                    <a:pt x="52371" y="9243"/>
                  </a:cubicBezTo>
                  <a:cubicBezTo>
                    <a:pt x="52277" y="9377"/>
                    <a:pt x="52184" y="9518"/>
                    <a:pt x="52090" y="9675"/>
                  </a:cubicBezTo>
                  <a:cubicBezTo>
                    <a:pt x="52086" y="9682"/>
                    <a:pt x="52080" y="9695"/>
                    <a:pt x="52073" y="9702"/>
                  </a:cubicBezTo>
                  <a:cubicBezTo>
                    <a:pt x="51986" y="9852"/>
                    <a:pt x="51899" y="10020"/>
                    <a:pt x="51812" y="10190"/>
                  </a:cubicBezTo>
                  <a:cubicBezTo>
                    <a:pt x="51789" y="10237"/>
                    <a:pt x="51765" y="10284"/>
                    <a:pt x="51742" y="10334"/>
                  </a:cubicBezTo>
                  <a:cubicBezTo>
                    <a:pt x="51652" y="10525"/>
                    <a:pt x="51561" y="10722"/>
                    <a:pt x="51471" y="10943"/>
                  </a:cubicBezTo>
                  <a:cubicBezTo>
                    <a:pt x="51407" y="11087"/>
                    <a:pt x="51337" y="11227"/>
                    <a:pt x="51257" y="11361"/>
                  </a:cubicBezTo>
                  <a:cubicBezTo>
                    <a:pt x="51237" y="11398"/>
                    <a:pt x="51213" y="11428"/>
                    <a:pt x="51193" y="11461"/>
                  </a:cubicBezTo>
                  <a:cubicBezTo>
                    <a:pt x="51126" y="11572"/>
                    <a:pt x="51053" y="11675"/>
                    <a:pt x="50973" y="11772"/>
                  </a:cubicBezTo>
                  <a:cubicBezTo>
                    <a:pt x="50956" y="11796"/>
                    <a:pt x="50939" y="11819"/>
                    <a:pt x="50919" y="11843"/>
                  </a:cubicBezTo>
                  <a:cubicBezTo>
                    <a:pt x="50705" y="12097"/>
                    <a:pt x="50461" y="12324"/>
                    <a:pt x="50193" y="12518"/>
                  </a:cubicBezTo>
                  <a:cubicBezTo>
                    <a:pt x="50053" y="12622"/>
                    <a:pt x="49909" y="12716"/>
                    <a:pt x="49758" y="12799"/>
                  </a:cubicBezTo>
                  <a:lnTo>
                    <a:pt x="49742" y="12813"/>
                  </a:lnTo>
                  <a:cubicBezTo>
                    <a:pt x="49260" y="13080"/>
                    <a:pt x="48748" y="13288"/>
                    <a:pt x="48216" y="13432"/>
                  </a:cubicBezTo>
                  <a:lnTo>
                    <a:pt x="48176" y="13442"/>
                  </a:lnTo>
                  <a:cubicBezTo>
                    <a:pt x="47611" y="13592"/>
                    <a:pt x="47032" y="13689"/>
                    <a:pt x="46450" y="13729"/>
                  </a:cubicBezTo>
                  <a:lnTo>
                    <a:pt x="46380" y="13736"/>
                  </a:lnTo>
                  <a:cubicBezTo>
                    <a:pt x="46189" y="13749"/>
                    <a:pt x="45995" y="13759"/>
                    <a:pt x="45801" y="13763"/>
                  </a:cubicBezTo>
                  <a:lnTo>
                    <a:pt x="45798" y="13763"/>
                  </a:lnTo>
                  <a:cubicBezTo>
                    <a:pt x="45709" y="13765"/>
                    <a:pt x="45620" y="13766"/>
                    <a:pt x="45531" y="13766"/>
                  </a:cubicBezTo>
                  <a:cubicBezTo>
                    <a:pt x="44877" y="13766"/>
                    <a:pt x="44225" y="13712"/>
                    <a:pt x="43580" y="13609"/>
                  </a:cubicBezTo>
                  <a:lnTo>
                    <a:pt x="43577" y="13609"/>
                  </a:lnTo>
                  <a:cubicBezTo>
                    <a:pt x="43148" y="13539"/>
                    <a:pt x="42720" y="13445"/>
                    <a:pt x="42302" y="13328"/>
                  </a:cubicBezTo>
                  <a:cubicBezTo>
                    <a:pt x="42295" y="13328"/>
                    <a:pt x="42285" y="13325"/>
                    <a:pt x="42279" y="13321"/>
                  </a:cubicBezTo>
                  <a:cubicBezTo>
                    <a:pt x="41891" y="13214"/>
                    <a:pt x="41509" y="13080"/>
                    <a:pt x="41138" y="12923"/>
                  </a:cubicBezTo>
                  <a:lnTo>
                    <a:pt x="41085" y="12900"/>
                  </a:lnTo>
                  <a:cubicBezTo>
                    <a:pt x="40934" y="12833"/>
                    <a:pt x="40787" y="12763"/>
                    <a:pt x="40646" y="12689"/>
                  </a:cubicBezTo>
                  <a:cubicBezTo>
                    <a:pt x="40620" y="12676"/>
                    <a:pt x="40589" y="12662"/>
                    <a:pt x="40566" y="12649"/>
                  </a:cubicBezTo>
                  <a:cubicBezTo>
                    <a:pt x="40412" y="12569"/>
                    <a:pt x="40265" y="12482"/>
                    <a:pt x="40128" y="12395"/>
                  </a:cubicBezTo>
                  <a:cubicBezTo>
                    <a:pt x="40111" y="12385"/>
                    <a:pt x="40094" y="12371"/>
                    <a:pt x="40078" y="12358"/>
                  </a:cubicBezTo>
                  <a:cubicBezTo>
                    <a:pt x="39961" y="12281"/>
                    <a:pt x="39850" y="12204"/>
                    <a:pt x="39747" y="12120"/>
                  </a:cubicBezTo>
                  <a:cubicBezTo>
                    <a:pt x="39716" y="12097"/>
                    <a:pt x="39683" y="12070"/>
                    <a:pt x="39653" y="12047"/>
                  </a:cubicBezTo>
                  <a:cubicBezTo>
                    <a:pt x="39542" y="11953"/>
                    <a:pt x="39435" y="11856"/>
                    <a:pt x="39332" y="11749"/>
                  </a:cubicBezTo>
                  <a:lnTo>
                    <a:pt x="39328" y="11749"/>
                  </a:lnTo>
                  <a:cubicBezTo>
                    <a:pt x="39198" y="11608"/>
                    <a:pt x="39067" y="11481"/>
                    <a:pt x="38940" y="11368"/>
                  </a:cubicBezTo>
                  <a:cubicBezTo>
                    <a:pt x="38900" y="11331"/>
                    <a:pt x="38863" y="11294"/>
                    <a:pt x="38823" y="11261"/>
                  </a:cubicBezTo>
                  <a:cubicBezTo>
                    <a:pt x="38730" y="11180"/>
                    <a:pt x="38639" y="11107"/>
                    <a:pt x="38552" y="11036"/>
                  </a:cubicBezTo>
                  <a:cubicBezTo>
                    <a:pt x="38512" y="11006"/>
                    <a:pt x="38472" y="10973"/>
                    <a:pt x="38435" y="10946"/>
                  </a:cubicBezTo>
                  <a:cubicBezTo>
                    <a:pt x="38325" y="10869"/>
                    <a:pt x="38221" y="10799"/>
                    <a:pt x="38114" y="10735"/>
                  </a:cubicBezTo>
                  <a:cubicBezTo>
                    <a:pt x="38054" y="10699"/>
                    <a:pt x="37994" y="10669"/>
                    <a:pt x="37933" y="10635"/>
                  </a:cubicBezTo>
                  <a:cubicBezTo>
                    <a:pt x="37887" y="10612"/>
                    <a:pt x="37840" y="10588"/>
                    <a:pt x="37793" y="10565"/>
                  </a:cubicBezTo>
                  <a:cubicBezTo>
                    <a:pt x="37555" y="10454"/>
                    <a:pt x="37305" y="10371"/>
                    <a:pt x="37044" y="10321"/>
                  </a:cubicBezTo>
                  <a:cubicBezTo>
                    <a:pt x="36834" y="10280"/>
                    <a:pt x="36626" y="10263"/>
                    <a:pt x="36419" y="10263"/>
                  </a:cubicBezTo>
                  <a:cubicBezTo>
                    <a:pt x="35731" y="10263"/>
                    <a:pt x="35046" y="10452"/>
                    <a:pt x="34277" y="10608"/>
                  </a:cubicBezTo>
                  <a:lnTo>
                    <a:pt x="34177" y="10628"/>
                  </a:lnTo>
                  <a:cubicBezTo>
                    <a:pt x="34093" y="10645"/>
                    <a:pt x="34006" y="10658"/>
                    <a:pt x="33919" y="10675"/>
                  </a:cubicBezTo>
                  <a:cubicBezTo>
                    <a:pt x="33819" y="10692"/>
                    <a:pt x="33712" y="10709"/>
                    <a:pt x="33605" y="10725"/>
                  </a:cubicBezTo>
                  <a:cubicBezTo>
                    <a:pt x="33541" y="10735"/>
                    <a:pt x="33478" y="10745"/>
                    <a:pt x="33411" y="10752"/>
                  </a:cubicBezTo>
                  <a:cubicBezTo>
                    <a:pt x="33234" y="10776"/>
                    <a:pt x="33053" y="10796"/>
                    <a:pt x="32862" y="10802"/>
                  </a:cubicBezTo>
                  <a:cubicBezTo>
                    <a:pt x="32776" y="10808"/>
                    <a:pt x="32691" y="10810"/>
                    <a:pt x="32609" y="10810"/>
                  </a:cubicBezTo>
                  <a:cubicBezTo>
                    <a:pt x="32542" y="10810"/>
                    <a:pt x="32477" y="10809"/>
                    <a:pt x="32414" y="10806"/>
                  </a:cubicBezTo>
                  <a:cubicBezTo>
                    <a:pt x="31153" y="10745"/>
                    <a:pt x="30638" y="10127"/>
                    <a:pt x="29882" y="10076"/>
                  </a:cubicBezTo>
                  <a:cubicBezTo>
                    <a:pt x="29850" y="10074"/>
                    <a:pt x="29818" y="10073"/>
                    <a:pt x="29785" y="10073"/>
                  </a:cubicBezTo>
                  <a:cubicBezTo>
                    <a:pt x="29298" y="10073"/>
                    <a:pt x="28701" y="10315"/>
                    <a:pt x="27754" y="11073"/>
                  </a:cubicBezTo>
                  <a:cubicBezTo>
                    <a:pt x="26460" y="12107"/>
                    <a:pt x="25791" y="13044"/>
                    <a:pt x="25185" y="13605"/>
                  </a:cubicBezTo>
                  <a:cubicBezTo>
                    <a:pt x="24858" y="13903"/>
                    <a:pt x="24550" y="14087"/>
                    <a:pt x="24175" y="14107"/>
                  </a:cubicBezTo>
                  <a:cubicBezTo>
                    <a:pt x="24149" y="14109"/>
                    <a:pt x="24122" y="14110"/>
                    <a:pt x="24095" y="14110"/>
                  </a:cubicBezTo>
                  <a:cubicBezTo>
                    <a:pt x="23737" y="14110"/>
                    <a:pt x="23317" y="13965"/>
                    <a:pt x="22760" y="13639"/>
                  </a:cubicBezTo>
                  <a:cubicBezTo>
                    <a:pt x="22640" y="13565"/>
                    <a:pt x="22533" y="13498"/>
                    <a:pt x="22432" y="13428"/>
                  </a:cubicBezTo>
                  <a:cubicBezTo>
                    <a:pt x="22342" y="13368"/>
                    <a:pt x="22258" y="13308"/>
                    <a:pt x="22185" y="13248"/>
                  </a:cubicBezTo>
                  <a:lnTo>
                    <a:pt x="22178" y="13244"/>
                  </a:lnTo>
                  <a:cubicBezTo>
                    <a:pt x="21195" y="12475"/>
                    <a:pt x="21549" y="11943"/>
                    <a:pt x="21308" y="11087"/>
                  </a:cubicBezTo>
                  <a:cubicBezTo>
                    <a:pt x="21302" y="11070"/>
                    <a:pt x="21298" y="11053"/>
                    <a:pt x="21292" y="11036"/>
                  </a:cubicBezTo>
                  <a:cubicBezTo>
                    <a:pt x="21275" y="10976"/>
                    <a:pt x="21252" y="10913"/>
                    <a:pt x="21225" y="10846"/>
                  </a:cubicBezTo>
                  <a:cubicBezTo>
                    <a:pt x="21215" y="10822"/>
                    <a:pt x="21205" y="10796"/>
                    <a:pt x="21195" y="10769"/>
                  </a:cubicBezTo>
                  <a:cubicBezTo>
                    <a:pt x="21168" y="10709"/>
                    <a:pt x="21134" y="10645"/>
                    <a:pt x="21101" y="10582"/>
                  </a:cubicBezTo>
                  <a:cubicBezTo>
                    <a:pt x="21084" y="10551"/>
                    <a:pt x="21071" y="10521"/>
                    <a:pt x="21051" y="10488"/>
                  </a:cubicBezTo>
                  <a:cubicBezTo>
                    <a:pt x="21014" y="10421"/>
                    <a:pt x="20967" y="10354"/>
                    <a:pt x="20920" y="10284"/>
                  </a:cubicBezTo>
                  <a:cubicBezTo>
                    <a:pt x="20900" y="10250"/>
                    <a:pt x="20880" y="10220"/>
                    <a:pt x="20857" y="10187"/>
                  </a:cubicBezTo>
                  <a:cubicBezTo>
                    <a:pt x="20787" y="10086"/>
                    <a:pt x="20703" y="9983"/>
                    <a:pt x="20609" y="9872"/>
                  </a:cubicBezTo>
                  <a:lnTo>
                    <a:pt x="20606" y="9862"/>
                  </a:lnTo>
                  <a:cubicBezTo>
                    <a:pt x="18987" y="7976"/>
                    <a:pt x="22760" y="7029"/>
                    <a:pt x="23978" y="5012"/>
                  </a:cubicBezTo>
                  <a:cubicBezTo>
                    <a:pt x="23978" y="5009"/>
                    <a:pt x="23981" y="5005"/>
                    <a:pt x="23984" y="5002"/>
                  </a:cubicBezTo>
                  <a:cubicBezTo>
                    <a:pt x="24051" y="4888"/>
                    <a:pt x="24112" y="4781"/>
                    <a:pt x="24165" y="4674"/>
                  </a:cubicBezTo>
                  <a:cubicBezTo>
                    <a:pt x="24185" y="4637"/>
                    <a:pt x="24199" y="4604"/>
                    <a:pt x="24215" y="4567"/>
                  </a:cubicBezTo>
                  <a:cubicBezTo>
                    <a:pt x="24249" y="4500"/>
                    <a:pt x="24279" y="4433"/>
                    <a:pt x="24302" y="4370"/>
                  </a:cubicBezTo>
                  <a:cubicBezTo>
                    <a:pt x="24319" y="4326"/>
                    <a:pt x="24332" y="4293"/>
                    <a:pt x="24346" y="4253"/>
                  </a:cubicBezTo>
                  <a:cubicBezTo>
                    <a:pt x="24366" y="4199"/>
                    <a:pt x="24383" y="4142"/>
                    <a:pt x="24396" y="4089"/>
                  </a:cubicBezTo>
                  <a:cubicBezTo>
                    <a:pt x="24406" y="4052"/>
                    <a:pt x="24416" y="4015"/>
                    <a:pt x="24423" y="3978"/>
                  </a:cubicBezTo>
                  <a:cubicBezTo>
                    <a:pt x="24433" y="3928"/>
                    <a:pt x="24439" y="3881"/>
                    <a:pt x="24443" y="3834"/>
                  </a:cubicBezTo>
                  <a:cubicBezTo>
                    <a:pt x="24446" y="3801"/>
                    <a:pt x="24449" y="3764"/>
                    <a:pt x="24453" y="3727"/>
                  </a:cubicBezTo>
                  <a:cubicBezTo>
                    <a:pt x="24453" y="3684"/>
                    <a:pt x="24453" y="3640"/>
                    <a:pt x="24446" y="3600"/>
                  </a:cubicBezTo>
                  <a:cubicBezTo>
                    <a:pt x="24446" y="3567"/>
                    <a:pt x="24443" y="3533"/>
                    <a:pt x="24439" y="3500"/>
                  </a:cubicBezTo>
                  <a:cubicBezTo>
                    <a:pt x="24429" y="3460"/>
                    <a:pt x="24419" y="3416"/>
                    <a:pt x="24406" y="3376"/>
                  </a:cubicBezTo>
                  <a:cubicBezTo>
                    <a:pt x="24399" y="3346"/>
                    <a:pt x="24393" y="3316"/>
                    <a:pt x="24383" y="3289"/>
                  </a:cubicBezTo>
                  <a:cubicBezTo>
                    <a:pt x="24359" y="3229"/>
                    <a:pt x="24332" y="3169"/>
                    <a:pt x="24299" y="3112"/>
                  </a:cubicBezTo>
                  <a:cubicBezTo>
                    <a:pt x="24252" y="3028"/>
                    <a:pt x="24195" y="2948"/>
                    <a:pt x="24132" y="2871"/>
                  </a:cubicBezTo>
                  <a:cubicBezTo>
                    <a:pt x="24125" y="2861"/>
                    <a:pt x="24112" y="2851"/>
                    <a:pt x="24105" y="2841"/>
                  </a:cubicBezTo>
                  <a:cubicBezTo>
                    <a:pt x="24051" y="2777"/>
                    <a:pt x="23991" y="2717"/>
                    <a:pt x="23928" y="2654"/>
                  </a:cubicBezTo>
                  <a:cubicBezTo>
                    <a:pt x="23908" y="2634"/>
                    <a:pt x="23881" y="2610"/>
                    <a:pt x="23861" y="2593"/>
                  </a:cubicBezTo>
                  <a:cubicBezTo>
                    <a:pt x="23801" y="2540"/>
                    <a:pt x="23740" y="2486"/>
                    <a:pt x="23673" y="2433"/>
                  </a:cubicBezTo>
                  <a:cubicBezTo>
                    <a:pt x="23647" y="2409"/>
                    <a:pt x="23617" y="2383"/>
                    <a:pt x="23586" y="2359"/>
                  </a:cubicBezTo>
                  <a:cubicBezTo>
                    <a:pt x="23520" y="2306"/>
                    <a:pt x="23449" y="2252"/>
                    <a:pt x="23376" y="2199"/>
                  </a:cubicBezTo>
                  <a:lnTo>
                    <a:pt x="23275" y="2122"/>
                  </a:lnTo>
                  <a:cubicBezTo>
                    <a:pt x="23192" y="2062"/>
                    <a:pt x="23108" y="1998"/>
                    <a:pt x="23018" y="1934"/>
                  </a:cubicBezTo>
                  <a:lnTo>
                    <a:pt x="22927" y="1871"/>
                  </a:lnTo>
                  <a:lnTo>
                    <a:pt x="22546" y="1600"/>
                  </a:lnTo>
                  <a:cubicBezTo>
                    <a:pt x="22479" y="1553"/>
                    <a:pt x="22406" y="1500"/>
                    <a:pt x="22335" y="1449"/>
                  </a:cubicBezTo>
                  <a:cubicBezTo>
                    <a:pt x="22265" y="1396"/>
                    <a:pt x="22202" y="1352"/>
                    <a:pt x="22131" y="1302"/>
                  </a:cubicBezTo>
                  <a:cubicBezTo>
                    <a:pt x="21998" y="1202"/>
                    <a:pt x="21857" y="1098"/>
                    <a:pt x="21713" y="991"/>
                  </a:cubicBezTo>
                  <a:lnTo>
                    <a:pt x="21686" y="971"/>
                  </a:lnTo>
                  <a:cubicBezTo>
                    <a:pt x="20817" y="309"/>
                    <a:pt x="20108" y="11"/>
                    <a:pt x="19462" y="1"/>
                  </a:cubicBezTo>
                  <a:cubicBezTo>
                    <a:pt x="19453" y="1"/>
                    <a:pt x="19444" y="1"/>
                    <a:pt x="194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1" name="Google Shape;1041;p18"/>
          <p:cNvSpPr txBox="1"/>
          <p:nvPr>
            <p:ph type="title"/>
          </p:nvPr>
        </p:nvSpPr>
        <p:spPr>
          <a:xfrm>
            <a:off x="457200" y="237575"/>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 Portugal’</a:t>
            </a:r>
            <a:r>
              <a:rPr lang="en"/>
              <a:t>s Fish and Seafood Consumption</a:t>
            </a:r>
            <a:endParaRPr/>
          </a:p>
        </p:txBody>
      </p:sp>
      <p:grpSp>
        <p:nvGrpSpPr>
          <p:cNvPr id="1042" name="Google Shape;1042;p18"/>
          <p:cNvGrpSpPr/>
          <p:nvPr/>
        </p:nvGrpSpPr>
        <p:grpSpPr>
          <a:xfrm>
            <a:off x="6462902" y="4328272"/>
            <a:ext cx="422426" cy="389261"/>
            <a:chOff x="1563127" y="4328272"/>
            <a:chExt cx="422426" cy="389261"/>
          </a:xfrm>
        </p:grpSpPr>
        <p:sp>
          <p:nvSpPr>
            <p:cNvPr id="1043" name="Google Shape;1043;p18"/>
            <p:cNvSpPr/>
            <p:nvPr/>
          </p:nvSpPr>
          <p:spPr>
            <a:xfrm>
              <a:off x="1577968" y="4342211"/>
              <a:ext cx="407585" cy="375322"/>
            </a:xfrm>
            <a:custGeom>
              <a:rect b="b" l="l" r="r" t="t"/>
              <a:pathLst>
                <a:path extrusionOk="0" h="5412" w="5877">
                  <a:moveTo>
                    <a:pt x="2036" y="0"/>
                  </a:moveTo>
                  <a:cubicBezTo>
                    <a:pt x="1764" y="0"/>
                    <a:pt x="1333" y="105"/>
                    <a:pt x="948" y="448"/>
                  </a:cubicBezTo>
                  <a:cubicBezTo>
                    <a:pt x="561" y="794"/>
                    <a:pt x="326" y="1160"/>
                    <a:pt x="478" y="1526"/>
                  </a:cubicBezTo>
                  <a:cubicBezTo>
                    <a:pt x="498" y="1582"/>
                    <a:pt x="526" y="1630"/>
                    <a:pt x="561" y="1678"/>
                  </a:cubicBezTo>
                  <a:cubicBezTo>
                    <a:pt x="581" y="1699"/>
                    <a:pt x="595" y="1720"/>
                    <a:pt x="616" y="1747"/>
                  </a:cubicBezTo>
                  <a:lnTo>
                    <a:pt x="630" y="1761"/>
                  </a:lnTo>
                  <a:cubicBezTo>
                    <a:pt x="623" y="1768"/>
                    <a:pt x="616" y="1782"/>
                    <a:pt x="609" y="1789"/>
                  </a:cubicBezTo>
                  <a:cubicBezTo>
                    <a:pt x="554" y="1879"/>
                    <a:pt x="533" y="1976"/>
                    <a:pt x="547" y="2072"/>
                  </a:cubicBezTo>
                  <a:cubicBezTo>
                    <a:pt x="547" y="2093"/>
                    <a:pt x="554" y="2114"/>
                    <a:pt x="554" y="2141"/>
                  </a:cubicBezTo>
                  <a:cubicBezTo>
                    <a:pt x="574" y="2252"/>
                    <a:pt x="616" y="2356"/>
                    <a:pt x="671" y="2453"/>
                  </a:cubicBezTo>
                  <a:cubicBezTo>
                    <a:pt x="650" y="2480"/>
                    <a:pt x="630" y="2515"/>
                    <a:pt x="616" y="2549"/>
                  </a:cubicBezTo>
                  <a:cubicBezTo>
                    <a:pt x="595" y="2605"/>
                    <a:pt x="588" y="2660"/>
                    <a:pt x="588" y="2715"/>
                  </a:cubicBezTo>
                  <a:cubicBezTo>
                    <a:pt x="595" y="2833"/>
                    <a:pt x="644" y="2950"/>
                    <a:pt x="726" y="3040"/>
                  </a:cubicBezTo>
                  <a:cubicBezTo>
                    <a:pt x="747" y="3068"/>
                    <a:pt x="768" y="3088"/>
                    <a:pt x="789" y="3109"/>
                  </a:cubicBezTo>
                  <a:cubicBezTo>
                    <a:pt x="830" y="3151"/>
                    <a:pt x="879" y="3192"/>
                    <a:pt x="934" y="3234"/>
                  </a:cubicBezTo>
                  <a:cubicBezTo>
                    <a:pt x="899" y="3227"/>
                    <a:pt x="863" y="3223"/>
                    <a:pt x="826" y="3223"/>
                  </a:cubicBezTo>
                  <a:cubicBezTo>
                    <a:pt x="789" y="3223"/>
                    <a:pt x="751" y="3227"/>
                    <a:pt x="713" y="3234"/>
                  </a:cubicBezTo>
                  <a:lnTo>
                    <a:pt x="650" y="3241"/>
                  </a:lnTo>
                  <a:cubicBezTo>
                    <a:pt x="533" y="3268"/>
                    <a:pt x="422" y="3310"/>
                    <a:pt x="395" y="3393"/>
                  </a:cubicBezTo>
                  <a:cubicBezTo>
                    <a:pt x="291" y="3420"/>
                    <a:pt x="1" y="3641"/>
                    <a:pt x="21" y="3876"/>
                  </a:cubicBezTo>
                  <a:cubicBezTo>
                    <a:pt x="23" y="3886"/>
                    <a:pt x="26" y="3891"/>
                    <a:pt x="31" y="3891"/>
                  </a:cubicBezTo>
                  <a:cubicBezTo>
                    <a:pt x="49" y="3891"/>
                    <a:pt x="93" y="3823"/>
                    <a:pt x="180" y="3724"/>
                  </a:cubicBezTo>
                  <a:cubicBezTo>
                    <a:pt x="291" y="3607"/>
                    <a:pt x="332" y="3648"/>
                    <a:pt x="429" y="3552"/>
                  </a:cubicBezTo>
                  <a:cubicBezTo>
                    <a:pt x="436" y="3545"/>
                    <a:pt x="443" y="3538"/>
                    <a:pt x="450" y="3524"/>
                  </a:cubicBezTo>
                  <a:cubicBezTo>
                    <a:pt x="464" y="3527"/>
                    <a:pt x="476" y="3529"/>
                    <a:pt x="487" y="3529"/>
                  </a:cubicBezTo>
                  <a:cubicBezTo>
                    <a:pt x="498" y="3529"/>
                    <a:pt x="509" y="3527"/>
                    <a:pt x="519" y="3524"/>
                  </a:cubicBezTo>
                  <a:cubicBezTo>
                    <a:pt x="574" y="3517"/>
                    <a:pt x="630" y="3496"/>
                    <a:pt x="678" y="3476"/>
                  </a:cubicBezTo>
                  <a:lnTo>
                    <a:pt x="733" y="3448"/>
                  </a:lnTo>
                  <a:cubicBezTo>
                    <a:pt x="789" y="3420"/>
                    <a:pt x="844" y="3399"/>
                    <a:pt x="906" y="3393"/>
                  </a:cubicBezTo>
                  <a:cubicBezTo>
                    <a:pt x="913" y="3386"/>
                    <a:pt x="927" y="3386"/>
                    <a:pt x="934" y="3386"/>
                  </a:cubicBezTo>
                  <a:cubicBezTo>
                    <a:pt x="955" y="3393"/>
                    <a:pt x="975" y="3399"/>
                    <a:pt x="996" y="3406"/>
                  </a:cubicBezTo>
                  <a:cubicBezTo>
                    <a:pt x="1038" y="3420"/>
                    <a:pt x="1086" y="3427"/>
                    <a:pt x="1141" y="3427"/>
                  </a:cubicBezTo>
                  <a:lnTo>
                    <a:pt x="1203" y="3427"/>
                  </a:lnTo>
                  <a:cubicBezTo>
                    <a:pt x="1203" y="3455"/>
                    <a:pt x="1210" y="3476"/>
                    <a:pt x="1217" y="3503"/>
                  </a:cubicBezTo>
                  <a:lnTo>
                    <a:pt x="1190" y="3503"/>
                  </a:lnTo>
                  <a:cubicBezTo>
                    <a:pt x="1182" y="3502"/>
                    <a:pt x="1175" y="3502"/>
                    <a:pt x="1168" y="3502"/>
                  </a:cubicBezTo>
                  <a:cubicBezTo>
                    <a:pt x="1106" y="3502"/>
                    <a:pt x="1046" y="3528"/>
                    <a:pt x="996" y="3565"/>
                  </a:cubicBezTo>
                  <a:cubicBezTo>
                    <a:pt x="920" y="3565"/>
                    <a:pt x="851" y="3572"/>
                    <a:pt x="782" y="3593"/>
                  </a:cubicBezTo>
                  <a:lnTo>
                    <a:pt x="720" y="3607"/>
                  </a:lnTo>
                  <a:cubicBezTo>
                    <a:pt x="602" y="3648"/>
                    <a:pt x="498" y="3704"/>
                    <a:pt x="471" y="3787"/>
                  </a:cubicBezTo>
                  <a:cubicBezTo>
                    <a:pt x="374" y="3828"/>
                    <a:pt x="111" y="4084"/>
                    <a:pt x="160" y="4312"/>
                  </a:cubicBezTo>
                  <a:cubicBezTo>
                    <a:pt x="162" y="4321"/>
                    <a:pt x="166" y="4326"/>
                    <a:pt x="170" y="4326"/>
                  </a:cubicBezTo>
                  <a:cubicBezTo>
                    <a:pt x="187" y="4326"/>
                    <a:pt x="220" y="4252"/>
                    <a:pt x="298" y="4146"/>
                  </a:cubicBezTo>
                  <a:cubicBezTo>
                    <a:pt x="395" y="4015"/>
                    <a:pt x="436" y="4049"/>
                    <a:pt x="526" y="3946"/>
                  </a:cubicBezTo>
                  <a:cubicBezTo>
                    <a:pt x="533" y="3939"/>
                    <a:pt x="540" y="3925"/>
                    <a:pt x="547" y="3918"/>
                  </a:cubicBezTo>
                  <a:cubicBezTo>
                    <a:pt x="568" y="3918"/>
                    <a:pt x="595" y="3911"/>
                    <a:pt x="616" y="3904"/>
                  </a:cubicBezTo>
                  <a:cubicBezTo>
                    <a:pt x="671" y="3890"/>
                    <a:pt x="720" y="3870"/>
                    <a:pt x="761" y="3842"/>
                  </a:cubicBezTo>
                  <a:lnTo>
                    <a:pt x="816" y="3807"/>
                  </a:lnTo>
                  <a:cubicBezTo>
                    <a:pt x="865" y="3773"/>
                    <a:pt x="927" y="3745"/>
                    <a:pt x="982" y="3724"/>
                  </a:cubicBezTo>
                  <a:lnTo>
                    <a:pt x="1017" y="3717"/>
                  </a:lnTo>
                  <a:cubicBezTo>
                    <a:pt x="1031" y="3724"/>
                    <a:pt x="1051" y="3731"/>
                    <a:pt x="1072" y="3731"/>
                  </a:cubicBezTo>
                  <a:cubicBezTo>
                    <a:pt x="1096" y="3735"/>
                    <a:pt x="1120" y="3736"/>
                    <a:pt x="1146" y="3736"/>
                  </a:cubicBezTo>
                  <a:cubicBezTo>
                    <a:pt x="1171" y="3736"/>
                    <a:pt x="1197" y="3735"/>
                    <a:pt x="1224" y="3731"/>
                  </a:cubicBezTo>
                  <a:lnTo>
                    <a:pt x="1279" y="3724"/>
                  </a:lnTo>
                  <a:cubicBezTo>
                    <a:pt x="1293" y="3766"/>
                    <a:pt x="1314" y="3800"/>
                    <a:pt x="1328" y="3835"/>
                  </a:cubicBezTo>
                  <a:cubicBezTo>
                    <a:pt x="1252" y="3842"/>
                    <a:pt x="1176" y="3890"/>
                    <a:pt x="1127" y="3952"/>
                  </a:cubicBezTo>
                  <a:lnTo>
                    <a:pt x="1086" y="3966"/>
                  </a:lnTo>
                  <a:cubicBezTo>
                    <a:pt x="1065" y="3973"/>
                    <a:pt x="1051" y="3980"/>
                    <a:pt x="1031" y="3987"/>
                  </a:cubicBezTo>
                  <a:cubicBezTo>
                    <a:pt x="885" y="4049"/>
                    <a:pt x="692" y="4181"/>
                    <a:pt x="685" y="4312"/>
                  </a:cubicBezTo>
                  <a:cubicBezTo>
                    <a:pt x="602" y="4374"/>
                    <a:pt x="415" y="4692"/>
                    <a:pt x="533" y="4899"/>
                  </a:cubicBezTo>
                  <a:cubicBezTo>
                    <a:pt x="537" y="4907"/>
                    <a:pt x="540" y="4910"/>
                    <a:pt x="543" y="4910"/>
                  </a:cubicBezTo>
                  <a:cubicBezTo>
                    <a:pt x="558" y="4910"/>
                    <a:pt x="570" y="4832"/>
                    <a:pt x="616" y="4706"/>
                  </a:cubicBezTo>
                  <a:cubicBezTo>
                    <a:pt x="678" y="4547"/>
                    <a:pt x="726" y="4575"/>
                    <a:pt x="782" y="4450"/>
                  </a:cubicBezTo>
                  <a:cubicBezTo>
                    <a:pt x="789" y="4436"/>
                    <a:pt x="789" y="4429"/>
                    <a:pt x="796" y="4416"/>
                  </a:cubicBezTo>
                  <a:cubicBezTo>
                    <a:pt x="816" y="4409"/>
                    <a:pt x="837" y="4402"/>
                    <a:pt x="858" y="4388"/>
                  </a:cubicBezTo>
                  <a:cubicBezTo>
                    <a:pt x="941" y="4326"/>
                    <a:pt x="1010" y="4257"/>
                    <a:pt x="1072" y="4181"/>
                  </a:cubicBezTo>
                  <a:cubicBezTo>
                    <a:pt x="1086" y="4167"/>
                    <a:pt x="1100" y="4153"/>
                    <a:pt x="1120" y="4139"/>
                  </a:cubicBezTo>
                  <a:cubicBezTo>
                    <a:pt x="1134" y="4132"/>
                    <a:pt x="1148" y="4118"/>
                    <a:pt x="1162" y="4111"/>
                  </a:cubicBezTo>
                  <a:cubicBezTo>
                    <a:pt x="1169" y="4105"/>
                    <a:pt x="1183" y="4105"/>
                    <a:pt x="1190" y="4098"/>
                  </a:cubicBezTo>
                  <a:lnTo>
                    <a:pt x="1252" y="4098"/>
                  </a:lnTo>
                  <a:cubicBezTo>
                    <a:pt x="1314" y="4084"/>
                    <a:pt x="1383" y="4063"/>
                    <a:pt x="1445" y="4035"/>
                  </a:cubicBezTo>
                  <a:cubicBezTo>
                    <a:pt x="1466" y="4063"/>
                    <a:pt x="1487" y="4091"/>
                    <a:pt x="1508" y="4125"/>
                  </a:cubicBezTo>
                  <a:cubicBezTo>
                    <a:pt x="1438" y="4153"/>
                    <a:pt x="1376" y="4201"/>
                    <a:pt x="1335" y="4264"/>
                  </a:cubicBezTo>
                  <a:cubicBezTo>
                    <a:pt x="1328" y="4284"/>
                    <a:pt x="1321" y="4298"/>
                    <a:pt x="1321" y="4319"/>
                  </a:cubicBezTo>
                  <a:lnTo>
                    <a:pt x="1300" y="4333"/>
                  </a:lnTo>
                  <a:cubicBezTo>
                    <a:pt x="1176" y="4416"/>
                    <a:pt x="968" y="4651"/>
                    <a:pt x="1010" y="4796"/>
                  </a:cubicBezTo>
                  <a:cubicBezTo>
                    <a:pt x="948" y="4879"/>
                    <a:pt x="865" y="5238"/>
                    <a:pt x="1038" y="5404"/>
                  </a:cubicBezTo>
                  <a:cubicBezTo>
                    <a:pt x="1043" y="5409"/>
                    <a:pt x="1047" y="5412"/>
                    <a:pt x="1050" y="5412"/>
                  </a:cubicBezTo>
                  <a:cubicBezTo>
                    <a:pt x="1067" y="5412"/>
                    <a:pt x="1052" y="5331"/>
                    <a:pt x="1058" y="5190"/>
                  </a:cubicBezTo>
                  <a:cubicBezTo>
                    <a:pt x="1065" y="5024"/>
                    <a:pt x="1127" y="5031"/>
                    <a:pt x="1141" y="4899"/>
                  </a:cubicBezTo>
                  <a:cubicBezTo>
                    <a:pt x="1141" y="4886"/>
                    <a:pt x="1141" y="4872"/>
                    <a:pt x="1141" y="4858"/>
                  </a:cubicBezTo>
                  <a:cubicBezTo>
                    <a:pt x="1162" y="4844"/>
                    <a:pt x="1176" y="4830"/>
                    <a:pt x="1190" y="4810"/>
                  </a:cubicBezTo>
                  <a:cubicBezTo>
                    <a:pt x="1252" y="4727"/>
                    <a:pt x="1300" y="4637"/>
                    <a:pt x="1335" y="4547"/>
                  </a:cubicBezTo>
                  <a:cubicBezTo>
                    <a:pt x="1349" y="4526"/>
                    <a:pt x="1362" y="4505"/>
                    <a:pt x="1376" y="4492"/>
                  </a:cubicBezTo>
                  <a:cubicBezTo>
                    <a:pt x="1383" y="4478"/>
                    <a:pt x="1390" y="4471"/>
                    <a:pt x="1397" y="4457"/>
                  </a:cubicBezTo>
                  <a:lnTo>
                    <a:pt x="1418" y="4436"/>
                  </a:lnTo>
                  <a:cubicBezTo>
                    <a:pt x="1438" y="4429"/>
                    <a:pt x="1459" y="4423"/>
                    <a:pt x="1473" y="4416"/>
                  </a:cubicBezTo>
                  <a:cubicBezTo>
                    <a:pt x="1535" y="4381"/>
                    <a:pt x="1597" y="4346"/>
                    <a:pt x="1646" y="4298"/>
                  </a:cubicBezTo>
                  <a:cubicBezTo>
                    <a:pt x="1756" y="4416"/>
                    <a:pt x="1881" y="4519"/>
                    <a:pt x="2012" y="4609"/>
                  </a:cubicBezTo>
                  <a:cubicBezTo>
                    <a:pt x="2268" y="4796"/>
                    <a:pt x="2572" y="4899"/>
                    <a:pt x="2890" y="4913"/>
                  </a:cubicBezTo>
                  <a:lnTo>
                    <a:pt x="2925" y="4913"/>
                  </a:lnTo>
                  <a:cubicBezTo>
                    <a:pt x="3222" y="4906"/>
                    <a:pt x="3505" y="4817"/>
                    <a:pt x="3754" y="4658"/>
                  </a:cubicBezTo>
                  <a:cubicBezTo>
                    <a:pt x="3775" y="4644"/>
                    <a:pt x="3796" y="4630"/>
                    <a:pt x="3816" y="4616"/>
                  </a:cubicBezTo>
                  <a:cubicBezTo>
                    <a:pt x="3955" y="4519"/>
                    <a:pt x="4079" y="4416"/>
                    <a:pt x="4196" y="4291"/>
                  </a:cubicBezTo>
                  <a:cubicBezTo>
                    <a:pt x="4252" y="4340"/>
                    <a:pt x="4307" y="4388"/>
                    <a:pt x="4376" y="4416"/>
                  </a:cubicBezTo>
                  <a:cubicBezTo>
                    <a:pt x="4390" y="4429"/>
                    <a:pt x="4411" y="4429"/>
                    <a:pt x="4432" y="4436"/>
                  </a:cubicBezTo>
                  <a:lnTo>
                    <a:pt x="4452" y="4464"/>
                  </a:lnTo>
                  <a:cubicBezTo>
                    <a:pt x="4459" y="4471"/>
                    <a:pt x="4466" y="4478"/>
                    <a:pt x="4473" y="4492"/>
                  </a:cubicBezTo>
                  <a:cubicBezTo>
                    <a:pt x="4487" y="4505"/>
                    <a:pt x="4501" y="4526"/>
                    <a:pt x="4514" y="4547"/>
                  </a:cubicBezTo>
                  <a:cubicBezTo>
                    <a:pt x="4549" y="4644"/>
                    <a:pt x="4597" y="4734"/>
                    <a:pt x="4660" y="4817"/>
                  </a:cubicBezTo>
                  <a:cubicBezTo>
                    <a:pt x="4673" y="4830"/>
                    <a:pt x="4687" y="4851"/>
                    <a:pt x="4708" y="4865"/>
                  </a:cubicBezTo>
                  <a:lnTo>
                    <a:pt x="4708" y="4899"/>
                  </a:lnTo>
                  <a:cubicBezTo>
                    <a:pt x="4722" y="5031"/>
                    <a:pt x="4784" y="5031"/>
                    <a:pt x="4791" y="5190"/>
                  </a:cubicBezTo>
                  <a:cubicBezTo>
                    <a:pt x="4797" y="5331"/>
                    <a:pt x="4783" y="5412"/>
                    <a:pt x="4800" y="5412"/>
                  </a:cubicBezTo>
                  <a:cubicBezTo>
                    <a:pt x="4803" y="5412"/>
                    <a:pt x="4807" y="5409"/>
                    <a:pt x="4812" y="5404"/>
                  </a:cubicBezTo>
                  <a:cubicBezTo>
                    <a:pt x="4985" y="5245"/>
                    <a:pt x="4902" y="4886"/>
                    <a:pt x="4839" y="4796"/>
                  </a:cubicBezTo>
                  <a:cubicBezTo>
                    <a:pt x="4881" y="4651"/>
                    <a:pt x="4673" y="4423"/>
                    <a:pt x="4549" y="4333"/>
                  </a:cubicBezTo>
                  <a:lnTo>
                    <a:pt x="4528" y="4319"/>
                  </a:lnTo>
                  <a:cubicBezTo>
                    <a:pt x="4528" y="4298"/>
                    <a:pt x="4521" y="4284"/>
                    <a:pt x="4514" y="4270"/>
                  </a:cubicBezTo>
                  <a:cubicBezTo>
                    <a:pt x="4466" y="4201"/>
                    <a:pt x="4411" y="4153"/>
                    <a:pt x="4342" y="4125"/>
                  </a:cubicBezTo>
                  <a:cubicBezTo>
                    <a:pt x="4362" y="4098"/>
                    <a:pt x="4383" y="4070"/>
                    <a:pt x="4397" y="4035"/>
                  </a:cubicBezTo>
                  <a:cubicBezTo>
                    <a:pt x="4459" y="4063"/>
                    <a:pt x="4528" y="4084"/>
                    <a:pt x="4597" y="4098"/>
                  </a:cubicBezTo>
                  <a:lnTo>
                    <a:pt x="4660" y="4098"/>
                  </a:lnTo>
                  <a:cubicBezTo>
                    <a:pt x="4667" y="4105"/>
                    <a:pt x="4673" y="4105"/>
                    <a:pt x="4687" y="4111"/>
                  </a:cubicBezTo>
                  <a:cubicBezTo>
                    <a:pt x="4701" y="4118"/>
                    <a:pt x="4715" y="4132"/>
                    <a:pt x="4729" y="4139"/>
                  </a:cubicBezTo>
                  <a:cubicBezTo>
                    <a:pt x="4743" y="4153"/>
                    <a:pt x="4763" y="4167"/>
                    <a:pt x="4777" y="4181"/>
                  </a:cubicBezTo>
                  <a:cubicBezTo>
                    <a:pt x="4839" y="4257"/>
                    <a:pt x="4908" y="4326"/>
                    <a:pt x="4991" y="4388"/>
                  </a:cubicBezTo>
                  <a:cubicBezTo>
                    <a:pt x="5012" y="4402"/>
                    <a:pt x="5033" y="4409"/>
                    <a:pt x="5054" y="4416"/>
                  </a:cubicBezTo>
                  <a:cubicBezTo>
                    <a:pt x="5061" y="4429"/>
                    <a:pt x="5061" y="4436"/>
                    <a:pt x="5067" y="4450"/>
                  </a:cubicBezTo>
                  <a:cubicBezTo>
                    <a:pt x="5123" y="4575"/>
                    <a:pt x="5171" y="4554"/>
                    <a:pt x="5226" y="4706"/>
                  </a:cubicBezTo>
                  <a:cubicBezTo>
                    <a:pt x="5279" y="4835"/>
                    <a:pt x="5292" y="4914"/>
                    <a:pt x="5308" y="4914"/>
                  </a:cubicBezTo>
                  <a:cubicBezTo>
                    <a:pt x="5310" y="4914"/>
                    <a:pt x="5313" y="4912"/>
                    <a:pt x="5316" y="4906"/>
                  </a:cubicBezTo>
                  <a:cubicBezTo>
                    <a:pt x="5434" y="4692"/>
                    <a:pt x="5247" y="4381"/>
                    <a:pt x="5157" y="4312"/>
                  </a:cubicBezTo>
                  <a:cubicBezTo>
                    <a:pt x="5157" y="4181"/>
                    <a:pt x="4964" y="4056"/>
                    <a:pt x="4812" y="3987"/>
                  </a:cubicBezTo>
                  <a:cubicBezTo>
                    <a:pt x="4798" y="3980"/>
                    <a:pt x="4777" y="3973"/>
                    <a:pt x="4763" y="3966"/>
                  </a:cubicBezTo>
                  <a:lnTo>
                    <a:pt x="4715" y="3952"/>
                  </a:lnTo>
                  <a:cubicBezTo>
                    <a:pt x="4667" y="3890"/>
                    <a:pt x="4597" y="3842"/>
                    <a:pt x="4514" y="3835"/>
                  </a:cubicBezTo>
                  <a:cubicBezTo>
                    <a:pt x="4535" y="3800"/>
                    <a:pt x="4549" y="3766"/>
                    <a:pt x="4563" y="3731"/>
                  </a:cubicBezTo>
                  <a:lnTo>
                    <a:pt x="4625" y="3738"/>
                  </a:lnTo>
                  <a:cubicBezTo>
                    <a:pt x="4673" y="3738"/>
                    <a:pt x="4729" y="3738"/>
                    <a:pt x="4777" y="3731"/>
                  </a:cubicBezTo>
                  <a:cubicBezTo>
                    <a:pt x="4798" y="3731"/>
                    <a:pt x="4812" y="3724"/>
                    <a:pt x="4832" y="3717"/>
                  </a:cubicBezTo>
                  <a:cubicBezTo>
                    <a:pt x="4846" y="3717"/>
                    <a:pt x="4853" y="3724"/>
                    <a:pt x="4860" y="3724"/>
                  </a:cubicBezTo>
                  <a:cubicBezTo>
                    <a:pt x="4922" y="3738"/>
                    <a:pt x="4978" y="3766"/>
                    <a:pt x="5033" y="3807"/>
                  </a:cubicBezTo>
                  <a:lnTo>
                    <a:pt x="5081" y="3835"/>
                  </a:lnTo>
                  <a:cubicBezTo>
                    <a:pt x="5130" y="3863"/>
                    <a:pt x="5178" y="3890"/>
                    <a:pt x="5233" y="3904"/>
                  </a:cubicBezTo>
                  <a:cubicBezTo>
                    <a:pt x="5254" y="3911"/>
                    <a:pt x="5275" y="3911"/>
                    <a:pt x="5302" y="3911"/>
                  </a:cubicBezTo>
                  <a:cubicBezTo>
                    <a:pt x="5309" y="3925"/>
                    <a:pt x="5316" y="3932"/>
                    <a:pt x="5323" y="3946"/>
                  </a:cubicBezTo>
                  <a:cubicBezTo>
                    <a:pt x="5406" y="4049"/>
                    <a:pt x="5455" y="4008"/>
                    <a:pt x="5551" y="4146"/>
                  </a:cubicBezTo>
                  <a:cubicBezTo>
                    <a:pt x="5630" y="4253"/>
                    <a:pt x="5663" y="4323"/>
                    <a:pt x="5680" y="4323"/>
                  </a:cubicBezTo>
                  <a:cubicBezTo>
                    <a:pt x="5684" y="4323"/>
                    <a:pt x="5687" y="4320"/>
                    <a:pt x="5690" y="4312"/>
                  </a:cubicBezTo>
                  <a:cubicBezTo>
                    <a:pt x="5738" y="4077"/>
                    <a:pt x="5475" y="3828"/>
                    <a:pt x="5372" y="3787"/>
                  </a:cubicBezTo>
                  <a:cubicBezTo>
                    <a:pt x="5351" y="3704"/>
                    <a:pt x="5240" y="3648"/>
                    <a:pt x="5130" y="3607"/>
                  </a:cubicBezTo>
                  <a:lnTo>
                    <a:pt x="5067" y="3593"/>
                  </a:lnTo>
                  <a:cubicBezTo>
                    <a:pt x="4998" y="3572"/>
                    <a:pt x="4922" y="3565"/>
                    <a:pt x="4853" y="3565"/>
                  </a:cubicBezTo>
                  <a:cubicBezTo>
                    <a:pt x="4805" y="3523"/>
                    <a:pt x="4746" y="3502"/>
                    <a:pt x="4686" y="3502"/>
                  </a:cubicBezTo>
                  <a:cubicBezTo>
                    <a:pt x="4677" y="3502"/>
                    <a:pt x="4668" y="3502"/>
                    <a:pt x="4660" y="3503"/>
                  </a:cubicBezTo>
                  <a:lnTo>
                    <a:pt x="4639" y="3503"/>
                  </a:lnTo>
                  <a:cubicBezTo>
                    <a:pt x="4646" y="3476"/>
                    <a:pt x="4653" y="3448"/>
                    <a:pt x="4653" y="3427"/>
                  </a:cubicBezTo>
                  <a:lnTo>
                    <a:pt x="4722" y="3427"/>
                  </a:lnTo>
                  <a:cubicBezTo>
                    <a:pt x="4770" y="3420"/>
                    <a:pt x="4819" y="3413"/>
                    <a:pt x="4867" y="3406"/>
                  </a:cubicBezTo>
                  <a:cubicBezTo>
                    <a:pt x="4888" y="3399"/>
                    <a:pt x="4902" y="3393"/>
                    <a:pt x="4922" y="3379"/>
                  </a:cubicBezTo>
                  <a:cubicBezTo>
                    <a:pt x="4929" y="3386"/>
                    <a:pt x="4943" y="3386"/>
                    <a:pt x="4950" y="3386"/>
                  </a:cubicBezTo>
                  <a:cubicBezTo>
                    <a:pt x="5012" y="3399"/>
                    <a:pt x="5074" y="3413"/>
                    <a:pt x="5123" y="3448"/>
                  </a:cubicBezTo>
                  <a:lnTo>
                    <a:pt x="5185" y="3476"/>
                  </a:lnTo>
                  <a:cubicBezTo>
                    <a:pt x="5233" y="3496"/>
                    <a:pt x="5282" y="3510"/>
                    <a:pt x="5337" y="3524"/>
                  </a:cubicBezTo>
                  <a:lnTo>
                    <a:pt x="5406" y="3524"/>
                  </a:lnTo>
                  <a:cubicBezTo>
                    <a:pt x="5413" y="3531"/>
                    <a:pt x="5420" y="3545"/>
                    <a:pt x="5434" y="3552"/>
                  </a:cubicBezTo>
                  <a:cubicBezTo>
                    <a:pt x="5531" y="3641"/>
                    <a:pt x="5572" y="3600"/>
                    <a:pt x="5683" y="3724"/>
                  </a:cubicBezTo>
                  <a:cubicBezTo>
                    <a:pt x="5771" y="3824"/>
                    <a:pt x="5811" y="3889"/>
                    <a:pt x="5827" y="3889"/>
                  </a:cubicBezTo>
                  <a:cubicBezTo>
                    <a:pt x="5831" y="3889"/>
                    <a:pt x="5833" y="3885"/>
                    <a:pt x="5835" y="3876"/>
                  </a:cubicBezTo>
                  <a:cubicBezTo>
                    <a:pt x="5876" y="3641"/>
                    <a:pt x="5586" y="3420"/>
                    <a:pt x="5482" y="3393"/>
                  </a:cubicBezTo>
                  <a:cubicBezTo>
                    <a:pt x="5448" y="3317"/>
                    <a:pt x="5337" y="3268"/>
                    <a:pt x="5220" y="3241"/>
                  </a:cubicBezTo>
                  <a:lnTo>
                    <a:pt x="5157" y="3234"/>
                  </a:lnTo>
                  <a:cubicBezTo>
                    <a:pt x="5123" y="3227"/>
                    <a:pt x="5086" y="3223"/>
                    <a:pt x="5050" y="3223"/>
                  </a:cubicBezTo>
                  <a:cubicBezTo>
                    <a:pt x="5014" y="3223"/>
                    <a:pt x="4978" y="3227"/>
                    <a:pt x="4943" y="3234"/>
                  </a:cubicBezTo>
                  <a:cubicBezTo>
                    <a:pt x="4991" y="3192"/>
                    <a:pt x="5040" y="3158"/>
                    <a:pt x="5088" y="3109"/>
                  </a:cubicBezTo>
                  <a:cubicBezTo>
                    <a:pt x="5109" y="3088"/>
                    <a:pt x="5130" y="3068"/>
                    <a:pt x="5150" y="3040"/>
                  </a:cubicBezTo>
                  <a:cubicBezTo>
                    <a:pt x="5226" y="2950"/>
                    <a:pt x="5275" y="2833"/>
                    <a:pt x="5289" y="2715"/>
                  </a:cubicBezTo>
                  <a:cubicBezTo>
                    <a:pt x="5289" y="2660"/>
                    <a:pt x="5275" y="2605"/>
                    <a:pt x="5254" y="2556"/>
                  </a:cubicBezTo>
                  <a:cubicBezTo>
                    <a:pt x="5240" y="2515"/>
                    <a:pt x="5220" y="2480"/>
                    <a:pt x="5199" y="2453"/>
                  </a:cubicBezTo>
                  <a:cubicBezTo>
                    <a:pt x="5261" y="2356"/>
                    <a:pt x="5302" y="2252"/>
                    <a:pt x="5316" y="2141"/>
                  </a:cubicBezTo>
                  <a:cubicBezTo>
                    <a:pt x="5323" y="2121"/>
                    <a:pt x="5323" y="2093"/>
                    <a:pt x="5330" y="2072"/>
                  </a:cubicBezTo>
                  <a:cubicBezTo>
                    <a:pt x="5337" y="1976"/>
                    <a:pt x="5316" y="1879"/>
                    <a:pt x="5268" y="1796"/>
                  </a:cubicBezTo>
                  <a:cubicBezTo>
                    <a:pt x="5261" y="1782"/>
                    <a:pt x="5254" y="1775"/>
                    <a:pt x="5247" y="1761"/>
                  </a:cubicBezTo>
                  <a:cubicBezTo>
                    <a:pt x="5247" y="1754"/>
                    <a:pt x="5254" y="1754"/>
                    <a:pt x="5261" y="1747"/>
                  </a:cubicBezTo>
                  <a:cubicBezTo>
                    <a:pt x="5275" y="1727"/>
                    <a:pt x="5296" y="1699"/>
                    <a:pt x="5309" y="1678"/>
                  </a:cubicBezTo>
                  <a:cubicBezTo>
                    <a:pt x="5344" y="1630"/>
                    <a:pt x="5372" y="1582"/>
                    <a:pt x="5399" y="1526"/>
                  </a:cubicBezTo>
                  <a:cubicBezTo>
                    <a:pt x="5544" y="1160"/>
                    <a:pt x="5309" y="800"/>
                    <a:pt x="4929" y="448"/>
                  </a:cubicBezTo>
                  <a:cubicBezTo>
                    <a:pt x="4544" y="105"/>
                    <a:pt x="4110" y="0"/>
                    <a:pt x="3837" y="0"/>
                  </a:cubicBezTo>
                  <a:cubicBezTo>
                    <a:pt x="3620" y="0"/>
                    <a:pt x="3503" y="66"/>
                    <a:pt x="3588" y="130"/>
                  </a:cubicBezTo>
                  <a:cubicBezTo>
                    <a:pt x="3664" y="185"/>
                    <a:pt x="3879" y="68"/>
                    <a:pt x="4293" y="441"/>
                  </a:cubicBezTo>
                  <a:cubicBezTo>
                    <a:pt x="4597" y="711"/>
                    <a:pt x="4604" y="939"/>
                    <a:pt x="4556" y="1077"/>
                  </a:cubicBezTo>
                  <a:cubicBezTo>
                    <a:pt x="4547" y="1075"/>
                    <a:pt x="4538" y="1074"/>
                    <a:pt x="4529" y="1074"/>
                  </a:cubicBezTo>
                  <a:cubicBezTo>
                    <a:pt x="4511" y="1074"/>
                    <a:pt x="4494" y="1077"/>
                    <a:pt x="4480" y="1077"/>
                  </a:cubicBezTo>
                  <a:cubicBezTo>
                    <a:pt x="4355" y="1049"/>
                    <a:pt x="4252" y="1001"/>
                    <a:pt x="4155" y="925"/>
                  </a:cubicBezTo>
                  <a:cubicBezTo>
                    <a:pt x="3768" y="635"/>
                    <a:pt x="3830" y="427"/>
                    <a:pt x="3768" y="372"/>
                  </a:cubicBezTo>
                  <a:cubicBezTo>
                    <a:pt x="3755" y="361"/>
                    <a:pt x="3744" y="356"/>
                    <a:pt x="3733" y="356"/>
                  </a:cubicBezTo>
                  <a:cubicBezTo>
                    <a:pt x="3627" y="356"/>
                    <a:pt x="3668" y="912"/>
                    <a:pt x="4141" y="1347"/>
                  </a:cubicBezTo>
                  <a:cubicBezTo>
                    <a:pt x="4141" y="1367"/>
                    <a:pt x="4141" y="1395"/>
                    <a:pt x="4148" y="1416"/>
                  </a:cubicBezTo>
                  <a:cubicBezTo>
                    <a:pt x="4169" y="1464"/>
                    <a:pt x="4196" y="1506"/>
                    <a:pt x="4231" y="1547"/>
                  </a:cubicBezTo>
                  <a:lnTo>
                    <a:pt x="4245" y="1554"/>
                  </a:lnTo>
                  <a:cubicBezTo>
                    <a:pt x="4266" y="1582"/>
                    <a:pt x="4286" y="1602"/>
                    <a:pt x="4314" y="1630"/>
                  </a:cubicBezTo>
                  <a:cubicBezTo>
                    <a:pt x="4452" y="1768"/>
                    <a:pt x="4660" y="1920"/>
                    <a:pt x="4867" y="1934"/>
                  </a:cubicBezTo>
                  <a:cubicBezTo>
                    <a:pt x="4874" y="2079"/>
                    <a:pt x="4915" y="2162"/>
                    <a:pt x="4908" y="2294"/>
                  </a:cubicBezTo>
                  <a:cubicBezTo>
                    <a:pt x="4902" y="2307"/>
                    <a:pt x="4902" y="2328"/>
                    <a:pt x="4902" y="2349"/>
                  </a:cubicBezTo>
                  <a:cubicBezTo>
                    <a:pt x="4895" y="2376"/>
                    <a:pt x="4895" y="2397"/>
                    <a:pt x="4902" y="2418"/>
                  </a:cubicBezTo>
                  <a:lnTo>
                    <a:pt x="4867" y="2453"/>
                  </a:lnTo>
                  <a:lnTo>
                    <a:pt x="4839" y="2487"/>
                  </a:lnTo>
                  <a:cubicBezTo>
                    <a:pt x="4715" y="2653"/>
                    <a:pt x="4687" y="2777"/>
                    <a:pt x="4604" y="2902"/>
                  </a:cubicBezTo>
                  <a:cubicBezTo>
                    <a:pt x="4591" y="2867"/>
                    <a:pt x="4577" y="2840"/>
                    <a:pt x="4563" y="2805"/>
                  </a:cubicBezTo>
                  <a:cubicBezTo>
                    <a:pt x="4542" y="2770"/>
                    <a:pt x="4521" y="2736"/>
                    <a:pt x="4494" y="2701"/>
                  </a:cubicBezTo>
                  <a:cubicBezTo>
                    <a:pt x="4438" y="2625"/>
                    <a:pt x="4383" y="2549"/>
                    <a:pt x="4314" y="2487"/>
                  </a:cubicBezTo>
                  <a:cubicBezTo>
                    <a:pt x="4314" y="2487"/>
                    <a:pt x="4314" y="2480"/>
                    <a:pt x="4307" y="2480"/>
                  </a:cubicBezTo>
                  <a:cubicBezTo>
                    <a:pt x="4107" y="2287"/>
                    <a:pt x="3865" y="2148"/>
                    <a:pt x="3602" y="2058"/>
                  </a:cubicBezTo>
                  <a:cubicBezTo>
                    <a:pt x="3692" y="1913"/>
                    <a:pt x="3595" y="1734"/>
                    <a:pt x="3429" y="1727"/>
                  </a:cubicBezTo>
                  <a:cubicBezTo>
                    <a:pt x="3395" y="1727"/>
                    <a:pt x="3367" y="1734"/>
                    <a:pt x="3339" y="1741"/>
                  </a:cubicBezTo>
                  <a:cubicBezTo>
                    <a:pt x="3263" y="1775"/>
                    <a:pt x="3215" y="1851"/>
                    <a:pt x="3215" y="1941"/>
                  </a:cubicBezTo>
                  <a:cubicBezTo>
                    <a:pt x="3215" y="1948"/>
                    <a:pt x="3215" y="1955"/>
                    <a:pt x="3215" y="1962"/>
                  </a:cubicBezTo>
                  <a:cubicBezTo>
                    <a:pt x="3118" y="1948"/>
                    <a:pt x="3028" y="1941"/>
                    <a:pt x="2938" y="1941"/>
                  </a:cubicBezTo>
                  <a:lnTo>
                    <a:pt x="2897" y="1941"/>
                  </a:lnTo>
                  <a:cubicBezTo>
                    <a:pt x="2821" y="1941"/>
                    <a:pt x="2738" y="1948"/>
                    <a:pt x="2662" y="1955"/>
                  </a:cubicBezTo>
                  <a:lnTo>
                    <a:pt x="2662" y="1941"/>
                  </a:lnTo>
                  <a:cubicBezTo>
                    <a:pt x="2662" y="1799"/>
                    <a:pt x="2557" y="1728"/>
                    <a:pt x="2451" y="1728"/>
                  </a:cubicBezTo>
                  <a:cubicBezTo>
                    <a:pt x="2346" y="1728"/>
                    <a:pt x="2240" y="1799"/>
                    <a:pt x="2240" y="1941"/>
                  </a:cubicBezTo>
                  <a:cubicBezTo>
                    <a:pt x="2240" y="1976"/>
                    <a:pt x="2247" y="2017"/>
                    <a:pt x="2268" y="2052"/>
                  </a:cubicBezTo>
                  <a:cubicBezTo>
                    <a:pt x="2005" y="2141"/>
                    <a:pt x="1763" y="2287"/>
                    <a:pt x="1563" y="2473"/>
                  </a:cubicBezTo>
                  <a:lnTo>
                    <a:pt x="1549" y="2487"/>
                  </a:lnTo>
                  <a:cubicBezTo>
                    <a:pt x="1487" y="2549"/>
                    <a:pt x="1425" y="2618"/>
                    <a:pt x="1376" y="2694"/>
                  </a:cubicBezTo>
                  <a:cubicBezTo>
                    <a:pt x="1349" y="2729"/>
                    <a:pt x="1328" y="2770"/>
                    <a:pt x="1307" y="2805"/>
                  </a:cubicBezTo>
                  <a:cubicBezTo>
                    <a:pt x="1293" y="2833"/>
                    <a:pt x="1279" y="2867"/>
                    <a:pt x="1266" y="2895"/>
                  </a:cubicBezTo>
                  <a:cubicBezTo>
                    <a:pt x="1190" y="2770"/>
                    <a:pt x="1162" y="2653"/>
                    <a:pt x="1031" y="2487"/>
                  </a:cubicBezTo>
                  <a:lnTo>
                    <a:pt x="1003" y="2453"/>
                  </a:lnTo>
                  <a:cubicBezTo>
                    <a:pt x="996" y="2439"/>
                    <a:pt x="982" y="2432"/>
                    <a:pt x="975" y="2418"/>
                  </a:cubicBezTo>
                  <a:cubicBezTo>
                    <a:pt x="975" y="2397"/>
                    <a:pt x="975" y="2370"/>
                    <a:pt x="975" y="2349"/>
                  </a:cubicBezTo>
                  <a:cubicBezTo>
                    <a:pt x="968" y="2328"/>
                    <a:pt x="968" y="2307"/>
                    <a:pt x="968" y="2287"/>
                  </a:cubicBezTo>
                  <a:cubicBezTo>
                    <a:pt x="975" y="2169"/>
                    <a:pt x="982" y="2052"/>
                    <a:pt x="1003" y="1934"/>
                  </a:cubicBezTo>
                  <a:cubicBezTo>
                    <a:pt x="1210" y="1920"/>
                    <a:pt x="1425" y="1768"/>
                    <a:pt x="1563" y="1630"/>
                  </a:cubicBezTo>
                  <a:cubicBezTo>
                    <a:pt x="1591" y="1602"/>
                    <a:pt x="1611" y="1575"/>
                    <a:pt x="1632" y="1554"/>
                  </a:cubicBezTo>
                  <a:cubicBezTo>
                    <a:pt x="1632" y="1554"/>
                    <a:pt x="1639" y="1547"/>
                    <a:pt x="1639" y="1547"/>
                  </a:cubicBezTo>
                  <a:cubicBezTo>
                    <a:pt x="1673" y="1506"/>
                    <a:pt x="1708" y="1464"/>
                    <a:pt x="1729" y="1416"/>
                  </a:cubicBezTo>
                  <a:cubicBezTo>
                    <a:pt x="1736" y="1395"/>
                    <a:pt x="1736" y="1367"/>
                    <a:pt x="1736" y="1347"/>
                  </a:cubicBezTo>
                  <a:cubicBezTo>
                    <a:pt x="2207" y="913"/>
                    <a:pt x="2250" y="354"/>
                    <a:pt x="2145" y="354"/>
                  </a:cubicBezTo>
                  <a:cubicBezTo>
                    <a:pt x="2134" y="354"/>
                    <a:pt x="2122" y="360"/>
                    <a:pt x="2109" y="372"/>
                  </a:cubicBezTo>
                  <a:cubicBezTo>
                    <a:pt x="2047" y="427"/>
                    <a:pt x="2109" y="628"/>
                    <a:pt x="1722" y="918"/>
                  </a:cubicBezTo>
                  <a:cubicBezTo>
                    <a:pt x="1625" y="994"/>
                    <a:pt x="1515" y="1049"/>
                    <a:pt x="1397" y="1077"/>
                  </a:cubicBezTo>
                  <a:cubicBezTo>
                    <a:pt x="1369" y="1070"/>
                    <a:pt x="1349" y="1070"/>
                    <a:pt x="1321" y="1070"/>
                  </a:cubicBezTo>
                  <a:cubicBezTo>
                    <a:pt x="1273" y="932"/>
                    <a:pt x="1279" y="711"/>
                    <a:pt x="1577" y="441"/>
                  </a:cubicBezTo>
                  <a:cubicBezTo>
                    <a:pt x="1991" y="68"/>
                    <a:pt x="2213" y="185"/>
                    <a:pt x="2282" y="130"/>
                  </a:cubicBezTo>
                  <a:cubicBezTo>
                    <a:pt x="2367" y="66"/>
                    <a:pt x="2252" y="0"/>
                    <a:pt x="20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8"/>
            <p:cNvSpPr/>
            <p:nvPr/>
          </p:nvSpPr>
          <p:spPr>
            <a:xfrm>
              <a:off x="1929303" y="4590617"/>
              <a:ext cx="33705" cy="38004"/>
            </a:xfrm>
            <a:custGeom>
              <a:rect b="b" l="l" r="r" t="t"/>
              <a:pathLst>
                <a:path extrusionOk="0" h="548" w="486">
                  <a:moveTo>
                    <a:pt x="90" y="0"/>
                  </a:moveTo>
                  <a:cubicBezTo>
                    <a:pt x="38" y="0"/>
                    <a:pt x="0" y="63"/>
                    <a:pt x="43" y="135"/>
                  </a:cubicBezTo>
                  <a:cubicBezTo>
                    <a:pt x="50" y="149"/>
                    <a:pt x="57" y="156"/>
                    <a:pt x="64" y="170"/>
                  </a:cubicBezTo>
                  <a:cubicBezTo>
                    <a:pt x="154" y="274"/>
                    <a:pt x="195" y="232"/>
                    <a:pt x="292" y="370"/>
                  </a:cubicBezTo>
                  <a:cubicBezTo>
                    <a:pt x="371" y="477"/>
                    <a:pt x="408" y="548"/>
                    <a:pt x="423" y="548"/>
                  </a:cubicBezTo>
                  <a:cubicBezTo>
                    <a:pt x="427" y="548"/>
                    <a:pt x="429" y="544"/>
                    <a:pt x="430" y="536"/>
                  </a:cubicBezTo>
                  <a:cubicBezTo>
                    <a:pt x="485" y="301"/>
                    <a:pt x="216" y="46"/>
                    <a:pt x="119" y="4"/>
                  </a:cubicBezTo>
                  <a:lnTo>
                    <a:pt x="112" y="4"/>
                  </a:lnTo>
                  <a:cubicBezTo>
                    <a:pt x="104" y="2"/>
                    <a:pt x="97" y="0"/>
                    <a:pt x="9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8"/>
            <p:cNvSpPr/>
            <p:nvPr/>
          </p:nvSpPr>
          <p:spPr>
            <a:xfrm>
              <a:off x="1892963" y="4575499"/>
              <a:ext cx="45565" cy="24550"/>
            </a:xfrm>
            <a:custGeom>
              <a:rect b="b" l="l" r="r" t="t"/>
              <a:pathLst>
                <a:path extrusionOk="0" h="354" w="657">
                  <a:moveTo>
                    <a:pt x="118" y="1"/>
                  </a:moveTo>
                  <a:cubicBezTo>
                    <a:pt x="104" y="1"/>
                    <a:pt x="83" y="8"/>
                    <a:pt x="69" y="8"/>
                  </a:cubicBezTo>
                  <a:cubicBezTo>
                    <a:pt x="7" y="29"/>
                    <a:pt x="0" y="118"/>
                    <a:pt x="97" y="160"/>
                  </a:cubicBezTo>
                  <a:lnTo>
                    <a:pt x="131" y="167"/>
                  </a:lnTo>
                  <a:cubicBezTo>
                    <a:pt x="194" y="181"/>
                    <a:pt x="249" y="208"/>
                    <a:pt x="297" y="243"/>
                  </a:cubicBezTo>
                  <a:lnTo>
                    <a:pt x="353" y="277"/>
                  </a:lnTo>
                  <a:cubicBezTo>
                    <a:pt x="394" y="305"/>
                    <a:pt x="443" y="326"/>
                    <a:pt x="498" y="347"/>
                  </a:cubicBezTo>
                  <a:cubicBezTo>
                    <a:pt x="519" y="353"/>
                    <a:pt x="546" y="353"/>
                    <a:pt x="567" y="353"/>
                  </a:cubicBezTo>
                  <a:cubicBezTo>
                    <a:pt x="657" y="353"/>
                    <a:pt x="650" y="271"/>
                    <a:pt x="643" y="236"/>
                  </a:cubicBezTo>
                  <a:cubicBezTo>
                    <a:pt x="643" y="229"/>
                    <a:pt x="643" y="229"/>
                    <a:pt x="643" y="229"/>
                  </a:cubicBezTo>
                  <a:cubicBezTo>
                    <a:pt x="615" y="146"/>
                    <a:pt x="512" y="84"/>
                    <a:pt x="394" y="49"/>
                  </a:cubicBezTo>
                  <a:cubicBezTo>
                    <a:pt x="373" y="42"/>
                    <a:pt x="353" y="35"/>
                    <a:pt x="332" y="35"/>
                  </a:cubicBezTo>
                  <a:cubicBezTo>
                    <a:pt x="263" y="15"/>
                    <a:pt x="194" y="1"/>
                    <a:pt x="11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8"/>
            <p:cNvSpPr/>
            <p:nvPr/>
          </p:nvSpPr>
          <p:spPr>
            <a:xfrm>
              <a:off x="1855929" y="4571130"/>
              <a:ext cx="50003" cy="16783"/>
            </a:xfrm>
            <a:custGeom>
              <a:rect b="b" l="l" r="r" t="t"/>
              <a:pathLst>
                <a:path extrusionOk="0" h="242" w="721">
                  <a:moveTo>
                    <a:pt x="489" y="0"/>
                  </a:moveTo>
                  <a:cubicBezTo>
                    <a:pt x="481" y="0"/>
                    <a:pt x="473" y="1"/>
                    <a:pt x="465" y="2"/>
                  </a:cubicBezTo>
                  <a:lnTo>
                    <a:pt x="444" y="2"/>
                  </a:lnTo>
                  <a:cubicBezTo>
                    <a:pt x="403" y="2"/>
                    <a:pt x="354" y="9"/>
                    <a:pt x="320" y="16"/>
                  </a:cubicBezTo>
                  <a:cubicBezTo>
                    <a:pt x="299" y="16"/>
                    <a:pt x="278" y="22"/>
                    <a:pt x="258" y="29"/>
                  </a:cubicBezTo>
                  <a:cubicBezTo>
                    <a:pt x="182" y="43"/>
                    <a:pt x="106" y="71"/>
                    <a:pt x="43" y="112"/>
                  </a:cubicBezTo>
                  <a:cubicBezTo>
                    <a:pt x="1" y="155"/>
                    <a:pt x="28" y="235"/>
                    <a:pt x="124" y="235"/>
                  </a:cubicBezTo>
                  <a:cubicBezTo>
                    <a:pt x="137" y="235"/>
                    <a:pt x="152" y="233"/>
                    <a:pt x="168" y="230"/>
                  </a:cubicBezTo>
                  <a:cubicBezTo>
                    <a:pt x="182" y="223"/>
                    <a:pt x="188" y="223"/>
                    <a:pt x="202" y="223"/>
                  </a:cubicBezTo>
                  <a:cubicBezTo>
                    <a:pt x="219" y="221"/>
                    <a:pt x="235" y="220"/>
                    <a:pt x="251" y="220"/>
                  </a:cubicBezTo>
                  <a:cubicBezTo>
                    <a:pt x="290" y="220"/>
                    <a:pt x="329" y="225"/>
                    <a:pt x="368" y="230"/>
                  </a:cubicBezTo>
                  <a:lnTo>
                    <a:pt x="430" y="237"/>
                  </a:lnTo>
                  <a:cubicBezTo>
                    <a:pt x="455" y="240"/>
                    <a:pt x="479" y="242"/>
                    <a:pt x="503" y="242"/>
                  </a:cubicBezTo>
                  <a:cubicBezTo>
                    <a:pt x="527" y="242"/>
                    <a:pt x="551" y="240"/>
                    <a:pt x="576" y="237"/>
                  </a:cubicBezTo>
                  <a:cubicBezTo>
                    <a:pt x="596" y="230"/>
                    <a:pt x="617" y="230"/>
                    <a:pt x="638" y="223"/>
                  </a:cubicBezTo>
                  <a:cubicBezTo>
                    <a:pt x="721" y="181"/>
                    <a:pt x="686" y="105"/>
                    <a:pt x="659" y="71"/>
                  </a:cubicBezTo>
                  <a:lnTo>
                    <a:pt x="652" y="64"/>
                  </a:lnTo>
                  <a:cubicBezTo>
                    <a:pt x="603" y="22"/>
                    <a:pt x="544" y="0"/>
                    <a:pt x="48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8"/>
            <p:cNvSpPr/>
            <p:nvPr/>
          </p:nvSpPr>
          <p:spPr>
            <a:xfrm>
              <a:off x="1935961" y="4563433"/>
              <a:ext cx="35647" cy="35022"/>
            </a:xfrm>
            <a:custGeom>
              <a:rect b="b" l="l" r="r" t="t"/>
              <a:pathLst>
                <a:path extrusionOk="0" h="505" w="514">
                  <a:moveTo>
                    <a:pt x="92" y="0"/>
                  </a:moveTo>
                  <a:cubicBezTo>
                    <a:pt x="42" y="0"/>
                    <a:pt x="1" y="65"/>
                    <a:pt x="58" y="140"/>
                  </a:cubicBezTo>
                  <a:cubicBezTo>
                    <a:pt x="64" y="147"/>
                    <a:pt x="71" y="161"/>
                    <a:pt x="78" y="168"/>
                  </a:cubicBezTo>
                  <a:cubicBezTo>
                    <a:pt x="175" y="258"/>
                    <a:pt x="217" y="223"/>
                    <a:pt x="327" y="341"/>
                  </a:cubicBezTo>
                  <a:cubicBezTo>
                    <a:pt x="417" y="436"/>
                    <a:pt x="461" y="504"/>
                    <a:pt x="478" y="504"/>
                  </a:cubicBezTo>
                  <a:cubicBezTo>
                    <a:pt x="482" y="504"/>
                    <a:pt x="485" y="501"/>
                    <a:pt x="486" y="493"/>
                  </a:cubicBezTo>
                  <a:cubicBezTo>
                    <a:pt x="514" y="258"/>
                    <a:pt x="217" y="30"/>
                    <a:pt x="113" y="2"/>
                  </a:cubicBezTo>
                  <a:lnTo>
                    <a:pt x="106" y="2"/>
                  </a:lnTo>
                  <a:cubicBezTo>
                    <a:pt x="101" y="1"/>
                    <a:pt x="96" y="0"/>
                    <a:pt x="9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8"/>
            <p:cNvSpPr/>
            <p:nvPr/>
          </p:nvSpPr>
          <p:spPr>
            <a:xfrm>
              <a:off x="1899621" y="4552129"/>
              <a:ext cx="46119" cy="21082"/>
            </a:xfrm>
            <a:custGeom>
              <a:rect b="b" l="l" r="r" t="t"/>
              <a:pathLst>
                <a:path extrusionOk="0" h="304" w="665">
                  <a:moveTo>
                    <a:pt x="205" y="1"/>
                  </a:moveTo>
                  <a:cubicBezTo>
                    <a:pt x="169" y="1"/>
                    <a:pt x="132" y="3"/>
                    <a:pt x="98" y="6"/>
                  </a:cubicBezTo>
                  <a:lnTo>
                    <a:pt x="84" y="6"/>
                  </a:lnTo>
                  <a:cubicBezTo>
                    <a:pt x="70" y="13"/>
                    <a:pt x="56" y="13"/>
                    <a:pt x="42" y="20"/>
                  </a:cubicBezTo>
                  <a:cubicBezTo>
                    <a:pt x="29" y="27"/>
                    <a:pt x="22" y="41"/>
                    <a:pt x="15" y="55"/>
                  </a:cubicBezTo>
                  <a:cubicBezTo>
                    <a:pt x="1" y="96"/>
                    <a:pt x="22" y="144"/>
                    <a:pt x="98" y="165"/>
                  </a:cubicBezTo>
                  <a:lnTo>
                    <a:pt x="125" y="165"/>
                  </a:lnTo>
                  <a:cubicBezTo>
                    <a:pt x="188" y="179"/>
                    <a:pt x="243" y="200"/>
                    <a:pt x="298" y="227"/>
                  </a:cubicBezTo>
                  <a:lnTo>
                    <a:pt x="353" y="255"/>
                  </a:lnTo>
                  <a:cubicBezTo>
                    <a:pt x="402" y="276"/>
                    <a:pt x="457" y="296"/>
                    <a:pt x="505" y="303"/>
                  </a:cubicBezTo>
                  <a:lnTo>
                    <a:pt x="582" y="303"/>
                  </a:lnTo>
                  <a:cubicBezTo>
                    <a:pt x="664" y="290"/>
                    <a:pt x="651" y="207"/>
                    <a:pt x="637" y="172"/>
                  </a:cubicBezTo>
                  <a:lnTo>
                    <a:pt x="637" y="165"/>
                  </a:lnTo>
                  <a:cubicBezTo>
                    <a:pt x="602" y="89"/>
                    <a:pt x="499" y="41"/>
                    <a:pt x="374" y="20"/>
                  </a:cubicBezTo>
                  <a:cubicBezTo>
                    <a:pt x="353" y="13"/>
                    <a:pt x="333" y="6"/>
                    <a:pt x="312" y="6"/>
                  </a:cubicBezTo>
                  <a:cubicBezTo>
                    <a:pt x="277" y="3"/>
                    <a:pt x="241" y="1"/>
                    <a:pt x="205"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8"/>
            <p:cNvSpPr/>
            <p:nvPr/>
          </p:nvSpPr>
          <p:spPr>
            <a:xfrm>
              <a:off x="1861824" y="4549285"/>
              <a:ext cx="50350" cy="18933"/>
            </a:xfrm>
            <a:custGeom>
              <a:rect b="b" l="l" r="r" t="t"/>
              <a:pathLst>
                <a:path extrusionOk="0" h="273" w="726">
                  <a:moveTo>
                    <a:pt x="489" y="0"/>
                  </a:moveTo>
                  <a:cubicBezTo>
                    <a:pt x="471" y="0"/>
                    <a:pt x="453" y="2"/>
                    <a:pt x="435" y="6"/>
                  </a:cubicBezTo>
                  <a:lnTo>
                    <a:pt x="428" y="6"/>
                  </a:lnTo>
                  <a:lnTo>
                    <a:pt x="373" y="13"/>
                  </a:lnTo>
                  <a:cubicBezTo>
                    <a:pt x="345" y="19"/>
                    <a:pt x="311" y="26"/>
                    <a:pt x="283" y="33"/>
                  </a:cubicBezTo>
                  <a:lnTo>
                    <a:pt x="235" y="54"/>
                  </a:lnTo>
                  <a:cubicBezTo>
                    <a:pt x="207" y="61"/>
                    <a:pt x="186" y="68"/>
                    <a:pt x="159" y="82"/>
                  </a:cubicBezTo>
                  <a:cubicBezTo>
                    <a:pt x="110" y="102"/>
                    <a:pt x="69" y="123"/>
                    <a:pt x="34" y="158"/>
                  </a:cubicBezTo>
                  <a:cubicBezTo>
                    <a:pt x="0" y="203"/>
                    <a:pt x="27" y="272"/>
                    <a:pt x="110" y="272"/>
                  </a:cubicBezTo>
                  <a:cubicBezTo>
                    <a:pt x="129" y="272"/>
                    <a:pt x="149" y="269"/>
                    <a:pt x="173" y="261"/>
                  </a:cubicBezTo>
                  <a:cubicBezTo>
                    <a:pt x="200" y="248"/>
                    <a:pt x="228" y="248"/>
                    <a:pt x="256" y="241"/>
                  </a:cubicBezTo>
                  <a:lnTo>
                    <a:pt x="435" y="241"/>
                  </a:lnTo>
                  <a:cubicBezTo>
                    <a:pt x="484" y="241"/>
                    <a:pt x="532" y="234"/>
                    <a:pt x="580" y="220"/>
                  </a:cubicBezTo>
                  <a:cubicBezTo>
                    <a:pt x="601" y="220"/>
                    <a:pt x="615" y="213"/>
                    <a:pt x="636" y="199"/>
                  </a:cubicBezTo>
                  <a:cubicBezTo>
                    <a:pt x="726" y="151"/>
                    <a:pt x="677" y="82"/>
                    <a:pt x="636" y="47"/>
                  </a:cubicBezTo>
                  <a:lnTo>
                    <a:pt x="629" y="40"/>
                  </a:lnTo>
                  <a:cubicBezTo>
                    <a:pt x="588" y="15"/>
                    <a:pt x="539" y="0"/>
                    <a:pt x="48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8"/>
            <p:cNvSpPr/>
            <p:nvPr/>
          </p:nvSpPr>
          <p:spPr>
            <a:xfrm>
              <a:off x="1913838" y="4626540"/>
              <a:ext cx="27117" cy="42789"/>
            </a:xfrm>
            <a:custGeom>
              <a:rect b="b" l="l" r="r" t="t"/>
              <a:pathLst>
                <a:path extrusionOk="0" h="617" w="391">
                  <a:moveTo>
                    <a:pt x="80" y="0"/>
                  </a:moveTo>
                  <a:cubicBezTo>
                    <a:pt x="40" y="0"/>
                    <a:pt x="1" y="46"/>
                    <a:pt x="17" y="122"/>
                  </a:cubicBezTo>
                  <a:cubicBezTo>
                    <a:pt x="17" y="136"/>
                    <a:pt x="24" y="143"/>
                    <a:pt x="31" y="157"/>
                  </a:cubicBezTo>
                  <a:cubicBezTo>
                    <a:pt x="86" y="281"/>
                    <a:pt x="135" y="253"/>
                    <a:pt x="190" y="412"/>
                  </a:cubicBezTo>
                  <a:cubicBezTo>
                    <a:pt x="241" y="538"/>
                    <a:pt x="255" y="617"/>
                    <a:pt x="270" y="617"/>
                  </a:cubicBezTo>
                  <a:cubicBezTo>
                    <a:pt x="273" y="617"/>
                    <a:pt x="276" y="613"/>
                    <a:pt x="280" y="606"/>
                  </a:cubicBezTo>
                  <a:cubicBezTo>
                    <a:pt x="390" y="399"/>
                    <a:pt x="211" y="81"/>
                    <a:pt x="121" y="18"/>
                  </a:cubicBezTo>
                  <a:lnTo>
                    <a:pt x="114" y="11"/>
                  </a:lnTo>
                  <a:cubicBezTo>
                    <a:pt x="103" y="4"/>
                    <a:pt x="92" y="0"/>
                    <a:pt x="8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8"/>
            <p:cNvSpPr/>
            <p:nvPr/>
          </p:nvSpPr>
          <p:spPr>
            <a:xfrm>
              <a:off x="1881936" y="4602406"/>
              <a:ext cx="40294" cy="32872"/>
            </a:xfrm>
            <a:custGeom>
              <a:rect b="b" l="l" r="r" t="t"/>
              <a:pathLst>
                <a:path extrusionOk="0" h="474" w="581">
                  <a:moveTo>
                    <a:pt x="90" y="0"/>
                  </a:moveTo>
                  <a:cubicBezTo>
                    <a:pt x="28" y="0"/>
                    <a:pt x="0" y="83"/>
                    <a:pt x="83" y="152"/>
                  </a:cubicBezTo>
                  <a:cubicBezTo>
                    <a:pt x="90" y="152"/>
                    <a:pt x="97" y="159"/>
                    <a:pt x="111" y="166"/>
                  </a:cubicBezTo>
                  <a:cubicBezTo>
                    <a:pt x="125" y="173"/>
                    <a:pt x="138" y="187"/>
                    <a:pt x="152" y="194"/>
                  </a:cubicBezTo>
                  <a:cubicBezTo>
                    <a:pt x="166" y="207"/>
                    <a:pt x="187" y="221"/>
                    <a:pt x="201" y="235"/>
                  </a:cubicBezTo>
                  <a:cubicBezTo>
                    <a:pt x="263" y="311"/>
                    <a:pt x="332" y="380"/>
                    <a:pt x="415" y="442"/>
                  </a:cubicBezTo>
                  <a:cubicBezTo>
                    <a:pt x="436" y="449"/>
                    <a:pt x="456" y="463"/>
                    <a:pt x="477" y="470"/>
                  </a:cubicBezTo>
                  <a:cubicBezTo>
                    <a:pt x="486" y="472"/>
                    <a:pt x="494" y="473"/>
                    <a:pt x="502" y="473"/>
                  </a:cubicBezTo>
                  <a:cubicBezTo>
                    <a:pt x="564" y="473"/>
                    <a:pt x="581" y="404"/>
                    <a:pt x="581" y="373"/>
                  </a:cubicBezTo>
                  <a:lnTo>
                    <a:pt x="581" y="366"/>
                  </a:lnTo>
                  <a:cubicBezTo>
                    <a:pt x="581" y="235"/>
                    <a:pt x="387" y="104"/>
                    <a:pt x="242" y="41"/>
                  </a:cubicBezTo>
                  <a:cubicBezTo>
                    <a:pt x="221" y="35"/>
                    <a:pt x="208" y="28"/>
                    <a:pt x="187" y="21"/>
                  </a:cubicBezTo>
                  <a:cubicBezTo>
                    <a:pt x="173" y="14"/>
                    <a:pt x="159" y="7"/>
                    <a:pt x="145" y="7"/>
                  </a:cubicBezTo>
                  <a:cubicBezTo>
                    <a:pt x="125" y="0"/>
                    <a:pt x="111" y="0"/>
                    <a:pt x="90"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8"/>
            <p:cNvSpPr/>
            <p:nvPr/>
          </p:nvSpPr>
          <p:spPr>
            <a:xfrm>
              <a:off x="1847399" y="4593114"/>
              <a:ext cx="47021" cy="19903"/>
            </a:xfrm>
            <a:custGeom>
              <a:rect b="b" l="l" r="r" t="t"/>
              <a:pathLst>
                <a:path extrusionOk="0" h="287" w="678">
                  <a:moveTo>
                    <a:pt x="200" y="0"/>
                  </a:moveTo>
                  <a:cubicBezTo>
                    <a:pt x="148" y="0"/>
                    <a:pt x="96" y="9"/>
                    <a:pt x="49" y="30"/>
                  </a:cubicBezTo>
                  <a:lnTo>
                    <a:pt x="35" y="30"/>
                  </a:lnTo>
                  <a:cubicBezTo>
                    <a:pt x="0" y="58"/>
                    <a:pt x="0" y="113"/>
                    <a:pt x="49" y="141"/>
                  </a:cubicBezTo>
                  <a:cubicBezTo>
                    <a:pt x="70" y="155"/>
                    <a:pt x="104" y="169"/>
                    <a:pt x="132" y="169"/>
                  </a:cubicBezTo>
                  <a:lnTo>
                    <a:pt x="159" y="169"/>
                  </a:lnTo>
                  <a:cubicBezTo>
                    <a:pt x="215" y="175"/>
                    <a:pt x="270" y="196"/>
                    <a:pt x="325" y="224"/>
                  </a:cubicBezTo>
                  <a:cubicBezTo>
                    <a:pt x="388" y="252"/>
                    <a:pt x="457" y="272"/>
                    <a:pt x="526" y="286"/>
                  </a:cubicBezTo>
                  <a:lnTo>
                    <a:pt x="588" y="286"/>
                  </a:lnTo>
                  <a:cubicBezTo>
                    <a:pt x="678" y="272"/>
                    <a:pt x="664" y="182"/>
                    <a:pt x="650" y="155"/>
                  </a:cubicBezTo>
                  <a:cubicBezTo>
                    <a:pt x="650" y="155"/>
                    <a:pt x="643" y="148"/>
                    <a:pt x="643" y="148"/>
                  </a:cubicBezTo>
                  <a:cubicBezTo>
                    <a:pt x="595" y="79"/>
                    <a:pt x="526" y="37"/>
                    <a:pt x="443" y="23"/>
                  </a:cubicBezTo>
                  <a:cubicBezTo>
                    <a:pt x="394" y="17"/>
                    <a:pt x="339" y="3"/>
                    <a:pt x="291" y="3"/>
                  </a:cubicBezTo>
                  <a:lnTo>
                    <a:pt x="249" y="3"/>
                  </a:lnTo>
                  <a:cubicBezTo>
                    <a:pt x="233" y="1"/>
                    <a:pt x="217" y="0"/>
                    <a:pt x="20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8"/>
            <p:cNvSpPr/>
            <p:nvPr/>
          </p:nvSpPr>
          <p:spPr>
            <a:xfrm>
              <a:off x="1891021" y="4658648"/>
              <a:ext cx="19211" cy="45286"/>
            </a:xfrm>
            <a:custGeom>
              <a:rect b="b" l="l" r="r" t="t"/>
              <a:pathLst>
                <a:path extrusionOk="0" h="653" w="277">
                  <a:moveTo>
                    <a:pt x="80" y="1"/>
                  </a:moveTo>
                  <a:cubicBezTo>
                    <a:pt x="43" y="1"/>
                    <a:pt x="5" y="33"/>
                    <a:pt x="0" y="101"/>
                  </a:cubicBezTo>
                  <a:lnTo>
                    <a:pt x="0" y="136"/>
                  </a:lnTo>
                  <a:cubicBezTo>
                    <a:pt x="14" y="267"/>
                    <a:pt x="70" y="267"/>
                    <a:pt x="83" y="426"/>
                  </a:cubicBezTo>
                  <a:cubicBezTo>
                    <a:pt x="89" y="571"/>
                    <a:pt x="74" y="653"/>
                    <a:pt x="93" y="653"/>
                  </a:cubicBezTo>
                  <a:cubicBezTo>
                    <a:pt x="96" y="653"/>
                    <a:pt x="100" y="651"/>
                    <a:pt x="104" y="648"/>
                  </a:cubicBezTo>
                  <a:cubicBezTo>
                    <a:pt x="277" y="482"/>
                    <a:pt x="194" y="122"/>
                    <a:pt x="132" y="32"/>
                  </a:cubicBezTo>
                  <a:lnTo>
                    <a:pt x="132" y="25"/>
                  </a:lnTo>
                  <a:cubicBezTo>
                    <a:pt x="118" y="9"/>
                    <a:pt x="99" y="1"/>
                    <a:pt x="8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8"/>
            <p:cNvSpPr/>
            <p:nvPr/>
          </p:nvSpPr>
          <p:spPr>
            <a:xfrm>
              <a:off x="1867927" y="4626193"/>
              <a:ext cx="35162" cy="40431"/>
            </a:xfrm>
            <a:custGeom>
              <a:rect b="b" l="l" r="r" t="t"/>
              <a:pathLst>
                <a:path extrusionOk="0" h="583" w="507">
                  <a:moveTo>
                    <a:pt x="96" y="1"/>
                  </a:moveTo>
                  <a:cubicBezTo>
                    <a:pt x="41" y="1"/>
                    <a:pt x="0" y="65"/>
                    <a:pt x="57" y="141"/>
                  </a:cubicBezTo>
                  <a:cubicBezTo>
                    <a:pt x="64" y="155"/>
                    <a:pt x="71" y="162"/>
                    <a:pt x="78" y="169"/>
                  </a:cubicBezTo>
                  <a:cubicBezTo>
                    <a:pt x="85" y="175"/>
                    <a:pt x="92" y="182"/>
                    <a:pt x="98" y="196"/>
                  </a:cubicBezTo>
                  <a:cubicBezTo>
                    <a:pt x="112" y="210"/>
                    <a:pt x="126" y="231"/>
                    <a:pt x="133" y="251"/>
                  </a:cubicBezTo>
                  <a:cubicBezTo>
                    <a:pt x="174" y="348"/>
                    <a:pt x="223" y="438"/>
                    <a:pt x="285" y="521"/>
                  </a:cubicBezTo>
                  <a:cubicBezTo>
                    <a:pt x="299" y="535"/>
                    <a:pt x="313" y="556"/>
                    <a:pt x="333" y="569"/>
                  </a:cubicBezTo>
                  <a:cubicBezTo>
                    <a:pt x="350" y="579"/>
                    <a:pt x="365" y="582"/>
                    <a:pt x="379" y="582"/>
                  </a:cubicBezTo>
                  <a:cubicBezTo>
                    <a:pt x="426" y="582"/>
                    <a:pt x="454" y="534"/>
                    <a:pt x="465" y="507"/>
                  </a:cubicBezTo>
                  <a:cubicBezTo>
                    <a:pt x="465" y="507"/>
                    <a:pt x="465" y="500"/>
                    <a:pt x="465" y="500"/>
                  </a:cubicBezTo>
                  <a:cubicBezTo>
                    <a:pt x="506" y="355"/>
                    <a:pt x="299" y="127"/>
                    <a:pt x="174" y="37"/>
                  </a:cubicBezTo>
                  <a:lnTo>
                    <a:pt x="161" y="23"/>
                  </a:lnTo>
                  <a:lnTo>
                    <a:pt x="133" y="10"/>
                  </a:lnTo>
                  <a:cubicBezTo>
                    <a:pt x="126" y="10"/>
                    <a:pt x="119" y="3"/>
                    <a:pt x="112" y="3"/>
                  </a:cubicBezTo>
                  <a:cubicBezTo>
                    <a:pt x="107" y="1"/>
                    <a:pt x="102" y="1"/>
                    <a:pt x="96"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8"/>
            <p:cNvSpPr/>
            <p:nvPr/>
          </p:nvSpPr>
          <p:spPr>
            <a:xfrm>
              <a:off x="1835887" y="4606983"/>
              <a:ext cx="43207" cy="29404"/>
            </a:xfrm>
            <a:custGeom>
              <a:rect b="b" l="l" r="r" t="t"/>
              <a:pathLst>
                <a:path extrusionOk="0" h="424" w="623">
                  <a:moveTo>
                    <a:pt x="109" y="0"/>
                  </a:moveTo>
                  <a:cubicBezTo>
                    <a:pt x="100" y="0"/>
                    <a:pt x="92" y="1"/>
                    <a:pt x="83" y="3"/>
                  </a:cubicBezTo>
                  <a:cubicBezTo>
                    <a:pt x="14" y="17"/>
                    <a:pt x="1" y="114"/>
                    <a:pt x="125" y="169"/>
                  </a:cubicBezTo>
                  <a:cubicBezTo>
                    <a:pt x="146" y="176"/>
                    <a:pt x="166" y="183"/>
                    <a:pt x="187" y="197"/>
                  </a:cubicBezTo>
                  <a:cubicBezTo>
                    <a:pt x="222" y="224"/>
                    <a:pt x="249" y="245"/>
                    <a:pt x="284" y="273"/>
                  </a:cubicBezTo>
                  <a:cubicBezTo>
                    <a:pt x="332" y="321"/>
                    <a:pt x="395" y="363"/>
                    <a:pt x="457" y="397"/>
                  </a:cubicBezTo>
                  <a:cubicBezTo>
                    <a:pt x="477" y="404"/>
                    <a:pt x="498" y="411"/>
                    <a:pt x="519" y="418"/>
                  </a:cubicBezTo>
                  <a:cubicBezTo>
                    <a:pt x="526" y="421"/>
                    <a:pt x="535" y="423"/>
                    <a:pt x="543" y="423"/>
                  </a:cubicBezTo>
                  <a:cubicBezTo>
                    <a:pt x="552" y="423"/>
                    <a:pt x="560" y="421"/>
                    <a:pt x="567" y="418"/>
                  </a:cubicBezTo>
                  <a:cubicBezTo>
                    <a:pt x="616" y="404"/>
                    <a:pt x="623" y="342"/>
                    <a:pt x="616" y="307"/>
                  </a:cubicBezTo>
                  <a:lnTo>
                    <a:pt x="616" y="300"/>
                  </a:lnTo>
                  <a:cubicBezTo>
                    <a:pt x="616" y="280"/>
                    <a:pt x="609" y="266"/>
                    <a:pt x="602" y="245"/>
                  </a:cubicBezTo>
                  <a:cubicBezTo>
                    <a:pt x="554" y="183"/>
                    <a:pt x="498" y="134"/>
                    <a:pt x="429" y="100"/>
                  </a:cubicBezTo>
                  <a:cubicBezTo>
                    <a:pt x="346" y="58"/>
                    <a:pt x="263" y="31"/>
                    <a:pt x="173" y="10"/>
                  </a:cubicBezTo>
                  <a:cubicBezTo>
                    <a:pt x="154" y="5"/>
                    <a:pt x="131" y="0"/>
                    <a:pt x="10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8"/>
            <p:cNvSpPr/>
            <p:nvPr/>
          </p:nvSpPr>
          <p:spPr>
            <a:xfrm>
              <a:off x="1571241" y="4590617"/>
              <a:ext cx="33705" cy="38004"/>
            </a:xfrm>
            <a:custGeom>
              <a:rect b="b" l="l" r="r" t="t"/>
              <a:pathLst>
                <a:path extrusionOk="0" h="548" w="486">
                  <a:moveTo>
                    <a:pt x="396" y="0"/>
                  </a:moveTo>
                  <a:cubicBezTo>
                    <a:pt x="389" y="0"/>
                    <a:pt x="382" y="2"/>
                    <a:pt x="374" y="4"/>
                  </a:cubicBezTo>
                  <a:lnTo>
                    <a:pt x="367" y="4"/>
                  </a:lnTo>
                  <a:cubicBezTo>
                    <a:pt x="271" y="46"/>
                    <a:pt x="1" y="301"/>
                    <a:pt x="56" y="536"/>
                  </a:cubicBezTo>
                  <a:cubicBezTo>
                    <a:pt x="59" y="544"/>
                    <a:pt x="62" y="548"/>
                    <a:pt x="66" y="548"/>
                  </a:cubicBezTo>
                  <a:cubicBezTo>
                    <a:pt x="83" y="548"/>
                    <a:pt x="116" y="477"/>
                    <a:pt x="194" y="370"/>
                  </a:cubicBezTo>
                  <a:cubicBezTo>
                    <a:pt x="291" y="232"/>
                    <a:pt x="333" y="274"/>
                    <a:pt x="423" y="170"/>
                  </a:cubicBezTo>
                  <a:cubicBezTo>
                    <a:pt x="429" y="156"/>
                    <a:pt x="436" y="149"/>
                    <a:pt x="443" y="135"/>
                  </a:cubicBezTo>
                  <a:cubicBezTo>
                    <a:pt x="486" y="63"/>
                    <a:pt x="448" y="0"/>
                    <a:pt x="39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8"/>
            <p:cNvSpPr/>
            <p:nvPr/>
          </p:nvSpPr>
          <p:spPr>
            <a:xfrm>
              <a:off x="1595722" y="4575499"/>
              <a:ext cx="45634" cy="24550"/>
            </a:xfrm>
            <a:custGeom>
              <a:rect b="b" l="l" r="r" t="t"/>
              <a:pathLst>
                <a:path extrusionOk="0" h="354" w="658">
                  <a:moveTo>
                    <a:pt x="540" y="1"/>
                  </a:moveTo>
                  <a:cubicBezTo>
                    <a:pt x="464" y="1"/>
                    <a:pt x="394" y="15"/>
                    <a:pt x="318" y="29"/>
                  </a:cubicBezTo>
                  <a:cubicBezTo>
                    <a:pt x="305" y="35"/>
                    <a:pt x="284" y="42"/>
                    <a:pt x="263" y="49"/>
                  </a:cubicBezTo>
                  <a:cubicBezTo>
                    <a:pt x="146" y="84"/>
                    <a:pt x="42" y="146"/>
                    <a:pt x="14" y="222"/>
                  </a:cubicBezTo>
                  <a:lnTo>
                    <a:pt x="14" y="229"/>
                  </a:lnTo>
                  <a:cubicBezTo>
                    <a:pt x="7" y="271"/>
                    <a:pt x="0" y="353"/>
                    <a:pt x="90" y="353"/>
                  </a:cubicBezTo>
                  <a:cubicBezTo>
                    <a:pt x="111" y="353"/>
                    <a:pt x="139" y="353"/>
                    <a:pt x="159" y="347"/>
                  </a:cubicBezTo>
                  <a:cubicBezTo>
                    <a:pt x="215" y="326"/>
                    <a:pt x="263" y="305"/>
                    <a:pt x="305" y="277"/>
                  </a:cubicBezTo>
                  <a:lnTo>
                    <a:pt x="360" y="243"/>
                  </a:lnTo>
                  <a:cubicBezTo>
                    <a:pt x="408" y="208"/>
                    <a:pt x="464" y="181"/>
                    <a:pt x="526" y="167"/>
                  </a:cubicBezTo>
                  <a:cubicBezTo>
                    <a:pt x="540" y="167"/>
                    <a:pt x="547" y="160"/>
                    <a:pt x="560" y="153"/>
                  </a:cubicBezTo>
                  <a:cubicBezTo>
                    <a:pt x="657" y="118"/>
                    <a:pt x="650" y="29"/>
                    <a:pt x="588" y="8"/>
                  </a:cubicBezTo>
                  <a:cubicBezTo>
                    <a:pt x="574" y="8"/>
                    <a:pt x="553" y="1"/>
                    <a:pt x="540"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8"/>
            <p:cNvSpPr/>
            <p:nvPr/>
          </p:nvSpPr>
          <p:spPr>
            <a:xfrm>
              <a:off x="1628317" y="4571130"/>
              <a:ext cx="50003" cy="16783"/>
            </a:xfrm>
            <a:custGeom>
              <a:rect b="b" l="l" r="r" t="t"/>
              <a:pathLst>
                <a:path extrusionOk="0" h="242" w="721">
                  <a:moveTo>
                    <a:pt x="230" y="0"/>
                  </a:moveTo>
                  <a:cubicBezTo>
                    <a:pt x="170" y="0"/>
                    <a:pt x="111" y="22"/>
                    <a:pt x="63" y="64"/>
                  </a:cubicBezTo>
                  <a:lnTo>
                    <a:pt x="56" y="71"/>
                  </a:lnTo>
                  <a:cubicBezTo>
                    <a:pt x="35" y="105"/>
                    <a:pt x="0" y="181"/>
                    <a:pt x="90" y="223"/>
                  </a:cubicBezTo>
                  <a:cubicBezTo>
                    <a:pt x="104" y="230"/>
                    <a:pt x="125" y="230"/>
                    <a:pt x="146" y="237"/>
                  </a:cubicBezTo>
                  <a:cubicBezTo>
                    <a:pt x="170" y="240"/>
                    <a:pt x="194" y="242"/>
                    <a:pt x="218" y="242"/>
                  </a:cubicBezTo>
                  <a:cubicBezTo>
                    <a:pt x="242" y="242"/>
                    <a:pt x="267" y="240"/>
                    <a:pt x="291" y="237"/>
                  </a:cubicBezTo>
                  <a:cubicBezTo>
                    <a:pt x="346" y="228"/>
                    <a:pt x="399" y="222"/>
                    <a:pt x="453" y="222"/>
                  </a:cubicBezTo>
                  <a:cubicBezTo>
                    <a:pt x="486" y="222"/>
                    <a:pt x="519" y="225"/>
                    <a:pt x="553" y="230"/>
                  </a:cubicBezTo>
                  <a:cubicBezTo>
                    <a:pt x="569" y="233"/>
                    <a:pt x="584" y="235"/>
                    <a:pt x="597" y="235"/>
                  </a:cubicBezTo>
                  <a:cubicBezTo>
                    <a:pt x="694" y="235"/>
                    <a:pt x="720" y="155"/>
                    <a:pt x="678" y="112"/>
                  </a:cubicBezTo>
                  <a:cubicBezTo>
                    <a:pt x="609" y="71"/>
                    <a:pt x="540" y="36"/>
                    <a:pt x="464" y="29"/>
                  </a:cubicBezTo>
                  <a:cubicBezTo>
                    <a:pt x="394" y="9"/>
                    <a:pt x="332" y="2"/>
                    <a:pt x="263" y="2"/>
                  </a:cubicBezTo>
                  <a:lnTo>
                    <a:pt x="256" y="2"/>
                  </a:lnTo>
                  <a:cubicBezTo>
                    <a:pt x="248" y="1"/>
                    <a:pt x="239" y="0"/>
                    <a:pt x="23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8"/>
            <p:cNvSpPr/>
            <p:nvPr/>
          </p:nvSpPr>
          <p:spPr>
            <a:xfrm>
              <a:off x="1563127" y="4563433"/>
              <a:ext cx="35162" cy="35022"/>
            </a:xfrm>
            <a:custGeom>
              <a:rect b="b" l="l" r="r" t="t"/>
              <a:pathLst>
                <a:path extrusionOk="0" h="505" w="507">
                  <a:moveTo>
                    <a:pt x="416" y="0"/>
                  </a:moveTo>
                  <a:cubicBezTo>
                    <a:pt x="411" y="0"/>
                    <a:pt x="406" y="1"/>
                    <a:pt x="401" y="2"/>
                  </a:cubicBezTo>
                  <a:lnTo>
                    <a:pt x="394" y="2"/>
                  </a:lnTo>
                  <a:cubicBezTo>
                    <a:pt x="291" y="30"/>
                    <a:pt x="0" y="258"/>
                    <a:pt x="21" y="493"/>
                  </a:cubicBezTo>
                  <a:cubicBezTo>
                    <a:pt x="23" y="501"/>
                    <a:pt x="25" y="505"/>
                    <a:pt x="30" y="505"/>
                  </a:cubicBezTo>
                  <a:cubicBezTo>
                    <a:pt x="47" y="505"/>
                    <a:pt x="91" y="441"/>
                    <a:pt x="180" y="341"/>
                  </a:cubicBezTo>
                  <a:cubicBezTo>
                    <a:pt x="291" y="216"/>
                    <a:pt x="332" y="265"/>
                    <a:pt x="429" y="168"/>
                  </a:cubicBezTo>
                  <a:cubicBezTo>
                    <a:pt x="436" y="161"/>
                    <a:pt x="443" y="147"/>
                    <a:pt x="450" y="140"/>
                  </a:cubicBezTo>
                  <a:cubicBezTo>
                    <a:pt x="507" y="65"/>
                    <a:pt x="465" y="0"/>
                    <a:pt x="41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8"/>
            <p:cNvSpPr/>
            <p:nvPr/>
          </p:nvSpPr>
          <p:spPr>
            <a:xfrm>
              <a:off x="1588509" y="4552129"/>
              <a:ext cx="46605" cy="21082"/>
            </a:xfrm>
            <a:custGeom>
              <a:rect b="b" l="l" r="r" t="t"/>
              <a:pathLst>
                <a:path extrusionOk="0" h="304" w="672">
                  <a:moveTo>
                    <a:pt x="457" y="1"/>
                  </a:moveTo>
                  <a:cubicBezTo>
                    <a:pt x="421" y="1"/>
                    <a:pt x="384" y="3"/>
                    <a:pt x="346" y="6"/>
                  </a:cubicBezTo>
                  <a:cubicBezTo>
                    <a:pt x="326" y="6"/>
                    <a:pt x="305" y="13"/>
                    <a:pt x="284" y="20"/>
                  </a:cubicBezTo>
                  <a:cubicBezTo>
                    <a:pt x="167" y="41"/>
                    <a:pt x="56" y="89"/>
                    <a:pt x="28" y="165"/>
                  </a:cubicBezTo>
                  <a:lnTo>
                    <a:pt x="28" y="172"/>
                  </a:lnTo>
                  <a:cubicBezTo>
                    <a:pt x="15" y="207"/>
                    <a:pt x="1" y="290"/>
                    <a:pt x="84" y="303"/>
                  </a:cubicBezTo>
                  <a:lnTo>
                    <a:pt x="153" y="303"/>
                  </a:lnTo>
                  <a:cubicBezTo>
                    <a:pt x="208" y="296"/>
                    <a:pt x="263" y="276"/>
                    <a:pt x="312" y="255"/>
                  </a:cubicBezTo>
                  <a:lnTo>
                    <a:pt x="367" y="227"/>
                  </a:lnTo>
                  <a:cubicBezTo>
                    <a:pt x="416" y="200"/>
                    <a:pt x="478" y="179"/>
                    <a:pt x="540" y="165"/>
                  </a:cubicBezTo>
                  <a:lnTo>
                    <a:pt x="568" y="165"/>
                  </a:lnTo>
                  <a:cubicBezTo>
                    <a:pt x="671" y="137"/>
                    <a:pt x="671" y="48"/>
                    <a:pt x="616" y="20"/>
                  </a:cubicBezTo>
                  <a:cubicBezTo>
                    <a:pt x="602" y="13"/>
                    <a:pt x="581" y="6"/>
                    <a:pt x="568" y="6"/>
                  </a:cubicBezTo>
                  <a:cubicBezTo>
                    <a:pt x="530" y="3"/>
                    <a:pt x="493" y="1"/>
                    <a:pt x="457"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8"/>
            <p:cNvSpPr/>
            <p:nvPr/>
          </p:nvSpPr>
          <p:spPr>
            <a:xfrm>
              <a:off x="1622561" y="4549285"/>
              <a:ext cx="49448" cy="18933"/>
            </a:xfrm>
            <a:custGeom>
              <a:rect b="b" l="l" r="r" t="t"/>
              <a:pathLst>
                <a:path extrusionOk="0" h="273" w="713">
                  <a:moveTo>
                    <a:pt x="225" y="0"/>
                  </a:moveTo>
                  <a:cubicBezTo>
                    <a:pt x="174" y="0"/>
                    <a:pt x="123" y="16"/>
                    <a:pt x="77" y="47"/>
                  </a:cubicBezTo>
                  <a:lnTo>
                    <a:pt x="70" y="54"/>
                  </a:lnTo>
                  <a:cubicBezTo>
                    <a:pt x="49" y="82"/>
                    <a:pt x="1" y="151"/>
                    <a:pt x="83" y="199"/>
                  </a:cubicBezTo>
                  <a:cubicBezTo>
                    <a:pt x="97" y="213"/>
                    <a:pt x="118" y="220"/>
                    <a:pt x="139" y="220"/>
                  </a:cubicBezTo>
                  <a:cubicBezTo>
                    <a:pt x="187" y="234"/>
                    <a:pt x="236" y="241"/>
                    <a:pt x="284" y="241"/>
                  </a:cubicBezTo>
                  <a:cubicBezTo>
                    <a:pt x="306" y="239"/>
                    <a:pt x="328" y="238"/>
                    <a:pt x="350" y="238"/>
                  </a:cubicBezTo>
                  <a:cubicBezTo>
                    <a:pt x="416" y="238"/>
                    <a:pt x="479" y="246"/>
                    <a:pt x="547" y="261"/>
                  </a:cubicBezTo>
                  <a:cubicBezTo>
                    <a:pt x="569" y="269"/>
                    <a:pt x="589" y="272"/>
                    <a:pt x="606" y="272"/>
                  </a:cubicBezTo>
                  <a:cubicBezTo>
                    <a:pt x="685" y="272"/>
                    <a:pt x="712" y="204"/>
                    <a:pt x="678" y="165"/>
                  </a:cubicBezTo>
                  <a:cubicBezTo>
                    <a:pt x="623" y="116"/>
                    <a:pt x="554" y="75"/>
                    <a:pt x="477" y="54"/>
                  </a:cubicBezTo>
                  <a:cubicBezTo>
                    <a:pt x="415" y="33"/>
                    <a:pt x="353" y="13"/>
                    <a:pt x="284" y="6"/>
                  </a:cubicBezTo>
                  <a:lnTo>
                    <a:pt x="277" y="6"/>
                  </a:lnTo>
                  <a:cubicBezTo>
                    <a:pt x="260" y="2"/>
                    <a:pt x="242" y="0"/>
                    <a:pt x="225"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8"/>
            <p:cNvSpPr/>
            <p:nvPr/>
          </p:nvSpPr>
          <p:spPr>
            <a:xfrm>
              <a:off x="1593295" y="4626540"/>
              <a:ext cx="27464" cy="42789"/>
            </a:xfrm>
            <a:custGeom>
              <a:rect b="b" l="l" r="r" t="t"/>
              <a:pathLst>
                <a:path extrusionOk="0" h="617" w="396">
                  <a:moveTo>
                    <a:pt x="312" y="0"/>
                  </a:moveTo>
                  <a:cubicBezTo>
                    <a:pt x="300" y="0"/>
                    <a:pt x="288" y="4"/>
                    <a:pt x="277" y="11"/>
                  </a:cubicBezTo>
                  <a:lnTo>
                    <a:pt x="270" y="18"/>
                  </a:lnTo>
                  <a:cubicBezTo>
                    <a:pt x="188" y="88"/>
                    <a:pt x="1" y="399"/>
                    <a:pt x="111" y="606"/>
                  </a:cubicBezTo>
                  <a:cubicBezTo>
                    <a:pt x="115" y="613"/>
                    <a:pt x="118" y="617"/>
                    <a:pt x="121" y="617"/>
                  </a:cubicBezTo>
                  <a:cubicBezTo>
                    <a:pt x="136" y="617"/>
                    <a:pt x="150" y="538"/>
                    <a:pt x="201" y="412"/>
                  </a:cubicBezTo>
                  <a:cubicBezTo>
                    <a:pt x="257" y="253"/>
                    <a:pt x="312" y="281"/>
                    <a:pt x="360" y="157"/>
                  </a:cubicBezTo>
                  <a:cubicBezTo>
                    <a:pt x="367" y="143"/>
                    <a:pt x="374" y="136"/>
                    <a:pt x="374" y="122"/>
                  </a:cubicBezTo>
                  <a:cubicBezTo>
                    <a:pt x="396" y="46"/>
                    <a:pt x="354" y="0"/>
                    <a:pt x="31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8"/>
            <p:cNvSpPr/>
            <p:nvPr/>
          </p:nvSpPr>
          <p:spPr>
            <a:xfrm>
              <a:off x="1612020" y="4602406"/>
              <a:ext cx="40849" cy="32872"/>
            </a:xfrm>
            <a:custGeom>
              <a:rect b="b" l="l" r="r" t="t"/>
              <a:pathLst>
                <a:path extrusionOk="0" h="474" w="589">
                  <a:moveTo>
                    <a:pt x="491" y="0"/>
                  </a:moveTo>
                  <a:cubicBezTo>
                    <a:pt x="471" y="0"/>
                    <a:pt x="457" y="0"/>
                    <a:pt x="436" y="7"/>
                  </a:cubicBezTo>
                  <a:cubicBezTo>
                    <a:pt x="422" y="7"/>
                    <a:pt x="408" y="14"/>
                    <a:pt x="394" y="21"/>
                  </a:cubicBezTo>
                  <a:cubicBezTo>
                    <a:pt x="374" y="28"/>
                    <a:pt x="360" y="35"/>
                    <a:pt x="339" y="41"/>
                  </a:cubicBezTo>
                  <a:cubicBezTo>
                    <a:pt x="194" y="104"/>
                    <a:pt x="7" y="235"/>
                    <a:pt x="0" y="366"/>
                  </a:cubicBezTo>
                  <a:lnTo>
                    <a:pt x="0" y="373"/>
                  </a:lnTo>
                  <a:cubicBezTo>
                    <a:pt x="0" y="404"/>
                    <a:pt x="17" y="473"/>
                    <a:pt x="79" y="473"/>
                  </a:cubicBezTo>
                  <a:cubicBezTo>
                    <a:pt x="87" y="473"/>
                    <a:pt x="95" y="472"/>
                    <a:pt x="104" y="470"/>
                  </a:cubicBezTo>
                  <a:cubicBezTo>
                    <a:pt x="125" y="463"/>
                    <a:pt x="146" y="449"/>
                    <a:pt x="166" y="442"/>
                  </a:cubicBezTo>
                  <a:cubicBezTo>
                    <a:pt x="249" y="380"/>
                    <a:pt x="318" y="311"/>
                    <a:pt x="381" y="235"/>
                  </a:cubicBezTo>
                  <a:cubicBezTo>
                    <a:pt x="394" y="221"/>
                    <a:pt x="415" y="207"/>
                    <a:pt x="429" y="194"/>
                  </a:cubicBezTo>
                  <a:cubicBezTo>
                    <a:pt x="443" y="187"/>
                    <a:pt x="457" y="173"/>
                    <a:pt x="471" y="166"/>
                  </a:cubicBezTo>
                  <a:cubicBezTo>
                    <a:pt x="484" y="159"/>
                    <a:pt x="491" y="152"/>
                    <a:pt x="498" y="152"/>
                  </a:cubicBezTo>
                  <a:cubicBezTo>
                    <a:pt x="588" y="83"/>
                    <a:pt x="553" y="0"/>
                    <a:pt x="49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8"/>
            <p:cNvSpPr/>
            <p:nvPr/>
          </p:nvSpPr>
          <p:spPr>
            <a:xfrm>
              <a:off x="1639830" y="4593114"/>
              <a:ext cx="48477" cy="19903"/>
            </a:xfrm>
            <a:custGeom>
              <a:rect b="b" l="l" r="r" t="t"/>
              <a:pathLst>
                <a:path extrusionOk="0" h="287" w="699">
                  <a:moveTo>
                    <a:pt x="453" y="0"/>
                  </a:moveTo>
                  <a:cubicBezTo>
                    <a:pt x="434" y="0"/>
                    <a:pt x="414" y="1"/>
                    <a:pt x="394" y="3"/>
                  </a:cubicBezTo>
                  <a:cubicBezTo>
                    <a:pt x="249" y="17"/>
                    <a:pt x="83" y="58"/>
                    <a:pt x="35" y="148"/>
                  </a:cubicBezTo>
                  <a:cubicBezTo>
                    <a:pt x="35" y="148"/>
                    <a:pt x="35" y="155"/>
                    <a:pt x="35" y="155"/>
                  </a:cubicBezTo>
                  <a:cubicBezTo>
                    <a:pt x="21" y="182"/>
                    <a:pt x="0" y="272"/>
                    <a:pt x="97" y="286"/>
                  </a:cubicBezTo>
                  <a:lnTo>
                    <a:pt x="159" y="286"/>
                  </a:lnTo>
                  <a:cubicBezTo>
                    <a:pt x="311" y="265"/>
                    <a:pt x="401" y="182"/>
                    <a:pt x="526" y="169"/>
                  </a:cubicBezTo>
                  <a:lnTo>
                    <a:pt x="546" y="169"/>
                  </a:lnTo>
                  <a:cubicBezTo>
                    <a:pt x="678" y="162"/>
                    <a:pt x="699" y="65"/>
                    <a:pt x="643" y="30"/>
                  </a:cubicBezTo>
                  <a:lnTo>
                    <a:pt x="636" y="30"/>
                  </a:lnTo>
                  <a:cubicBezTo>
                    <a:pt x="578" y="9"/>
                    <a:pt x="516" y="0"/>
                    <a:pt x="453"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8"/>
            <p:cNvSpPr/>
            <p:nvPr/>
          </p:nvSpPr>
          <p:spPr>
            <a:xfrm>
              <a:off x="1624503" y="4658648"/>
              <a:ext cx="18725" cy="45286"/>
            </a:xfrm>
            <a:custGeom>
              <a:rect b="b" l="l" r="r" t="t"/>
              <a:pathLst>
                <a:path extrusionOk="0" h="653" w="270">
                  <a:moveTo>
                    <a:pt x="190" y="1"/>
                  </a:moveTo>
                  <a:cubicBezTo>
                    <a:pt x="171" y="1"/>
                    <a:pt x="152" y="9"/>
                    <a:pt x="138" y="25"/>
                  </a:cubicBezTo>
                  <a:lnTo>
                    <a:pt x="138" y="32"/>
                  </a:lnTo>
                  <a:cubicBezTo>
                    <a:pt x="76" y="122"/>
                    <a:pt x="0" y="482"/>
                    <a:pt x="173" y="648"/>
                  </a:cubicBezTo>
                  <a:cubicBezTo>
                    <a:pt x="177" y="651"/>
                    <a:pt x="179" y="653"/>
                    <a:pt x="182" y="653"/>
                  </a:cubicBezTo>
                  <a:cubicBezTo>
                    <a:pt x="197" y="653"/>
                    <a:pt x="188" y="571"/>
                    <a:pt x="194" y="426"/>
                  </a:cubicBezTo>
                  <a:cubicBezTo>
                    <a:pt x="194" y="267"/>
                    <a:pt x="256" y="267"/>
                    <a:pt x="270" y="136"/>
                  </a:cubicBezTo>
                  <a:cubicBezTo>
                    <a:pt x="270" y="122"/>
                    <a:pt x="270" y="108"/>
                    <a:pt x="270" y="101"/>
                  </a:cubicBezTo>
                  <a:cubicBezTo>
                    <a:pt x="265" y="33"/>
                    <a:pt x="227" y="1"/>
                    <a:pt x="19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8"/>
            <p:cNvSpPr/>
            <p:nvPr/>
          </p:nvSpPr>
          <p:spPr>
            <a:xfrm>
              <a:off x="1631161" y="4626193"/>
              <a:ext cx="35231" cy="40431"/>
            </a:xfrm>
            <a:custGeom>
              <a:rect b="b" l="l" r="r" t="t"/>
              <a:pathLst>
                <a:path extrusionOk="0" h="583" w="508">
                  <a:moveTo>
                    <a:pt x="411" y="1"/>
                  </a:moveTo>
                  <a:cubicBezTo>
                    <a:pt x="406" y="1"/>
                    <a:pt x="400" y="1"/>
                    <a:pt x="395" y="3"/>
                  </a:cubicBezTo>
                  <a:cubicBezTo>
                    <a:pt x="388" y="3"/>
                    <a:pt x="381" y="10"/>
                    <a:pt x="374" y="10"/>
                  </a:cubicBezTo>
                  <a:lnTo>
                    <a:pt x="347" y="23"/>
                  </a:lnTo>
                  <a:cubicBezTo>
                    <a:pt x="347" y="30"/>
                    <a:pt x="340" y="30"/>
                    <a:pt x="333" y="37"/>
                  </a:cubicBezTo>
                  <a:cubicBezTo>
                    <a:pt x="208" y="127"/>
                    <a:pt x="1" y="355"/>
                    <a:pt x="42" y="500"/>
                  </a:cubicBezTo>
                  <a:lnTo>
                    <a:pt x="42" y="507"/>
                  </a:lnTo>
                  <a:cubicBezTo>
                    <a:pt x="53" y="534"/>
                    <a:pt x="81" y="582"/>
                    <a:pt x="129" y="582"/>
                  </a:cubicBezTo>
                  <a:cubicBezTo>
                    <a:pt x="142" y="582"/>
                    <a:pt x="157" y="579"/>
                    <a:pt x="174" y="569"/>
                  </a:cubicBezTo>
                  <a:cubicBezTo>
                    <a:pt x="195" y="556"/>
                    <a:pt x="208" y="535"/>
                    <a:pt x="222" y="521"/>
                  </a:cubicBezTo>
                  <a:cubicBezTo>
                    <a:pt x="284" y="438"/>
                    <a:pt x="333" y="348"/>
                    <a:pt x="374" y="251"/>
                  </a:cubicBezTo>
                  <a:cubicBezTo>
                    <a:pt x="381" y="231"/>
                    <a:pt x="395" y="210"/>
                    <a:pt x="409" y="196"/>
                  </a:cubicBezTo>
                  <a:lnTo>
                    <a:pt x="430" y="169"/>
                  </a:lnTo>
                  <a:cubicBezTo>
                    <a:pt x="436" y="162"/>
                    <a:pt x="443" y="155"/>
                    <a:pt x="450" y="141"/>
                  </a:cubicBezTo>
                  <a:cubicBezTo>
                    <a:pt x="507" y="65"/>
                    <a:pt x="466" y="1"/>
                    <a:pt x="411"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8"/>
            <p:cNvSpPr/>
            <p:nvPr/>
          </p:nvSpPr>
          <p:spPr>
            <a:xfrm>
              <a:off x="1655156" y="4606983"/>
              <a:ext cx="43207" cy="29404"/>
            </a:xfrm>
            <a:custGeom>
              <a:rect b="b" l="l" r="r" t="t"/>
              <a:pathLst>
                <a:path extrusionOk="0" h="424" w="623">
                  <a:moveTo>
                    <a:pt x="514" y="0"/>
                  </a:moveTo>
                  <a:cubicBezTo>
                    <a:pt x="492" y="0"/>
                    <a:pt x="469" y="5"/>
                    <a:pt x="450" y="10"/>
                  </a:cubicBezTo>
                  <a:cubicBezTo>
                    <a:pt x="312" y="38"/>
                    <a:pt x="97" y="128"/>
                    <a:pt x="28" y="245"/>
                  </a:cubicBezTo>
                  <a:cubicBezTo>
                    <a:pt x="14" y="266"/>
                    <a:pt x="7" y="280"/>
                    <a:pt x="7" y="300"/>
                  </a:cubicBezTo>
                  <a:lnTo>
                    <a:pt x="7" y="307"/>
                  </a:lnTo>
                  <a:cubicBezTo>
                    <a:pt x="1" y="342"/>
                    <a:pt x="7" y="404"/>
                    <a:pt x="56" y="418"/>
                  </a:cubicBezTo>
                  <a:cubicBezTo>
                    <a:pt x="63" y="421"/>
                    <a:pt x="71" y="423"/>
                    <a:pt x="80" y="423"/>
                  </a:cubicBezTo>
                  <a:cubicBezTo>
                    <a:pt x="89" y="423"/>
                    <a:pt x="97" y="421"/>
                    <a:pt x="104" y="418"/>
                  </a:cubicBezTo>
                  <a:cubicBezTo>
                    <a:pt x="125" y="411"/>
                    <a:pt x="146" y="404"/>
                    <a:pt x="166" y="397"/>
                  </a:cubicBezTo>
                  <a:cubicBezTo>
                    <a:pt x="284" y="342"/>
                    <a:pt x="353" y="252"/>
                    <a:pt x="436" y="197"/>
                  </a:cubicBezTo>
                  <a:cubicBezTo>
                    <a:pt x="457" y="183"/>
                    <a:pt x="478" y="176"/>
                    <a:pt x="498" y="169"/>
                  </a:cubicBezTo>
                  <a:cubicBezTo>
                    <a:pt x="623" y="114"/>
                    <a:pt x="609" y="17"/>
                    <a:pt x="540" y="3"/>
                  </a:cubicBezTo>
                  <a:cubicBezTo>
                    <a:pt x="532" y="1"/>
                    <a:pt x="523" y="0"/>
                    <a:pt x="51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8"/>
            <p:cNvSpPr/>
            <p:nvPr/>
          </p:nvSpPr>
          <p:spPr>
            <a:xfrm>
              <a:off x="1646557" y="4462877"/>
              <a:ext cx="242110" cy="206663"/>
            </a:xfrm>
            <a:custGeom>
              <a:rect b="b" l="l" r="r" t="t"/>
              <a:pathLst>
                <a:path extrusionOk="0" h="2980" w="3491">
                  <a:moveTo>
                    <a:pt x="1708" y="1"/>
                  </a:moveTo>
                  <a:cubicBezTo>
                    <a:pt x="1625" y="1"/>
                    <a:pt x="1549" y="7"/>
                    <a:pt x="1466" y="21"/>
                  </a:cubicBezTo>
                  <a:cubicBezTo>
                    <a:pt x="1334" y="35"/>
                    <a:pt x="1203" y="70"/>
                    <a:pt x="1078" y="111"/>
                  </a:cubicBezTo>
                  <a:cubicBezTo>
                    <a:pt x="816" y="201"/>
                    <a:pt x="574" y="346"/>
                    <a:pt x="367" y="540"/>
                  </a:cubicBezTo>
                  <a:lnTo>
                    <a:pt x="360" y="547"/>
                  </a:lnTo>
                  <a:cubicBezTo>
                    <a:pt x="297" y="609"/>
                    <a:pt x="235" y="678"/>
                    <a:pt x="187" y="754"/>
                  </a:cubicBezTo>
                  <a:cubicBezTo>
                    <a:pt x="159" y="789"/>
                    <a:pt x="138" y="830"/>
                    <a:pt x="118" y="865"/>
                  </a:cubicBezTo>
                  <a:cubicBezTo>
                    <a:pt x="104" y="892"/>
                    <a:pt x="90" y="927"/>
                    <a:pt x="76" y="954"/>
                  </a:cubicBezTo>
                  <a:cubicBezTo>
                    <a:pt x="69" y="961"/>
                    <a:pt x="62" y="975"/>
                    <a:pt x="62" y="982"/>
                  </a:cubicBezTo>
                  <a:cubicBezTo>
                    <a:pt x="28" y="1072"/>
                    <a:pt x="7" y="1169"/>
                    <a:pt x="0" y="1259"/>
                  </a:cubicBezTo>
                  <a:lnTo>
                    <a:pt x="0" y="1335"/>
                  </a:lnTo>
                  <a:cubicBezTo>
                    <a:pt x="0" y="1362"/>
                    <a:pt x="0" y="1390"/>
                    <a:pt x="0" y="1418"/>
                  </a:cubicBezTo>
                  <a:lnTo>
                    <a:pt x="0" y="1424"/>
                  </a:lnTo>
                  <a:cubicBezTo>
                    <a:pt x="0" y="1445"/>
                    <a:pt x="7" y="1466"/>
                    <a:pt x="7" y="1494"/>
                  </a:cubicBezTo>
                  <a:cubicBezTo>
                    <a:pt x="14" y="1514"/>
                    <a:pt x="14" y="1542"/>
                    <a:pt x="21" y="1570"/>
                  </a:cubicBezTo>
                  <a:cubicBezTo>
                    <a:pt x="42" y="1646"/>
                    <a:pt x="62" y="1722"/>
                    <a:pt x="97" y="1798"/>
                  </a:cubicBezTo>
                  <a:cubicBezTo>
                    <a:pt x="111" y="1832"/>
                    <a:pt x="125" y="1867"/>
                    <a:pt x="145" y="1901"/>
                  </a:cubicBezTo>
                  <a:cubicBezTo>
                    <a:pt x="180" y="1971"/>
                    <a:pt x="221" y="2040"/>
                    <a:pt x="263" y="2102"/>
                  </a:cubicBezTo>
                  <a:cubicBezTo>
                    <a:pt x="284" y="2130"/>
                    <a:pt x="304" y="2157"/>
                    <a:pt x="325" y="2185"/>
                  </a:cubicBezTo>
                  <a:cubicBezTo>
                    <a:pt x="367" y="2240"/>
                    <a:pt x="408" y="2295"/>
                    <a:pt x="456" y="2351"/>
                  </a:cubicBezTo>
                  <a:lnTo>
                    <a:pt x="470" y="2358"/>
                  </a:lnTo>
                  <a:cubicBezTo>
                    <a:pt x="581" y="2482"/>
                    <a:pt x="698" y="2586"/>
                    <a:pt x="837" y="2676"/>
                  </a:cubicBezTo>
                  <a:cubicBezTo>
                    <a:pt x="1092" y="2855"/>
                    <a:pt x="1396" y="2966"/>
                    <a:pt x="1708" y="2980"/>
                  </a:cubicBezTo>
                  <a:lnTo>
                    <a:pt x="1742" y="2980"/>
                  </a:lnTo>
                  <a:cubicBezTo>
                    <a:pt x="2039" y="2966"/>
                    <a:pt x="2323" y="2876"/>
                    <a:pt x="2572" y="2717"/>
                  </a:cubicBezTo>
                  <a:lnTo>
                    <a:pt x="2634" y="2676"/>
                  </a:lnTo>
                  <a:cubicBezTo>
                    <a:pt x="2772" y="2586"/>
                    <a:pt x="2903" y="2482"/>
                    <a:pt x="3014" y="2358"/>
                  </a:cubicBezTo>
                  <a:cubicBezTo>
                    <a:pt x="3069" y="2302"/>
                    <a:pt x="3118" y="2247"/>
                    <a:pt x="3159" y="2185"/>
                  </a:cubicBezTo>
                  <a:cubicBezTo>
                    <a:pt x="3180" y="2157"/>
                    <a:pt x="3201" y="2130"/>
                    <a:pt x="3221" y="2102"/>
                  </a:cubicBezTo>
                  <a:cubicBezTo>
                    <a:pt x="3270" y="2033"/>
                    <a:pt x="3304" y="1971"/>
                    <a:pt x="3346" y="1895"/>
                  </a:cubicBezTo>
                  <a:cubicBezTo>
                    <a:pt x="3360" y="1860"/>
                    <a:pt x="3373" y="1825"/>
                    <a:pt x="3394" y="1791"/>
                  </a:cubicBezTo>
                  <a:cubicBezTo>
                    <a:pt x="3422" y="1722"/>
                    <a:pt x="3449" y="1646"/>
                    <a:pt x="3463" y="1563"/>
                  </a:cubicBezTo>
                  <a:cubicBezTo>
                    <a:pt x="3470" y="1542"/>
                    <a:pt x="3477" y="1507"/>
                    <a:pt x="3484" y="1487"/>
                  </a:cubicBezTo>
                  <a:cubicBezTo>
                    <a:pt x="3491" y="1466"/>
                    <a:pt x="3491" y="1452"/>
                    <a:pt x="3491" y="1431"/>
                  </a:cubicBezTo>
                  <a:cubicBezTo>
                    <a:pt x="3491" y="1431"/>
                    <a:pt x="3491" y="1424"/>
                    <a:pt x="3491" y="1424"/>
                  </a:cubicBezTo>
                  <a:cubicBezTo>
                    <a:pt x="3491" y="1424"/>
                    <a:pt x="3491" y="1418"/>
                    <a:pt x="3491" y="1418"/>
                  </a:cubicBezTo>
                  <a:lnTo>
                    <a:pt x="3491" y="1335"/>
                  </a:lnTo>
                  <a:cubicBezTo>
                    <a:pt x="3491" y="1314"/>
                    <a:pt x="3484" y="1286"/>
                    <a:pt x="3491" y="1265"/>
                  </a:cubicBezTo>
                  <a:cubicBezTo>
                    <a:pt x="3484" y="1176"/>
                    <a:pt x="3463" y="1079"/>
                    <a:pt x="3422" y="989"/>
                  </a:cubicBezTo>
                  <a:lnTo>
                    <a:pt x="3415" y="961"/>
                  </a:lnTo>
                  <a:cubicBezTo>
                    <a:pt x="3401" y="934"/>
                    <a:pt x="3387" y="906"/>
                    <a:pt x="3366" y="871"/>
                  </a:cubicBezTo>
                  <a:cubicBezTo>
                    <a:pt x="3346" y="837"/>
                    <a:pt x="3325" y="795"/>
                    <a:pt x="3304" y="761"/>
                  </a:cubicBezTo>
                  <a:cubicBezTo>
                    <a:pt x="3249" y="685"/>
                    <a:pt x="3194" y="616"/>
                    <a:pt x="3125" y="554"/>
                  </a:cubicBezTo>
                  <a:lnTo>
                    <a:pt x="3118" y="547"/>
                  </a:lnTo>
                  <a:cubicBezTo>
                    <a:pt x="2910" y="353"/>
                    <a:pt x="2675" y="208"/>
                    <a:pt x="2406" y="118"/>
                  </a:cubicBezTo>
                  <a:lnTo>
                    <a:pt x="2371" y="111"/>
                  </a:lnTo>
                  <a:cubicBezTo>
                    <a:pt x="2261" y="70"/>
                    <a:pt x="2143" y="42"/>
                    <a:pt x="2019" y="21"/>
                  </a:cubicBezTo>
                  <a:cubicBezTo>
                    <a:pt x="1929" y="7"/>
                    <a:pt x="1839" y="1"/>
                    <a:pt x="174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8"/>
            <p:cNvSpPr/>
            <p:nvPr/>
          </p:nvSpPr>
          <p:spPr>
            <a:xfrm>
              <a:off x="1869453" y="4491171"/>
              <a:ext cx="60475" cy="70252"/>
            </a:xfrm>
            <a:custGeom>
              <a:rect b="b" l="l" r="r" t="t"/>
              <a:pathLst>
                <a:path extrusionOk="0" h="1013" w="872">
                  <a:moveTo>
                    <a:pt x="623" y="0"/>
                  </a:moveTo>
                  <a:cubicBezTo>
                    <a:pt x="574" y="0"/>
                    <a:pt x="526" y="28"/>
                    <a:pt x="484" y="69"/>
                  </a:cubicBezTo>
                  <a:cubicBezTo>
                    <a:pt x="477" y="76"/>
                    <a:pt x="464" y="90"/>
                    <a:pt x="457" y="104"/>
                  </a:cubicBezTo>
                  <a:cubicBezTo>
                    <a:pt x="450" y="111"/>
                    <a:pt x="436" y="125"/>
                    <a:pt x="429" y="132"/>
                  </a:cubicBezTo>
                  <a:cubicBezTo>
                    <a:pt x="298" y="298"/>
                    <a:pt x="270" y="422"/>
                    <a:pt x="194" y="546"/>
                  </a:cubicBezTo>
                  <a:cubicBezTo>
                    <a:pt x="180" y="567"/>
                    <a:pt x="166" y="588"/>
                    <a:pt x="152" y="602"/>
                  </a:cubicBezTo>
                  <a:lnTo>
                    <a:pt x="146" y="609"/>
                  </a:lnTo>
                  <a:cubicBezTo>
                    <a:pt x="132" y="629"/>
                    <a:pt x="118" y="650"/>
                    <a:pt x="97" y="671"/>
                  </a:cubicBezTo>
                  <a:cubicBezTo>
                    <a:pt x="21" y="726"/>
                    <a:pt x="0" y="837"/>
                    <a:pt x="56" y="920"/>
                  </a:cubicBezTo>
                  <a:cubicBezTo>
                    <a:pt x="83" y="961"/>
                    <a:pt x="118" y="989"/>
                    <a:pt x="166" y="1003"/>
                  </a:cubicBezTo>
                  <a:cubicBezTo>
                    <a:pt x="181" y="1008"/>
                    <a:pt x="196" y="1012"/>
                    <a:pt x="210" y="1012"/>
                  </a:cubicBezTo>
                  <a:cubicBezTo>
                    <a:pt x="216" y="1012"/>
                    <a:pt x="222" y="1012"/>
                    <a:pt x="229" y="1010"/>
                  </a:cubicBezTo>
                  <a:cubicBezTo>
                    <a:pt x="242" y="1010"/>
                    <a:pt x="256" y="1010"/>
                    <a:pt x="270" y="1003"/>
                  </a:cubicBezTo>
                  <a:cubicBezTo>
                    <a:pt x="284" y="1003"/>
                    <a:pt x="298" y="996"/>
                    <a:pt x="311" y="989"/>
                  </a:cubicBezTo>
                  <a:lnTo>
                    <a:pt x="318" y="989"/>
                  </a:lnTo>
                  <a:cubicBezTo>
                    <a:pt x="367" y="975"/>
                    <a:pt x="408" y="954"/>
                    <a:pt x="443" y="934"/>
                  </a:cubicBezTo>
                  <a:lnTo>
                    <a:pt x="519" y="885"/>
                  </a:lnTo>
                  <a:lnTo>
                    <a:pt x="526" y="878"/>
                  </a:lnTo>
                  <a:cubicBezTo>
                    <a:pt x="574" y="844"/>
                    <a:pt x="629" y="802"/>
                    <a:pt x="671" y="761"/>
                  </a:cubicBezTo>
                  <a:cubicBezTo>
                    <a:pt x="692" y="733"/>
                    <a:pt x="712" y="712"/>
                    <a:pt x="733" y="692"/>
                  </a:cubicBezTo>
                  <a:cubicBezTo>
                    <a:pt x="816" y="602"/>
                    <a:pt x="864" y="484"/>
                    <a:pt x="871" y="360"/>
                  </a:cubicBezTo>
                  <a:cubicBezTo>
                    <a:pt x="871" y="305"/>
                    <a:pt x="864" y="249"/>
                    <a:pt x="844" y="201"/>
                  </a:cubicBezTo>
                  <a:cubicBezTo>
                    <a:pt x="823" y="166"/>
                    <a:pt x="809" y="132"/>
                    <a:pt x="782" y="97"/>
                  </a:cubicBezTo>
                  <a:cubicBezTo>
                    <a:pt x="761" y="63"/>
                    <a:pt x="733" y="35"/>
                    <a:pt x="699" y="21"/>
                  </a:cubicBezTo>
                  <a:cubicBezTo>
                    <a:pt x="678" y="7"/>
                    <a:pt x="650" y="0"/>
                    <a:pt x="623"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8"/>
            <p:cNvSpPr/>
            <p:nvPr/>
          </p:nvSpPr>
          <p:spPr>
            <a:xfrm>
              <a:off x="1901563" y="4442281"/>
              <a:ext cx="32180" cy="62554"/>
            </a:xfrm>
            <a:custGeom>
              <a:rect b="b" l="l" r="r" t="t"/>
              <a:pathLst>
                <a:path extrusionOk="0" h="902" w="464">
                  <a:moveTo>
                    <a:pt x="118" y="0"/>
                  </a:moveTo>
                  <a:cubicBezTo>
                    <a:pt x="97" y="7"/>
                    <a:pt x="77" y="14"/>
                    <a:pt x="63" y="28"/>
                  </a:cubicBezTo>
                  <a:cubicBezTo>
                    <a:pt x="21" y="63"/>
                    <a:pt x="1" y="118"/>
                    <a:pt x="1" y="173"/>
                  </a:cubicBezTo>
                  <a:lnTo>
                    <a:pt x="1" y="201"/>
                  </a:lnTo>
                  <a:cubicBezTo>
                    <a:pt x="1" y="228"/>
                    <a:pt x="1" y="256"/>
                    <a:pt x="1" y="291"/>
                  </a:cubicBezTo>
                  <a:cubicBezTo>
                    <a:pt x="7" y="429"/>
                    <a:pt x="42" y="519"/>
                    <a:pt x="35" y="643"/>
                  </a:cubicBezTo>
                  <a:cubicBezTo>
                    <a:pt x="35" y="664"/>
                    <a:pt x="28" y="685"/>
                    <a:pt x="28" y="705"/>
                  </a:cubicBezTo>
                  <a:cubicBezTo>
                    <a:pt x="28" y="726"/>
                    <a:pt x="28" y="747"/>
                    <a:pt x="28" y="774"/>
                  </a:cubicBezTo>
                  <a:cubicBezTo>
                    <a:pt x="39" y="847"/>
                    <a:pt x="105" y="902"/>
                    <a:pt x="177" y="902"/>
                  </a:cubicBezTo>
                  <a:cubicBezTo>
                    <a:pt x="194" y="902"/>
                    <a:pt x="211" y="899"/>
                    <a:pt x="229" y="892"/>
                  </a:cubicBezTo>
                  <a:cubicBezTo>
                    <a:pt x="249" y="885"/>
                    <a:pt x="263" y="878"/>
                    <a:pt x="277" y="864"/>
                  </a:cubicBezTo>
                  <a:cubicBezTo>
                    <a:pt x="298" y="851"/>
                    <a:pt x="312" y="837"/>
                    <a:pt x="325" y="816"/>
                  </a:cubicBezTo>
                  <a:lnTo>
                    <a:pt x="325" y="809"/>
                  </a:lnTo>
                  <a:cubicBezTo>
                    <a:pt x="381" y="712"/>
                    <a:pt x="422" y="609"/>
                    <a:pt x="443" y="498"/>
                  </a:cubicBezTo>
                  <a:cubicBezTo>
                    <a:pt x="443" y="470"/>
                    <a:pt x="450" y="450"/>
                    <a:pt x="450" y="422"/>
                  </a:cubicBezTo>
                  <a:cubicBezTo>
                    <a:pt x="464" y="325"/>
                    <a:pt x="443" y="228"/>
                    <a:pt x="395" y="145"/>
                  </a:cubicBezTo>
                  <a:cubicBezTo>
                    <a:pt x="388" y="139"/>
                    <a:pt x="381" y="125"/>
                    <a:pt x="367" y="118"/>
                  </a:cubicBezTo>
                  <a:cubicBezTo>
                    <a:pt x="346" y="90"/>
                    <a:pt x="325" y="69"/>
                    <a:pt x="298" y="56"/>
                  </a:cubicBezTo>
                  <a:cubicBezTo>
                    <a:pt x="242" y="21"/>
                    <a:pt x="180" y="0"/>
                    <a:pt x="118"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8"/>
            <p:cNvSpPr/>
            <p:nvPr/>
          </p:nvSpPr>
          <p:spPr>
            <a:xfrm>
              <a:off x="1814596" y="4352821"/>
              <a:ext cx="83223" cy="83705"/>
            </a:xfrm>
            <a:custGeom>
              <a:rect b="b" l="l" r="r" t="t"/>
              <a:pathLst>
                <a:path extrusionOk="0" h="1207" w="1200">
                  <a:moveTo>
                    <a:pt x="106" y="1"/>
                  </a:moveTo>
                  <a:cubicBezTo>
                    <a:pt x="1" y="1"/>
                    <a:pt x="44" y="560"/>
                    <a:pt x="515" y="993"/>
                  </a:cubicBezTo>
                  <a:cubicBezTo>
                    <a:pt x="543" y="1021"/>
                    <a:pt x="570" y="1041"/>
                    <a:pt x="605" y="1069"/>
                  </a:cubicBezTo>
                  <a:cubicBezTo>
                    <a:pt x="612" y="1076"/>
                    <a:pt x="612" y="1083"/>
                    <a:pt x="619" y="1083"/>
                  </a:cubicBezTo>
                  <a:cubicBezTo>
                    <a:pt x="632" y="1090"/>
                    <a:pt x="639" y="1097"/>
                    <a:pt x="646" y="1104"/>
                  </a:cubicBezTo>
                  <a:lnTo>
                    <a:pt x="736" y="1166"/>
                  </a:lnTo>
                  <a:cubicBezTo>
                    <a:pt x="782" y="1193"/>
                    <a:pt x="835" y="1207"/>
                    <a:pt x="888" y="1207"/>
                  </a:cubicBezTo>
                  <a:cubicBezTo>
                    <a:pt x="930" y="1207"/>
                    <a:pt x="973" y="1198"/>
                    <a:pt x="1013" y="1180"/>
                  </a:cubicBezTo>
                  <a:cubicBezTo>
                    <a:pt x="1130" y="1124"/>
                    <a:pt x="1199" y="993"/>
                    <a:pt x="1172" y="862"/>
                  </a:cubicBezTo>
                  <a:cubicBezTo>
                    <a:pt x="1158" y="806"/>
                    <a:pt x="1123" y="765"/>
                    <a:pt x="1068" y="744"/>
                  </a:cubicBezTo>
                  <a:cubicBezTo>
                    <a:pt x="1026" y="730"/>
                    <a:pt x="978" y="723"/>
                    <a:pt x="930" y="723"/>
                  </a:cubicBezTo>
                  <a:cubicBezTo>
                    <a:pt x="916" y="720"/>
                    <a:pt x="904" y="718"/>
                    <a:pt x="892" y="718"/>
                  </a:cubicBezTo>
                  <a:cubicBezTo>
                    <a:pt x="880" y="718"/>
                    <a:pt x="867" y="720"/>
                    <a:pt x="854" y="723"/>
                  </a:cubicBezTo>
                  <a:cubicBezTo>
                    <a:pt x="736" y="696"/>
                    <a:pt x="626" y="641"/>
                    <a:pt x="529" y="565"/>
                  </a:cubicBezTo>
                  <a:cubicBezTo>
                    <a:pt x="142" y="274"/>
                    <a:pt x="204" y="74"/>
                    <a:pt x="142" y="18"/>
                  </a:cubicBezTo>
                  <a:cubicBezTo>
                    <a:pt x="128" y="6"/>
                    <a:pt x="116" y="1"/>
                    <a:pt x="106"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8"/>
            <p:cNvSpPr/>
            <p:nvPr/>
          </p:nvSpPr>
          <p:spPr>
            <a:xfrm>
              <a:off x="1805996" y="4328272"/>
              <a:ext cx="142173" cy="134262"/>
            </a:xfrm>
            <a:custGeom>
              <a:rect b="b" l="l" r="r" t="t"/>
              <a:pathLst>
                <a:path extrusionOk="0" h="1936" w="2050">
                  <a:moveTo>
                    <a:pt x="332" y="1"/>
                  </a:moveTo>
                  <a:cubicBezTo>
                    <a:pt x="116" y="1"/>
                    <a:pt x="0" y="66"/>
                    <a:pt x="86" y="130"/>
                  </a:cubicBezTo>
                  <a:cubicBezTo>
                    <a:pt x="162" y="186"/>
                    <a:pt x="376" y="68"/>
                    <a:pt x="791" y="435"/>
                  </a:cubicBezTo>
                  <a:cubicBezTo>
                    <a:pt x="1088" y="711"/>
                    <a:pt x="1095" y="932"/>
                    <a:pt x="1047" y="1071"/>
                  </a:cubicBezTo>
                  <a:cubicBezTo>
                    <a:pt x="1047" y="1077"/>
                    <a:pt x="1047" y="1077"/>
                    <a:pt x="1047" y="1084"/>
                  </a:cubicBezTo>
                  <a:cubicBezTo>
                    <a:pt x="1033" y="1119"/>
                    <a:pt x="1012" y="1154"/>
                    <a:pt x="991" y="1188"/>
                  </a:cubicBezTo>
                  <a:cubicBezTo>
                    <a:pt x="884" y="1306"/>
                    <a:pt x="822" y="1335"/>
                    <a:pt x="782" y="1335"/>
                  </a:cubicBezTo>
                  <a:cubicBezTo>
                    <a:pt x="741" y="1335"/>
                    <a:pt x="721" y="1305"/>
                    <a:pt x="698" y="1305"/>
                  </a:cubicBezTo>
                  <a:cubicBezTo>
                    <a:pt x="697" y="1305"/>
                    <a:pt x="695" y="1305"/>
                    <a:pt x="694" y="1306"/>
                  </a:cubicBezTo>
                  <a:cubicBezTo>
                    <a:pt x="667" y="1306"/>
                    <a:pt x="646" y="1319"/>
                    <a:pt x="639" y="1347"/>
                  </a:cubicBezTo>
                  <a:cubicBezTo>
                    <a:pt x="639" y="1368"/>
                    <a:pt x="639" y="1389"/>
                    <a:pt x="646" y="1409"/>
                  </a:cubicBezTo>
                  <a:cubicBezTo>
                    <a:pt x="667" y="1458"/>
                    <a:pt x="694" y="1506"/>
                    <a:pt x="736" y="1541"/>
                  </a:cubicBezTo>
                  <a:lnTo>
                    <a:pt x="743" y="1554"/>
                  </a:lnTo>
                  <a:cubicBezTo>
                    <a:pt x="763" y="1575"/>
                    <a:pt x="791" y="1603"/>
                    <a:pt x="812" y="1630"/>
                  </a:cubicBezTo>
                  <a:cubicBezTo>
                    <a:pt x="950" y="1769"/>
                    <a:pt x="1164" y="1921"/>
                    <a:pt x="1372" y="1935"/>
                  </a:cubicBezTo>
                  <a:cubicBezTo>
                    <a:pt x="1379" y="1935"/>
                    <a:pt x="1386" y="1935"/>
                    <a:pt x="1392" y="1935"/>
                  </a:cubicBezTo>
                  <a:cubicBezTo>
                    <a:pt x="1523" y="1935"/>
                    <a:pt x="1646" y="1874"/>
                    <a:pt x="1731" y="1769"/>
                  </a:cubicBezTo>
                  <a:lnTo>
                    <a:pt x="1738" y="1762"/>
                  </a:lnTo>
                  <a:lnTo>
                    <a:pt x="1759" y="1741"/>
                  </a:lnTo>
                  <a:cubicBezTo>
                    <a:pt x="1773" y="1720"/>
                    <a:pt x="1793" y="1700"/>
                    <a:pt x="1807" y="1679"/>
                  </a:cubicBezTo>
                  <a:cubicBezTo>
                    <a:pt x="1842" y="1630"/>
                    <a:pt x="1869" y="1582"/>
                    <a:pt x="1897" y="1527"/>
                  </a:cubicBezTo>
                  <a:cubicBezTo>
                    <a:pt x="2049" y="1160"/>
                    <a:pt x="1814" y="794"/>
                    <a:pt x="1420" y="448"/>
                  </a:cubicBezTo>
                  <a:cubicBezTo>
                    <a:pt x="1034" y="105"/>
                    <a:pt x="603" y="1"/>
                    <a:pt x="33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8"/>
            <p:cNvSpPr/>
            <p:nvPr/>
          </p:nvSpPr>
          <p:spPr>
            <a:xfrm>
              <a:off x="1604322" y="4491171"/>
              <a:ext cx="62417" cy="70252"/>
            </a:xfrm>
            <a:custGeom>
              <a:rect b="b" l="l" r="r" t="t"/>
              <a:pathLst>
                <a:path extrusionOk="0" h="1013" w="900">
                  <a:moveTo>
                    <a:pt x="257" y="0"/>
                  </a:moveTo>
                  <a:cubicBezTo>
                    <a:pt x="229" y="0"/>
                    <a:pt x="201" y="7"/>
                    <a:pt x="181" y="14"/>
                  </a:cubicBezTo>
                  <a:cubicBezTo>
                    <a:pt x="111" y="63"/>
                    <a:pt x="63" y="125"/>
                    <a:pt x="35" y="201"/>
                  </a:cubicBezTo>
                  <a:cubicBezTo>
                    <a:pt x="15" y="249"/>
                    <a:pt x="1" y="305"/>
                    <a:pt x="1" y="360"/>
                  </a:cubicBezTo>
                  <a:cubicBezTo>
                    <a:pt x="8" y="484"/>
                    <a:pt x="56" y="602"/>
                    <a:pt x="139" y="692"/>
                  </a:cubicBezTo>
                  <a:cubicBezTo>
                    <a:pt x="160" y="712"/>
                    <a:pt x="181" y="733"/>
                    <a:pt x="201" y="761"/>
                  </a:cubicBezTo>
                  <a:cubicBezTo>
                    <a:pt x="298" y="857"/>
                    <a:pt x="423" y="940"/>
                    <a:pt x="554" y="989"/>
                  </a:cubicBezTo>
                  <a:lnTo>
                    <a:pt x="561" y="989"/>
                  </a:lnTo>
                  <a:cubicBezTo>
                    <a:pt x="588" y="1003"/>
                    <a:pt x="616" y="1010"/>
                    <a:pt x="644" y="1010"/>
                  </a:cubicBezTo>
                  <a:cubicBezTo>
                    <a:pt x="650" y="1012"/>
                    <a:pt x="656" y="1012"/>
                    <a:pt x="663" y="1012"/>
                  </a:cubicBezTo>
                  <a:cubicBezTo>
                    <a:pt x="680" y="1012"/>
                    <a:pt x="698" y="1008"/>
                    <a:pt x="713" y="1003"/>
                  </a:cubicBezTo>
                  <a:cubicBezTo>
                    <a:pt x="865" y="961"/>
                    <a:pt x="899" y="761"/>
                    <a:pt x="782" y="664"/>
                  </a:cubicBezTo>
                  <a:cubicBezTo>
                    <a:pt x="761" y="650"/>
                    <a:pt x="747" y="629"/>
                    <a:pt x="727" y="609"/>
                  </a:cubicBezTo>
                  <a:cubicBezTo>
                    <a:pt x="609" y="463"/>
                    <a:pt x="602" y="325"/>
                    <a:pt x="450" y="132"/>
                  </a:cubicBezTo>
                  <a:lnTo>
                    <a:pt x="423" y="104"/>
                  </a:lnTo>
                  <a:cubicBezTo>
                    <a:pt x="381" y="42"/>
                    <a:pt x="326" y="7"/>
                    <a:pt x="257"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8"/>
            <p:cNvSpPr/>
            <p:nvPr/>
          </p:nvSpPr>
          <p:spPr>
            <a:xfrm>
              <a:off x="1600993" y="4442281"/>
              <a:ext cx="32665" cy="62484"/>
            </a:xfrm>
            <a:custGeom>
              <a:rect b="b" l="l" r="r" t="t"/>
              <a:pathLst>
                <a:path extrusionOk="0" h="901" w="471">
                  <a:moveTo>
                    <a:pt x="339" y="0"/>
                  </a:moveTo>
                  <a:cubicBezTo>
                    <a:pt x="277" y="0"/>
                    <a:pt x="215" y="21"/>
                    <a:pt x="159" y="56"/>
                  </a:cubicBezTo>
                  <a:cubicBezTo>
                    <a:pt x="125" y="76"/>
                    <a:pt x="90" y="111"/>
                    <a:pt x="70" y="145"/>
                  </a:cubicBezTo>
                  <a:cubicBezTo>
                    <a:pt x="21" y="228"/>
                    <a:pt x="0" y="325"/>
                    <a:pt x="7" y="422"/>
                  </a:cubicBezTo>
                  <a:cubicBezTo>
                    <a:pt x="7" y="450"/>
                    <a:pt x="14" y="470"/>
                    <a:pt x="14" y="498"/>
                  </a:cubicBezTo>
                  <a:cubicBezTo>
                    <a:pt x="35" y="609"/>
                    <a:pt x="77" y="712"/>
                    <a:pt x="139" y="809"/>
                  </a:cubicBezTo>
                  <a:lnTo>
                    <a:pt x="139" y="816"/>
                  </a:lnTo>
                  <a:cubicBezTo>
                    <a:pt x="153" y="837"/>
                    <a:pt x="166" y="851"/>
                    <a:pt x="180" y="864"/>
                  </a:cubicBezTo>
                  <a:cubicBezTo>
                    <a:pt x="194" y="878"/>
                    <a:pt x="215" y="885"/>
                    <a:pt x="229" y="892"/>
                  </a:cubicBezTo>
                  <a:cubicBezTo>
                    <a:pt x="246" y="898"/>
                    <a:pt x="263" y="901"/>
                    <a:pt x="280" y="901"/>
                  </a:cubicBezTo>
                  <a:cubicBezTo>
                    <a:pt x="377" y="901"/>
                    <a:pt x="459" y="806"/>
                    <a:pt x="429" y="705"/>
                  </a:cubicBezTo>
                  <a:cubicBezTo>
                    <a:pt x="429" y="685"/>
                    <a:pt x="422" y="664"/>
                    <a:pt x="422" y="643"/>
                  </a:cubicBezTo>
                  <a:cubicBezTo>
                    <a:pt x="415" y="491"/>
                    <a:pt x="471" y="401"/>
                    <a:pt x="457" y="201"/>
                  </a:cubicBezTo>
                  <a:lnTo>
                    <a:pt x="457" y="166"/>
                  </a:lnTo>
                  <a:cubicBezTo>
                    <a:pt x="464" y="118"/>
                    <a:pt x="436" y="63"/>
                    <a:pt x="394" y="28"/>
                  </a:cubicBezTo>
                  <a:cubicBezTo>
                    <a:pt x="381" y="14"/>
                    <a:pt x="360" y="7"/>
                    <a:pt x="33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8"/>
            <p:cNvSpPr/>
            <p:nvPr/>
          </p:nvSpPr>
          <p:spPr>
            <a:xfrm>
              <a:off x="1635391" y="4352821"/>
              <a:ext cx="84541" cy="83844"/>
            </a:xfrm>
            <a:custGeom>
              <a:rect b="b" l="l" r="r" t="t"/>
              <a:pathLst>
                <a:path extrusionOk="0" h="1209" w="1219">
                  <a:moveTo>
                    <a:pt x="1109" y="1"/>
                  </a:moveTo>
                  <a:cubicBezTo>
                    <a:pt x="1099" y="1"/>
                    <a:pt x="1087" y="6"/>
                    <a:pt x="1074" y="18"/>
                  </a:cubicBezTo>
                  <a:cubicBezTo>
                    <a:pt x="1011" y="74"/>
                    <a:pt x="1074" y="274"/>
                    <a:pt x="687" y="565"/>
                  </a:cubicBezTo>
                  <a:cubicBezTo>
                    <a:pt x="590" y="641"/>
                    <a:pt x="479" y="696"/>
                    <a:pt x="362" y="723"/>
                  </a:cubicBezTo>
                  <a:cubicBezTo>
                    <a:pt x="339" y="719"/>
                    <a:pt x="315" y="717"/>
                    <a:pt x="291" y="717"/>
                  </a:cubicBezTo>
                  <a:cubicBezTo>
                    <a:pt x="243" y="717"/>
                    <a:pt x="193" y="726"/>
                    <a:pt x="147" y="744"/>
                  </a:cubicBezTo>
                  <a:cubicBezTo>
                    <a:pt x="92" y="758"/>
                    <a:pt x="57" y="806"/>
                    <a:pt x="44" y="862"/>
                  </a:cubicBezTo>
                  <a:cubicBezTo>
                    <a:pt x="1" y="1050"/>
                    <a:pt x="158" y="1208"/>
                    <a:pt x="331" y="1208"/>
                  </a:cubicBezTo>
                  <a:cubicBezTo>
                    <a:pt x="380" y="1208"/>
                    <a:pt x="431" y="1195"/>
                    <a:pt x="479" y="1166"/>
                  </a:cubicBezTo>
                  <a:lnTo>
                    <a:pt x="562" y="1104"/>
                  </a:lnTo>
                  <a:lnTo>
                    <a:pt x="590" y="1083"/>
                  </a:lnTo>
                  <a:cubicBezTo>
                    <a:pt x="597" y="1083"/>
                    <a:pt x="604" y="1076"/>
                    <a:pt x="610" y="1069"/>
                  </a:cubicBezTo>
                  <a:cubicBezTo>
                    <a:pt x="1160" y="627"/>
                    <a:pt x="1219" y="1"/>
                    <a:pt x="1109"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8"/>
            <p:cNvSpPr/>
            <p:nvPr/>
          </p:nvSpPr>
          <p:spPr>
            <a:xfrm>
              <a:off x="1586637" y="4328272"/>
              <a:ext cx="141895" cy="134262"/>
            </a:xfrm>
            <a:custGeom>
              <a:rect b="b" l="l" r="r" t="t"/>
              <a:pathLst>
                <a:path extrusionOk="0" h="1936" w="2046">
                  <a:moveTo>
                    <a:pt x="1710" y="1"/>
                  </a:moveTo>
                  <a:cubicBezTo>
                    <a:pt x="1435" y="1"/>
                    <a:pt x="1004" y="105"/>
                    <a:pt x="622" y="448"/>
                  </a:cubicBezTo>
                  <a:cubicBezTo>
                    <a:pt x="228" y="794"/>
                    <a:pt x="0" y="1160"/>
                    <a:pt x="152" y="1527"/>
                  </a:cubicBezTo>
                  <a:cubicBezTo>
                    <a:pt x="173" y="1582"/>
                    <a:pt x="201" y="1630"/>
                    <a:pt x="235" y="1679"/>
                  </a:cubicBezTo>
                  <a:cubicBezTo>
                    <a:pt x="249" y="1700"/>
                    <a:pt x="270" y="1720"/>
                    <a:pt x="290" y="1741"/>
                  </a:cubicBezTo>
                  <a:cubicBezTo>
                    <a:pt x="297" y="1755"/>
                    <a:pt x="304" y="1762"/>
                    <a:pt x="311" y="1769"/>
                  </a:cubicBezTo>
                  <a:cubicBezTo>
                    <a:pt x="397" y="1874"/>
                    <a:pt x="519" y="1935"/>
                    <a:pt x="650" y="1935"/>
                  </a:cubicBezTo>
                  <a:cubicBezTo>
                    <a:pt x="657" y="1935"/>
                    <a:pt x="664" y="1935"/>
                    <a:pt x="671" y="1935"/>
                  </a:cubicBezTo>
                  <a:cubicBezTo>
                    <a:pt x="885" y="1921"/>
                    <a:pt x="1092" y="1769"/>
                    <a:pt x="1231" y="1630"/>
                  </a:cubicBezTo>
                  <a:cubicBezTo>
                    <a:pt x="1258" y="1603"/>
                    <a:pt x="1279" y="1575"/>
                    <a:pt x="1300" y="1554"/>
                  </a:cubicBezTo>
                  <a:lnTo>
                    <a:pt x="1313" y="1541"/>
                  </a:lnTo>
                  <a:cubicBezTo>
                    <a:pt x="1348" y="1506"/>
                    <a:pt x="1376" y="1458"/>
                    <a:pt x="1396" y="1409"/>
                  </a:cubicBezTo>
                  <a:cubicBezTo>
                    <a:pt x="1417" y="1333"/>
                    <a:pt x="1396" y="1313"/>
                    <a:pt x="1348" y="1306"/>
                  </a:cubicBezTo>
                  <a:cubicBezTo>
                    <a:pt x="1347" y="1305"/>
                    <a:pt x="1346" y="1305"/>
                    <a:pt x="1344" y="1305"/>
                  </a:cubicBezTo>
                  <a:cubicBezTo>
                    <a:pt x="1321" y="1305"/>
                    <a:pt x="1302" y="1335"/>
                    <a:pt x="1262" y="1335"/>
                  </a:cubicBezTo>
                  <a:cubicBezTo>
                    <a:pt x="1222" y="1335"/>
                    <a:pt x="1162" y="1306"/>
                    <a:pt x="1058" y="1188"/>
                  </a:cubicBezTo>
                  <a:cubicBezTo>
                    <a:pt x="1030" y="1154"/>
                    <a:pt x="1009" y="1119"/>
                    <a:pt x="995" y="1084"/>
                  </a:cubicBezTo>
                  <a:cubicBezTo>
                    <a:pt x="940" y="946"/>
                    <a:pt x="940" y="718"/>
                    <a:pt x="1251" y="435"/>
                  </a:cubicBezTo>
                  <a:cubicBezTo>
                    <a:pt x="1666" y="68"/>
                    <a:pt x="1887" y="186"/>
                    <a:pt x="1963" y="130"/>
                  </a:cubicBezTo>
                  <a:cubicBezTo>
                    <a:pt x="2046" y="66"/>
                    <a:pt x="1927" y="1"/>
                    <a:pt x="1710"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8"/>
            <p:cNvSpPr/>
            <p:nvPr/>
          </p:nvSpPr>
          <p:spPr>
            <a:xfrm>
              <a:off x="1786508" y="4448037"/>
              <a:ext cx="28851" cy="29266"/>
            </a:xfrm>
            <a:custGeom>
              <a:rect b="b" l="l" r="r" t="t"/>
              <a:pathLst>
                <a:path extrusionOk="0" h="422" w="416">
                  <a:moveTo>
                    <a:pt x="215" y="0"/>
                  </a:moveTo>
                  <a:cubicBezTo>
                    <a:pt x="187" y="0"/>
                    <a:pt x="153" y="7"/>
                    <a:pt x="125" y="14"/>
                  </a:cubicBezTo>
                  <a:cubicBezTo>
                    <a:pt x="49" y="49"/>
                    <a:pt x="1" y="132"/>
                    <a:pt x="1" y="215"/>
                  </a:cubicBezTo>
                  <a:cubicBezTo>
                    <a:pt x="1" y="221"/>
                    <a:pt x="1" y="228"/>
                    <a:pt x="1" y="235"/>
                  </a:cubicBezTo>
                  <a:cubicBezTo>
                    <a:pt x="7" y="332"/>
                    <a:pt x="77" y="408"/>
                    <a:pt x="173" y="422"/>
                  </a:cubicBezTo>
                  <a:lnTo>
                    <a:pt x="215" y="422"/>
                  </a:lnTo>
                  <a:cubicBezTo>
                    <a:pt x="284" y="422"/>
                    <a:pt x="346" y="387"/>
                    <a:pt x="388" y="325"/>
                  </a:cubicBezTo>
                  <a:cubicBezTo>
                    <a:pt x="408" y="291"/>
                    <a:pt x="415" y="249"/>
                    <a:pt x="415" y="208"/>
                  </a:cubicBezTo>
                  <a:cubicBezTo>
                    <a:pt x="415" y="97"/>
                    <a:pt x="325" y="7"/>
                    <a:pt x="215"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8"/>
            <p:cNvSpPr/>
            <p:nvPr/>
          </p:nvSpPr>
          <p:spPr>
            <a:xfrm>
              <a:off x="1796564" y="4451851"/>
              <a:ext cx="16367" cy="14009"/>
            </a:xfrm>
            <a:custGeom>
              <a:rect b="b" l="l" r="r" t="t"/>
              <a:pathLst>
                <a:path extrusionOk="0" h="202" w="236">
                  <a:moveTo>
                    <a:pt x="139" y="1"/>
                  </a:moveTo>
                  <a:cubicBezTo>
                    <a:pt x="49" y="1"/>
                    <a:pt x="1" y="104"/>
                    <a:pt x="63" y="173"/>
                  </a:cubicBezTo>
                  <a:cubicBezTo>
                    <a:pt x="83" y="193"/>
                    <a:pt x="107" y="202"/>
                    <a:pt x="131" y="202"/>
                  </a:cubicBezTo>
                  <a:cubicBezTo>
                    <a:pt x="184" y="202"/>
                    <a:pt x="236" y="161"/>
                    <a:pt x="236" y="104"/>
                  </a:cubicBezTo>
                  <a:cubicBezTo>
                    <a:pt x="236" y="42"/>
                    <a:pt x="194" y="1"/>
                    <a:pt x="139" y="1"/>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8"/>
            <p:cNvSpPr/>
            <p:nvPr/>
          </p:nvSpPr>
          <p:spPr>
            <a:xfrm>
              <a:off x="1718474" y="4447551"/>
              <a:ext cx="34538" cy="29543"/>
            </a:xfrm>
            <a:custGeom>
              <a:rect b="b" l="l" r="r" t="t"/>
              <a:pathLst>
                <a:path extrusionOk="0" h="426" w="498">
                  <a:moveTo>
                    <a:pt x="214" y="0"/>
                  </a:moveTo>
                  <a:cubicBezTo>
                    <a:pt x="97" y="7"/>
                    <a:pt x="0" y="97"/>
                    <a:pt x="7" y="215"/>
                  </a:cubicBezTo>
                  <a:cubicBezTo>
                    <a:pt x="7" y="340"/>
                    <a:pt x="110" y="425"/>
                    <a:pt x="218" y="425"/>
                  </a:cubicBezTo>
                  <a:cubicBezTo>
                    <a:pt x="270" y="425"/>
                    <a:pt x="323" y="405"/>
                    <a:pt x="366" y="360"/>
                  </a:cubicBezTo>
                  <a:cubicBezTo>
                    <a:pt x="498" y="228"/>
                    <a:pt x="401" y="0"/>
                    <a:pt x="214"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8"/>
            <p:cNvSpPr/>
            <p:nvPr/>
          </p:nvSpPr>
          <p:spPr>
            <a:xfrm>
              <a:off x="1721318" y="4451851"/>
              <a:ext cx="16367" cy="13662"/>
            </a:xfrm>
            <a:custGeom>
              <a:rect b="b" l="l" r="r" t="t"/>
              <a:pathLst>
                <a:path extrusionOk="0" h="197" w="236">
                  <a:moveTo>
                    <a:pt x="104" y="1"/>
                  </a:moveTo>
                  <a:cubicBezTo>
                    <a:pt x="42" y="1"/>
                    <a:pt x="0" y="42"/>
                    <a:pt x="0" y="104"/>
                  </a:cubicBezTo>
                  <a:cubicBezTo>
                    <a:pt x="0" y="160"/>
                    <a:pt x="50" y="196"/>
                    <a:pt x="101" y="196"/>
                  </a:cubicBezTo>
                  <a:cubicBezTo>
                    <a:pt x="126" y="196"/>
                    <a:pt x="153" y="187"/>
                    <a:pt x="173" y="166"/>
                  </a:cubicBezTo>
                  <a:cubicBezTo>
                    <a:pt x="236" y="104"/>
                    <a:pt x="187" y="1"/>
                    <a:pt x="104" y="1"/>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8"/>
            <p:cNvSpPr/>
            <p:nvPr/>
          </p:nvSpPr>
          <p:spPr>
            <a:xfrm>
              <a:off x="1646557" y="4515097"/>
              <a:ext cx="242110" cy="154442"/>
            </a:xfrm>
            <a:custGeom>
              <a:rect b="b" l="l" r="r" t="t"/>
              <a:pathLst>
                <a:path extrusionOk="0" h="2227" w="3491">
                  <a:moveTo>
                    <a:pt x="187" y="1"/>
                  </a:moveTo>
                  <a:lnTo>
                    <a:pt x="187" y="1"/>
                  </a:lnTo>
                  <a:cubicBezTo>
                    <a:pt x="159" y="36"/>
                    <a:pt x="138" y="77"/>
                    <a:pt x="118" y="112"/>
                  </a:cubicBezTo>
                  <a:cubicBezTo>
                    <a:pt x="104" y="139"/>
                    <a:pt x="90" y="174"/>
                    <a:pt x="76" y="201"/>
                  </a:cubicBezTo>
                  <a:cubicBezTo>
                    <a:pt x="69" y="208"/>
                    <a:pt x="62" y="222"/>
                    <a:pt x="62" y="229"/>
                  </a:cubicBezTo>
                  <a:cubicBezTo>
                    <a:pt x="28" y="319"/>
                    <a:pt x="7" y="416"/>
                    <a:pt x="0" y="506"/>
                  </a:cubicBezTo>
                  <a:lnTo>
                    <a:pt x="0" y="582"/>
                  </a:lnTo>
                  <a:cubicBezTo>
                    <a:pt x="0" y="609"/>
                    <a:pt x="0" y="637"/>
                    <a:pt x="0" y="665"/>
                  </a:cubicBezTo>
                  <a:lnTo>
                    <a:pt x="0" y="671"/>
                  </a:lnTo>
                  <a:cubicBezTo>
                    <a:pt x="0" y="692"/>
                    <a:pt x="7" y="713"/>
                    <a:pt x="7" y="741"/>
                  </a:cubicBezTo>
                  <a:cubicBezTo>
                    <a:pt x="14" y="761"/>
                    <a:pt x="14" y="789"/>
                    <a:pt x="21" y="817"/>
                  </a:cubicBezTo>
                  <a:cubicBezTo>
                    <a:pt x="42" y="893"/>
                    <a:pt x="62" y="969"/>
                    <a:pt x="97" y="1045"/>
                  </a:cubicBezTo>
                  <a:cubicBezTo>
                    <a:pt x="111" y="1079"/>
                    <a:pt x="125" y="1114"/>
                    <a:pt x="145" y="1148"/>
                  </a:cubicBezTo>
                  <a:cubicBezTo>
                    <a:pt x="180" y="1218"/>
                    <a:pt x="221" y="1287"/>
                    <a:pt x="263" y="1349"/>
                  </a:cubicBezTo>
                  <a:cubicBezTo>
                    <a:pt x="284" y="1377"/>
                    <a:pt x="304" y="1404"/>
                    <a:pt x="325" y="1432"/>
                  </a:cubicBezTo>
                  <a:cubicBezTo>
                    <a:pt x="367" y="1487"/>
                    <a:pt x="408" y="1542"/>
                    <a:pt x="456" y="1598"/>
                  </a:cubicBezTo>
                  <a:lnTo>
                    <a:pt x="470" y="1605"/>
                  </a:lnTo>
                  <a:cubicBezTo>
                    <a:pt x="581" y="1729"/>
                    <a:pt x="698" y="1833"/>
                    <a:pt x="837" y="1923"/>
                  </a:cubicBezTo>
                  <a:cubicBezTo>
                    <a:pt x="1092" y="2102"/>
                    <a:pt x="1396" y="2213"/>
                    <a:pt x="1708" y="2227"/>
                  </a:cubicBezTo>
                  <a:lnTo>
                    <a:pt x="1742" y="2227"/>
                  </a:lnTo>
                  <a:cubicBezTo>
                    <a:pt x="2039" y="2213"/>
                    <a:pt x="2323" y="2123"/>
                    <a:pt x="2572" y="1964"/>
                  </a:cubicBezTo>
                  <a:lnTo>
                    <a:pt x="2634" y="1923"/>
                  </a:lnTo>
                  <a:cubicBezTo>
                    <a:pt x="2772" y="1833"/>
                    <a:pt x="2903" y="1729"/>
                    <a:pt x="3014" y="1605"/>
                  </a:cubicBezTo>
                  <a:cubicBezTo>
                    <a:pt x="3069" y="1549"/>
                    <a:pt x="3118" y="1494"/>
                    <a:pt x="3159" y="1432"/>
                  </a:cubicBezTo>
                  <a:cubicBezTo>
                    <a:pt x="3180" y="1404"/>
                    <a:pt x="3201" y="1377"/>
                    <a:pt x="3221" y="1349"/>
                  </a:cubicBezTo>
                  <a:cubicBezTo>
                    <a:pt x="3270" y="1280"/>
                    <a:pt x="3304" y="1218"/>
                    <a:pt x="3346" y="1142"/>
                  </a:cubicBezTo>
                  <a:cubicBezTo>
                    <a:pt x="3360" y="1107"/>
                    <a:pt x="3373" y="1072"/>
                    <a:pt x="3394" y="1038"/>
                  </a:cubicBezTo>
                  <a:cubicBezTo>
                    <a:pt x="3422" y="969"/>
                    <a:pt x="3449" y="893"/>
                    <a:pt x="3463" y="810"/>
                  </a:cubicBezTo>
                  <a:cubicBezTo>
                    <a:pt x="3470" y="789"/>
                    <a:pt x="3477" y="754"/>
                    <a:pt x="3484" y="734"/>
                  </a:cubicBezTo>
                  <a:cubicBezTo>
                    <a:pt x="3491" y="713"/>
                    <a:pt x="3491" y="699"/>
                    <a:pt x="3491" y="678"/>
                  </a:cubicBezTo>
                  <a:cubicBezTo>
                    <a:pt x="3491" y="678"/>
                    <a:pt x="3491" y="671"/>
                    <a:pt x="3491" y="671"/>
                  </a:cubicBezTo>
                  <a:cubicBezTo>
                    <a:pt x="3491" y="671"/>
                    <a:pt x="3491" y="665"/>
                    <a:pt x="3491" y="665"/>
                  </a:cubicBezTo>
                  <a:lnTo>
                    <a:pt x="3491" y="582"/>
                  </a:lnTo>
                  <a:cubicBezTo>
                    <a:pt x="3491" y="561"/>
                    <a:pt x="3484" y="533"/>
                    <a:pt x="3491" y="506"/>
                  </a:cubicBezTo>
                  <a:cubicBezTo>
                    <a:pt x="3484" y="416"/>
                    <a:pt x="3463" y="319"/>
                    <a:pt x="3429" y="229"/>
                  </a:cubicBezTo>
                  <a:lnTo>
                    <a:pt x="3415" y="201"/>
                  </a:lnTo>
                  <a:cubicBezTo>
                    <a:pt x="3401" y="174"/>
                    <a:pt x="3394" y="146"/>
                    <a:pt x="3373" y="112"/>
                  </a:cubicBezTo>
                  <a:cubicBezTo>
                    <a:pt x="3353" y="70"/>
                    <a:pt x="3332" y="36"/>
                    <a:pt x="3304" y="1"/>
                  </a:cubicBezTo>
                  <a:lnTo>
                    <a:pt x="3304" y="1"/>
                  </a:lnTo>
                  <a:cubicBezTo>
                    <a:pt x="3339" y="84"/>
                    <a:pt x="3360" y="174"/>
                    <a:pt x="3373" y="257"/>
                  </a:cubicBezTo>
                  <a:cubicBezTo>
                    <a:pt x="3394" y="347"/>
                    <a:pt x="3401" y="443"/>
                    <a:pt x="3401" y="533"/>
                  </a:cubicBezTo>
                  <a:cubicBezTo>
                    <a:pt x="3394" y="575"/>
                    <a:pt x="3394" y="616"/>
                    <a:pt x="3387" y="658"/>
                  </a:cubicBezTo>
                  <a:cubicBezTo>
                    <a:pt x="3380" y="685"/>
                    <a:pt x="3380" y="713"/>
                    <a:pt x="3373" y="741"/>
                  </a:cubicBezTo>
                  <a:cubicBezTo>
                    <a:pt x="3366" y="768"/>
                    <a:pt x="3353" y="796"/>
                    <a:pt x="3346" y="824"/>
                  </a:cubicBezTo>
                  <a:cubicBezTo>
                    <a:pt x="3318" y="900"/>
                    <a:pt x="3277" y="969"/>
                    <a:pt x="3235" y="1031"/>
                  </a:cubicBezTo>
                  <a:lnTo>
                    <a:pt x="3228" y="1038"/>
                  </a:lnTo>
                  <a:cubicBezTo>
                    <a:pt x="3201" y="1065"/>
                    <a:pt x="3180" y="1093"/>
                    <a:pt x="3152" y="1121"/>
                  </a:cubicBezTo>
                  <a:cubicBezTo>
                    <a:pt x="3090" y="1176"/>
                    <a:pt x="3021" y="1218"/>
                    <a:pt x="2952" y="1259"/>
                  </a:cubicBezTo>
                  <a:cubicBezTo>
                    <a:pt x="2509" y="1501"/>
                    <a:pt x="1839" y="1542"/>
                    <a:pt x="1756" y="1542"/>
                  </a:cubicBezTo>
                  <a:lnTo>
                    <a:pt x="1756" y="1536"/>
                  </a:lnTo>
                  <a:lnTo>
                    <a:pt x="1714" y="1536"/>
                  </a:lnTo>
                  <a:cubicBezTo>
                    <a:pt x="1555" y="1529"/>
                    <a:pt x="961" y="1473"/>
                    <a:pt x="553" y="1259"/>
                  </a:cubicBezTo>
                  <a:cubicBezTo>
                    <a:pt x="484" y="1218"/>
                    <a:pt x="415" y="1176"/>
                    <a:pt x="353" y="1121"/>
                  </a:cubicBezTo>
                  <a:cubicBezTo>
                    <a:pt x="325" y="1093"/>
                    <a:pt x="297" y="1065"/>
                    <a:pt x="270" y="1038"/>
                  </a:cubicBezTo>
                  <a:cubicBezTo>
                    <a:pt x="221" y="969"/>
                    <a:pt x="180" y="900"/>
                    <a:pt x="152" y="830"/>
                  </a:cubicBezTo>
                  <a:cubicBezTo>
                    <a:pt x="138" y="803"/>
                    <a:pt x="131" y="768"/>
                    <a:pt x="125" y="741"/>
                  </a:cubicBezTo>
                  <a:cubicBezTo>
                    <a:pt x="118" y="713"/>
                    <a:pt x="111" y="692"/>
                    <a:pt x="111" y="665"/>
                  </a:cubicBezTo>
                  <a:cubicBezTo>
                    <a:pt x="104" y="623"/>
                    <a:pt x="97" y="575"/>
                    <a:pt x="97" y="533"/>
                  </a:cubicBezTo>
                  <a:cubicBezTo>
                    <a:pt x="90" y="443"/>
                    <a:pt x="97" y="354"/>
                    <a:pt x="118" y="264"/>
                  </a:cubicBezTo>
                  <a:cubicBezTo>
                    <a:pt x="131" y="174"/>
                    <a:pt x="159" y="84"/>
                    <a:pt x="187" y="1"/>
                  </a:cubicBezTo>
                  <a:close/>
                </a:path>
              </a:pathLst>
            </a:custGeom>
            <a:solidFill>
              <a:srgbClr val="FFFFFF">
                <a:alpha val="46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 name="Google Shape;1082;p18"/>
          <p:cNvGrpSpPr/>
          <p:nvPr/>
        </p:nvGrpSpPr>
        <p:grpSpPr>
          <a:xfrm>
            <a:off x="6062557" y="2008329"/>
            <a:ext cx="809099" cy="880755"/>
            <a:chOff x="6595957" y="2008329"/>
            <a:chExt cx="809099" cy="880755"/>
          </a:xfrm>
        </p:grpSpPr>
        <p:sp>
          <p:nvSpPr>
            <p:cNvPr id="1083" name="Google Shape;1083;p18"/>
            <p:cNvSpPr/>
            <p:nvPr/>
          </p:nvSpPr>
          <p:spPr>
            <a:xfrm rot="1645295">
              <a:off x="6730243" y="2116965"/>
              <a:ext cx="548009" cy="684379"/>
            </a:xfrm>
            <a:custGeom>
              <a:rect b="b" l="l" r="r" t="t"/>
              <a:pathLst>
                <a:path extrusionOk="0" h="8657" w="6932">
                  <a:moveTo>
                    <a:pt x="3470" y="1986"/>
                  </a:moveTo>
                  <a:cubicBezTo>
                    <a:pt x="3471" y="1986"/>
                    <a:pt x="3472" y="1986"/>
                    <a:pt x="3473" y="1986"/>
                  </a:cubicBezTo>
                  <a:lnTo>
                    <a:pt x="3473" y="1986"/>
                  </a:lnTo>
                  <a:cubicBezTo>
                    <a:pt x="3475" y="1986"/>
                    <a:pt x="3476" y="1986"/>
                    <a:pt x="3477" y="1986"/>
                  </a:cubicBezTo>
                  <a:close/>
                  <a:moveTo>
                    <a:pt x="4245" y="1455"/>
                  </a:moveTo>
                  <a:cubicBezTo>
                    <a:pt x="4265" y="1455"/>
                    <a:pt x="4286" y="1457"/>
                    <a:pt x="4306" y="1460"/>
                  </a:cubicBezTo>
                  <a:cubicBezTo>
                    <a:pt x="4327" y="1460"/>
                    <a:pt x="4348" y="1467"/>
                    <a:pt x="4362" y="1474"/>
                  </a:cubicBezTo>
                  <a:lnTo>
                    <a:pt x="4396" y="1481"/>
                  </a:lnTo>
                  <a:lnTo>
                    <a:pt x="4410" y="1488"/>
                  </a:lnTo>
                  <a:lnTo>
                    <a:pt x="4424" y="1495"/>
                  </a:lnTo>
                  <a:lnTo>
                    <a:pt x="4459" y="1509"/>
                  </a:lnTo>
                  <a:lnTo>
                    <a:pt x="4486" y="1523"/>
                  </a:lnTo>
                  <a:cubicBezTo>
                    <a:pt x="4507" y="1537"/>
                    <a:pt x="4528" y="1550"/>
                    <a:pt x="4548" y="1557"/>
                  </a:cubicBezTo>
                  <a:cubicBezTo>
                    <a:pt x="4638" y="1613"/>
                    <a:pt x="4714" y="1675"/>
                    <a:pt x="4783" y="1751"/>
                  </a:cubicBezTo>
                  <a:cubicBezTo>
                    <a:pt x="4818" y="1785"/>
                    <a:pt x="4853" y="1820"/>
                    <a:pt x="4880" y="1861"/>
                  </a:cubicBezTo>
                  <a:cubicBezTo>
                    <a:pt x="4804" y="2117"/>
                    <a:pt x="4749" y="2456"/>
                    <a:pt x="4859" y="2712"/>
                  </a:cubicBezTo>
                  <a:cubicBezTo>
                    <a:pt x="4604" y="3078"/>
                    <a:pt x="4590" y="3320"/>
                    <a:pt x="4396" y="3590"/>
                  </a:cubicBezTo>
                  <a:cubicBezTo>
                    <a:pt x="4313" y="3507"/>
                    <a:pt x="4224" y="3424"/>
                    <a:pt x="4120" y="3361"/>
                  </a:cubicBezTo>
                  <a:cubicBezTo>
                    <a:pt x="4120" y="3341"/>
                    <a:pt x="4127" y="3320"/>
                    <a:pt x="4127" y="3299"/>
                  </a:cubicBezTo>
                  <a:cubicBezTo>
                    <a:pt x="4147" y="3306"/>
                    <a:pt x="4168" y="3306"/>
                    <a:pt x="4189" y="3306"/>
                  </a:cubicBezTo>
                  <a:cubicBezTo>
                    <a:pt x="4583" y="3285"/>
                    <a:pt x="4583" y="2705"/>
                    <a:pt x="4189" y="2684"/>
                  </a:cubicBezTo>
                  <a:cubicBezTo>
                    <a:pt x="4147" y="2684"/>
                    <a:pt x="4106" y="2691"/>
                    <a:pt x="4065" y="2712"/>
                  </a:cubicBezTo>
                  <a:cubicBezTo>
                    <a:pt x="4016" y="2511"/>
                    <a:pt x="3919" y="2325"/>
                    <a:pt x="3795" y="2159"/>
                  </a:cubicBezTo>
                  <a:cubicBezTo>
                    <a:pt x="3795" y="2124"/>
                    <a:pt x="3802" y="2069"/>
                    <a:pt x="3809" y="2007"/>
                  </a:cubicBezTo>
                  <a:lnTo>
                    <a:pt x="3816" y="2007"/>
                  </a:lnTo>
                  <a:cubicBezTo>
                    <a:pt x="3830" y="1944"/>
                    <a:pt x="3843" y="1889"/>
                    <a:pt x="3864" y="1834"/>
                  </a:cubicBezTo>
                  <a:cubicBezTo>
                    <a:pt x="3885" y="1765"/>
                    <a:pt x="3912" y="1709"/>
                    <a:pt x="3940" y="1647"/>
                  </a:cubicBezTo>
                  <a:cubicBezTo>
                    <a:pt x="3961" y="1619"/>
                    <a:pt x="3982" y="1592"/>
                    <a:pt x="4009" y="1564"/>
                  </a:cubicBezTo>
                  <a:cubicBezTo>
                    <a:pt x="4016" y="1550"/>
                    <a:pt x="4030" y="1537"/>
                    <a:pt x="4044" y="1530"/>
                  </a:cubicBezTo>
                  <a:cubicBezTo>
                    <a:pt x="4058" y="1516"/>
                    <a:pt x="4071" y="1509"/>
                    <a:pt x="4085" y="1495"/>
                  </a:cubicBezTo>
                  <a:cubicBezTo>
                    <a:pt x="4099" y="1488"/>
                    <a:pt x="4120" y="1481"/>
                    <a:pt x="4134" y="1474"/>
                  </a:cubicBezTo>
                  <a:cubicBezTo>
                    <a:pt x="4154" y="1467"/>
                    <a:pt x="4168" y="1460"/>
                    <a:pt x="4189" y="1460"/>
                  </a:cubicBezTo>
                  <a:cubicBezTo>
                    <a:pt x="4206" y="1457"/>
                    <a:pt x="4225" y="1455"/>
                    <a:pt x="4245" y="1455"/>
                  </a:cubicBezTo>
                  <a:close/>
                  <a:moveTo>
                    <a:pt x="2702" y="1455"/>
                  </a:moveTo>
                  <a:cubicBezTo>
                    <a:pt x="2722" y="1455"/>
                    <a:pt x="2741" y="1457"/>
                    <a:pt x="2758" y="1460"/>
                  </a:cubicBezTo>
                  <a:cubicBezTo>
                    <a:pt x="2779" y="1467"/>
                    <a:pt x="2800" y="1467"/>
                    <a:pt x="2813" y="1474"/>
                  </a:cubicBezTo>
                  <a:cubicBezTo>
                    <a:pt x="2827" y="1481"/>
                    <a:pt x="2848" y="1495"/>
                    <a:pt x="2862" y="1502"/>
                  </a:cubicBezTo>
                  <a:cubicBezTo>
                    <a:pt x="2876" y="1509"/>
                    <a:pt x="2889" y="1516"/>
                    <a:pt x="2903" y="1530"/>
                  </a:cubicBezTo>
                  <a:cubicBezTo>
                    <a:pt x="2917" y="1543"/>
                    <a:pt x="2931" y="1550"/>
                    <a:pt x="2945" y="1564"/>
                  </a:cubicBezTo>
                  <a:cubicBezTo>
                    <a:pt x="2965" y="1592"/>
                    <a:pt x="2986" y="1619"/>
                    <a:pt x="3007" y="1654"/>
                  </a:cubicBezTo>
                  <a:cubicBezTo>
                    <a:pt x="3041" y="1709"/>
                    <a:pt x="3069" y="1772"/>
                    <a:pt x="3090" y="1834"/>
                  </a:cubicBezTo>
                  <a:cubicBezTo>
                    <a:pt x="3104" y="1889"/>
                    <a:pt x="3118" y="1951"/>
                    <a:pt x="3131" y="2007"/>
                  </a:cubicBezTo>
                  <a:cubicBezTo>
                    <a:pt x="3138" y="2069"/>
                    <a:pt x="3152" y="2124"/>
                    <a:pt x="3152" y="2172"/>
                  </a:cubicBezTo>
                  <a:cubicBezTo>
                    <a:pt x="3028" y="2331"/>
                    <a:pt x="2938" y="2518"/>
                    <a:pt x="2883" y="2719"/>
                  </a:cubicBezTo>
                  <a:cubicBezTo>
                    <a:pt x="2848" y="2698"/>
                    <a:pt x="2806" y="2691"/>
                    <a:pt x="2765" y="2691"/>
                  </a:cubicBezTo>
                  <a:cubicBezTo>
                    <a:pt x="2371" y="2712"/>
                    <a:pt x="2371" y="3292"/>
                    <a:pt x="2765" y="3313"/>
                  </a:cubicBezTo>
                  <a:cubicBezTo>
                    <a:pt x="2786" y="3313"/>
                    <a:pt x="2806" y="3313"/>
                    <a:pt x="2820" y="3306"/>
                  </a:cubicBezTo>
                  <a:cubicBezTo>
                    <a:pt x="2820" y="3327"/>
                    <a:pt x="2827" y="3348"/>
                    <a:pt x="2827" y="3368"/>
                  </a:cubicBezTo>
                  <a:cubicBezTo>
                    <a:pt x="2730" y="3437"/>
                    <a:pt x="2641" y="3513"/>
                    <a:pt x="2558" y="3603"/>
                  </a:cubicBezTo>
                  <a:cubicBezTo>
                    <a:pt x="2357" y="3327"/>
                    <a:pt x="2343" y="3085"/>
                    <a:pt x="2088" y="2719"/>
                  </a:cubicBezTo>
                  <a:cubicBezTo>
                    <a:pt x="2198" y="2463"/>
                    <a:pt x="2150" y="2117"/>
                    <a:pt x="2067" y="1868"/>
                  </a:cubicBezTo>
                  <a:cubicBezTo>
                    <a:pt x="2094" y="1827"/>
                    <a:pt x="2122" y="1792"/>
                    <a:pt x="2157" y="1758"/>
                  </a:cubicBezTo>
                  <a:lnTo>
                    <a:pt x="2164" y="1758"/>
                  </a:lnTo>
                  <a:cubicBezTo>
                    <a:pt x="2233" y="1682"/>
                    <a:pt x="2309" y="1619"/>
                    <a:pt x="2399" y="1564"/>
                  </a:cubicBezTo>
                  <a:cubicBezTo>
                    <a:pt x="2419" y="1550"/>
                    <a:pt x="2440" y="1537"/>
                    <a:pt x="2461" y="1530"/>
                  </a:cubicBezTo>
                  <a:lnTo>
                    <a:pt x="2489" y="1516"/>
                  </a:lnTo>
                  <a:lnTo>
                    <a:pt x="2523" y="1502"/>
                  </a:lnTo>
                  <a:lnTo>
                    <a:pt x="2537" y="1495"/>
                  </a:lnTo>
                  <a:lnTo>
                    <a:pt x="2551" y="1488"/>
                  </a:lnTo>
                  <a:lnTo>
                    <a:pt x="2585" y="1474"/>
                  </a:lnTo>
                  <a:cubicBezTo>
                    <a:pt x="2606" y="1474"/>
                    <a:pt x="2627" y="1467"/>
                    <a:pt x="2641" y="1460"/>
                  </a:cubicBezTo>
                  <a:cubicBezTo>
                    <a:pt x="2661" y="1457"/>
                    <a:pt x="2682" y="1455"/>
                    <a:pt x="2702" y="1455"/>
                  </a:cubicBezTo>
                  <a:close/>
                  <a:moveTo>
                    <a:pt x="1604" y="3811"/>
                  </a:moveTo>
                  <a:cubicBezTo>
                    <a:pt x="1783" y="4004"/>
                    <a:pt x="1991" y="4156"/>
                    <a:pt x="2233" y="4260"/>
                  </a:cubicBezTo>
                  <a:lnTo>
                    <a:pt x="2233" y="4322"/>
                  </a:lnTo>
                  <a:cubicBezTo>
                    <a:pt x="2233" y="4412"/>
                    <a:pt x="2247" y="4495"/>
                    <a:pt x="2281" y="4578"/>
                  </a:cubicBezTo>
                  <a:cubicBezTo>
                    <a:pt x="2288" y="4606"/>
                    <a:pt x="2302" y="4633"/>
                    <a:pt x="2316" y="4661"/>
                  </a:cubicBezTo>
                  <a:cubicBezTo>
                    <a:pt x="2343" y="4709"/>
                    <a:pt x="2378" y="4758"/>
                    <a:pt x="2412" y="4799"/>
                  </a:cubicBezTo>
                  <a:cubicBezTo>
                    <a:pt x="2302" y="4723"/>
                    <a:pt x="2219" y="4619"/>
                    <a:pt x="2067" y="4543"/>
                  </a:cubicBezTo>
                  <a:cubicBezTo>
                    <a:pt x="2039" y="4530"/>
                    <a:pt x="2012" y="4523"/>
                    <a:pt x="1984" y="4516"/>
                  </a:cubicBezTo>
                  <a:cubicBezTo>
                    <a:pt x="1977" y="4502"/>
                    <a:pt x="1970" y="4495"/>
                    <a:pt x="1956" y="4481"/>
                  </a:cubicBezTo>
                  <a:cubicBezTo>
                    <a:pt x="1839" y="4350"/>
                    <a:pt x="1825" y="4177"/>
                    <a:pt x="1680" y="4004"/>
                  </a:cubicBezTo>
                  <a:cubicBezTo>
                    <a:pt x="1666" y="3984"/>
                    <a:pt x="1645" y="3963"/>
                    <a:pt x="1624" y="3949"/>
                  </a:cubicBezTo>
                  <a:cubicBezTo>
                    <a:pt x="1611" y="3907"/>
                    <a:pt x="1604" y="3859"/>
                    <a:pt x="1604" y="3811"/>
                  </a:cubicBezTo>
                  <a:close/>
                  <a:moveTo>
                    <a:pt x="5336" y="3811"/>
                  </a:moveTo>
                  <a:cubicBezTo>
                    <a:pt x="5336" y="3859"/>
                    <a:pt x="5329" y="3914"/>
                    <a:pt x="5329" y="3963"/>
                  </a:cubicBezTo>
                  <a:cubicBezTo>
                    <a:pt x="5309" y="3977"/>
                    <a:pt x="5295" y="3997"/>
                    <a:pt x="5281" y="4011"/>
                  </a:cubicBezTo>
                  <a:lnTo>
                    <a:pt x="5288" y="4011"/>
                  </a:lnTo>
                  <a:cubicBezTo>
                    <a:pt x="5205" y="4122"/>
                    <a:pt x="5143" y="4246"/>
                    <a:pt x="5088" y="4371"/>
                  </a:cubicBezTo>
                  <a:cubicBezTo>
                    <a:pt x="5074" y="4398"/>
                    <a:pt x="5060" y="4426"/>
                    <a:pt x="5039" y="4447"/>
                  </a:cubicBezTo>
                  <a:cubicBezTo>
                    <a:pt x="5032" y="4460"/>
                    <a:pt x="5018" y="4474"/>
                    <a:pt x="5012" y="4488"/>
                  </a:cubicBezTo>
                  <a:cubicBezTo>
                    <a:pt x="4998" y="4495"/>
                    <a:pt x="4991" y="4509"/>
                    <a:pt x="4984" y="4516"/>
                  </a:cubicBezTo>
                  <a:cubicBezTo>
                    <a:pt x="4956" y="4523"/>
                    <a:pt x="4929" y="4530"/>
                    <a:pt x="4908" y="4543"/>
                  </a:cubicBezTo>
                  <a:cubicBezTo>
                    <a:pt x="4749" y="4619"/>
                    <a:pt x="4659" y="4730"/>
                    <a:pt x="4548" y="4806"/>
                  </a:cubicBezTo>
                  <a:cubicBezTo>
                    <a:pt x="4583" y="4758"/>
                    <a:pt x="4618" y="4709"/>
                    <a:pt x="4645" y="4661"/>
                  </a:cubicBezTo>
                  <a:cubicBezTo>
                    <a:pt x="4659" y="4633"/>
                    <a:pt x="4673" y="4606"/>
                    <a:pt x="4687" y="4571"/>
                  </a:cubicBezTo>
                  <a:cubicBezTo>
                    <a:pt x="4714" y="4495"/>
                    <a:pt x="4735" y="4405"/>
                    <a:pt x="4735" y="4322"/>
                  </a:cubicBezTo>
                  <a:lnTo>
                    <a:pt x="4735" y="4260"/>
                  </a:lnTo>
                  <a:lnTo>
                    <a:pt x="4735" y="4253"/>
                  </a:lnTo>
                  <a:cubicBezTo>
                    <a:pt x="4963" y="4149"/>
                    <a:pt x="5170" y="3997"/>
                    <a:pt x="5336" y="3811"/>
                  </a:cubicBezTo>
                  <a:close/>
                  <a:moveTo>
                    <a:pt x="1700" y="4557"/>
                  </a:moveTo>
                  <a:cubicBezTo>
                    <a:pt x="1742" y="4599"/>
                    <a:pt x="1790" y="4640"/>
                    <a:pt x="1846" y="4675"/>
                  </a:cubicBezTo>
                  <a:cubicBezTo>
                    <a:pt x="1880" y="4868"/>
                    <a:pt x="2226" y="5020"/>
                    <a:pt x="2433" y="5069"/>
                  </a:cubicBezTo>
                  <a:cubicBezTo>
                    <a:pt x="2426" y="5103"/>
                    <a:pt x="2419" y="5152"/>
                    <a:pt x="2419" y="5193"/>
                  </a:cubicBezTo>
                  <a:cubicBezTo>
                    <a:pt x="2288" y="5166"/>
                    <a:pt x="2171" y="5076"/>
                    <a:pt x="1998" y="5055"/>
                  </a:cubicBezTo>
                  <a:lnTo>
                    <a:pt x="1922" y="5055"/>
                  </a:lnTo>
                  <a:cubicBezTo>
                    <a:pt x="1908" y="5048"/>
                    <a:pt x="1894" y="5041"/>
                    <a:pt x="1880" y="5034"/>
                  </a:cubicBezTo>
                  <a:cubicBezTo>
                    <a:pt x="1846" y="5007"/>
                    <a:pt x="1804" y="4979"/>
                    <a:pt x="1777" y="4951"/>
                  </a:cubicBezTo>
                  <a:cubicBezTo>
                    <a:pt x="1777" y="4930"/>
                    <a:pt x="1763" y="4910"/>
                    <a:pt x="1763" y="4889"/>
                  </a:cubicBezTo>
                  <a:cubicBezTo>
                    <a:pt x="1763" y="4868"/>
                    <a:pt x="1749" y="4834"/>
                    <a:pt x="1742" y="4799"/>
                  </a:cubicBezTo>
                  <a:lnTo>
                    <a:pt x="1728" y="4709"/>
                  </a:lnTo>
                  <a:lnTo>
                    <a:pt x="1707" y="4619"/>
                  </a:lnTo>
                  <a:lnTo>
                    <a:pt x="1700" y="4571"/>
                  </a:lnTo>
                  <a:lnTo>
                    <a:pt x="1700" y="4557"/>
                  </a:lnTo>
                  <a:close/>
                  <a:moveTo>
                    <a:pt x="5240" y="4578"/>
                  </a:moveTo>
                  <a:lnTo>
                    <a:pt x="5233" y="4613"/>
                  </a:lnTo>
                  <a:cubicBezTo>
                    <a:pt x="5233" y="4633"/>
                    <a:pt x="5226" y="4647"/>
                    <a:pt x="5226" y="4668"/>
                  </a:cubicBezTo>
                  <a:cubicBezTo>
                    <a:pt x="5219" y="4682"/>
                    <a:pt x="5219" y="4695"/>
                    <a:pt x="5212" y="4709"/>
                  </a:cubicBezTo>
                  <a:lnTo>
                    <a:pt x="5198" y="4799"/>
                  </a:lnTo>
                  <a:cubicBezTo>
                    <a:pt x="5191" y="4827"/>
                    <a:pt x="5184" y="4848"/>
                    <a:pt x="5184" y="4875"/>
                  </a:cubicBezTo>
                  <a:lnTo>
                    <a:pt x="5184" y="4889"/>
                  </a:lnTo>
                  <a:cubicBezTo>
                    <a:pt x="5177" y="4917"/>
                    <a:pt x="5170" y="4944"/>
                    <a:pt x="5164" y="4972"/>
                  </a:cubicBezTo>
                  <a:lnTo>
                    <a:pt x="5136" y="4993"/>
                  </a:lnTo>
                  <a:cubicBezTo>
                    <a:pt x="5122" y="5007"/>
                    <a:pt x="5101" y="5020"/>
                    <a:pt x="5081" y="5034"/>
                  </a:cubicBezTo>
                  <a:lnTo>
                    <a:pt x="5046" y="5055"/>
                  </a:lnTo>
                  <a:cubicBezTo>
                    <a:pt x="5029" y="5051"/>
                    <a:pt x="5013" y="5050"/>
                    <a:pt x="4999" y="5050"/>
                  </a:cubicBezTo>
                  <a:cubicBezTo>
                    <a:pt x="4984" y="5050"/>
                    <a:pt x="4970" y="5051"/>
                    <a:pt x="4956" y="5055"/>
                  </a:cubicBezTo>
                  <a:cubicBezTo>
                    <a:pt x="4783" y="5076"/>
                    <a:pt x="4666" y="5152"/>
                    <a:pt x="4541" y="5193"/>
                  </a:cubicBezTo>
                  <a:cubicBezTo>
                    <a:pt x="4541" y="5152"/>
                    <a:pt x="4535" y="5110"/>
                    <a:pt x="4528" y="5069"/>
                  </a:cubicBezTo>
                  <a:cubicBezTo>
                    <a:pt x="4707" y="5027"/>
                    <a:pt x="4998" y="4903"/>
                    <a:pt x="5088" y="4751"/>
                  </a:cubicBezTo>
                  <a:cubicBezTo>
                    <a:pt x="5101" y="4723"/>
                    <a:pt x="5108" y="4702"/>
                    <a:pt x="5115" y="4675"/>
                  </a:cubicBezTo>
                  <a:lnTo>
                    <a:pt x="5136" y="4661"/>
                  </a:lnTo>
                  <a:cubicBezTo>
                    <a:pt x="5170" y="4633"/>
                    <a:pt x="5212" y="4606"/>
                    <a:pt x="5240" y="4578"/>
                  </a:cubicBezTo>
                  <a:close/>
                  <a:moveTo>
                    <a:pt x="1839" y="5248"/>
                  </a:moveTo>
                  <a:cubicBezTo>
                    <a:pt x="1919" y="5390"/>
                    <a:pt x="2187" y="5444"/>
                    <a:pt x="2396" y="5444"/>
                  </a:cubicBezTo>
                  <a:cubicBezTo>
                    <a:pt x="2421" y="5444"/>
                    <a:pt x="2445" y="5443"/>
                    <a:pt x="2468" y="5442"/>
                  </a:cubicBezTo>
                  <a:cubicBezTo>
                    <a:pt x="2482" y="5477"/>
                    <a:pt x="2502" y="5518"/>
                    <a:pt x="2516" y="5553"/>
                  </a:cubicBezTo>
                  <a:cubicBezTo>
                    <a:pt x="2409" y="5547"/>
                    <a:pt x="2306" y="5525"/>
                    <a:pt x="2185" y="5525"/>
                  </a:cubicBezTo>
                  <a:cubicBezTo>
                    <a:pt x="2150" y="5525"/>
                    <a:pt x="2113" y="5527"/>
                    <a:pt x="2074" y="5532"/>
                  </a:cubicBezTo>
                  <a:lnTo>
                    <a:pt x="2081" y="5532"/>
                  </a:lnTo>
                  <a:cubicBezTo>
                    <a:pt x="2053" y="5532"/>
                    <a:pt x="2025" y="5539"/>
                    <a:pt x="2005" y="5553"/>
                  </a:cubicBezTo>
                  <a:cubicBezTo>
                    <a:pt x="1991" y="5546"/>
                    <a:pt x="1977" y="5539"/>
                    <a:pt x="1963" y="5539"/>
                  </a:cubicBezTo>
                  <a:cubicBezTo>
                    <a:pt x="1936" y="5532"/>
                    <a:pt x="1908" y="5525"/>
                    <a:pt x="1880" y="5511"/>
                  </a:cubicBezTo>
                  <a:cubicBezTo>
                    <a:pt x="1866" y="5428"/>
                    <a:pt x="1853" y="5338"/>
                    <a:pt x="1839" y="5255"/>
                  </a:cubicBezTo>
                  <a:lnTo>
                    <a:pt x="1839" y="5248"/>
                  </a:lnTo>
                  <a:close/>
                  <a:moveTo>
                    <a:pt x="5108" y="5283"/>
                  </a:moveTo>
                  <a:lnTo>
                    <a:pt x="5108" y="5283"/>
                  </a:lnTo>
                  <a:cubicBezTo>
                    <a:pt x="5101" y="5304"/>
                    <a:pt x="5101" y="5331"/>
                    <a:pt x="5094" y="5359"/>
                  </a:cubicBezTo>
                  <a:cubicBezTo>
                    <a:pt x="5088" y="5387"/>
                    <a:pt x="5088" y="5394"/>
                    <a:pt x="5088" y="5407"/>
                  </a:cubicBezTo>
                  <a:cubicBezTo>
                    <a:pt x="5081" y="5449"/>
                    <a:pt x="5074" y="5490"/>
                    <a:pt x="5067" y="5525"/>
                  </a:cubicBezTo>
                  <a:cubicBezTo>
                    <a:pt x="5046" y="5532"/>
                    <a:pt x="5018" y="5539"/>
                    <a:pt x="4998" y="5539"/>
                  </a:cubicBezTo>
                  <a:lnTo>
                    <a:pt x="5005" y="5539"/>
                  </a:lnTo>
                  <a:cubicBezTo>
                    <a:pt x="4991" y="5539"/>
                    <a:pt x="4977" y="5546"/>
                    <a:pt x="4963" y="5553"/>
                  </a:cubicBezTo>
                  <a:cubicBezTo>
                    <a:pt x="4935" y="5539"/>
                    <a:pt x="4915" y="5532"/>
                    <a:pt x="4887" y="5532"/>
                  </a:cubicBezTo>
                  <a:cubicBezTo>
                    <a:pt x="4853" y="5528"/>
                    <a:pt x="4820" y="5527"/>
                    <a:pt x="4787" y="5527"/>
                  </a:cubicBezTo>
                  <a:cubicBezTo>
                    <a:pt x="4754" y="5527"/>
                    <a:pt x="4721" y="5528"/>
                    <a:pt x="4687" y="5532"/>
                  </a:cubicBezTo>
                  <a:cubicBezTo>
                    <a:pt x="4604" y="5539"/>
                    <a:pt x="4528" y="5553"/>
                    <a:pt x="4445" y="5553"/>
                  </a:cubicBezTo>
                  <a:cubicBezTo>
                    <a:pt x="4465" y="5518"/>
                    <a:pt x="4479" y="5483"/>
                    <a:pt x="4493" y="5442"/>
                  </a:cubicBezTo>
                  <a:cubicBezTo>
                    <a:pt x="4521" y="5445"/>
                    <a:pt x="4547" y="5447"/>
                    <a:pt x="4572" y="5447"/>
                  </a:cubicBezTo>
                  <a:cubicBezTo>
                    <a:pt x="4597" y="5447"/>
                    <a:pt x="4621" y="5445"/>
                    <a:pt x="4645" y="5442"/>
                  </a:cubicBezTo>
                  <a:cubicBezTo>
                    <a:pt x="4825" y="5435"/>
                    <a:pt x="5025" y="5387"/>
                    <a:pt x="5108" y="5283"/>
                  </a:cubicBezTo>
                  <a:close/>
                  <a:moveTo>
                    <a:pt x="658" y="0"/>
                  </a:moveTo>
                  <a:cubicBezTo>
                    <a:pt x="485" y="0"/>
                    <a:pt x="1" y="823"/>
                    <a:pt x="270" y="1861"/>
                  </a:cubicBezTo>
                  <a:cubicBezTo>
                    <a:pt x="442" y="2539"/>
                    <a:pt x="733" y="3043"/>
                    <a:pt x="1265" y="3092"/>
                  </a:cubicBezTo>
                  <a:cubicBezTo>
                    <a:pt x="1265" y="3202"/>
                    <a:pt x="1293" y="3320"/>
                    <a:pt x="1341" y="3431"/>
                  </a:cubicBezTo>
                  <a:cubicBezTo>
                    <a:pt x="1293" y="3631"/>
                    <a:pt x="1320" y="3845"/>
                    <a:pt x="1417" y="4032"/>
                  </a:cubicBezTo>
                  <a:cubicBezTo>
                    <a:pt x="1383" y="4149"/>
                    <a:pt x="1465" y="4308"/>
                    <a:pt x="1583" y="4440"/>
                  </a:cubicBezTo>
                  <a:cubicBezTo>
                    <a:pt x="1590" y="4474"/>
                    <a:pt x="1590" y="4502"/>
                    <a:pt x="1597" y="4536"/>
                  </a:cubicBezTo>
                  <a:lnTo>
                    <a:pt x="1611" y="4578"/>
                  </a:lnTo>
                  <a:lnTo>
                    <a:pt x="1618" y="4626"/>
                  </a:lnTo>
                  <a:lnTo>
                    <a:pt x="1638" y="4723"/>
                  </a:lnTo>
                  <a:cubicBezTo>
                    <a:pt x="1645" y="4751"/>
                    <a:pt x="1652" y="4778"/>
                    <a:pt x="1659" y="4813"/>
                  </a:cubicBezTo>
                  <a:lnTo>
                    <a:pt x="1666" y="4841"/>
                  </a:lnTo>
                  <a:cubicBezTo>
                    <a:pt x="1604" y="4772"/>
                    <a:pt x="1542" y="4709"/>
                    <a:pt x="1465" y="4661"/>
                  </a:cubicBezTo>
                  <a:cubicBezTo>
                    <a:pt x="1438" y="4640"/>
                    <a:pt x="1410" y="4626"/>
                    <a:pt x="1376" y="4619"/>
                  </a:cubicBezTo>
                  <a:cubicBezTo>
                    <a:pt x="1376" y="4606"/>
                    <a:pt x="1369" y="4585"/>
                    <a:pt x="1362" y="4571"/>
                  </a:cubicBezTo>
                  <a:cubicBezTo>
                    <a:pt x="1293" y="4405"/>
                    <a:pt x="1217" y="4440"/>
                    <a:pt x="1141" y="4225"/>
                  </a:cubicBezTo>
                  <a:cubicBezTo>
                    <a:pt x="1076" y="4051"/>
                    <a:pt x="1062" y="3945"/>
                    <a:pt x="1042" y="3945"/>
                  </a:cubicBezTo>
                  <a:cubicBezTo>
                    <a:pt x="1038" y="3945"/>
                    <a:pt x="1034" y="3948"/>
                    <a:pt x="1030" y="3956"/>
                  </a:cubicBezTo>
                  <a:cubicBezTo>
                    <a:pt x="871" y="4239"/>
                    <a:pt x="1120" y="4668"/>
                    <a:pt x="1237" y="4758"/>
                  </a:cubicBezTo>
                  <a:cubicBezTo>
                    <a:pt x="1244" y="4944"/>
                    <a:pt x="1548" y="5138"/>
                    <a:pt x="1749" y="5214"/>
                  </a:cubicBezTo>
                  <a:lnTo>
                    <a:pt x="1756" y="5255"/>
                  </a:lnTo>
                  <a:cubicBezTo>
                    <a:pt x="1777" y="5324"/>
                    <a:pt x="1790" y="5401"/>
                    <a:pt x="1804" y="5470"/>
                  </a:cubicBezTo>
                  <a:cubicBezTo>
                    <a:pt x="1694" y="5394"/>
                    <a:pt x="1576" y="5338"/>
                    <a:pt x="1459" y="5290"/>
                  </a:cubicBezTo>
                  <a:cubicBezTo>
                    <a:pt x="1424" y="5283"/>
                    <a:pt x="1389" y="5276"/>
                    <a:pt x="1362" y="5276"/>
                  </a:cubicBezTo>
                  <a:cubicBezTo>
                    <a:pt x="1355" y="5262"/>
                    <a:pt x="1341" y="5248"/>
                    <a:pt x="1334" y="5235"/>
                  </a:cubicBezTo>
                  <a:cubicBezTo>
                    <a:pt x="1217" y="5096"/>
                    <a:pt x="1161" y="5152"/>
                    <a:pt x="1023" y="4965"/>
                  </a:cubicBezTo>
                  <a:cubicBezTo>
                    <a:pt x="918" y="4821"/>
                    <a:pt x="870" y="4726"/>
                    <a:pt x="852" y="4726"/>
                  </a:cubicBezTo>
                  <a:cubicBezTo>
                    <a:pt x="847" y="4726"/>
                    <a:pt x="845" y="4732"/>
                    <a:pt x="843" y="4744"/>
                  </a:cubicBezTo>
                  <a:cubicBezTo>
                    <a:pt x="767" y="5055"/>
                    <a:pt x="1127" y="5394"/>
                    <a:pt x="1265" y="5449"/>
                  </a:cubicBezTo>
                  <a:cubicBezTo>
                    <a:pt x="1320" y="5622"/>
                    <a:pt x="1631" y="5719"/>
                    <a:pt x="1846" y="5746"/>
                  </a:cubicBezTo>
                  <a:cubicBezTo>
                    <a:pt x="1894" y="6009"/>
                    <a:pt x="1922" y="6278"/>
                    <a:pt x="1936" y="6548"/>
                  </a:cubicBezTo>
                  <a:cubicBezTo>
                    <a:pt x="1942" y="6721"/>
                    <a:pt x="1942" y="6894"/>
                    <a:pt x="1922" y="7066"/>
                  </a:cubicBezTo>
                  <a:cubicBezTo>
                    <a:pt x="1908" y="7198"/>
                    <a:pt x="1873" y="7329"/>
                    <a:pt x="1818" y="7454"/>
                  </a:cubicBezTo>
                  <a:cubicBezTo>
                    <a:pt x="1797" y="7495"/>
                    <a:pt x="1770" y="7536"/>
                    <a:pt x="1742" y="7578"/>
                  </a:cubicBezTo>
                  <a:cubicBezTo>
                    <a:pt x="1714" y="7606"/>
                    <a:pt x="1694" y="7633"/>
                    <a:pt x="1666" y="7654"/>
                  </a:cubicBezTo>
                  <a:cubicBezTo>
                    <a:pt x="1638" y="7675"/>
                    <a:pt x="1624" y="7689"/>
                    <a:pt x="1611" y="7695"/>
                  </a:cubicBezTo>
                  <a:lnTo>
                    <a:pt x="1590" y="7709"/>
                  </a:lnTo>
                  <a:cubicBezTo>
                    <a:pt x="1590" y="7709"/>
                    <a:pt x="1590" y="7716"/>
                    <a:pt x="1590" y="7723"/>
                  </a:cubicBezTo>
                  <a:lnTo>
                    <a:pt x="1604" y="7723"/>
                  </a:lnTo>
                  <a:lnTo>
                    <a:pt x="1624" y="7709"/>
                  </a:lnTo>
                  <a:lnTo>
                    <a:pt x="1680" y="7668"/>
                  </a:lnTo>
                  <a:cubicBezTo>
                    <a:pt x="1707" y="7640"/>
                    <a:pt x="1735" y="7619"/>
                    <a:pt x="1763" y="7592"/>
                  </a:cubicBezTo>
                  <a:cubicBezTo>
                    <a:pt x="1790" y="7550"/>
                    <a:pt x="1825" y="7509"/>
                    <a:pt x="1846" y="7460"/>
                  </a:cubicBezTo>
                  <a:cubicBezTo>
                    <a:pt x="1901" y="7336"/>
                    <a:pt x="1942" y="7205"/>
                    <a:pt x="1956" y="7073"/>
                  </a:cubicBezTo>
                  <a:cubicBezTo>
                    <a:pt x="1984" y="6894"/>
                    <a:pt x="1991" y="6721"/>
                    <a:pt x="1984" y="6548"/>
                  </a:cubicBezTo>
                  <a:cubicBezTo>
                    <a:pt x="1977" y="6278"/>
                    <a:pt x="1949" y="6009"/>
                    <a:pt x="1908" y="5746"/>
                  </a:cubicBezTo>
                  <a:lnTo>
                    <a:pt x="1970" y="5746"/>
                  </a:lnTo>
                  <a:cubicBezTo>
                    <a:pt x="2024" y="5806"/>
                    <a:pt x="2120" y="5828"/>
                    <a:pt x="2229" y="5828"/>
                  </a:cubicBezTo>
                  <a:cubicBezTo>
                    <a:pt x="2372" y="5828"/>
                    <a:pt x="2537" y="5789"/>
                    <a:pt x="2654" y="5746"/>
                  </a:cubicBezTo>
                  <a:cubicBezTo>
                    <a:pt x="2710" y="5808"/>
                    <a:pt x="2765" y="5864"/>
                    <a:pt x="2827" y="5919"/>
                  </a:cubicBezTo>
                  <a:cubicBezTo>
                    <a:pt x="2806" y="5967"/>
                    <a:pt x="2793" y="6023"/>
                    <a:pt x="2793" y="6078"/>
                  </a:cubicBezTo>
                  <a:cubicBezTo>
                    <a:pt x="2806" y="6216"/>
                    <a:pt x="2862" y="6348"/>
                    <a:pt x="2952" y="6451"/>
                  </a:cubicBezTo>
                  <a:cubicBezTo>
                    <a:pt x="2855" y="6534"/>
                    <a:pt x="2800" y="6652"/>
                    <a:pt x="2793" y="6776"/>
                  </a:cubicBezTo>
                  <a:cubicBezTo>
                    <a:pt x="2800" y="6914"/>
                    <a:pt x="2862" y="7046"/>
                    <a:pt x="2952" y="7149"/>
                  </a:cubicBezTo>
                  <a:cubicBezTo>
                    <a:pt x="2855" y="7225"/>
                    <a:pt x="2800" y="7343"/>
                    <a:pt x="2793" y="7474"/>
                  </a:cubicBezTo>
                  <a:cubicBezTo>
                    <a:pt x="2800" y="7599"/>
                    <a:pt x="2848" y="7716"/>
                    <a:pt x="2924" y="7806"/>
                  </a:cubicBezTo>
                  <a:cubicBezTo>
                    <a:pt x="2571" y="7972"/>
                    <a:pt x="2226" y="8228"/>
                    <a:pt x="2371" y="8456"/>
                  </a:cubicBezTo>
                  <a:cubicBezTo>
                    <a:pt x="2449" y="8571"/>
                    <a:pt x="2541" y="8610"/>
                    <a:pt x="2630" y="8610"/>
                  </a:cubicBezTo>
                  <a:cubicBezTo>
                    <a:pt x="2825" y="8610"/>
                    <a:pt x="3007" y="8421"/>
                    <a:pt x="3007" y="8421"/>
                  </a:cubicBezTo>
                  <a:cubicBezTo>
                    <a:pt x="3062" y="8553"/>
                    <a:pt x="3263" y="8656"/>
                    <a:pt x="3463" y="8656"/>
                  </a:cubicBezTo>
                  <a:lnTo>
                    <a:pt x="3477" y="8656"/>
                  </a:lnTo>
                  <a:cubicBezTo>
                    <a:pt x="3677" y="8656"/>
                    <a:pt x="3885" y="8553"/>
                    <a:pt x="3940" y="8421"/>
                  </a:cubicBezTo>
                  <a:cubicBezTo>
                    <a:pt x="3940" y="8421"/>
                    <a:pt x="4122" y="8610"/>
                    <a:pt x="4315" y="8610"/>
                  </a:cubicBezTo>
                  <a:cubicBezTo>
                    <a:pt x="4403" y="8610"/>
                    <a:pt x="4493" y="8571"/>
                    <a:pt x="4569" y="8456"/>
                  </a:cubicBezTo>
                  <a:cubicBezTo>
                    <a:pt x="4721" y="8228"/>
                    <a:pt x="4369" y="7972"/>
                    <a:pt x="4016" y="7806"/>
                  </a:cubicBezTo>
                  <a:cubicBezTo>
                    <a:pt x="4099" y="7716"/>
                    <a:pt x="4147" y="7599"/>
                    <a:pt x="4154" y="7474"/>
                  </a:cubicBezTo>
                  <a:cubicBezTo>
                    <a:pt x="4147" y="7343"/>
                    <a:pt x="4085" y="7225"/>
                    <a:pt x="3988" y="7149"/>
                  </a:cubicBezTo>
                  <a:cubicBezTo>
                    <a:pt x="4085" y="7046"/>
                    <a:pt x="4141" y="6914"/>
                    <a:pt x="4154" y="6776"/>
                  </a:cubicBezTo>
                  <a:cubicBezTo>
                    <a:pt x="4147" y="6652"/>
                    <a:pt x="4085" y="6527"/>
                    <a:pt x="3988" y="6451"/>
                  </a:cubicBezTo>
                  <a:cubicBezTo>
                    <a:pt x="4085" y="6348"/>
                    <a:pt x="4141" y="6216"/>
                    <a:pt x="4154" y="6078"/>
                  </a:cubicBezTo>
                  <a:cubicBezTo>
                    <a:pt x="4154" y="6023"/>
                    <a:pt x="4141" y="5967"/>
                    <a:pt x="4113" y="5919"/>
                  </a:cubicBezTo>
                  <a:cubicBezTo>
                    <a:pt x="4175" y="5864"/>
                    <a:pt x="4237" y="5808"/>
                    <a:pt x="4293" y="5746"/>
                  </a:cubicBezTo>
                  <a:cubicBezTo>
                    <a:pt x="4341" y="5760"/>
                    <a:pt x="4389" y="5774"/>
                    <a:pt x="4445" y="5788"/>
                  </a:cubicBezTo>
                  <a:cubicBezTo>
                    <a:pt x="4535" y="5808"/>
                    <a:pt x="4624" y="5822"/>
                    <a:pt x="4707" y="5822"/>
                  </a:cubicBezTo>
                  <a:lnTo>
                    <a:pt x="4721" y="5822"/>
                  </a:lnTo>
                  <a:cubicBezTo>
                    <a:pt x="4731" y="5823"/>
                    <a:pt x="4740" y="5823"/>
                    <a:pt x="4750" y="5823"/>
                  </a:cubicBezTo>
                  <a:cubicBezTo>
                    <a:pt x="4836" y="5823"/>
                    <a:pt x="4915" y="5795"/>
                    <a:pt x="4984" y="5739"/>
                  </a:cubicBezTo>
                  <a:lnTo>
                    <a:pt x="5025" y="5739"/>
                  </a:lnTo>
                  <a:cubicBezTo>
                    <a:pt x="4984" y="6002"/>
                    <a:pt x="4956" y="6271"/>
                    <a:pt x="4949" y="6541"/>
                  </a:cubicBezTo>
                  <a:cubicBezTo>
                    <a:pt x="4942" y="6714"/>
                    <a:pt x="4949" y="6894"/>
                    <a:pt x="4970" y="7066"/>
                  </a:cubicBezTo>
                  <a:cubicBezTo>
                    <a:pt x="4991" y="7198"/>
                    <a:pt x="5025" y="7336"/>
                    <a:pt x="5088" y="7454"/>
                  </a:cubicBezTo>
                  <a:cubicBezTo>
                    <a:pt x="5108" y="7502"/>
                    <a:pt x="5136" y="7543"/>
                    <a:pt x="5170" y="7585"/>
                  </a:cubicBezTo>
                  <a:cubicBezTo>
                    <a:pt x="5198" y="7612"/>
                    <a:pt x="5226" y="7640"/>
                    <a:pt x="5253" y="7661"/>
                  </a:cubicBezTo>
                  <a:cubicBezTo>
                    <a:pt x="5274" y="7682"/>
                    <a:pt x="5295" y="7695"/>
                    <a:pt x="5309" y="7702"/>
                  </a:cubicBezTo>
                  <a:lnTo>
                    <a:pt x="5329" y="7716"/>
                  </a:lnTo>
                  <a:cubicBezTo>
                    <a:pt x="5329" y="7720"/>
                    <a:pt x="5331" y="7721"/>
                    <a:pt x="5333" y="7721"/>
                  </a:cubicBezTo>
                  <a:cubicBezTo>
                    <a:pt x="5335" y="7721"/>
                    <a:pt x="5336" y="7720"/>
                    <a:pt x="5336" y="7716"/>
                  </a:cubicBezTo>
                  <a:cubicBezTo>
                    <a:pt x="5343" y="7716"/>
                    <a:pt x="5343" y="7709"/>
                    <a:pt x="5336" y="7702"/>
                  </a:cubicBezTo>
                  <a:lnTo>
                    <a:pt x="5323" y="7689"/>
                  </a:lnTo>
                  <a:cubicBezTo>
                    <a:pt x="5309" y="7682"/>
                    <a:pt x="5288" y="7668"/>
                    <a:pt x="5267" y="7647"/>
                  </a:cubicBezTo>
                  <a:cubicBezTo>
                    <a:pt x="5240" y="7626"/>
                    <a:pt x="5212" y="7599"/>
                    <a:pt x="5191" y="7571"/>
                  </a:cubicBezTo>
                  <a:cubicBezTo>
                    <a:pt x="5164" y="7530"/>
                    <a:pt x="5136" y="7488"/>
                    <a:pt x="5115" y="7447"/>
                  </a:cubicBezTo>
                  <a:cubicBezTo>
                    <a:pt x="5060" y="7322"/>
                    <a:pt x="5025" y="7198"/>
                    <a:pt x="5012" y="7059"/>
                  </a:cubicBezTo>
                  <a:cubicBezTo>
                    <a:pt x="4991" y="6887"/>
                    <a:pt x="4984" y="6714"/>
                    <a:pt x="4998" y="6541"/>
                  </a:cubicBezTo>
                  <a:cubicBezTo>
                    <a:pt x="5012" y="6271"/>
                    <a:pt x="5039" y="6009"/>
                    <a:pt x="5081" y="5739"/>
                  </a:cubicBezTo>
                  <a:cubicBezTo>
                    <a:pt x="5150" y="5732"/>
                    <a:pt x="5212" y="5725"/>
                    <a:pt x="5274" y="5705"/>
                  </a:cubicBezTo>
                  <a:cubicBezTo>
                    <a:pt x="5302" y="5698"/>
                    <a:pt x="5329" y="5691"/>
                    <a:pt x="5357" y="5684"/>
                  </a:cubicBezTo>
                  <a:cubicBezTo>
                    <a:pt x="5509" y="5636"/>
                    <a:pt x="5654" y="5553"/>
                    <a:pt x="5689" y="5442"/>
                  </a:cubicBezTo>
                  <a:cubicBezTo>
                    <a:pt x="5820" y="5394"/>
                    <a:pt x="6180" y="5048"/>
                    <a:pt x="6111" y="4737"/>
                  </a:cubicBezTo>
                  <a:cubicBezTo>
                    <a:pt x="6108" y="4725"/>
                    <a:pt x="6104" y="4719"/>
                    <a:pt x="6099" y="4719"/>
                  </a:cubicBezTo>
                  <a:cubicBezTo>
                    <a:pt x="6078" y="4719"/>
                    <a:pt x="6030" y="4820"/>
                    <a:pt x="5924" y="4965"/>
                  </a:cubicBezTo>
                  <a:cubicBezTo>
                    <a:pt x="5793" y="5138"/>
                    <a:pt x="5730" y="5089"/>
                    <a:pt x="5620" y="5228"/>
                  </a:cubicBezTo>
                  <a:cubicBezTo>
                    <a:pt x="5606" y="5242"/>
                    <a:pt x="5599" y="5255"/>
                    <a:pt x="5592" y="5269"/>
                  </a:cubicBezTo>
                  <a:cubicBezTo>
                    <a:pt x="5558" y="5269"/>
                    <a:pt x="5523" y="5276"/>
                    <a:pt x="5495" y="5283"/>
                  </a:cubicBezTo>
                  <a:cubicBezTo>
                    <a:pt x="5426" y="5304"/>
                    <a:pt x="5357" y="5331"/>
                    <a:pt x="5295" y="5373"/>
                  </a:cubicBezTo>
                  <a:cubicBezTo>
                    <a:pt x="5274" y="5387"/>
                    <a:pt x="5247" y="5401"/>
                    <a:pt x="5226" y="5414"/>
                  </a:cubicBezTo>
                  <a:cubicBezTo>
                    <a:pt x="5205" y="5428"/>
                    <a:pt x="5164" y="5456"/>
                    <a:pt x="5129" y="5470"/>
                  </a:cubicBezTo>
                  <a:cubicBezTo>
                    <a:pt x="5129" y="5456"/>
                    <a:pt x="5136" y="5442"/>
                    <a:pt x="5136" y="5421"/>
                  </a:cubicBezTo>
                  <a:cubicBezTo>
                    <a:pt x="5150" y="5366"/>
                    <a:pt x="5164" y="5304"/>
                    <a:pt x="5170" y="5248"/>
                  </a:cubicBezTo>
                  <a:lnTo>
                    <a:pt x="5184" y="5214"/>
                  </a:lnTo>
                  <a:cubicBezTo>
                    <a:pt x="5205" y="5200"/>
                    <a:pt x="5226" y="5193"/>
                    <a:pt x="5253" y="5179"/>
                  </a:cubicBezTo>
                  <a:cubicBezTo>
                    <a:pt x="5454" y="5096"/>
                    <a:pt x="5710" y="4924"/>
                    <a:pt x="5717" y="4751"/>
                  </a:cubicBezTo>
                  <a:cubicBezTo>
                    <a:pt x="5827" y="4661"/>
                    <a:pt x="6076" y="4232"/>
                    <a:pt x="5924" y="3956"/>
                  </a:cubicBezTo>
                  <a:cubicBezTo>
                    <a:pt x="5919" y="3946"/>
                    <a:pt x="5915" y="3942"/>
                    <a:pt x="5910" y="3942"/>
                  </a:cubicBezTo>
                  <a:cubicBezTo>
                    <a:pt x="5890" y="3942"/>
                    <a:pt x="5869" y="4047"/>
                    <a:pt x="5806" y="4219"/>
                  </a:cubicBezTo>
                  <a:cubicBezTo>
                    <a:pt x="5730" y="4426"/>
                    <a:pt x="5661" y="4398"/>
                    <a:pt x="5585" y="4564"/>
                  </a:cubicBezTo>
                  <a:cubicBezTo>
                    <a:pt x="5578" y="4585"/>
                    <a:pt x="5578" y="4599"/>
                    <a:pt x="5571" y="4613"/>
                  </a:cubicBezTo>
                  <a:cubicBezTo>
                    <a:pt x="5544" y="4619"/>
                    <a:pt x="5509" y="4633"/>
                    <a:pt x="5482" y="4654"/>
                  </a:cubicBezTo>
                  <a:cubicBezTo>
                    <a:pt x="5399" y="4709"/>
                    <a:pt x="5323" y="4778"/>
                    <a:pt x="5260" y="4861"/>
                  </a:cubicBezTo>
                  <a:cubicBezTo>
                    <a:pt x="5260" y="4841"/>
                    <a:pt x="5267" y="4827"/>
                    <a:pt x="5274" y="4806"/>
                  </a:cubicBezTo>
                  <a:cubicBezTo>
                    <a:pt x="5281" y="4778"/>
                    <a:pt x="5288" y="4744"/>
                    <a:pt x="5295" y="4716"/>
                  </a:cubicBezTo>
                  <a:cubicBezTo>
                    <a:pt x="5295" y="4709"/>
                    <a:pt x="5295" y="4709"/>
                    <a:pt x="5295" y="4702"/>
                  </a:cubicBezTo>
                  <a:cubicBezTo>
                    <a:pt x="5295" y="4675"/>
                    <a:pt x="5302" y="4647"/>
                    <a:pt x="5309" y="4619"/>
                  </a:cubicBezTo>
                  <a:lnTo>
                    <a:pt x="5323" y="4578"/>
                  </a:lnTo>
                  <a:lnTo>
                    <a:pt x="5329" y="4530"/>
                  </a:lnTo>
                  <a:cubicBezTo>
                    <a:pt x="5329" y="4509"/>
                    <a:pt x="5336" y="4488"/>
                    <a:pt x="5343" y="4467"/>
                  </a:cubicBezTo>
                  <a:cubicBezTo>
                    <a:pt x="5468" y="4322"/>
                    <a:pt x="5565" y="4149"/>
                    <a:pt x="5530" y="4025"/>
                  </a:cubicBezTo>
                  <a:cubicBezTo>
                    <a:pt x="5627" y="3831"/>
                    <a:pt x="5654" y="3603"/>
                    <a:pt x="5599" y="3396"/>
                  </a:cubicBezTo>
                  <a:cubicBezTo>
                    <a:pt x="5641" y="3292"/>
                    <a:pt x="5661" y="3189"/>
                    <a:pt x="5661" y="3085"/>
                  </a:cubicBezTo>
                  <a:cubicBezTo>
                    <a:pt x="6194" y="3037"/>
                    <a:pt x="6484" y="2532"/>
                    <a:pt x="6657" y="1855"/>
                  </a:cubicBezTo>
                  <a:cubicBezTo>
                    <a:pt x="6932" y="820"/>
                    <a:pt x="6446" y="2"/>
                    <a:pt x="6274" y="2"/>
                  </a:cubicBezTo>
                  <a:cubicBezTo>
                    <a:pt x="6248" y="2"/>
                    <a:pt x="6229" y="22"/>
                    <a:pt x="6221" y="64"/>
                  </a:cubicBezTo>
                  <a:cubicBezTo>
                    <a:pt x="6200" y="189"/>
                    <a:pt x="6470" y="375"/>
                    <a:pt x="6283" y="1101"/>
                  </a:cubicBezTo>
                  <a:cubicBezTo>
                    <a:pt x="6145" y="1647"/>
                    <a:pt x="5869" y="1785"/>
                    <a:pt x="5675" y="1806"/>
                  </a:cubicBezTo>
                  <a:cubicBezTo>
                    <a:pt x="5627" y="1723"/>
                    <a:pt x="5558" y="1647"/>
                    <a:pt x="5482" y="1585"/>
                  </a:cubicBezTo>
                  <a:cubicBezTo>
                    <a:pt x="5385" y="1454"/>
                    <a:pt x="5329" y="1302"/>
                    <a:pt x="5309" y="1136"/>
                  </a:cubicBezTo>
                  <a:cubicBezTo>
                    <a:pt x="5191" y="493"/>
                    <a:pt x="5440" y="348"/>
                    <a:pt x="5433" y="237"/>
                  </a:cubicBezTo>
                  <a:cubicBezTo>
                    <a:pt x="5429" y="198"/>
                    <a:pt x="5412" y="179"/>
                    <a:pt x="5387" y="179"/>
                  </a:cubicBezTo>
                  <a:cubicBezTo>
                    <a:pt x="5237" y="179"/>
                    <a:pt x="4791" y="822"/>
                    <a:pt x="4915" y="1702"/>
                  </a:cubicBezTo>
                  <a:lnTo>
                    <a:pt x="4880" y="1661"/>
                  </a:lnTo>
                  <a:cubicBezTo>
                    <a:pt x="4804" y="1578"/>
                    <a:pt x="4714" y="1502"/>
                    <a:pt x="4618" y="1440"/>
                  </a:cubicBezTo>
                  <a:cubicBezTo>
                    <a:pt x="4597" y="1426"/>
                    <a:pt x="4576" y="1412"/>
                    <a:pt x="4548" y="1398"/>
                  </a:cubicBezTo>
                  <a:lnTo>
                    <a:pt x="4514" y="1378"/>
                  </a:lnTo>
                  <a:lnTo>
                    <a:pt x="4479" y="1364"/>
                  </a:lnTo>
                  <a:lnTo>
                    <a:pt x="4459" y="1357"/>
                  </a:lnTo>
                  <a:lnTo>
                    <a:pt x="4438" y="1350"/>
                  </a:lnTo>
                  <a:lnTo>
                    <a:pt x="4396" y="1336"/>
                  </a:lnTo>
                  <a:cubicBezTo>
                    <a:pt x="4369" y="1329"/>
                    <a:pt x="4341" y="1322"/>
                    <a:pt x="4313" y="1315"/>
                  </a:cubicBezTo>
                  <a:cubicBezTo>
                    <a:pt x="4286" y="1312"/>
                    <a:pt x="4258" y="1310"/>
                    <a:pt x="4230" y="1310"/>
                  </a:cubicBezTo>
                  <a:cubicBezTo>
                    <a:pt x="4203" y="1310"/>
                    <a:pt x="4175" y="1312"/>
                    <a:pt x="4147" y="1315"/>
                  </a:cubicBezTo>
                  <a:cubicBezTo>
                    <a:pt x="4127" y="1322"/>
                    <a:pt x="4099" y="1329"/>
                    <a:pt x="4071" y="1336"/>
                  </a:cubicBezTo>
                  <a:cubicBezTo>
                    <a:pt x="4044" y="1343"/>
                    <a:pt x="4023" y="1357"/>
                    <a:pt x="3995" y="1371"/>
                  </a:cubicBezTo>
                  <a:cubicBezTo>
                    <a:pt x="3975" y="1384"/>
                    <a:pt x="3954" y="1398"/>
                    <a:pt x="3933" y="1412"/>
                  </a:cubicBezTo>
                  <a:cubicBezTo>
                    <a:pt x="3912" y="1426"/>
                    <a:pt x="3899" y="1440"/>
                    <a:pt x="3878" y="1460"/>
                  </a:cubicBezTo>
                  <a:cubicBezTo>
                    <a:pt x="3850" y="1495"/>
                    <a:pt x="3816" y="1530"/>
                    <a:pt x="3795" y="1571"/>
                  </a:cubicBezTo>
                  <a:cubicBezTo>
                    <a:pt x="3753" y="1633"/>
                    <a:pt x="3719" y="1709"/>
                    <a:pt x="3691" y="1785"/>
                  </a:cubicBezTo>
                  <a:cubicBezTo>
                    <a:pt x="3671" y="1841"/>
                    <a:pt x="3657" y="1910"/>
                    <a:pt x="3643" y="1972"/>
                  </a:cubicBezTo>
                  <a:cubicBezTo>
                    <a:pt x="3643" y="1993"/>
                    <a:pt x="3636" y="2013"/>
                    <a:pt x="3629" y="2034"/>
                  </a:cubicBezTo>
                  <a:cubicBezTo>
                    <a:pt x="3582" y="2000"/>
                    <a:pt x="3528" y="1986"/>
                    <a:pt x="3473" y="1986"/>
                  </a:cubicBezTo>
                  <a:lnTo>
                    <a:pt x="3473" y="1986"/>
                  </a:lnTo>
                  <a:cubicBezTo>
                    <a:pt x="3412" y="1986"/>
                    <a:pt x="3352" y="2000"/>
                    <a:pt x="3304" y="2034"/>
                  </a:cubicBezTo>
                  <a:cubicBezTo>
                    <a:pt x="3304" y="2013"/>
                    <a:pt x="3290" y="1993"/>
                    <a:pt x="3290" y="1972"/>
                  </a:cubicBezTo>
                  <a:cubicBezTo>
                    <a:pt x="3277" y="1903"/>
                    <a:pt x="3256" y="1841"/>
                    <a:pt x="3235" y="1778"/>
                  </a:cubicBezTo>
                  <a:cubicBezTo>
                    <a:pt x="3214" y="1709"/>
                    <a:pt x="3180" y="1633"/>
                    <a:pt x="3138" y="1564"/>
                  </a:cubicBezTo>
                  <a:cubicBezTo>
                    <a:pt x="3111" y="1530"/>
                    <a:pt x="3083" y="1495"/>
                    <a:pt x="3048" y="1460"/>
                  </a:cubicBezTo>
                  <a:cubicBezTo>
                    <a:pt x="3035" y="1440"/>
                    <a:pt x="3014" y="1426"/>
                    <a:pt x="2993" y="1412"/>
                  </a:cubicBezTo>
                  <a:cubicBezTo>
                    <a:pt x="2972" y="1391"/>
                    <a:pt x="2952" y="1378"/>
                    <a:pt x="2931" y="1371"/>
                  </a:cubicBezTo>
                  <a:cubicBezTo>
                    <a:pt x="2910" y="1357"/>
                    <a:pt x="2883" y="1343"/>
                    <a:pt x="2862" y="1336"/>
                  </a:cubicBezTo>
                  <a:cubicBezTo>
                    <a:pt x="2806" y="1318"/>
                    <a:pt x="2751" y="1308"/>
                    <a:pt x="2698" y="1308"/>
                  </a:cubicBezTo>
                  <a:cubicBezTo>
                    <a:pt x="2671" y="1308"/>
                    <a:pt x="2645" y="1311"/>
                    <a:pt x="2620" y="1315"/>
                  </a:cubicBezTo>
                  <a:cubicBezTo>
                    <a:pt x="2585" y="1322"/>
                    <a:pt x="2558" y="1329"/>
                    <a:pt x="2530" y="1336"/>
                  </a:cubicBezTo>
                  <a:lnTo>
                    <a:pt x="2495" y="1350"/>
                  </a:lnTo>
                  <a:lnTo>
                    <a:pt x="2475" y="1357"/>
                  </a:lnTo>
                  <a:lnTo>
                    <a:pt x="2454" y="1364"/>
                  </a:lnTo>
                  <a:lnTo>
                    <a:pt x="2419" y="1378"/>
                  </a:lnTo>
                  <a:lnTo>
                    <a:pt x="2378" y="1398"/>
                  </a:lnTo>
                  <a:cubicBezTo>
                    <a:pt x="2357" y="1412"/>
                    <a:pt x="2336" y="1426"/>
                    <a:pt x="2309" y="1440"/>
                  </a:cubicBezTo>
                  <a:cubicBezTo>
                    <a:pt x="2212" y="1502"/>
                    <a:pt x="2129" y="1578"/>
                    <a:pt x="2053" y="1661"/>
                  </a:cubicBezTo>
                  <a:cubicBezTo>
                    <a:pt x="2039" y="1675"/>
                    <a:pt x="2025" y="1689"/>
                    <a:pt x="2012" y="1702"/>
                  </a:cubicBezTo>
                  <a:cubicBezTo>
                    <a:pt x="2142" y="822"/>
                    <a:pt x="1696" y="179"/>
                    <a:pt x="1546" y="179"/>
                  </a:cubicBezTo>
                  <a:cubicBezTo>
                    <a:pt x="1521" y="179"/>
                    <a:pt x="1504" y="198"/>
                    <a:pt x="1500" y="237"/>
                  </a:cubicBezTo>
                  <a:cubicBezTo>
                    <a:pt x="1493" y="348"/>
                    <a:pt x="1742" y="500"/>
                    <a:pt x="1624" y="1136"/>
                  </a:cubicBezTo>
                  <a:cubicBezTo>
                    <a:pt x="1604" y="1295"/>
                    <a:pt x="1542" y="1454"/>
                    <a:pt x="1452" y="1585"/>
                  </a:cubicBezTo>
                  <a:cubicBezTo>
                    <a:pt x="1369" y="1640"/>
                    <a:pt x="1306" y="1716"/>
                    <a:pt x="1258" y="1806"/>
                  </a:cubicBezTo>
                  <a:cubicBezTo>
                    <a:pt x="1058" y="1785"/>
                    <a:pt x="788" y="1647"/>
                    <a:pt x="643" y="1101"/>
                  </a:cubicBezTo>
                  <a:cubicBezTo>
                    <a:pt x="456" y="375"/>
                    <a:pt x="733" y="189"/>
                    <a:pt x="712" y="64"/>
                  </a:cubicBezTo>
                  <a:cubicBezTo>
                    <a:pt x="704" y="21"/>
                    <a:pt x="685" y="0"/>
                    <a:pt x="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4" name="Google Shape;1084;p18"/>
            <p:cNvGrpSpPr/>
            <p:nvPr/>
          </p:nvGrpSpPr>
          <p:grpSpPr>
            <a:xfrm rot="1645326">
              <a:off x="6723046" y="2095880"/>
              <a:ext cx="547449" cy="685479"/>
              <a:chOff x="3304750" y="2521185"/>
              <a:chExt cx="715243" cy="895580"/>
            </a:xfrm>
          </p:grpSpPr>
          <p:sp>
            <p:nvSpPr>
              <p:cNvPr id="1085" name="Google Shape;1085;p18"/>
              <p:cNvSpPr/>
              <p:nvPr/>
            </p:nvSpPr>
            <p:spPr>
              <a:xfrm>
                <a:off x="3798860" y="2539673"/>
                <a:ext cx="94919" cy="209255"/>
              </a:xfrm>
              <a:custGeom>
                <a:rect b="b" l="l" r="r" t="t"/>
                <a:pathLst>
                  <a:path extrusionOk="0" h="2026" w="919">
                    <a:moveTo>
                      <a:pt x="598" y="1"/>
                    </a:moveTo>
                    <a:cubicBezTo>
                      <a:pt x="451" y="1"/>
                      <a:pt x="0" y="644"/>
                      <a:pt x="130" y="1524"/>
                    </a:cubicBezTo>
                    <a:lnTo>
                      <a:pt x="137" y="1552"/>
                    </a:lnTo>
                    <a:cubicBezTo>
                      <a:pt x="137" y="1572"/>
                      <a:pt x="144" y="1586"/>
                      <a:pt x="144" y="1600"/>
                    </a:cubicBezTo>
                    <a:cubicBezTo>
                      <a:pt x="151" y="1648"/>
                      <a:pt x="158" y="1690"/>
                      <a:pt x="165" y="1731"/>
                    </a:cubicBezTo>
                    <a:cubicBezTo>
                      <a:pt x="216" y="1923"/>
                      <a:pt x="379" y="2026"/>
                      <a:pt x="544" y="2026"/>
                    </a:cubicBezTo>
                    <a:cubicBezTo>
                      <a:pt x="671" y="2026"/>
                      <a:pt x="799" y="1964"/>
                      <a:pt x="877" y="1835"/>
                    </a:cubicBezTo>
                    <a:cubicBezTo>
                      <a:pt x="918" y="1773"/>
                      <a:pt x="918" y="1697"/>
                      <a:pt x="884" y="1628"/>
                    </a:cubicBezTo>
                    <a:cubicBezTo>
                      <a:pt x="835" y="1545"/>
                      <a:pt x="773" y="1469"/>
                      <a:pt x="690" y="1406"/>
                    </a:cubicBezTo>
                    <a:cubicBezTo>
                      <a:pt x="600" y="1275"/>
                      <a:pt x="545" y="1123"/>
                      <a:pt x="517" y="957"/>
                    </a:cubicBezTo>
                    <a:cubicBezTo>
                      <a:pt x="407" y="321"/>
                      <a:pt x="656" y="169"/>
                      <a:pt x="642" y="58"/>
                    </a:cubicBezTo>
                    <a:cubicBezTo>
                      <a:pt x="639" y="19"/>
                      <a:pt x="623" y="1"/>
                      <a:pt x="59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8"/>
              <p:cNvSpPr/>
              <p:nvPr/>
            </p:nvSpPr>
            <p:spPr>
              <a:xfrm>
                <a:off x="3723773" y="2775575"/>
                <a:ext cx="165669" cy="190251"/>
              </a:xfrm>
              <a:custGeom>
                <a:rect b="b" l="l" r="r" t="t"/>
                <a:pathLst>
                  <a:path extrusionOk="0" h="1842" w="1604">
                    <a:moveTo>
                      <a:pt x="1141" y="0"/>
                    </a:moveTo>
                    <a:cubicBezTo>
                      <a:pt x="1051" y="7"/>
                      <a:pt x="954" y="62"/>
                      <a:pt x="850" y="194"/>
                    </a:cubicBezTo>
                    <a:cubicBezTo>
                      <a:pt x="837" y="215"/>
                      <a:pt x="823" y="235"/>
                      <a:pt x="809" y="256"/>
                    </a:cubicBezTo>
                    <a:cubicBezTo>
                      <a:pt x="546" y="609"/>
                      <a:pt x="539" y="857"/>
                      <a:pt x="339" y="1127"/>
                    </a:cubicBezTo>
                    <a:cubicBezTo>
                      <a:pt x="311" y="1162"/>
                      <a:pt x="284" y="1196"/>
                      <a:pt x="249" y="1231"/>
                    </a:cubicBezTo>
                    <a:cubicBezTo>
                      <a:pt x="0" y="1514"/>
                      <a:pt x="187" y="1770"/>
                      <a:pt x="394" y="1832"/>
                    </a:cubicBezTo>
                    <a:cubicBezTo>
                      <a:pt x="423" y="1837"/>
                      <a:pt x="453" y="1842"/>
                      <a:pt x="482" y="1842"/>
                    </a:cubicBezTo>
                    <a:cubicBezTo>
                      <a:pt x="494" y="1842"/>
                      <a:pt x="506" y="1841"/>
                      <a:pt x="519" y="1839"/>
                    </a:cubicBezTo>
                    <a:cubicBezTo>
                      <a:pt x="567" y="1832"/>
                      <a:pt x="615" y="1818"/>
                      <a:pt x="664" y="1797"/>
                    </a:cubicBezTo>
                    <a:lnTo>
                      <a:pt x="678" y="1791"/>
                    </a:lnTo>
                    <a:cubicBezTo>
                      <a:pt x="906" y="1687"/>
                      <a:pt x="1106" y="1535"/>
                      <a:pt x="1279" y="1348"/>
                    </a:cubicBezTo>
                    <a:cubicBezTo>
                      <a:pt x="1300" y="1321"/>
                      <a:pt x="1327" y="1300"/>
                      <a:pt x="1348" y="1272"/>
                    </a:cubicBezTo>
                    <a:lnTo>
                      <a:pt x="1383" y="1224"/>
                    </a:lnTo>
                    <a:cubicBezTo>
                      <a:pt x="1445" y="1134"/>
                      <a:pt x="1500" y="1044"/>
                      <a:pt x="1542" y="940"/>
                    </a:cubicBezTo>
                    <a:cubicBezTo>
                      <a:pt x="1583" y="844"/>
                      <a:pt x="1604" y="733"/>
                      <a:pt x="1604" y="629"/>
                    </a:cubicBezTo>
                    <a:cubicBezTo>
                      <a:pt x="1604" y="532"/>
                      <a:pt x="1583" y="436"/>
                      <a:pt x="1549" y="339"/>
                    </a:cubicBezTo>
                    <a:cubicBezTo>
                      <a:pt x="1493" y="215"/>
                      <a:pt x="1396" y="104"/>
                      <a:pt x="1272" y="28"/>
                    </a:cubicBezTo>
                    <a:cubicBezTo>
                      <a:pt x="1231" y="7"/>
                      <a:pt x="1182" y="0"/>
                      <a:pt x="114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8"/>
              <p:cNvSpPr/>
              <p:nvPr/>
            </p:nvSpPr>
            <p:spPr>
              <a:xfrm>
                <a:off x="3793696" y="2521185"/>
                <a:ext cx="226297" cy="319770"/>
              </a:xfrm>
              <a:custGeom>
                <a:rect b="b" l="l" r="r" t="t"/>
                <a:pathLst>
                  <a:path extrusionOk="0" h="3096" w="2191">
                    <a:moveTo>
                      <a:pt x="1534" y="1"/>
                    </a:moveTo>
                    <a:cubicBezTo>
                      <a:pt x="1507" y="1"/>
                      <a:pt x="1487" y="21"/>
                      <a:pt x="1480" y="65"/>
                    </a:cubicBezTo>
                    <a:cubicBezTo>
                      <a:pt x="1459" y="189"/>
                      <a:pt x="1736" y="376"/>
                      <a:pt x="1549" y="1102"/>
                    </a:cubicBezTo>
                    <a:cubicBezTo>
                      <a:pt x="1404" y="1648"/>
                      <a:pt x="1127" y="1786"/>
                      <a:pt x="934" y="1807"/>
                    </a:cubicBezTo>
                    <a:cubicBezTo>
                      <a:pt x="918" y="1809"/>
                      <a:pt x="901" y="1809"/>
                      <a:pt x="885" y="1809"/>
                    </a:cubicBezTo>
                    <a:cubicBezTo>
                      <a:pt x="847" y="1809"/>
                      <a:pt x="809" y="1805"/>
                      <a:pt x="775" y="1800"/>
                    </a:cubicBezTo>
                    <a:cubicBezTo>
                      <a:pt x="346" y="1689"/>
                      <a:pt x="484" y="1572"/>
                      <a:pt x="450" y="1516"/>
                    </a:cubicBezTo>
                    <a:cubicBezTo>
                      <a:pt x="433" y="1492"/>
                      <a:pt x="414" y="1477"/>
                      <a:pt x="389" y="1477"/>
                    </a:cubicBezTo>
                    <a:cubicBezTo>
                      <a:pt x="363" y="1477"/>
                      <a:pt x="332" y="1492"/>
                      <a:pt x="291" y="1530"/>
                    </a:cubicBezTo>
                    <a:cubicBezTo>
                      <a:pt x="249" y="1585"/>
                      <a:pt x="215" y="1648"/>
                      <a:pt x="187" y="1717"/>
                    </a:cubicBezTo>
                    <a:cubicBezTo>
                      <a:pt x="187" y="1724"/>
                      <a:pt x="187" y="1724"/>
                      <a:pt x="180" y="1731"/>
                    </a:cubicBezTo>
                    <a:cubicBezTo>
                      <a:pt x="166" y="1772"/>
                      <a:pt x="153" y="1820"/>
                      <a:pt x="139" y="1862"/>
                    </a:cubicBezTo>
                    <a:cubicBezTo>
                      <a:pt x="56" y="2118"/>
                      <a:pt x="1" y="2456"/>
                      <a:pt x="118" y="2719"/>
                    </a:cubicBezTo>
                    <a:cubicBezTo>
                      <a:pt x="194" y="2892"/>
                      <a:pt x="346" y="3016"/>
                      <a:pt x="533" y="3051"/>
                    </a:cubicBezTo>
                    <a:lnTo>
                      <a:pt x="581" y="3065"/>
                    </a:lnTo>
                    <a:cubicBezTo>
                      <a:pt x="616" y="3072"/>
                      <a:pt x="657" y="3078"/>
                      <a:pt x="692" y="3085"/>
                    </a:cubicBezTo>
                    <a:cubicBezTo>
                      <a:pt x="746" y="3090"/>
                      <a:pt x="799" y="3095"/>
                      <a:pt x="853" y="3095"/>
                    </a:cubicBezTo>
                    <a:cubicBezTo>
                      <a:pt x="875" y="3095"/>
                      <a:pt x="898" y="3094"/>
                      <a:pt x="920" y="3092"/>
                    </a:cubicBezTo>
                    <a:cubicBezTo>
                      <a:pt x="1459" y="3044"/>
                      <a:pt x="1749" y="2539"/>
                      <a:pt x="1922" y="1862"/>
                    </a:cubicBezTo>
                    <a:cubicBezTo>
                      <a:pt x="2191" y="823"/>
                      <a:pt x="1707" y="1"/>
                      <a:pt x="1534"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8"/>
              <p:cNvSpPr/>
              <p:nvPr/>
            </p:nvSpPr>
            <p:spPr>
              <a:xfrm>
                <a:off x="3422494" y="2539673"/>
                <a:ext cx="106487" cy="209255"/>
              </a:xfrm>
              <a:custGeom>
                <a:rect b="b" l="l" r="r" t="t"/>
                <a:pathLst>
                  <a:path extrusionOk="0" h="2026" w="1031">
                    <a:moveTo>
                      <a:pt x="406" y="1"/>
                    </a:moveTo>
                    <a:cubicBezTo>
                      <a:pt x="380" y="1"/>
                      <a:pt x="364" y="19"/>
                      <a:pt x="360" y="58"/>
                    </a:cubicBezTo>
                    <a:cubicBezTo>
                      <a:pt x="353" y="169"/>
                      <a:pt x="602" y="321"/>
                      <a:pt x="484" y="957"/>
                    </a:cubicBezTo>
                    <a:cubicBezTo>
                      <a:pt x="463" y="1116"/>
                      <a:pt x="401" y="1275"/>
                      <a:pt x="311" y="1406"/>
                    </a:cubicBezTo>
                    <a:cubicBezTo>
                      <a:pt x="311" y="1406"/>
                      <a:pt x="0" y="1628"/>
                      <a:pt x="131" y="1835"/>
                    </a:cubicBezTo>
                    <a:cubicBezTo>
                      <a:pt x="207" y="1964"/>
                      <a:pt x="334" y="2026"/>
                      <a:pt x="461" y="2026"/>
                    </a:cubicBezTo>
                    <a:cubicBezTo>
                      <a:pt x="626" y="2026"/>
                      <a:pt x="790" y="1923"/>
                      <a:pt x="837" y="1731"/>
                    </a:cubicBezTo>
                    <a:cubicBezTo>
                      <a:pt x="843" y="1690"/>
                      <a:pt x="857" y="1648"/>
                      <a:pt x="864" y="1600"/>
                    </a:cubicBezTo>
                    <a:cubicBezTo>
                      <a:pt x="1030" y="681"/>
                      <a:pt x="560" y="1"/>
                      <a:pt x="406"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8"/>
              <p:cNvSpPr/>
              <p:nvPr/>
            </p:nvSpPr>
            <p:spPr>
              <a:xfrm>
                <a:off x="3408860" y="2775678"/>
                <a:ext cx="196964" cy="190148"/>
              </a:xfrm>
              <a:custGeom>
                <a:rect b="b" l="l" r="r" t="t"/>
                <a:pathLst>
                  <a:path extrusionOk="0" h="1841" w="1907">
                    <a:moveTo>
                      <a:pt x="725" y="1"/>
                    </a:moveTo>
                    <a:cubicBezTo>
                      <a:pt x="534" y="1"/>
                      <a:pt x="388" y="224"/>
                      <a:pt x="333" y="345"/>
                    </a:cubicBezTo>
                    <a:cubicBezTo>
                      <a:pt x="1" y="1064"/>
                      <a:pt x="996" y="1790"/>
                      <a:pt x="1363" y="1838"/>
                    </a:cubicBezTo>
                    <a:cubicBezTo>
                      <a:pt x="1375" y="1840"/>
                      <a:pt x="1387" y="1841"/>
                      <a:pt x="1400" y="1841"/>
                    </a:cubicBezTo>
                    <a:cubicBezTo>
                      <a:pt x="1630" y="1841"/>
                      <a:pt x="1907" y="1551"/>
                      <a:pt x="1625" y="1237"/>
                    </a:cubicBezTo>
                    <a:cubicBezTo>
                      <a:pt x="1328" y="898"/>
                      <a:pt x="1363" y="635"/>
                      <a:pt x="1031" y="200"/>
                    </a:cubicBezTo>
                    <a:cubicBezTo>
                      <a:pt x="922" y="54"/>
                      <a:pt x="818" y="1"/>
                      <a:pt x="725"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8"/>
              <p:cNvSpPr/>
              <p:nvPr/>
            </p:nvSpPr>
            <p:spPr>
              <a:xfrm>
                <a:off x="3304750" y="2521185"/>
                <a:ext cx="258419" cy="319564"/>
              </a:xfrm>
              <a:custGeom>
                <a:rect b="b" l="l" r="r" t="t"/>
                <a:pathLst>
                  <a:path extrusionOk="0" h="3094" w="2502">
                    <a:moveTo>
                      <a:pt x="657" y="1"/>
                    </a:moveTo>
                    <a:cubicBezTo>
                      <a:pt x="485" y="1"/>
                      <a:pt x="1" y="823"/>
                      <a:pt x="269" y="1862"/>
                    </a:cubicBezTo>
                    <a:cubicBezTo>
                      <a:pt x="453" y="2575"/>
                      <a:pt x="770" y="3094"/>
                      <a:pt x="1352" y="3094"/>
                    </a:cubicBezTo>
                    <a:cubicBezTo>
                      <a:pt x="1447" y="3094"/>
                      <a:pt x="1549" y="3080"/>
                      <a:pt x="1659" y="3051"/>
                    </a:cubicBezTo>
                    <a:cubicBezTo>
                      <a:pt x="2502" y="2837"/>
                      <a:pt x="2004" y="1613"/>
                      <a:pt x="1907" y="1530"/>
                    </a:cubicBezTo>
                    <a:cubicBezTo>
                      <a:pt x="1861" y="1491"/>
                      <a:pt x="1830" y="1474"/>
                      <a:pt x="1804" y="1474"/>
                    </a:cubicBezTo>
                    <a:cubicBezTo>
                      <a:pt x="1780" y="1474"/>
                      <a:pt x="1762" y="1489"/>
                      <a:pt x="1742" y="1516"/>
                    </a:cubicBezTo>
                    <a:cubicBezTo>
                      <a:pt x="1707" y="1572"/>
                      <a:pt x="1845" y="1689"/>
                      <a:pt x="1424" y="1800"/>
                    </a:cubicBezTo>
                    <a:cubicBezTo>
                      <a:pt x="1394" y="1807"/>
                      <a:pt x="1355" y="1813"/>
                      <a:pt x="1311" y="1813"/>
                    </a:cubicBezTo>
                    <a:cubicBezTo>
                      <a:pt x="1113" y="1813"/>
                      <a:pt x="802" y="1696"/>
                      <a:pt x="649" y="1102"/>
                    </a:cubicBezTo>
                    <a:cubicBezTo>
                      <a:pt x="463" y="376"/>
                      <a:pt x="732" y="189"/>
                      <a:pt x="712" y="65"/>
                    </a:cubicBezTo>
                    <a:cubicBezTo>
                      <a:pt x="704" y="21"/>
                      <a:pt x="685" y="1"/>
                      <a:pt x="657"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8"/>
              <p:cNvSpPr/>
              <p:nvPr/>
            </p:nvSpPr>
            <p:spPr>
              <a:xfrm>
                <a:off x="3875290" y="3009514"/>
                <a:ext cx="67032" cy="75811"/>
              </a:xfrm>
              <a:custGeom>
                <a:rect b="b" l="l" r="r" t="t"/>
                <a:pathLst>
                  <a:path extrusionOk="0" h="734" w="649">
                    <a:moveTo>
                      <a:pt x="571" y="1"/>
                    </a:moveTo>
                    <a:cubicBezTo>
                      <a:pt x="553" y="1"/>
                      <a:pt x="506" y="93"/>
                      <a:pt x="399" y="244"/>
                    </a:cubicBezTo>
                    <a:cubicBezTo>
                      <a:pt x="261" y="424"/>
                      <a:pt x="206" y="376"/>
                      <a:pt x="88" y="514"/>
                    </a:cubicBezTo>
                    <a:cubicBezTo>
                      <a:pt x="82" y="521"/>
                      <a:pt x="68" y="535"/>
                      <a:pt x="61" y="555"/>
                    </a:cubicBezTo>
                    <a:cubicBezTo>
                      <a:pt x="1" y="658"/>
                      <a:pt x="50" y="734"/>
                      <a:pt x="119" y="734"/>
                    </a:cubicBezTo>
                    <a:cubicBezTo>
                      <a:pt x="129" y="734"/>
                      <a:pt x="140" y="732"/>
                      <a:pt x="151" y="728"/>
                    </a:cubicBezTo>
                    <a:lnTo>
                      <a:pt x="158" y="728"/>
                    </a:lnTo>
                    <a:cubicBezTo>
                      <a:pt x="296" y="673"/>
                      <a:pt x="648" y="334"/>
                      <a:pt x="579" y="16"/>
                    </a:cubicBezTo>
                    <a:cubicBezTo>
                      <a:pt x="578" y="6"/>
                      <a:pt x="575" y="1"/>
                      <a:pt x="571"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8"/>
              <p:cNvSpPr/>
              <p:nvPr/>
            </p:nvSpPr>
            <p:spPr>
              <a:xfrm>
                <a:off x="3802992" y="3066837"/>
                <a:ext cx="90788" cy="48647"/>
              </a:xfrm>
              <a:custGeom>
                <a:rect b="b" l="l" r="r" t="t"/>
                <a:pathLst>
                  <a:path extrusionOk="0" h="471" w="879">
                    <a:moveTo>
                      <a:pt x="761" y="0"/>
                    </a:moveTo>
                    <a:cubicBezTo>
                      <a:pt x="726" y="0"/>
                      <a:pt x="699" y="7"/>
                      <a:pt x="671" y="14"/>
                    </a:cubicBezTo>
                    <a:cubicBezTo>
                      <a:pt x="595" y="35"/>
                      <a:pt x="533" y="63"/>
                      <a:pt x="470" y="104"/>
                    </a:cubicBezTo>
                    <a:cubicBezTo>
                      <a:pt x="443" y="118"/>
                      <a:pt x="429" y="125"/>
                      <a:pt x="394" y="146"/>
                    </a:cubicBezTo>
                    <a:cubicBezTo>
                      <a:pt x="367" y="166"/>
                      <a:pt x="332" y="187"/>
                      <a:pt x="305" y="201"/>
                    </a:cubicBezTo>
                    <a:cubicBezTo>
                      <a:pt x="277" y="215"/>
                      <a:pt x="256" y="222"/>
                      <a:pt x="235" y="235"/>
                    </a:cubicBezTo>
                    <a:cubicBezTo>
                      <a:pt x="215" y="242"/>
                      <a:pt x="194" y="249"/>
                      <a:pt x="173" y="249"/>
                    </a:cubicBezTo>
                    <a:cubicBezTo>
                      <a:pt x="159" y="256"/>
                      <a:pt x="146" y="256"/>
                      <a:pt x="132" y="263"/>
                    </a:cubicBezTo>
                    <a:cubicBezTo>
                      <a:pt x="0" y="312"/>
                      <a:pt x="7" y="436"/>
                      <a:pt x="90" y="464"/>
                    </a:cubicBezTo>
                    <a:cubicBezTo>
                      <a:pt x="111" y="471"/>
                      <a:pt x="132" y="471"/>
                      <a:pt x="159" y="471"/>
                    </a:cubicBezTo>
                    <a:lnTo>
                      <a:pt x="256" y="471"/>
                    </a:lnTo>
                    <a:cubicBezTo>
                      <a:pt x="318" y="464"/>
                      <a:pt x="388" y="450"/>
                      <a:pt x="450" y="436"/>
                    </a:cubicBezTo>
                    <a:cubicBezTo>
                      <a:pt x="477" y="429"/>
                      <a:pt x="505" y="422"/>
                      <a:pt x="533" y="415"/>
                    </a:cubicBezTo>
                    <a:cubicBezTo>
                      <a:pt x="685" y="367"/>
                      <a:pt x="823" y="284"/>
                      <a:pt x="858" y="173"/>
                    </a:cubicBezTo>
                    <a:lnTo>
                      <a:pt x="858" y="166"/>
                    </a:lnTo>
                    <a:cubicBezTo>
                      <a:pt x="871" y="118"/>
                      <a:pt x="878" y="7"/>
                      <a:pt x="76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8"/>
              <p:cNvSpPr/>
              <p:nvPr/>
            </p:nvSpPr>
            <p:spPr>
              <a:xfrm>
                <a:off x="3728111" y="3092038"/>
                <a:ext cx="100703" cy="32845"/>
              </a:xfrm>
              <a:custGeom>
                <a:rect b="b" l="l" r="r" t="t"/>
                <a:pathLst>
                  <a:path extrusionOk="0" h="318" w="975">
                    <a:moveTo>
                      <a:pt x="676" y="0"/>
                    </a:moveTo>
                    <a:cubicBezTo>
                      <a:pt x="642" y="0"/>
                      <a:pt x="608" y="2"/>
                      <a:pt x="573" y="5"/>
                    </a:cubicBezTo>
                    <a:cubicBezTo>
                      <a:pt x="490" y="12"/>
                      <a:pt x="414" y="26"/>
                      <a:pt x="338" y="26"/>
                    </a:cubicBezTo>
                    <a:cubicBezTo>
                      <a:pt x="297" y="26"/>
                      <a:pt x="262" y="19"/>
                      <a:pt x="228" y="12"/>
                    </a:cubicBezTo>
                    <a:cubicBezTo>
                      <a:pt x="207" y="8"/>
                      <a:pt x="187" y="6"/>
                      <a:pt x="169" y="6"/>
                    </a:cubicBezTo>
                    <a:cubicBezTo>
                      <a:pt x="37" y="6"/>
                      <a:pt x="1" y="110"/>
                      <a:pt x="62" y="171"/>
                    </a:cubicBezTo>
                    <a:cubicBezTo>
                      <a:pt x="96" y="199"/>
                      <a:pt x="145" y="220"/>
                      <a:pt x="193" y="240"/>
                    </a:cubicBezTo>
                    <a:cubicBezTo>
                      <a:pt x="242" y="254"/>
                      <a:pt x="290" y="275"/>
                      <a:pt x="345" y="282"/>
                    </a:cubicBezTo>
                    <a:cubicBezTo>
                      <a:pt x="435" y="303"/>
                      <a:pt x="525" y="316"/>
                      <a:pt x="615" y="316"/>
                    </a:cubicBezTo>
                    <a:lnTo>
                      <a:pt x="622" y="316"/>
                    </a:lnTo>
                    <a:cubicBezTo>
                      <a:pt x="631" y="317"/>
                      <a:pt x="640" y="317"/>
                      <a:pt x="649" y="317"/>
                    </a:cubicBezTo>
                    <a:cubicBezTo>
                      <a:pt x="731" y="317"/>
                      <a:pt x="815" y="289"/>
                      <a:pt x="877" y="233"/>
                    </a:cubicBezTo>
                    <a:lnTo>
                      <a:pt x="891" y="220"/>
                    </a:lnTo>
                    <a:cubicBezTo>
                      <a:pt x="919" y="178"/>
                      <a:pt x="974" y="74"/>
                      <a:pt x="857" y="26"/>
                    </a:cubicBezTo>
                    <a:cubicBezTo>
                      <a:pt x="829" y="19"/>
                      <a:pt x="801" y="12"/>
                      <a:pt x="774" y="5"/>
                    </a:cubicBezTo>
                    <a:cubicBezTo>
                      <a:pt x="743" y="2"/>
                      <a:pt x="710" y="0"/>
                      <a:pt x="67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8"/>
              <p:cNvSpPr/>
              <p:nvPr/>
            </p:nvSpPr>
            <p:spPr>
              <a:xfrm>
                <a:off x="3877149" y="2929056"/>
                <a:ext cx="55154" cy="86450"/>
              </a:xfrm>
              <a:custGeom>
                <a:rect b="b" l="l" r="r" t="t"/>
                <a:pathLst>
                  <a:path extrusionOk="0" h="837" w="534">
                    <a:moveTo>
                      <a:pt x="362" y="0"/>
                    </a:moveTo>
                    <a:cubicBezTo>
                      <a:pt x="342" y="0"/>
                      <a:pt x="327" y="106"/>
                      <a:pt x="264" y="284"/>
                    </a:cubicBezTo>
                    <a:cubicBezTo>
                      <a:pt x="188" y="491"/>
                      <a:pt x="112" y="464"/>
                      <a:pt x="43" y="629"/>
                    </a:cubicBezTo>
                    <a:cubicBezTo>
                      <a:pt x="36" y="643"/>
                      <a:pt x="29" y="657"/>
                      <a:pt x="22" y="678"/>
                    </a:cubicBezTo>
                    <a:cubicBezTo>
                      <a:pt x="0" y="780"/>
                      <a:pt x="55" y="837"/>
                      <a:pt x="112" y="837"/>
                    </a:cubicBezTo>
                    <a:cubicBezTo>
                      <a:pt x="129" y="837"/>
                      <a:pt x="145" y="832"/>
                      <a:pt x="160" y="823"/>
                    </a:cubicBezTo>
                    <a:lnTo>
                      <a:pt x="167" y="816"/>
                    </a:lnTo>
                    <a:cubicBezTo>
                      <a:pt x="285" y="726"/>
                      <a:pt x="534" y="298"/>
                      <a:pt x="375" y="14"/>
                    </a:cubicBezTo>
                    <a:cubicBezTo>
                      <a:pt x="370" y="5"/>
                      <a:pt x="366" y="0"/>
                      <a:pt x="36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8"/>
              <p:cNvSpPr/>
              <p:nvPr/>
            </p:nvSpPr>
            <p:spPr>
              <a:xfrm>
                <a:off x="3813010" y="2997327"/>
                <a:ext cx="81492" cy="65999"/>
              </a:xfrm>
              <a:custGeom>
                <a:rect b="b" l="l" r="r" t="t"/>
                <a:pathLst>
                  <a:path extrusionOk="0" h="639" w="789">
                    <a:moveTo>
                      <a:pt x="671" y="0"/>
                    </a:moveTo>
                    <a:cubicBezTo>
                      <a:pt x="662" y="0"/>
                      <a:pt x="653" y="1"/>
                      <a:pt x="643" y="3"/>
                    </a:cubicBezTo>
                    <a:cubicBezTo>
                      <a:pt x="615" y="17"/>
                      <a:pt x="588" y="31"/>
                      <a:pt x="560" y="44"/>
                    </a:cubicBezTo>
                    <a:cubicBezTo>
                      <a:pt x="477" y="100"/>
                      <a:pt x="401" y="169"/>
                      <a:pt x="332" y="252"/>
                    </a:cubicBezTo>
                    <a:cubicBezTo>
                      <a:pt x="311" y="273"/>
                      <a:pt x="291" y="300"/>
                      <a:pt x="270" y="321"/>
                    </a:cubicBezTo>
                    <a:lnTo>
                      <a:pt x="235" y="349"/>
                    </a:lnTo>
                    <a:lnTo>
                      <a:pt x="208" y="376"/>
                    </a:lnTo>
                    <a:cubicBezTo>
                      <a:pt x="194" y="390"/>
                      <a:pt x="173" y="404"/>
                      <a:pt x="152" y="411"/>
                    </a:cubicBezTo>
                    <a:cubicBezTo>
                      <a:pt x="138" y="418"/>
                      <a:pt x="125" y="425"/>
                      <a:pt x="118" y="438"/>
                    </a:cubicBezTo>
                    <a:cubicBezTo>
                      <a:pt x="0" y="521"/>
                      <a:pt x="42" y="639"/>
                      <a:pt x="125" y="639"/>
                    </a:cubicBezTo>
                    <a:cubicBezTo>
                      <a:pt x="145" y="639"/>
                      <a:pt x="166" y="639"/>
                      <a:pt x="180" y="632"/>
                    </a:cubicBezTo>
                    <a:lnTo>
                      <a:pt x="194" y="632"/>
                    </a:lnTo>
                    <a:cubicBezTo>
                      <a:pt x="214" y="625"/>
                      <a:pt x="235" y="618"/>
                      <a:pt x="256" y="611"/>
                    </a:cubicBezTo>
                    <a:cubicBezTo>
                      <a:pt x="277" y="604"/>
                      <a:pt x="304" y="597"/>
                      <a:pt x="325" y="584"/>
                    </a:cubicBezTo>
                    <a:cubicBezTo>
                      <a:pt x="526" y="501"/>
                      <a:pt x="788" y="328"/>
                      <a:pt x="788" y="155"/>
                    </a:cubicBezTo>
                    <a:lnTo>
                      <a:pt x="788" y="141"/>
                    </a:lnTo>
                    <a:cubicBezTo>
                      <a:pt x="788" y="97"/>
                      <a:pt x="765" y="0"/>
                      <a:pt x="67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8"/>
              <p:cNvSpPr/>
              <p:nvPr/>
            </p:nvSpPr>
            <p:spPr>
              <a:xfrm>
                <a:off x="3742261" y="3043288"/>
                <a:ext cx="94402" cy="40075"/>
              </a:xfrm>
              <a:custGeom>
                <a:rect b="b" l="l" r="r" t="t"/>
                <a:pathLst>
                  <a:path extrusionOk="0" h="388" w="914">
                    <a:moveTo>
                      <a:pt x="720" y="0"/>
                    </a:moveTo>
                    <a:cubicBezTo>
                      <a:pt x="547" y="21"/>
                      <a:pt x="429" y="104"/>
                      <a:pt x="305" y="139"/>
                    </a:cubicBezTo>
                    <a:cubicBezTo>
                      <a:pt x="277" y="146"/>
                      <a:pt x="257" y="152"/>
                      <a:pt x="229" y="159"/>
                    </a:cubicBezTo>
                    <a:lnTo>
                      <a:pt x="194" y="159"/>
                    </a:lnTo>
                    <a:cubicBezTo>
                      <a:pt x="22" y="173"/>
                      <a:pt x="1" y="298"/>
                      <a:pt x="63" y="346"/>
                    </a:cubicBezTo>
                    <a:lnTo>
                      <a:pt x="77" y="353"/>
                    </a:lnTo>
                    <a:cubicBezTo>
                      <a:pt x="132" y="374"/>
                      <a:pt x="188" y="387"/>
                      <a:pt x="250" y="387"/>
                    </a:cubicBezTo>
                    <a:lnTo>
                      <a:pt x="402" y="387"/>
                    </a:lnTo>
                    <a:cubicBezTo>
                      <a:pt x="582" y="374"/>
                      <a:pt x="782" y="325"/>
                      <a:pt x="858" y="222"/>
                    </a:cubicBezTo>
                    <a:cubicBezTo>
                      <a:pt x="872" y="208"/>
                      <a:pt x="872" y="201"/>
                      <a:pt x="879" y="194"/>
                    </a:cubicBezTo>
                    <a:lnTo>
                      <a:pt x="886" y="180"/>
                    </a:lnTo>
                    <a:cubicBezTo>
                      <a:pt x="906" y="146"/>
                      <a:pt x="913" y="97"/>
                      <a:pt x="899" y="63"/>
                    </a:cubicBezTo>
                    <a:cubicBezTo>
                      <a:pt x="886" y="28"/>
                      <a:pt x="844" y="0"/>
                      <a:pt x="81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8"/>
              <p:cNvSpPr/>
              <p:nvPr/>
            </p:nvSpPr>
            <p:spPr>
              <a:xfrm>
                <a:off x="3857216" y="2851799"/>
                <a:ext cx="30779" cy="90581"/>
              </a:xfrm>
              <a:custGeom>
                <a:rect b="b" l="l" r="r" t="t"/>
                <a:pathLst>
                  <a:path extrusionOk="0" h="877" w="298">
                    <a:moveTo>
                      <a:pt x="118" y="0"/>
                    </a:moveTo>
                    <a:cubicBezTo>
                      <a:pt x="96" y="0"/>
                      <a:pt x="110" y="109"/>
                      <a:pt x="104" y="299"/>
                    </a:cubicBezTo>
                    <a:cubicBezTo>
                      <a:pt x="104" y="347"/>
                      <a:pt x="98" y="389"/>
                      <a:pt x="84" y="437"/>
                    </a:cubicBezTo>
                    <a:cubicBezTo>
                      <a:pt x="77" y="472"/>
                      <a:pt x="63" y="500"/>
                      <a:pt x="49" y="534"/>
                    </a:cubicBezTo>
                    <a:cubicBezTo>
                      <a:pt x="21" y="583"/>
                      <a:pt x="8" y="638"/>
                      <a:pt x="1" y="693"/>
                    </a:cubicBezTo>
                    <a:cubicBezTo>
                      <a:pt x="1" y="714"/>
                      <a:pt x="1" y="728"/>
                      <a:pt x="1" y="748"/>
                    </a:cubicBezTo>
                    <a:cubicBezTo>
                      <a:pt x="1" y="790"/>
                      <a:pt x="21" y="831"/>
                      <a:pt x="56" y="859"/>
                    </a:cubicBezTo>
                    <a:cubicBezTo>
                      <a:pt x="70" y="871"/>
                      <a:pt x="89" y="876"/>
                      <a:pt x="107" y="876"/>
                    </a:cubicBezTo>
                    <a:cubicBezTo>
                      <a:pt x="132" y="876"/>
                      <a:pt x="157" y="865"/>
                      <a:pt x="174" y="845"/>
                    </a:cubicBezTo>
                    <a:lnTo>
                      <a:pt x="180" y="838"/>
                    </a:lnTo>
                    <a:cubicBezTo>
                      <a:pt x="277" y="638"/>
                      <a:pt x="298" y="417"/>
                      <a:pt x="243" y="202"/>
                    </a:cubicBezTo>
                    <a:cubicBezTo>
                      <a:pt x="222" y="126"/>
                      <a:pt x="187" y="64"/>
                      <a:pt x="132" y="9"/>
                    </a:cubicBezTo>
                    <a:cubicBezTo>
                      <a:pt x="126" y="3"/>
                      <a:pt x="122" y="0"/>
                      <a:pt x="118"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8"/>
              <p:cNvSpPr/>
              <p:nvPr/>
            </p:nvSpPr>
            <p:spPr>
              <a:xfrm>
                <a:off x="3810944" y="2926887"/>
                <a:ext cx="68581" cy="81079"/>
              </a:xfrm>
              <a:custGeom>
                <a:rect b="b" l="l" r="r" t="t"/>
                <a:pathLst>
                  <a:path extrusionOk="0" h="785" w="664">
                    <a:moveTo>
                      <a:pt x="518" y="1"/>
                    </a:moveTo>
                    <a:cubicBezTo>
                      <a:pt x="490" y="1"/>
                      <a:pt x="469" y="8"/>
                      <a:pt x="449" y="21"/>
                    </a:cubicBezTo>
                    <a:cubicBezTo>
                      <a:pt x="435" y="28"/>
                      <a:pt x="428" y="35"/>
                      <a:pt x="421" y="42"/>
                    </a:cubicBezTo>
                    <a:cubicBezTo>
                      <a:pt x="407" y="56"/>
                      <a:pt x="387" y="70"/>
                      <a:pt x="380" y="84"/>
                    </a:cubicBezTo>
                    <a:cubicBezTo>
                      <a:pt x="297" y="194"/>
                      <a:pt x="234" y="319"/>
                      <a:pt x="179" y="443"/>
                    </a:cubicBezTo>
                    <a:cubicBezTo>
                      <a:pt x="165" y="471"/>
                      <a:pt x="152" y="498"/>
                      <a:pt x="131" y="519"/>
                    </a:cubicBezTo>
                    <a:cubicBezTo>
                      <a:pt x="124" y="533"/>
                      <a:pt x="110" y="547"/>
                      <a:pt x="96" y="561"/>
                    </a:cubicBezTo>
                    <a:cubicBezTo>
                      <a:pt x="89" y="567"/>
                      <a:pt x="82" y="581"/>
                      <a:pt x="75" y="595"/>
                    </a:cubicBezTo>
                    <a:cubicBezTo>
                      <a:pt x="0" y="696"/>
                      <a:pt x="50" y="785"/>
                      <a:pt x="122" y="785"/>
                    </a:cubicBezTo>
                    <a:cubicBezTo>
                      <a:pt x="129" y="785"/>
                      <a:pt x="137" y="784"/>
                      <a:pt x="145" y="782"/>
                    </a:cubicBezTo>
                    <a:cubicBezTo>
                      <a:pt x="152" y="775"/>
                      <a:pt x="165" y="775"/>
                      <a:pt x="172" y="768"/>
                    </a:cubicBezTo>
                    <a:cubicBezTo>
                      <a:pt x="186" y="761"/>
                      <a:pt x="200" y="754"/>
                      <a:pt x="207" y="747"/>
                    </a:cubicBezTo>
                    <a:lnTo>
                      <a:pt x="234" y="733"/>
                    </a:lnTo>
                    <a:cubicBezTo>
                      <a:pt x="269" y="706"/>
                      <a:pt x="304" y="678"/>
                      <a:pt x="338" y="650"/>
                    </a:cubicBezTo>
                    <a:cubicBezTo>
                      <a:pt x="373" y="616"/>
                      <a:pt x="407" y="581"/>
                      <a:pt x="435" y="547"/>
                    </a:cubicBezTo>
                    <a:cubicBezTo>
                      <a:pt x="559" y="408"/>
                      <a:pt x="663" y="236"/>
                      <a:pt x="622" y="111"/>
                    </a:cubicBezTo>
                    <a:lnTo>
                      <a:pt x="622" y="97"/>
                    </a:lnTo>
                    <a:cubicBezTo>
                      <a:pt x="608" y="63"/>
                      <a:pt x="573" y="1"/>
                      <a:pt x="51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8"/>
              <p:cNvSpPr/>
              <p:nvPr/>
            </p:nvSpPr>
            <p:spPr>
              <a:xfrm>
                <a:off x="3750110" y="2987721"/>
                <a:ext cx="82938" cy="58046"/>
              </a:xfrm>
              <a:custGeom>
                <a:rect b="b" l="l" r="r" t="t"/>
                <a:pathLst>
                  <a:path extrusionOk="0" h="562" w="803">
                    <a:moveTo>
                      <a:pt x="703" y="1"/>
                    </a:moveTo>
                    <a:cubicBezTo>
                      <a:pt x="690" y="1"/>
                      <a:pt x="678" y="3"/>
                      <a:pt x="664" y="6"/>
                    </a:cubicBezTo>
                    <a:cubicBezTo>
                      <a:pt x="637" y="13"/>
                      <a:pt x="616" y="20"/>
                      <a:pt x="588" y="34"/>
                    </a:cubicBezTo>
                    <a:cubicBezTo>
                      <a:pt x="429" y="103"/>
                      <a:pt x="347" y="220"/>
                      <a:pt x="229" y="296"/>
                    </a:cubicBezTo>
                    <a:lnTo>
                      <a:pt x="222" y="303"/>
                    </a:lnTo>
                    <a:cubicBezTo>
                      <a:pt x="194" y="317"/>
                      <a:pt x="160" y="331"/>
                      <a:pt x="132" y="345"/>
                    </a:cubicBezTo>
                    <a:lnTo>
                      <a:pt x="125" y="345"/>
                    </a:lnTo>
                    <a:cubicBezTo>
                      <a:pt x="35" y="386"/>
                      <a:pt x="1" y="442"/>
                      <a:pt x="15" y="490"/>
                    </a:cubicBezTo>
                    <a:cubicBezTo>
                      <a:pt x="15" y="525"/>
                      <a:pt x="42" y="552"/>
                      <a:pt x="84" y="559"/>
                    </a:cubicBezTo>
                    <a:cubicBezTo>
                      <a:pt x="94" y="561"/>
                      <a:pt x="105" y="562"/>
                      <a:pt x="116" y="562"/>
                    </a:cubicBezTo>
                    <a:cubicBezTo>
                      <a:pt x="143" y="562"/>
                      <a:pt x="172" y="557"/>
                      <a:pt x="201" y="552"/>
                    </a:cubicBezTo>
                    <a:lnTo>
                      <a:pt x="208" y="552"/>
                    </a:lnTo>
                    <a:cubicBezTo>
                      <a:pt x="395" y="511"/>
                      <a:pt x="678" y="386"/>
                      <a:pt x="775" y="234"/>
                    </a:cubicBezTo>
                    <a:cubicBezTo>
                      <a:pt x="789" y="207"/>
                      <a:pt x="796" y="186"/>
                      <a:pt x="803" y="158"/>
                    </a:cubicBezTo>
                    <a:cubicBezTo>
                      <a:pt x="803" y="158"/>
                      <a:pt x="803" y="151"/>
                      <a:pt x="803" y="151"/>
                    </a:cubicBezTo>
                    <a:cubicBezTo>
                      <a:pt x="803" y="103"/>
                      <a:pt x="796" y="27"/>
                      <a:pt x="741" y="6"/>
                    </a:cubicBezTo>
                    <a:cubicBezTo>
                      <a:pt x="727" y="3"/>
                      <a:pt x="715" y="1"/>
                      <a:pt x="70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8"/>
              <p:cNvSpPr/>
              <p:nvPr/>
            </p:nvSpPr>
            <p:spPr>
              <a:xfrm>
                <a:off x="3384588" y="3010031"/>
                <a:ext cx="68788" cy="75914"/>
              </a:xfrm>
              <a:custGeom>
                <a:rect b="b" l="l" r="r" t="t"/>
                <a:pathLst>
                  <a:path extrusionOk="0" h="735" w="666">
                    <a:moveTo>
                      <a:pt x="81" y="1"/>
                    </a:moveTo>
                    <a:cubicBezTo>
                      <a:pt x="76" y="1"/>
                      <a:pt x="73" y="6"/>
                      <a:pt x="70" y="18"/>
                    </a:cubicBezTo>
                    <a:cubicBezTo>
                      <a:pt x="1" y="336"/>
                      <a:pt x="374" y="682"/>
                      <a:pt x="498" y="730"/>
                    </a:cubicBezTo>
                    <a:cubicBezTo>
                      <a:pt x="508" y="733"/>
                      <a:pt x="518" y="735"/>
                      <a:pt x="528" y="735"/>
                    </a:cubicBezTo>
                    <a:cubicBezTo>
                      <a:pt x="606" y="735"/>
                      <a:pt x="665" y="638"/>
                      <a:pt x="561" y="509"/>
                    </a:cubicBezTo>
                    <a:cubicBezTo>
                      <a:pt x="443" y="371"/>
                      <a:pt x="388" y="426"/>
                      <a:pt x="257" y="246"/>
                    </a:cubicBezTo>
                    <a:cubicBezTo>
                      <a:pt x="150" y="101"/>
                      <a:pt x="103" y="1"/>
                      <a:pt x="81"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8"/>
              <p:cNvSpPr/>
              <p:nvPr/>
            </p:nvSpPr>
            <p:spPr>
              <a:xfrm>
                <a:off x="3433442" y="3066734"/>
                <a:ext cx="91201" cy="49267"/>
              </a:xfrm>
              <a:custGeom>
                <a:rect b="b" l="l" r="r" t="t"/>
                <a:pathLst>
                  <a:path extrusionOk="0" h="477" w="883">
                    <a:moveTo>
                      <a:pt x="123" y="1"/>
                    </a:moveTo>
                    <a:cubicBezTo>
                      <a:pt x="0" y="1"/>
                      <a:pt x="7" y="115"/>
                      <a:pt x="19" y="167"/>
                    </a:cubicBezTo>
                    <a:cubicBezTo>
                      <a:pt x="65" y="371"/>
                      <a:pt x="487" y="476"/>
                      <a:pt x="699" y="476"/>
                    </a:cubicBezTo>
                    <a:cubicBezTo>
                      <a:pt x="739" y="476"/>
                      <a:pt x="772" y="472"/>
                      <a:pt x="793" y="465"/>
                    </a:cubicBezTo>
                    <a:cubicBezTo>
                      <a:pt x="876" y="437"/>
                      <a:pt x="883" y="299"/>
                      <a:pt x="703" y="257"/>
                    </a:cubicBezTo>
                    <a:cubicBezTo>
                      <a:pt x="530" y="216"/>
                      <a:pt x="426" y="78"/>
                      <a:pt x="212" y="15"/>
                    </a:cubicBezTo>
                    <a:cubicBezTo>
                      <a:pt x="177" y="5"/>
                      <a:pt x="148" y="1"/>
                      <a:pt x="123"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8"/>
              <p:cNvSpPr/>
              <p:nvPr/>
            </p:nvSpPr>
            <p:spPr>
              <a:xfrm>
                <a:off x="3496032" y="3091625"/>
                <a:ext cx="102562" cy="32845"/>
              </a:xfrm>
              <a:custGeom>
                <a:rect b="b" l="l" r="r" t="t"/>
                <a:pathLst>
                  <a:path extrusionOk="0" h="318" w="993">
                    <a:moveTo>
                      <a:pt x="340" y="0"/>
                    </a:moveTo>
                    <a:cubicBezTo>
                      <a:pt x="302" y="0"/>
                      <a:pt x="263" y="3"/>
                      <a:pt x="221" y="9"/>
                    </a:cubicBezTo>
                    <a:cubicBezTo>
                      <a:pt x="0" y="44"/>
                      <a:pt x="69" y="175"/>
                      <a:pt x="104" y="224"/>
                    </a:cubicBezTo>
                    <a:cubicBezTo>
                      <a:pt x="162" y="292"/>
                      <a:pt x="270" y="317"/>
                      <a:pt x="390" y="317"/>
                    </a:cubicBezTo>
                    <a:cubicBezTo>
                      <a:pt x="610" y="317"/>
                      <a:pt x="871" y="231"/>
                      <a:pt x="933" y="168"/>
                    </a:cubicBezTo>
                    <a:cubicBezTo>
                      <a:pt x="993" y="109"/>
                      <a:pt x="960" y="8"/>
                      <a:pt x="835" y="8"/>
                    </a:cubicBezTo>
                    <a:cubicBezTo>
                      <a:pt x="814" y="8"/>
                      <a:pt x="792" y="11"/>
                      <a:pt x="767" y="16"/>
                    </a:cubicBezTo>
                    <a:cubicBezTo>
                      <a:pt x="734" y="23"/>
                      <a:pt x="701" y="25"/>
                      <a:pt x="668" y="25"/>
                    </a:cubicBezTo>
                    <a:cubicBezTo>
                      <a:pt x="564" y="25"/>
                      <a:pt x="460" y="0"/>
                      <a:pt x="34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8"/>
              <p:cNvSpPr/>
              <p:nvPr/>
            </p:nvSpPr>
            <p:spPr>
              <a:xfrm>
                <a:off x="3394607" y="2929262"/>
                <a:ext cx="57013" cy="86656"/>
              </a:xfrm>
              <a:custGeom>
                <a:rect b="b" l="l" r="r" t="t"/>
                <a:pathLst>
                  <a:path extrusionOk="0" h="839" w="552">
                    <a:moveTo>
                      <a:pt x="171" y="1"/>
                    </a:moveTo>
                    <a:cubicBezTo>
                      <a:pt x="168" y="1"/>
                      <a:pt x="164" y="5"/>
                      <a:pt x="160" y="12"/>
                    </a:cubicBezTo>
                    <a:cubicBezTo>
                      <a:pt x="1" y="303"/>
                      <a:pt x="263" y="738"/>
                      <a:pt x="374" y="821"/>
                    </a:cubicBezTo>
                    <a:cubicBezTo>
                      <a:pt x="390" y="833"/>
                      <a:pt x="407" y="838"/>
                      <a:pt x="425" y="838"/>
                    </a:cubicBezTo>
                    <a:cubicBezTo>
                      <a:pt x="490" y="838"/>
                      <a:pt x="551" y="759"/>
                      <a:pt x="491" y="627"/>
                    </a:cubicBezTo>
                    <a:cubicBezTo>
                      <a:pt x="422" y="462"/>
                      <a:pt x="346" y="489"/>
                      <a:pt x="270" y="282"/>
                    </a:cubicBezTo>
                    <a:cubicBezTo>
                      <a:pt x="206" y="107"/>
                      <a:pt x="191" y="1"/>
                      <a:pt x="171"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8"/>
              <p:cNvSpPr/>
              <p:nvPr/>
            </p:nvSpPr>
            <p:spPr>
              <a:xfrm>
                <a:off x="3431789" y="2998256"/>
                <a:ext cx="82835" cy="65793"/>
              </a:xfrm>
              <a:custGeom>
                <a:rect b="b" l="l" r="r" t="t"/>
                <a:pathLst>
                  <a:path extrusionOk="0" h="637" w="802">
                    <a:moveTo>
                      <a:pt x="109" y="0"/>
                    </a:moveTo>
                    <a:cubicBezTo>
                      <a:pt x="28" y="0"/>
                      <a:pt x="7" y="88"/>
                      <a:pt x="7" y="132"/>
                    </a:cubicBezTo>
                    <a:cubicBezTo>
                      <a:pt x="0" y="378"/>
                      <a:pt x="519" y="637"/>
                      <a:pt x="665" y="637"/>
                    </a:cubicBezTo>
                    <a:cubicBezTo>
                      <a:pt x="667" y="637"/>
                      <a:pt x="669" y="637"/>
                      <a:pt x="670" y="637"/>
                    </a:cubicBezTo>
                    <a:cubicBezTo>
                      <a:pt x="760" y="637"/>
                      <a:pt x="802" y="499"/>
                      <a:pt x="643" y="416"/>
                    </a:cubicBezTo>
                    <a:cubicBezTo>
                      <a:pt x="484" y="326"/>
                      <a:pt x="422" y="167"/>
                      <a:pt x="235" y="49"/>
                    </a:cubicBezTo>
                    <a:cubicBezTo>
                      <a:pt x="182" y="14"/>
                      <a:pt x="141" y="0"/>
                      <a:pt x="109"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8"/>
              <p:cNvSpPr/>
              <p:nvPr/>
            </p:nvSpPr>
            <p:spPr>
              <a:xfrm>
                <a:off x="3488492" y="3042978"/>
                <a:ext cx="97604" cy="40281"/>
              </a:xfrm>
              <a:custGeom>
                <a:rect b="b" l="l" r="r" t="t"/>
                <a:pathLst>
                  <a:path extrusionOk="0" h="390" w="945">
                    <a:moveTo>
                      <a:pt x="169" y="0"/>
                    </a:moveTo>
                    <a:cubicBezTo>
                      <a:pt x="1" y="0"/>
                      <a:pt x="20" y="132"/>
                      <a:pt x="45" y="183"/>
                    </a:cubicBezTo>
                    <a:cubicBezTo>
                      <a:pt x="110" y="336"/>
                      <a:pt x="398" y="389"/>
                      <a:pt x="619" y="389"/>
                    </a:cubicBezTo>
                    <a:cubicBezTo>
                      <a:pt x="728" y="389"/>
                      <a:pt x="820" y="376"/>
                      <a:pt x="861" y="356"/>
                    </a:cubicBezTo>
                    <a:cubicBezTo>
                      <a:pt x="944" y="314"/>
                      <a:pt x="923" y="176"/>
                      <a:pt x="744" y="162"/>
                    </a:cubicBezTo>
                    <a:cubicBezTo>
                      <a:pt x="564" y="149"/>
                      <a:pt x="439" y="31"/>
                      <a:pt x="218" y="3"/>
                    </a:cubicBezTo>
                    <a:cubicBezTo>
                      <a:pt x="200" y="1"/>
                      <a:pt x="184" y="0"/>
                      <a:pt x="16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8"/>
              <p:cNvSpPr/>
              <p:nvPr/>
            </p:nvSpPr>
            <p:spPr>
              <a:xfrm>
                <a:off x="3431066" y="2851799"/>
                <a:ext cx="40075" cy="90581"/>
              </a:xfrm>
              <a:custGeom>
                <a:rect b="b" l="l" r="r" t="t"/>
                <a:pathLst>
                  <a:path extrusionOk="0" h="877" w="388">
                    <a:moveTo>
                      <a:pt x="256" y="0"/>
                    </a:moveTo>
                    <a:cubicBezTo>
                      <a:pt x="252" y="0"/>
                      <a:pt x="248" y="3"/>
                      <a:pt x="242" y="9"/>
                    </a:cubicBezTo>
                    <a:cubicBezTo>
                      <a:pt x="0" y="237"/>
                      <a:pt x="118" y="735"/>
                      <a:pt x="201" y="845"/>
                    </a:cubicBezTo>
                    <a:cubicBezTo>
                      <a:pt x="217" y="866"/>
                      <a:pt x="241" y="877"/>
                      <a:pt x="266" y="877"/>
                    </a:cubicBezTo>
                    <a:cubicBezTo>
                      <a:pt x="325" y="877"/>
                      <a:pt x="388" y="819"/>
                      <a:pt x="373" y="693"/>
                    </a:cubicBezTo>
                    <a:cubicBezTo>
                      <a:pt x="353" y="513"/>
                      <a:pt x="277" y="520"/>
                      <a:pt x="270" y="299"/>
                    </a:cubicBezTo>
                    <a:cubicBezTo>
                      <a:pt x="258" y="109"/>
                      <a:pt x="277" y="0"/>
                      <a:pt x="25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8"/>
              <p:cNvSpPr/>
              <p:nvPr/>
            </p:nvSpPr>
            <p:spPr>
              <a:xfrm>
                <a:off x="3443150" y="2926577"/>
                <a:ext cx="74055" cy="81389"/>
              </a:xfrm>
              <a:custGeom>
                <a:rect b="b" l="l" r="r" t="t"/>
                <a:pathLst>
                  <a:path extrusionOk="0" h="788" w="717">
                    <a:moveTo>
                      <a:pt x="195" y="0"/>
                    </a:moveTo>
                    <a:cubicBezTo>
                      <a:pt x="134" y="0"/>
                      <a:pt x="97" y="66"/>
                      <a:pt x="84" y="100"/>
                    </a:cubicBezTo>
                    <a:cubicBezTo>
                      <a:pt x="1" y="335"/>
                      <a:pt x="436" y="750"/>
                      <a:pt x="560" y="785"/>
                    </a:cubicBezTo>
                    <a:cubicBezTo>
                      <a:pt x="567" y="786"/>
                      <a:pt x="574" y="787"/>
                      <a:pt x="581" y="787"/>
                    </a:cubicBezTo>
                    <a:cubicBezTo>
                      <a:pt x="661" y="787"/>
                      <a:pt x="717" y="678"/>
                      <a:pt x="602" y="564"/>
                    </a:cubicBezTo>
                    <a:cubicBezTo>
                      <a:pt x="484" y="432"/>
                      <a:pt x="471" y="253"/>
                      <a:pt x="325" y="87"/>
                    </a:cubicBezTo>
                    <a:cubicBezTo>
                      <a:pt x="274" y="23"/>
                      <a:pt x="231" y="0"/>
                      <a:pt x="195"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8"/>
              <p:cNvSpPr/>
              <p:nvPr/>
            </p:nvSpPr>
            <p:spPr>
              <a:xfrm>
                <a:off x="3493863" y="2987618"/>
                <a:ext cx="86450" cy="58046"/>
              </a:xfrm>
              <a:custGeom>
                <a:rect b="b" l="l" r="r" t="t"/>
                <a:pathLst>
                  <a:path extrusionOk="0" h="562" w="837">
                    <a:moveTo>
                      <a:pt x="114" y="0"/>
                    </a:moveTo>
                    <a:cubicBezTo>
                      <a:pt x="13" y="0"/>
                      <a:pt x="0" y="104"/>
                      <a:pt x="0" y="152"/>
                    </a:cubicBezTo>
                    <a:cubicBezTo>
                      <a:pt x="27" y="382"/>
                      <a:pt x="532" y="562"/>
                      <a:pt x="702" y="562"/>
                    </a:cubicBezTo>
                    <a:cubicBezTo>
                      <a:pt x="711" y="562"/>
                      <a:pt x="719" y="561"/>
                      <a:pt x="726" y="560"/>
                    </a:cubicBezTo>
                    <a:cubicBezTo>
                      <a:pt x="816" y="546"/>
                      <a:pt x="837" y="408"/>
                      <a:pt x="671" y="346"/>
                    </a:cubicBezTo>
                    <a:cubicBezTo>
                      <a:pt x="505" y="277"/>
                      <a:pt x="422" y="125"/>
                      <a:pt x="222" y="28"/>
                    </a:cubicBezTo>
                    <a:cubicBezTo>
                      <a:pt x="178" y="8"/>
                      <a:pt x="143" y="0"/>
                      <a:pt x="11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8"/>
              <p:cNvSpPr/>
              <p:nvPr/>
            </p:nvSpPr>
            <p:spPr>
              <a:xfrm>
                <a:off x="3534557" y="3311725"/>
                <a:ext cx="257799" cy="105041"/>
              </a:xfrm>
              <a:custGeom>
                <a:rect b="b" l="l" r="r" t="t"/>
                <a:pathLst>
                  <a:path extrusionOk="0" h="1017" w="2496">
                    <a:moveTo>
                      <a:pt x="1238" y="0"/>
                    </a:moveTo>
                    <a:cubicBezTo>
                      <a:pt x="1051" y="28"/>
                      <a:pt x="871" y="90"/>
                      <a:pt x="699" y="173"/>
                    </a:cubicBezTo>
                    <a:cubicBezTo>
                      <a:pt x="346" y="339"/>
                      <a:pt x="0" y="595"/>
                      <a:pt x="152" y="823"/>
                    </a:cubicBezTo>
                    <a:cubicBezTo>
                      <a:pt x="227" y="937"/>
                      <a:pt x="316" y="976"/>
                      <a:pt x="403" y="976"/>
                    </a:cubicBezTo>
                    <a:cubicBezTo>
                      <a:pt x="597" y="976"/>
                      <a:pt x="781" y="782"/>
                      <a:pt x="781" y="782"/>
                    </a:cubicBezTo>
                    <a:cubicBezTo>
                      <a:pt x="837" y="920"/>
                      <a:pt x="1037" y="1017"/>
                      <a:pt x="1245" y="1017"/>
                    </a:cubicBezTo>
                    <a:lnTo>
                      <a:pt x="1252" y="1017"/>
                    </a:lnTo>
                    <a:cubicBezTo>
                      <a:pt x="1452" y="1017"/>
                      <a:pt x="1659" y="920"/>
                      <a:pt x="1715" y="782"/>
                    </a:cubicBezTo>
                    <a:cubicBezTo>
                      <a:pt x="1715" y="782"/>
                      <a:pt x="1899" y="976"/>
                      <a:pt x="2093" y="976"/>
                    </a:cubicBezTo>
                    <a:cubicBezTo>
                      <a:pt x="2180" y="976"/>
                      <a:pt x="2269" y="937"/>
                      <a:pt x="2344" y="823"/>
                    </a:cubicBezTo>
                    <a:cubicBezTo>
                      <a:pt x="2496" y="595"/>
                      <a:pt x="2143" y="339"/>
                      <a:pt x="1791" y="173"/>
                    </a:cubicBezTo>
                    <a:cubicBezTo>
                      <a:pt x="1625" y="90"/>
                      <a:pt x="1445" y="28"/>
                      <a:pt x="1258"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8"/>
              <p:cNvSpPr/>
              <p:nvPr/>
            </p:nvSpPr>
            <p:spPr>
              <a:xfrm>
                <a:off x="3553871" y="2973261"/>
                <a:ext cx="219997" cy="186533"/>
              </a:xfrm>
              <a:custGeom>
                <a:rect b="b" l="l" r="r" t="t"/>
                <a:pathLst>
                  <a:path extrusionOk="0" h="1806" w="2130">
                    <a:moveTo>
                      <a:pt x="1058" y="1"/>
                    </a:moveTo>
                    <a:cubicBezTo>
                      <a:pt x="753" y="1"/>
                      <a:pt x="463" y="118"/>
                      <a:pt x="235" y="319"/>
                    </a:cubicBezTo>
                    <a:cubicBezTo>
                      <a:pt x="187" y="367"/>
                      <a:pt x="138" y="423"/>
                      <a:pt x="104" y="485"/>
                    </a:cubicBezTo>
                    <a:cubicBezTo>
                      <a:pt x="97" y="492"/>
                      <a:pt x="90" y="506"/>
                      <a:pt x="83" y="512"/>
                    </a:cubicBezTo>
                    <a:lnTo>
                      <a:pt x="83" y="519"/>
                    </a:lnTo>
                    <a:cubicBezTo>
                      <a:pt x="55" y="568"/>
                      <a:pt x="35" y="609"/>
                      <a:pt x="28" y="658"/>
                    </a:cubicBezTo>
                    <a:cubicBezTo>
                      <a:pt x="21" y="671"/>
                      <a:pt x="14" y="678"/>
                      <a:pt x="14" y="692"/>
                    </a:cubicBezTo>
                    <a:cubicBezTo>
                      <a:pt x="7" y="734"/>
                      <a:pt x="0" y="775"/>
                      <a:pt x="0" y="817"/>
                    </a:cubicBezTo>
                    <a:cubicBezTo>
                      <a:pt x="0" y="851"/>
                      <a:pt x="7" y="879"/>
                      <a:pt x="14" y="913"/>
                    </a:cubicBezTo>
                    <a:cubicBezTo>
                      <a:pt x="21" y="962"/>
                      <a:pt x="35" y="1017"/>
                      <a:pt x="55" y="1065"/>
                    </a:cubicBezTo>
                    <a:cubicBezTo>
                      <a:pt x="62" y="1100"/>
                      <a:pt x="83" y="1135"/>
                      <a:pt x="97" y="1169"/>
                    </a:cubicBezTo>
                    <a:cubicBezTo>
                      <a:pt x="138" y="1245"/>
                      <a:pt x="187" y="1321"/>
                      <a:pt x="242" y="1383"/>
                    </a:cubicBezTo>
                    <a:cubicBezTo>
                      <a:pt x="297" y="1446"/>
                      <a:pt x="359" y="1501"/>
                      <a:pt x="422" y="1556"/>
                    </a:cubicBezTo>
                    <a:cubicBezTo>
                      <a:pt x="601" y="1708"/>
                      <a:pt x="823" y="1798"/>
                      <a:pt x="1058" y="1805"/>
                    </a:cubicBezTo>
                    <a:lnTo>
                      <a:pt x="1065" y="1805"/>
                    </a:lnTo>
                    <a:cubicBezTo>
                      <a:pt x="1300" y="1798"/>
                      <a:pt x="1521" y="1708"/>
                      <a:pt x="1700" y="1549"/>
                    </a:cubicBezTo>
                    <a:cubicBezTo>
                      <a:pt x="1770" y="1501"/>
                      <a:pt x="1825" y="1446"/>
                      <a:pt x="1880" y="1377"/>
                    </a:cubicBezTo>
                    <a:cubicBezTo>
                      <a:pt x="1935" y="1314"/>
                      <a:pt x="1984" y="1245"/>
                      <a:pt x="2025" y="1169"/>
                    </a:cubicBezTo>
                    <a:cubicBezTo>
                      <a:pt x="2046" y="1135"/>
                      <a:pt x="2060" y="1093"/>
                      <a:pt x="2074" y="1059"/>
                    </a:cubicBezTo>
                    <a:cubicBezTo>
                      <a:pt x="2094" y="1010"/>
                      <a:pt x="2108" y="962"/>
                      <a:pt x="2115" y="906"/>
                    </a:cubicBezTo>
                    <a:cubicBezTo>
                      <a:pt x="2122" y="879"/>
                      <a:pt x="2122" y="844"/>
                      <a:pt x="2129" y="817"/>
                    </a:cubicBezTo>
                    <a:cubicBezTo>
                      <a:pt x="2122" y="768"/>
                      <a:pt x="2122" y="727"/>
                      <a:pt x="2108" y="692"/>
                    </a:cubicBezTo>
                    <a:cubicBezTo>
                      <a:pt x="2108" y="678"/>
                      <a:pt x="2101" y="671"/>
                      <a:pt x="2101" y="658"/>
                    </a:cubicBezTo>
                    <a:cubicBezTo>
                      <a:pt x="2088" y="609"/>
                      <a:pt x="2067" y="561"/>
                      <a:pt x="2046" y="519"/>
                    </a:cubicBezTo>
                    <a:cubicBezTo>
                      <a:pt x="2046" y="519"/>
                      <a:pt x="2046" y="512"/>
                      <a:pt x="2046" y="512"/>
                    </a:cubicBezTo>
                    <a:lnTo>
                      <a:pt x="2025" y="485"/>
                    </a:lnTo>
                    <a:cubicBezTo>
                      <a:pt x="1991" y="423"/>
                      <a:pt x="1942" y="374"/>
                      <a:pt x="1887" y="326"/>
                    </a:cubicBezTo>
                    <a:cubicBezTo>
                      <a:pt x="1666" y="118"/>
                      <a:pt x="1369" y="8"/>
                      <a:pt x="1065"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8"/>
              <p:cNvSpPr/>
              <p:nvPr/>
            </p:nvSpPr>
            <p:spPr>
              <a:xfrm>
                <a:off x="3593119" y="3097513"/>
                <a:ext cx="140674" cy="119397"/>
              </a:xfrm>
              <a:custGeom>
                <a:rect b="b" l="l" r="r" t="t"/>
                <a:pathLst>
                  <a:path extrusionOk="0" h="1156" w="1362">
                    <a:moveTo>
                      <a:pt x="671" y="1"/>
                    </a:moveTo>
                    <a:cubicBezTo>
                      <a:pt x="401" y="1"/>
                      <a:pt x="132" y="153"/>
                      <a:pt x="35" y="360"/>
                    </a:cubicBezTo>
                    <a:cubicBezTo>
                      <a:pt x="7" y="409"/>
                      <a:pt x="0" y="464"/>
                      <a:pt x="0" y="519"/>
                    </a:cubicBezTo>
                    <a:cubicBezTo>
                      <a:pt x="7" y="657"/>
                      <a:pt x="62" y="789"/>
                      <a:pt x="159" y="885"/>
                    </a:cubicBezTo>
                    <a:cubicBezTo>
                      <a:pt x="284" y="1044"/>
                      <a:pt x="470" y="1141"/>
                      <a:pt x="671" y="1155"/>
                    </a:cubicBezTo>
                    <a:lnTo>
                      <a:pt x="678" y="1155"/>
                    </a:lnTo>
                    <a:cubicBezTo>
                      <a:pt x="878" y="1141"/>
                      <a:pt x="1065" y="1044"/>
                      <a:pt x="1196" y="885"/>
                    </a:cubicBezTo>
                    <a:cubicBezTo>
                      <a:pt x="1293" y="789"/>
                      <a:pt x="1348" y="657"/>
                      <a:pt x="1362" y="519"/>
                    </a:cubicBezTo>
                    <a:cubicBezTo>
                      <a:pt x="1355" y="457"/>
                      <a:pt x="1341" y="402"/>
                      <a:pt x="1314" y="353"/>
                    </a:cubicBezTo>
                    <a:cubicBezTo>
                      <a:pt x="1217" y="146"/>
                      <a:pt x="940" y="1"/>
                      <a:pt x="67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8"/>
              <p:cNvSpPr/>
              <p:nvPr/>
            </p:nvSpPr>
            <p:spPr>
              <a:xfrm>
                <a:off x="3593119" y="3168882"/>
                <a:ext cx="140674" cy="120120"/>
              </a:xfrm>
              <a:custGeom>
                <a:rect b="b" l="l" r="r" t="t"/>
                <a:pathLst>
                  <a:path extrusionOk="0" h="1163" w="1362">
                    <a:moveTo>
                      <a:pt x="671" y="1"/>
                    </a:moveTo>
                    <a:cubicBezTo>
                      <a:pt x="484" y="8"/>
                      <a:pt x="297" y="70"/>
                      <a:pt x="159" y="194"/>
                    </a:cubicBezTo>
                    <a:cubicBezTo>
                      <a:pt x="62" y="277"/>
                      <a:pt x="0" y="395"/>
                      <a:pt x="0" y="526"/>
                    </a:cubicBezTo>
                    <a:cubicBezTo>
                      <a:pt x="7" y="665"/>
                      <a:pt x="62" y="796"/>
                      <a:pt x="159" y="893"/>
                    </a:cubicBezTo>
                    <a:cubicBezTo>
                      <a:pt x="284" y="1052"/>
                      <a:pt x="470" y="1148"/>
                      <a:pt x="671" y="1162"/>
                    </a:cubicBezTo>
                    <a:lnTo>
                      <a:pt x="678" y="1162"/>
                    </a:lnTo>
                    <a:cubicBezTo>
                      <a:pt x="878" y="1148"/>
                      <a:pt x="1065" y="1052"/>
                      <a:pt x="1196" y="893"/>
                    </a:cubicBezTo>
                    <a:cubicBezTo>
                      <a:pt x="1293" y="796"/>
                      <a:pt x="1348" y="665"/>
                      <a:pt x="1362" y="526"/>
                    </a:cubicBezTo>
                    <a:cubicBezTo>
                      <a:pt x="1355" y="395"/>
                      <a:pt x="1293" y="277"/>
                      <a:pt x="1196" y="194"/>
                    </a:cubicBezTo>
                    <a:cubicBezTo>
                      <a:pt x="1051" y="70"/>
                      <a:pt x="864" y="1"/>
                      <a:pt x="67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8"/>
              <p:cNvSpPr/>
              <p:nvPr/>
            </p:nvSpPr>
            <p:spPr>
              <a:xfrm>
                <a:off x="3593119" y="3241078"/>
                <a:ext cx="140674" cy="119294"/>
              </a:xfrm>
              <a:custGeom>
                <a:rect b="b" l="l" r="r" t="t"/>
                <a:pathLst>
                  <a:path extrusionOk="0" h="1155" w="1362">
                    <a:moveTo>
                      <a:pt x="678" y="0"/>
                    </a:moveTo>
                    <a:cubicBezTo>
                      <a:pt x="484" y="0"/>
                      <a:pt x="304" y="69"/>
                      <a:pt x="166" y="194"/>
                    </a:cubicBezTo>
                    <a:cubicBezTo>
                      <a:pt x="62" y="277"/>
                      <a:pt x="7" y="394"/>
                      <a:pt x="0" y="519"/>
                    </a:cubicBezTo>
                    <a:cubicBezTo>
                      <a:pt x="7" y="643"/>
                      <a:pt x="55" y="760"/>
                      <a:pt x="132" y="857"/>
                    </a:cubicBezTo>
                    <a:cubicBezTo>
                      <a:pt x="263" y="1030"/>
                      <a:pt x="456" y="1141"/>
                      <a:pt x="678" y="1154"/>
                    </a:cubicBezTo>
                    <a:lnTo>
                      <a:pt x="685" y="1154"/>
                    </a:lnTo>
                    <a:cubicBezTo>
                      <a:pt x="899" y="1141"/>
                      <a:pt x="1092" y="1030"/>
                      <a:pt x="1224" y="857"/>
                    </a:cubicBezTo>
                    <a:cubicBezTo>
                      <a:pt x="1307" y="760"/>
                      <a:pt x="1355" y="643"/>
                      <a:pt x="1362" y="519"/>
                    </a:cubicBezTo>
                    <a:cubicBezTo>
                      <a:pt x="1355" y="394"/>
                      <a:pt x="1300" y="277"/>
                      <a:pt x="1203" y="194"/>
                    </a:cubicBezTo>
                    <a:cubicBezTo>
                      <a:pt x="1058" y="69"/>
                      <a:pt x="871" y="0"/>
                      <a:pt x="685"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8"/>
              <p:cNvSpPr/>
              <p:nvPr/>
            </p:nvSpPr>
            <p:spPr>
              <a:xfrm>
                <a:off x="3594565" y="2726308"/>
                <a:ext cx="136439" cy="193556"/>
              </a:xfrm>
              <a:custGeom>
                <a:rect b="b" l="l" r="r" t="t"/>
                <a:pathLst>
                  <a:path extrusionOk="0" h="1874" w="1321">
                    <a:moveTo>
                      <a:pt x="664" y="0"/>
                    </a:moveTo>
                    <a:cubicBezTo>
                      <a:pt x="601" y="0"/>
                      <a:pt x="539" y="14"/>
                      <a:pt x="491" y="49"/>
                    </a:cubicBezTo>
                    <a:cubicBezTo>
                      <a:pt x="429" y="83"/>
                      <a:pt x="380" y="132"/>
                      <a:pt x="339" y="180"/>
                    </a:cubicBezTo>
                    <a:cubicBezTo>
                      <a:pt x="214" y="346"/>
                      <a:pt x="118" y="526"/>
                      <a:pt x="69" y="726"/>
                    </a:cubicBezTo>
                    <a:cubicBezTo>
                      <a:pt x="28" y="878"/>
                      <a:pt x="0" y="1037"/>
                      <a:pt x="0" y="1196"/>
                    </a:cubicBezTo>
                    <a:cubicBezTo>
                      <a:pt x="0" y="1238"/>
                      <a:pt x="0" y="1279"/>
                      <a:pt x="7" y="1321"/>
                    </a:cubicBezTo>
                    <a:cubicBezTo>
                      <a:pt x="7" y="1341"/>
                      <a:pt x="14" y="1362"/>
                      <a:pt x="14" y="1383"/>
                    </a:cubicBezTo>
                    <a:cubicBezTo>
                      <a:pt x="76" y="1756"/>
                      <a:pt x="339" y="1874"/>
                      <a:pt x="657" y="1874"/>
                    </a:cubicBezTo>
                    <a:lnTo>
                      <a:pt x="664" y="1874"/>
                    </a:lnTo>
                    <a:cubicBezTo>
                      <a:pt x="982" y="1867"/>
                      <a:pt x="1244" y="1749"/>
                      <a:pt x="1306" y="1376"/>
                    </a:cubicBezTo>
                    <a:cubicBezTo>
                      <a:pt x="1313" y="1362"/>
                      <a:pt x="1313" y="1341"/>
                      <a:pt x="1313" y="1321"/>
                    </a:cubicBezTo>
                    <a:cubicBezTo>
                      <a:pt x="1320" y="1279"/>
                      <a:pt x="1320" y="1238"/>
                      <a:pt x="1320" y="1196"/>
                    </a:cubicBezTo>
                    <a:cubicBezTo>
                      <a:pt x="1320" y="1037"/>
                      <a:pt x="1293" y="878"/>
                      <a:pt x="1251" y="726"/>
                    </a:cubicBezTo>
                    <a:cubicBezTo>
                      <a:pt x="1203" y="526"/>
                      <a:pt x="1106" y="339"/>
                      <a:pt x="982" y="180"/>
                    </a:cubicBezTo>
                    <a:cubicBezTo>
                      <a:pt x="940" y="125"/>
                      <a:pt x="885" y="83"/>
                      <a:pt x="829" y="49"/>
                    </a:cubicBezTo>
                    <a:cubicBezTo>
                      <a:pt x="781" y="14"/>
                      <a:pt x="726" y="0"/>
                      <a:pt x="67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8"/>
              <p:cNvSpPr/>
              <p:nvPr/>
            </p:nvSpPr>
            <p:spPr>
              <a:xfrm>
                <a:off x="3533834" y="2847667"/>
                <a:ext cx="259245" cy="219997"/>
              </a:xfrm>
              <a:custGeom>
                <a:rect b="b" l="l" r="r" t="t"/>
                <a:pathLst>
                  <a:path extrusionOk="0" h="2130" w="2510">
                    <a:moveTo>
                      <a:pt x="1245" y="0"/>
                    </a:moveTo>
                    <a:cubicBezTo>
                      <a:pt x="1010" y="7"/>
                      <a:pt x="788" y="76"/>
                      <a:pt x="602" y="215"/>
                    </a:cubicBezTo>
                    <a:cubicBezTo>
                      <a:pt x="498" y="284"/>
                      <a:pt x="408" y="360"/>
                      <a:pt x="325" y="450"/>
                    </a:cubicBezTo>
                    <a:cubicBezTo>
                      <a:pt x="153" y="629"/>
                      <a:pt x="35" y="858"/>
                      <a:pt x="0" y="1106"/>
                    </a:cubicBezTo>
                    <a:cubicBezTo>
                      <a:pt x="0" y="1127"/>
                      <a:pt x="0" y="1148"/>
                      <a:pt x="0" y="1169"/>
                    </a:cubicBezTo>
                    <a:cubicBezTo>
                      <a:pt x="0" y="1258"/>
                      <a:pt x="21" y="1341"/>
                      <a:pt x="49" y="1424"/>
                    </a:cubicBezTo>
                    <a:cubicBezTo>
                      <a:pt x="63" y="1452"/>
                      <a:pt x="76" y="1480"/>
                      <a:pt x="90" y="1507"/>
                    </a:cubicBezTo>
                    <a:cubicBezTo>
                      <a:pt x="118" y="1556"/>
                      <a:pt x="146" y="1604"/>
                      <a:pt x="180" y="1646"/>
                    </a:cubicBezTo>
                    <a:cubicBezTo>
                      <a:pt x="208" y="1673"/>
                      <a:pt x="235" y="1708"/>
                      <a:pt x="263" y="1735"/>
                    </a:cubicBezTo>
                    <a:lnTo>
                      <a:pt x="270" y="1742"/>
                    </a:lnTo>
                    <a:cubicBezTo>
                      <a:pt x="312" y="1784"/>
                      <a:pt x="360" y="1818"/>
                      <a:pt x="408" y="1853"/>
                    </a:cubicBezTo>
                    <a:cubicBezTo>
                      <a:pt x="650" y="2026"/>
                      <a:pt x="947" y="2122"/>
                      <a:pt x="1245" y="2129"/>
                    </a:cubicBezTo>
                    <a:lnTo>
                      <a:pt x="1252" y="2129"/>
                    </a:lnTo>
                    <a:cubicBezTo>
                      <a:pt x="1563" y="2122"/>
                      <a:pt x="1853" y="2026"/>
                      <a:pt x="2102" y="1853"/>
                    </a:cubicBezTo>
                    <a:cubicBezTo>
                      <a:pt x="2150" y="1818"/>
                      <a:pt x="2199" y="1777"/>
                      <a:pt x="2233" y="1735"/>
                    </a:cubicBezTo>
                    <a:lnTo>
                      <a:pt x="2240" y="1735"/>
                    </a:lnTo>
                    <a:cubicBezTo>
                      <a:pt x="2268" y="1701"/>
                      <a:pt x="2295" y="1673"/>
                      <a:pt x="2323" y="1646"/>
                    </a:cubicBezTo>
                    <a:cubicBezTo>
                      <a:pt x="2358" y="1597"/>
                      <a:pt x="2392" y="1549"/>
                      <a:pt x="2420" y="1500"/>
                    </a:cubicBezTo>
                    <a:cubicBezTo>
                      <a:pt x="2434" y="1473"/>
                      <a:pt x="2447" y="1445"/>
                      <a:pt x="2454" y="1417"/>
                    </a:cubicBezTo>
                    <a:cubicBezTo>
                      <a:pt x="2489" y="1334"/>
                      <a:pt x="2510" y="1252"/>
                      <a:pt x="2510" y="1162"/>
                    </a:cubicBezTo>
                    <a:cubicBezTo>
                      <a:pt x="2503" y="1148"/>
                      <a:pt x="2503" y="1127"/>
                      <a:pt x="2503" y="1106"/>
                    </a:cubicBezTo>
                    <a:cubicBezTo>
                      <a:pt x="2461" y="851"/>
                      <a:pt x="2344" y="623"/>
                      <a:pt x="2164" y="443"/>
                    </a:cubicBezTo>
                    <a:cubicBezTo>
                      <a:pt x="2081" y="353"/>
                      <a:pt x="1991" y="277"/>
                      <a:pt x="1888" y="215"/>
                    </a:cubicBezTo>
                    <a:lnTo>
                      <a:pt x="1846" y="180"/>
                    </a:lnTo>
                    <a:cubicBezTo>
                      <a:pt x="1666" y="70"/>
                      <a:pt x="1459" y="7"/>
                      <a:pt x="1252"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8"/>
              <p:cNvSpPr/>
              <p:nvPr/>
            </p:nvSpPr>
            <p:spPr>
              <a:xfrm>
                <a:off x="3675229" y="2658140"/>
                <a:ext cx="191387" cy="661540"/>
              </a:xfrm>
              <a:custGeom>
                <a:rect b="b" l="l" r="r" t="t"/>
                <a:pathLst>
                  <a:path extrusionOk="0" h="6405" w="1853">
                    <a:moveTo>
                      <a:pt x="633" y="0"/>
                    </a:moveTo>
                    <a:cubicBezTo>
                      <a:pt x="607" y="0"/>
                      <a:pt x="581" y="4"/>
                      <a:pt x="553" y="11"/>
                    </a:cubicBezTo>
                    <a:cubicBezTo>
                      <a:pt x="525" y="11"/>
                      <a:pt x="498" y="17"/>
                      <a:pt x="470" y="31"/>
                    </a:cubicBezTo>
                    <a:cubicBezTo>
                      <a:pt x="449" y="38"/>
                      <a:pt x="422" y="52"/>
                      <a:pt x="401" y="66"/>
                    </a:cubicBezTo>
                    <a:cubicBezTo>
                      <a:pt x="380" y="73"/>
                      <a:pt x="360" y="87"/>
                      <a:pt x="339" y="107"/>
                    </a:cubicBezTo>
                    <a:cubicBezTo>
                      <a:pt x="284" y="149"/>
                      <a:pt x="235" y="204"/>
                      <a:pt x="201" y="259"/>
                    </a:cubicBezTo>
                    <a:cubicBezTo>
                      <a:pt x="159" y="328"/>
                      <a:pt x="125" y="398"/>
                      <a:pt x="97" y="474"/>
                    </a:cubicBezTo>
                    <a:cubicBezTo>
                      <a:pt x="76" y="536"/>
                      <a:pt x="55" y="598"/>
                      <a:pt x="42" y="667"/>
                    </a:cubicBezTo>
                    <a:cubicBezTo>
                      <a:pt x="42" y="688"/>
                      <a:pt x="35" y="709"/>
                      <a:pt x="35" y="723"/>
                    </a:cubicBezTo>
                    <a:cubicBezTo>
                      <a:pt x="21" y="812"/>
                      <a:pt x="7" y="881"/>
                      <a:pt x="7" y="937"/>
                    </a:cubicBezTo>
                    <a:cubicBezTo>
                      <a:pt x="0" y="964"/>
                      <a:pt x="0" y="992"/>
                      <a:pt x="0" y="1006"/>
                    </a:cubicBezTo>
                    <a:lnTo>
                      <a:pt x="0" y="1034"/>
                    </a:lnTo>
                    <a:cubicBezTo>
                      <a:pt x="0" y="1075"/>
                      <a:pt x="42" y="1117"/>
                      <a:pt x="90" y="1117"/>
                    </a:cubicBezTo>
                    <a:cubicBezTo>
                      <a:pt x="138" y="1117"/>
                      <a:pt x="173" y="1075"/>
                      <a:pt x="173" y="1034"/>
                    </a:cubicBezTo>
                    <a:lnTo>
                      <a:pt x="173" y="1006"/>
                    </a:lnTo>
                    <a:cubicBezTo>
                      <a:pt x="173" y="992"/>
                      <a:pt x="173" y="964"/>
                      <a:pt x="173" y="944"/>
                    </a:cubicBezTo>
                    <a:cubicBezTo>
                      <a:pt x="180" y="916"/>
                      <a:pt x="180" y="902"/>
                      <a:pt x="180" y="854"/>
                    </a:cubicBezTo>
                    <a:cubicBezTo>
                      <a:pt x="187" y="812"/>
                      <a:pt x="194" y="757"/>
                      <a:pt x="207" y="695"/>
                    </a:cubicBezTo>
                    <a:cubicBezTo>
                      <a:pt x="214" y="640"/>
                      <a:pt x="228" y="577"/>
                      <a:pt x="249" y="522"/>
                    </a:cubicBezTo>
                    <a:cubicBezTo>
                      <a:pt x="270" y="460"/>
                      <a:pt x="297" y="398"/>
                      <a:pt x="332" y="342"/>
                    </a:cubicBezTo>
                    <a:cubicBezTo>
                      <a:pt x="346" y="308"/>
                      <a:pt x="366" y="280"/>
                      <a:pt x="394" y="252"/>
                    </a:cubicBezTo>
                    <a:cubicBezTo>
                      <a:pt x="401" y="239"/>
                      <a:pt x="415" y="225"/>
                      <a:pt x="429" y="218"/>
                    </a:cubicBezTo>
                    <a:cubicBezTo>
                      <a:pt x="443" y="204"/>
                      <a:pt x="456" y="197"/>
                      <a:pt x="470" y="190"/>
                    </a:cubicBezTo>
                    <a:cubicBezTo>
                      <a:pt x="491" y="176"/>
                      <a:pt x="505" y="170"/>
                      <a:pt x="519" y="163"/>
                    </a:cubicBezTo>
                    <a:cubicBezTo>
                      <a:pt x="539" y="156"/>
                      <a:pt x="560" y="156"/>
                      <a:pt x="574" y="149"/>
                    </a:cubicBezTo>
                    <a:cubicBezTo>
                      <a:pt x="595" y="145"/>
                      <a:pt x="615" y="144"/>
                      <a:pt x="635" y="144"/>
                    </a:cubicBezTo>
                    <a:cubicBezTo>
                      <a:pt x="655" y="144"/>
                      <a:pt x="674" y="145"/>
                      <a:pt x="691" y="149"/>
                    </a:cubicBezTo>
                    <a:cubicBezTo>
                      <a:pt x="712" y="156"/>
                      <a:pt x="733" y="156"/>
                      <a:pt x="754" y="163"/>
                    </a:cubicBezTo>
                    <a:lnTo>
                      <a:pt x="781" y="176"/>
                    </a:lnTo>
                    <a:lnTo>
                      <a:pt x="795" y="176"/>
                    </a:lnTo>
                    <a:lnTo>
                      <a:pt x="816" y="183"/>
                    </a:lnTo>
                    <a:lnTo>
                      <a:pt x="843" y="197"/>
                    </a:lnTo>
                    <a:lnTo>
                      <a:pt x="878" y="218"/>
                    </a:lnTo>
                    <a:cubicBezTo>
                      <a:pt x="899" y="225"/>
                      <a:pt x="919" y="239"/>
                      <a:pt x="940" y="252"/>
                    </a:cubicBezTo>
                    <a:cubicBezTo>
                      <a:pt x="1023" y="301"/>
                      <a:pt x="1106" y="370"/>
                      <a:pt x="1175" y="439"/>
                    </a:cubicBezTo>
                    <a:cubicBezTo>
                      <a:pt x="1203" y="474"/>
                      <a:pt x="1231" y="508"/>
                      <a:pt x="1265" y="550"/>
                    </a:cubicBezTo>
                    <a:cubicBezTo>
                      <a:pt x="1307" y="598"/>
                      <a:pt x="1334" y="653"/>
                      <a:pt x="1369" y="695"/>
                    </a:cubicBezTo>
                    <a:cubicBezTo>
                      <a:pt x="1403" y="743"/>
                      <a:pt x="1431" y="792"/>
                      <a:pt x="1459" y="847"/>
                    </a:cubicBezTo>
                    <a:cubicBezTo>
                      <a:pt x="1472" y="868"/>
                      <a:pt x="1486" y="895"/>
                      <a:pt x="1493" y="923"/>
                    </a:cubicBezTo>
                    <a:cubicBezTo>
                      <a:pt x="1507" y="951"/>
                      <a:pt x="1521" y="978"/>
                      <a:pt x="1528" y="1006"/>
                    </a:cubicBezTo>
                    <a:lnTo>
                      <a:pt x="1548" y="1040"/>
                    </a:lnTo>
                    <a:cubicBezTo>
                      <a:pt x="1548" y="1054"/>
                      <a:pt x="1555" y="1068"/>
                      <a:pt x="1562" y="1082"/>
                    </a:cubicBezTo>
                    <a:lnTo>
                      <a:pt x="1583" y="1151"/>
                    </a:lnTo>
                    <a:cubicBezTo>
                      <a:pt x="1590" y="1158"/>
                      <a:pt x="1590" y="1165"/>
                      <a:pt x="1590" y="1172"/>
                    </a:cubicBezTo>
                    <a:cubicBezTo>
                      <a:pt x="1611" y="1227"/>
                      <a:pt x="1625" y="1282"/>
                      <a:pt x="1638" y="1345"/>
                    </a:cubicBezTo>
                    <a:cubicBezTo>
                      <a:pt x="1645" y="1365"/>
                      <a:pt x="1659" y="1400"/>
                      <a:pt x="1659" y="1428"/>
                    </a:cubicBezTo>
                    <a:lnTo>
                      <a:pt x="1680" y="1517"/>
                    </a:lnTo>
                    <a:lnTo>
                      <a:pt x="1687" y="1559"/>
                    </a:lnTo>
                    <a:lnTo>
                      <a:pt x="1694" y="1607"/>
                    </a:lnTo>
                    <a:cubicBezTo>
                      <a:pt x="1701" y="1635"/>
                      <a:pt x="1707" y="1669"/>
                      <a:pt x="1707" y="1697"/>
                    </a:cubicBezTo>
                    <a:cubicBezTo>
                      <a:pt x="1714" y="1711"/>
                      <a:pt x="1714" y="1725"/>
                      <a:pt x="1714" y="1746"/>
                    </a:cubicBezTo>
                    <a:cubicBezTo>
                      <a:pt x="1742" y="1981"/>
                      <a:pt x="1749" y="2216"/>
                      <a:pt x="1735" y="2451"/>
                    </a:cubicBezTo>
                    <a:lnTo>
                      <a:pt x="1735" y="2492"/>
                    </a:lnTo>
                    <a:cubicBezTo>
                      <a:pt x="1728" y="2540"/>
                      <a:pt x="1728" y="2596"/>
                      <a:pt x="1721" y="2651"/>
                    </a:cubicBezTo>
                    <a:cubicBezTo>
                      <a:pt x="1714" y="2789"/>
                      <a:pt x="1694" y="2928"/>
                      <a:pt x="1673" y="3059"/>
                    </a:cubicBezTo>
                    <a:cubicBezTo>
                      <a:pt x="1666" y="3107"/>
                      <a:pt x="1659" y="3156"/>
                      <a:pt x="1652" y="3204"/>
                    </a:cubicBezTo>
                    <a:lnTo>
                      <a:pt x="1638" y="3252"/>
                    </a:lnTo>
                    <a:lnTo>
                      <a:pt x="1638" y="3259"/>
                    </a:lnTo>
                    <a:lnTo>
                      <a:pt x="1631" y="3294"/>
                    </a:lnTo>
                    <a:lnTo>
                      <a:pt x="1625" y="3349"/>
                    </a:lnTo>
                    <a:lnTo>
                      <a:pt x="1618" y="3391"/>
                    </a:lnTo>
                    <a:lnTo>
                      <a:pt x="1597" y="3481"/>
                    </a:lnTo>
                    <a:lnTo>
                      <a:pt x="1583" y="3557"/>
                    </a:lnTo>
                    <a:cubicBezTo>
                      <a:pt x="1583" y="3557"/>
                      <a:pt x="1583" y="3563"/>
                      <a:pt x="1583" y="3570"/>
                    </a:cubicBezTo>
                    <a:cubicBezTo>
                      <a:pt x="1576" y="3598"/>
                      <a:pt x="1569" y="3626"/>
                      <a:pt x="1562" y="3646"/>
                    </a:cubicBezTo>
                    <a:lnTo>
                      <a:pt x="1542" y="3750"/>
                    </a:lnTo>
                    <a:cubicBezTo>
                      <a:pt x="1535" y="3764"/>
                      <a:pt x="1535" y="3778"/>
                      <a:pt x="1535" y="3792"/>
                    </a:cubicBezTo>
                    <a:cubicBezTo>
                      <a:pt x="1528" y="3833"/>
                      <a:pt x="1521" y="3881"/>
                      <a:pt x="1514" y="3923"/>
                    </a:cubicBezTo>
                    <a:lnTo>
                      <a:pt x="1514" y="3951"/>
                    </a:lnTo>
                    <a:cubicBezTo>
                      <a:pt x="1507" y="3978"/>
                      <a:pt x="1500" y="4013"/>
                      <a:pt x="1493" y="4034"/>
                    </a:cubicBezTo>
                    <a:cubicBezTo>
                      <a:pt x="1493" y="4047"/>
                      <a:pt x="1486" y="4061"/>
                      <a:pt x="1486" y="4082"/>
                    </a:cubicBezTo>
                    <a:cubicBezTo>
                      <a:pt x="1479" y="4123"/>
                      <a:pt x="1472" y="4158"/>
                      <a:pt x="1466" y="4199"/>
                    </a:cubicBezTo>
                    <a:cubicBezTo>
                      <a:pt x="1466" y="4220"/>
                      <a:pt x="1459" y="4234"/>
                      <a:pt x="1459" y="4255"/>
                    </a:cubicBezTo>
                    <a:cubicBezTo>
                      <a:pt x="1452" y="4282"/>
                      <a:pt x="1445" y="4303"/>
                      <a:pt x="1445" y="4331"/>
                    </a:cubicBezTo>
                    <a:lnTo>
                      <a:pt x="1431" y="4434"/>
                    </a:lnTo>
                    <a:cubicBezTo>
                      <a:pt x="1389" y="4697"/>
                      <a:pt x="1369" y="4967"/>
                      <a:pt x="1362" y="5229"/>
                    </a:cubicBezTo>
                    <a:cubicBezTo>
                      <a:pt x="1348" y="5409"/>
                      <a:pt x="1362" y="5582"/>
                      <a:pt x="1383" y="5762"/>
                    </a:cubicBezTo>
                    <a:cubicBezTo>
                      <a:pt x="1403" y="5893"/>
                      <a:pt x="1445" y="6017"/>
                      <a:pt x="1500" y="6142"/>
                    </a:cubicBezTo>
                    <a:cubicBezTo>
                      <a:pt x="1528" y="6183"/>
                      <a:pt x="1555" y="6232"/>
                      <a:pt x="1590" y="6266"/>
                    </a:cubicBezTo>
                    <a:cubicBezTo>
                      <a:pt x="1611" y="6294"/>
                      <a:pt x="1638" y="6322"/>
                      <a:pt x="1666" y="6349"/>
                    </a:cubicBezTo>
                    <a:lnTo>
                      <a:pt x="1721" y="6391"/>
                    </a:lnTo>
                    <a:lnTo>
                      <a:pt x="1742" y="6404"/>
                    </a:lnTo>
                    <a:lnTo>
                      <a:pt x="1756" y="6404"/>
                    </a:lnTo>
                    <a:cubicBezTo>
                      <a:pt x="1763" y="6398"/>
                      <a:pt x="1763" y="6391"/>
                      <a:pt x="1756" y="6391"/>
                    </a:cubicBezTo>
                    <a:lnTo>
                      <a:pt x="1735" y="6377"/>
                    </a:lnTo>
                    <a:cubicBezTo>
                      <a:pt x="1721" y="6363"/>
                      <a:pt x="1707" y="6349"/>
                      <a:pt x="1680" y="6335"/>
                    </a:cubicBezTo>
                    <a:cubicBezTo>
                      <a:pt x="1652" y="6308"/>
                      <a:pt x="1631" y="6287"/>
                      <a:pt x="1604" y="6259"/>
                    </a:cubicBezTo>
                    <a:cubicBezTo>
                      <a:pt x="1576" y="6218"/>
                      <a:pt x="1548" y="6176"/>
                      <a:pt x="1528" y="6135"/>
                    </a:cubicBezTo>
                    <a:cubicBezTo>
                      <a:pt x="1472" y="6010"/>
                      <a:pt x="1438" y="5879"/>
                      <a:pt x="1424" y="5748"/>
                    </a:cubicBezTo>
                    <a:cubicBezTo>
                      <a:pt x="1410" y="5575"/>
                      <a:pt x="1403" y="5402"/>
                      <a:pt x="1410" y="5229"/>
                    </a:cubicBezTo>
                    <a:cubicBezTo>
                      <a:pt x="1424" y="4960"/>
                      <a:pt x="1452" y="4690"/>
                      <a:pt x="1500" y="4428"/>
                    </a:cubicBezTo>
                    <a:lnTo>
                      <a:pt x="1500" y="4400"/>
                    </a:lnTo>
                    <a:cubicBezTo>
                      <a:pt x="1514" y="4324"/>
                      <a:pt x="1528" y="4248"/>
                      <a:pt x="1542" y="4158"/>
                    </a:cubicBezTo>
                    <a:cubicBezTo>
                      <a:pt x="1542" y="4144"/>
                      <a:pt x="1548" y="4130"/>
                      <a:pt x="1548" y="4110"/>
                    </a:cubicBezTo>
                    <a:cubicBezTo>
                      <a:pt x="1562" y="4054"/>
                      <a:pt x="1576" y="3992"/>
                      <a:pt x="1583" y="3937"/>
                    </a:cubicBezTo>
                    <a:lnTo>
                      <a:pt x="1597" y="3902"/>
                    </a:lnTo>
                    <a:cubicBezTo>
                      <a:pt x="1597" y="3875"/>
                      <a:pt x="1604" y="3861"/>
                      <a:pt x="1611" y="3833"/>
                    </a:cubicBezTo>
                    <a:cubicBezTo>
                      <a:pt x="1611" y="3812"/>
                      <a:pt x="1618" y="3785"/>
                      <a:pt x="1625" y="3757"/>
                    </a:cubicBezTo>
                    <a:cubicBezTo>
                      <a:pt x="1638" y="3702"/>
                      <a:pt x="1652" y="3640"/>
                      <a:pt x="1666" y="3577"/>
                    </a:cubicBezTo>
                    <a:lnTo>
                      <a:pt x="1673" y="3543"/>
                    </a:lnTo>
                    <a:cubicBezTo>
                      <a:pt x="1680" y="3522"/>
                      <a:pt x="1687" y="3508"/>
                      <a:pt x="1687" y="3487"/>
                    </a:cubicBezTo>
                    <a:cubicBezTo>
                      <a:pt x="1694" y="3460"/>
                      <a:pt x="1701" y="3425"/>
                      <a:pt x="1707" y="3398"/>
                    </a:cubicBezTo>
                    <a:lnTo>
                      <a:pt x="1707" y="3384"/>
                    </a:lnTo>
                    <a:lnTo>
                      <a:pt x="1721" y="3301"/>
                    </a:lnTo>
                    <a:lnTo>
                      <a:pt x="1735" y="3259"/>
                    </a:lnTo>
                    <a:lnTo>
                      <a:pt x="1742" y="3211"/>
                    </a:lnTo>
                    <a:cubicBezTo>
                      <a:pt x="1749" y="3190"/>
                      <a:pt x="1756" y="3169"/>
                      <a:pt x="1756" y="3149"/>
                    </a:cubicBezTo>
                    <a:lnTo>
                      <a:pt x="1770" y="3080"/>
                    </a:lnTo>
                    <a:cubicBezTo>
                      <a:pt x="1783" y="2962"/>
                      <a:pt x="1804" y="2845"/>
                      <a:pt x="1818" y="2734"/>
                    </a:cubicBezTo>
                    <a:cubicBezTo>
                      <a:pt x="1825" y="2686"/>
                      <a:pt x="1832" y="2644"/>
                      <a:pt x="1832" y="2596"/>
                    </a:cubicBezTo>
                    <a:cubicBezTo>
                      <a:pt x="1839" y="2547"/>
                      <a:pt x="1839" y="2499"/>
                      <a:pt x="1846" y="2444"/>
                    </a:cubicBezTo>
                    <a:lnTo>
                      <a:pt x="1853" y="2361"/>
                    </a:lnTo>
                    <a:lnTo>
                      <a:pt x="1853" y="2312"/>
                    </a:lnTo>
                    <a:cubicBezTo>
                      <a:pt x="1853" y="2133"/>
                      <a:pt x="1846" y="1953"/>
                      <a:pt x="1832" y="1773"/>
                    </a:cubicBezTo>
                    <a:lnTo>
                      <a:pt x="1825" y="1697"/>
                    </a:lnTo>
                    <a:cubicBezTo>
                      <a:pt x="1818" y="1663"/>
                      <a:pt x="1811" y="1635"/>
                      <a:pt x="1811" y="1600"/>
                    </a:cubicBezTo>
                    <a:lnTo>
                      <a:pt x="1804" y="1552"/>
                    </a:lnTo>
                    <a:lnTo>
                      <a:pt x="1797" y="1504"/>
                    </a:lnTo>
                    <a:cubicBezTo>
                      <a:pt x="1790" y="1476"/>
                      <a:pt x="1783" y="1441"/>
                      <a:pt x="1777" y="1414"/>
                    </a:cubicBezTo>
                    <a:cubicBezTo>
                      <a:pt x="1770" y="1379"/>
                      <a:pt x="1763" y="1352"/>
                      <a:pt x="1756" y="1317"/>
                    </a:cubicBezTo>
                    <a:cubicBezTo>
                      <a:pt x="1749" y="1269"/>
                      <a:pt x="1735" y="1227"/>
                      <a:pt x="1721" y="1186"/>
                    </a:cubicBezTo>
                    <a:lnTo>
                      <a:pt x="1707" y="1137"/>
                    </a:lnTo>
                    <a:cubicBezTo>
                      <a:pt x="1701" y="1110"/>
                      <a:pt x="1687" y="1082"/>
                      <a:pt x="1680" y="1054"/>
                    </a:cubicBezTo>
                    <a:cubicBezTo>
                      <a:pt x="1673" y="1034"/>
                      <a:pt x="1673" y="1020"/>
                      <a:pt x="1666" y="1006"/>
                    </a:cubicBezTo>
                    <a:lnTo>
                      <a:pt x="1645" y="964"/>
                    </a:lnTo>
                    <a:cubicBezTo>
                      <a:pt x="1638" y="937"/>
                      <a:pt x="1625" y="909"/>
                      <a:pt x="1618" y="881"/>
                    </a:cubicBezTo>
                    <a:cubicBezTo>
                      <a:pt x="1604" y="854"/>
                      <a:pt x="1590" y="826"/>
                      <a:pt x="1576" y="799"/>
                    </a:cubicBezTo>
                    <a:cubicBezTo>
                      <a:pt x="1548" y="743"/>
                      <a:pt x="1521" y="688"/>
                      <a:pt x="1486" y="640"/>
                    </a:cubicBezTo>
                    <a:cubicBezTo>
                      <a:pt x="1445" y="557"/>
                      <a:pt x="1389" y="481"/>
                      <a:pt x="1327" y="411"/>
                    </a:cubicBezTo>
                    <a:lnTo>
                      <a:pt x="1313" y="398"/>
                    </a:lnTo>
                    <a:lnTo>
                      <a:pt x="1279" y="356"/>
                    </a:lnTo>
                    <a:cubicBezTo>
                      <a:pt x="1203" y="273"/>
                      <a:pt x="1120" y="197"/>
                      <a:pt x="1023" y="135"/>
                    </a:cubicBezTo>
                    <a:cubicBezTo>
                      <a:pt x="995" y="121"/>
                      <a:pt x="975" y="107"/>
                      <a:pt x="947" y="93"/>
                    </a:cubicBezTo>
                    <a:lnTo>
                      <a:pt x="913" y="73"/>
                    </a:lnTo>
                    <a:lnTo>
                      <a:pt x="878" y="59"/>
                    </a:lnTo>
                    <a:lnTo>
                      <a:pt x="857" y="52"/>
                    </a:lnTo>
                    <a:lnTo>
                      <a:pt x="837" y="45"/>
                    </a:lnTo>
                    <a:lnTo>
                      <a:pt x="802" y="31"/>
                    </a:lnTo>
                    <a:cubicBezTo>
                      <a:pt x="774" y="17"/>
                      <a:pt x="740" y="11"/>
                      <a:pt x="712" y="11"/>
                    </a:cubicBezTo>
                    <a:cubicBezTo>
                      <a:pt x="684" y="4"/>
                      <a:pt x="659" y="0"/>
                      <a:pt x="633"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8"/>
              <p:cNvSpPr/>
              <p:nvPr/>
            </p:nvSpPr>
            <p:spPr>
              <a:xfrm>
                <a:off x="3694440" y="2798401"/>
                <a:ext cx="73642" cy="65070"/>
              </a:xfrm>
              <a:custGeom>
                <a:rect b="b" l="l" r="r" t="t"/>
                <a:pathLst>
                  <a:path extrusionOk="0" h="630" w="713">
                    <a:moveTo>
                      <a:pt x="402" y="0"/>
                    </a:moveTo>
                    <a:cubicBezTo>
                      <a:pt x="360" y="0"/>
                      <a:pt x="319" y="14"/>
                      <a:pt x="284" y="28"/>
                    </a:cubicBezTo>
                    <a:cubicBezTo>
                      <a:pt x="1" y="153"/>
                      <a:pt x="49" y="560"/>
                      <a:pt x="346" y="623"/>
                    </a:cubicBezTo>
                    <a:cubicBezTo>
                      <a:pt x="367" y="623"/>
                      <a:pt x="388" y="629"/>
                      <a:pt x="402" y="629"/>
                    </a:cubicBezTo>
                    <a:cubicBezTo>
                      <a:pt x="574" y="623"/>
                      <a:pt x="713" y="484"/>
                      <a:pt x="713" y="318"/>
                    </a:cubicBezTo>
                    <a:cubicBezTo>
                      <a:pt x="713" y="146"/>
                      <a:pt x="574" y="0"/>
                      <a:pt x="402"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8"/>
              <p:cNvSpPr/>
              <p:nvPr/>
            </p:nvSpPr>
            <p:spPr>
              <a:xfrm>
                <a:off x="3727284" y="2807696"/>
                <a:ext cx="35117" cy="30159"/>
              </a:xfrm>
              <a:custGeom>
                <a:rect b="b" l="l" r="r" t="t"/>
                <a:pathLst>
                  <a:path extrusionOk="0" h="292" w="340">
                    <a:moveTo>
                      <a:pt x="194" y="0"/>
                    </a:moveTo>
                    <a:cubicBezTo>
                      <a:pt x="63" y="0"/>
                      <a:pt x="1" y="152"/>
                      <a:pt x="91" y="249"/>
                    </a:cubicBezTo>
                    <a:cubicBezTo>
                      <a:pt x="120" y="278"/>
                      <a:pt x="156" y="291"/>
                      <a:pt x="192" y="291"/>
                    </a:cubicBezTo>
                    <a:cubicBezTo>
                      <a:pt x="267" y="291"/>
                      <a:pt x="339" y="234"/>
                      <a:pt x="339" y="145"/>
                    </a:cubicBezTo>
                    <a:cubicBezTo>
                      <a:pt x="339" y="63"/>
                      <a:pt x="270" y="0"/>
                      <a:pt x="194"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8"/>
              <p:cNvSpPr/>
              <p:nvPr/>
            </p:nvSpPr>
            <p:spPr>
              <a:xfrm>
                <a:off x="3557382" y="2798401"/>
                <a:ext cx="74365" cy="63830"/>
              </a:xfrm>
              <a:custGeom>
                <a:rect b="b" l="l" r="r" t="t"/>
                <a:pathLst>
                  <a:path extrusionOk="0" h="618" w="720">
                    <a:moveTo>
                      <a:pt x="312" y="0"/>
                    </a:moveTo>
                    <a:cubicBezTo>
                      <a:pt x="139" y="0"/>
                      <a:pt x="1" y="146"/>
                      <a:pt x="1" y="318"/>
                    </a:cubicBezTo>
                    <a:cubicBezTo>
                      <a:pt x="5" y="499"/>
                      <a:pt x="156" y="618"/>
                      <a:pt x="311" y="618"/>
                    </a:cubicBezTo>
                    <a:cubicBezTo>
                      <a:pt x="387" y="618"/>
                      <a:pt x="465" y="589"/>
                      <a:pt x="526" y="526"/>
                    </a:cubicBezTo>
                    <a:cubicBezTo>
                      <a:pt x="719" y="332"/>
                      <a:pt x="581" y="0"/>
                      <a:pt x="312"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8"/>
              <p:cNvSpPr/>
              <p:nvPr/>
            </p:nvSpPr>
            <p:spPr>
              <a:xfrm>
                <a:off x="3563063" y="2807696"/>
                <a:ext cx="35117" cy="30159"/>
              </a:xfrm>
              <a:custGeom>
                <a:rect b="b" l="l" r="r" t="t"/>
                <a:pathLst>
                  <a:path extrusionOk="0" h="292" w="340">
                    <a:moveTo>
                      <a:pt x="146" y="0"/>
                    </a:moveTo>
                    <a:cubicBezTo>
                      <a:pt x="63" y="0"/>
                      <a:pt x="1" y="63"/>
                      <a:pt x="1" y="145"/>
                    </a:cubicBezTo>
                    <a:cubicBezTo>
                      <a:pt x="1" y="234"/>
                      <a:pt x="73" y="291"/>
                      <a:pt x="148" y="291"/>
                    </a:cubicBezTo>
                    <a:cubicBezTo>
                      <a:pt x="184" y="291"/>
                      <a:pt x="221" y="278"/>
                      <a:pt x="250" y="249"/>
                    </a:cubicBezTo>
                    <a:cubicBezTo>
                      <a:pt x="340" y="152"/>
                      <a:pt x="277" y="0"/>
                      <a:pt x="146"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8"/>
              <p:cNvSpPr/>
              <p:nvPr/>
            </p:nvSpPr>
            <p:spPr>
              <a:xfrm>
                <a:off x="3457404" y="2655765"/>
                <a:ext cx="191800" cy="663709"/>
              </a:xfrm>
              <a:custGeom>
                <a:rect b="b" l="l" r="r" t="t"/>
                <a:pathLst>
                  <a:path extrusionOk="0" h="6426" w="1857">
                    <a:moveTo>
                      <a:pt x="1223" y="1"/>
                    </a:moveTo>
                    <a:cubicBezTo>
                      <a:pt x="1197" y="1"/>
                      <a:pt x="1169" y="2"/>
                      <a:pt x="1141" y="6"/>
                    </a:cubicBezTo>
                    <a:cubicBezTo>
                      <a:pt x="1114" y="13"/>
                      <a:pt x="1079" y="20"/>
                      <a:pt x="1052" y="27"/>
                    </a:cubicBezTo>
                    <a:lnTo>
                      <a:pt x="1017" y="40"/>
                    </a:lnTo>
                    <a:lnTo>
                      <a:pt x="996" y="47"/>
                    </a:lnTo>
                    <a:lnTo>
                      <a:pt x="975" y="54"/>
                    </a:lnTo>
                    <a:lnTo>
                      <a:pt x="941" y="75"/>
                    </a:lnTo>
                    <a:lnTo>
                      <a:pt x="899" y="89"/>
                    </a:lnTo>
                    <a:cubicBezTo>
                      <a:pt x="879" y="103"/>
                      <a:pt x="858" y="116"/>
                      <a:pt x="830" y="137"/>
                    </a:cubicBezTo>
                    <a:cubicBezTo>
                      <a:pt x="734" y="193"/>
                      <a:pt x="651" y="269"/>
                      <a:pt x="575" y="351"/>
                    </a:cubicBezTo>
                    <a:cubicBezTo>
                      <a:pt x="492" y="441"/>
                      <a:pt x="422" y="531"/>
                      <a:pt x="360" y="635"/>
                    </a:cubicBezTo>
                    <a:cubicBezTo>
                      <a:pt x="333" y="683"/>
                      <a:pt x="305" y="739"/>
                      <a:pt x="277" y="794"/>
                    </a:cubicBezTo>
                    <a:cubicBezTo>
                      <a:pt x="264" y="822"/>
                      <a:pt x="250" y="849"/>
                      <a:pt x="236" y="877"/>
                    </a:cubicBezTo>
                    <a:cubicBezTo>
                      <a:pt x="222" y="911"/>
                      <a:pt x="215" y="939"/>
                      <a:pt x="201" y="967"/>
                    </a:cubicBezTo>
                    <a:lnTo>
                      <a:pt x="187" y="1008"/>
                    </a:lnTo>
                    <a:lnTo>
                      <a:pt x="174" y="1050"/>
                    </a:lnTo>
                    <a:cubicBezTo>
                      <a:pt x="160" y="1077"/>
                      <a:pt x="153" y="1112"/>
                      <a:pt x="139" y="1140"/>
                    </a:cubicBezTo>
                    <a:cubicBezTo>
                      <a:pt x="125" y="1202"/>
                      <a:pt x="105" y="1257"/>
                      <a:pt x="91" y="1319"/>
                    </a:cubicBezTo>
                    <a:cubicBezTo>
                      <a:pt x="84" y="1354"/>
                      <a:pt x="77" y="1381"/>
                      <a:pt x="70" y="1416"/>
                    </a:cubicBezTo>
                    <a:cubicBezTo>
                      <a:pt x="70" y="1444"/>
                      <a:pt x="63" y="1478"/>
                      <a:pt x="56" y="1506"/>
                    </a:cubicBezTo>
                    <a:lnTo>
                      <a:pt x="49" y="1554"/>
                    </a:lnTo>
                    <a:lnTo>
                      <a:pt x="42" y="1603"/>
                    </a:lnTo>
                    <a:cubicBezTo>
                      <a:pt x="35" y="1630"/>
                      <a:pt x="28" y="1665"/>
                      <a:pt x="28" y="1699"/>
                    </a:cubicBezTo>
                    <a:cubicBezTo>
                      <a:pt x="1" y="1955"/>
                      <a:pt x="1" y="2211"/>
                      <a:pt x="22" y="2467"/>
                    </a:cubicBezTo>
                    <a:cubicBezTo>
                      <a:pt x="35" y="2722"/>
                      <a:pt x="70" y="2978"/>
                      <a:pt x="118" y="3234"/>
                    </a:cubicBezTo>
                    <a:lnTo>
                      <a:pt x="132" y="3282"/>
                    </a:lnTo>
                    <a:lnTo>
                      <a:pt x="139" y="3324"/>
                    </a:lnTo>
                    <a:cubicBezTo>
                      <a:pt x="146" y="3358"/>
                      <a:pt x="153" y="3386"/>
                      <a:pt x="160" y="3414"/>
                    </a:cubicBezTo>
                    <a:lnTo>
                      <a:pt x="181" y="3510"/>
                    </a:lnTo>
                    <a:cubicBezTo>
                      <a:pt x="187" y="3538"/>
                      <a:pt x="194" y="3566"/>
                      <a:pt x="201" y="3600"/>
                    </a:cubicBezTo>
                    <a:cubicBezTo>
                      <a:pt x="215" y="3656"/>
                      <a:pt x="229" y="3718"/>
                      <a:pt x="243" y="3780"/>
                    </a:cubicBezTo>
                    <a:cubicBezTo>
                      <a:pt x="257" y="3835"/>
                      <a:pt x="264" y="3898"/>
                      <a:pt x="277" y="3953"/>
                    </a:cubicBezTo>
                    <a:cubicBezTo>
                      <a:pt x="374" y="4381"/>
                      <a:pt x="436" y="4817"/>
                      <a:pt x="457" y="5252"/>
                    </a:cubicBezTo>
                    <a:cubicBezTo>
                      <a:pt x="471" y="5425"/>
                      <a:pt x="464" y="5598"/>
                      <a:pt x="443" y="5771"/>
                    </a:cubicBezTo>
                    <a:cubicBezTo>
                      <a:pt x="429" y="5902"/>
                      <a:pt x="395" y="6033"/>
                      <a:pt x="346" y="6151"/>
                    </a:cubicBezTo>
                    <a:cubicBezTo>
                      <a:pt x="326" y="6199"/>
                      <a:pt x="298" y="6241"/>
                      <a:pt x="264" y="6275"/>
                    </a:cubicBezTo>
                    <a:cubicBezTo>
                      <a:pt x="243" y="6303"/>
                      <a:pt x="215" y="6331"/>
                      <a:pt x="187" y="6351"/>
                    </a:cubicBezTo>
                    <a:cubicBezTo>
                      <a:pt x="167" y="6372"/>
                      <a:pt x="146" y="6386"/>
                      <a:pt x="139" y="6393"/>
                    </a:cubicBezTo>
                    <a:lnTo>
                      <a:pt x="118" y="6414"/>
                    </a:lnTo>
                    <a:cubicBezTo>
                      <a:pt x="111" y="6414"/>
                      <a:pt x="111" y="6421"/>
                      <a:pt x="118" y="6421"/>
                    </a:cubicBezTo>
                    <a:cubicBezTo>
                      <a:pt x="118" y="6424"/>
                      <a:pt x="120" y="6426"/>
                      <a:pt x="123" y="6426"/>
                    </a:cubicBezTo>
                    <a:cubicBezTo>
                      <a:pt x="125" y="6426"/>
                      <a:pt x="129" y="6424"/>
                      <a:pt x="132" y="6421"/>
                    </a:cubicBezTo>
                    <a:lnTo>
                      <a:pt x="146" y="6407"/>
                    </a:lnTo>
                    <a:cubicBezTo>
                      <a:pt x="160" y="6400"/>
                      <a:pt x="181" y="6386"/>
                      <a:pt x="201" y="6365"/>
                    </a:cubicBezTo>
                    <a:cubicBezTo>
                      <a:pt x="236" y="6345"/>
                      <a:pt x="257" y="6317"/>
                      <a:pt x="284" y="6289"/>
                    </a:cubicBezTo>
                    <a:cubicBezTo>
                      <a:pt x="319" y="6255"/>
                      <a:pt x="346" y="6206"/>
                      <a:pt x="374" y="6165"/>
                    </a:cubicBezTo>
                    <a:cubicBezTo>
                      <a:pt x="429" y="6040"/>
                      <a:pt x="464" y="5909"/>
                      <a:pt x="485" y="5771"/>
                    </a:cubicBezTo>
                    <a:cubicBezTo>
                      <a:pt x="505" y="5598"/>
                      <a:pt x="512" y="5425"/>
                      <a:pt x="505" y="5245"/>
                    </a:cubicBezTo>
                    <a:cubicBezTo>
                      <a:pt x="492" y="4810"/>
                      <a:pt x="436" y="4368"/>
                      <a:pt x="346" y="3939"/>
                    </a:cubicBezTo>
                    <a:lnTo>
                      <a:pt x="319" y="3759"/>
                    </a:lnTo>
                    <a:cubicBezTo>
                      <a:pt x="305" y="3704"/>
                      <a:pt x="291" y="3642"/>
                      <a:pt x="277" y="3580"/>
                    </a:cubicBezTo>
                    <a:cubicBezTo>
                      <a:pt x="270" y="3552"/>
                      <a:pt x="264" y="3517"/>
                      <a:pt x="257" y="3490"/>
                    </a:cubicBezTo>
                    <a:lnTo>
                      <a:pt x="243" y="3400"/>
                    </a:lnTo>
                    <a:lnTo>
                      <a:pt x="222" y="3303"/>
                    </a:lnTo>
                    <a:lnTo>
                      <a:pt x="215" y="3262"/>
                    </a:lnTo>
                    <a:lnTo>
                      <a:pt x="208" y="3213"/>
                    </a:lnTo>
                    <a:cubicBezTo>
                      <a:pt x="160" y="2964"/>
                      <a:pt x="132" y="2716"/>
                      <a:pt x="118" y="2460"/>
                    </a:cubicBezTo>
                    <a:cubicBezTo>
                      <a:pt x="105" y="2211"/>
                      <a:pt x="111" y="1955"/>
                      <a:pt x="146" y="1706"/>
                    </a:cubicBezTo>
                    <a:cubicBezTo>
                      <a:pt x="146" y="1679"/>
                      <a:pt x="153" y="1644"/>
                      <a:pt x="160" y="1616"/>
                    </a:cubicBezTo>
                    <a:lnTo>
                      <a:pt x="167" y="1568"/>
                    </a:lnTo>
                    <a:lnTo>
                      <a:pt x="174" y="1527"/>
                    </a:lnTo>
                    <a:cubicBezTo>
                      <a:pt x="181" y="1499"/>
                      <a:pt x="187" y="1464"/>
                      <a:pt x="194" y="1437"/>
                    </a:cubicBezTo>
                    <a:cubicBezTo>
                      <a:pt x="201" y="1409"/>
                      <a:pt x="208" y="1381"/>
                      <a:pt x="215" y="1354"/>
                    </a:cubicBezTo>
                    <a:cubicBezTo>
                      <a:pt x="229" y="1292"/>
                      <a:pt x="243" y="1236"/>
                      <a:pt x="264" y="1181"/>
                    </a:cubicBezTo>
                    <a:cubicBezTo>
                      <a:pt x="270" y="1146"/>
                      <a:pt x="284" y="1119"/>
                      <a:pt x="291" y="1091"/>
                    </a:cubicBezTo>
                    <a:lnTo>
                      <a:pt x="305" y="1050"/>
                    </a:lnTo>
                    <a:lnTo>
                      <a:pt x="326" y="1008"/>
                    </a:lnTo>
                    <a:cubicBezTo>
                      <a:pt x="333" y="981"/>
                      <a:pt x="346" y="953"/>
                      <a:pt x="360" y="932"/>
                    </a:cubicBezTo>
                    <a:cubicBezTo>
                      <a:pt x="374" y="904"/>
                      <a:pt x="381" y="877"/>
                      <a:pt x="395" y="849"/>
                    </a:cubicBezTo>
                    <a:cubicBezTo>
                      <a:pt x="422" y="801"/>
                      <a:pt x="450" y="752"/>
                      <a:pt x="485" y="704"/>
                    </a:cubicBezTo>
                    <a:cubicBezTo>
                      <a:pt x="540" y="614"/>
                      <a:pt x="602" y="524"/>
                      <a:pt x="678" y="448"/>
                    </a:cubicBezTo>
                    <a:cubicBezTo>
                      <a:pt x="747" y="372"/>
                      <a:pt x="830" y="310"/>
                      <a:pt x="913" y="255"/>
                    </a:cubicBezTo>
                    <a:cubicBezTo>
                      <a:pt x="934" y="241"/>
                      <a:pt x="955" y="227"/>
                      <a:pt x="975" y="220"/>
                    </a:cubicBezTo>
                    <a:lnTo>
                      <a:pt x="1003" y="206"/>
                    </a:lnTo>
                    <a:lnTo>
                      <a:pt x="1038" y="193"/>
                    </a:lnTo>
                    <a:lnTo>
                      <a:pt x="1052" y="186"/>
                    </a:lnTo>
                    <a:lnTo>
                      <a:pt x="1072" y="179"/>
                    </a:lnTo>
                    <a:lnTo>
                      <a:pt x="1100" y="172"/>
                    </a:lnTo>
                    <a:cubicBezTo>
                      <a:pt x="1121" y="165"/>
                      <a:pt x="1141" y="158"/>
                      <a:pt x="1162" y="158"/>
                    </a:cubicBezTo>
                    <a:cubicBezTo>
                      <a:pt x="1179" y="154"/>
                      <a:pt x="1198" y="153"/>
                      <a:pt x="1218" y="153"/>
                    </a:cubicBezTo>
                    <a:cubicBezTo>
                      <a:pt x="1238" y="153"/>
                      <a:pt x="1259" y="154"/>
                      <a:pt x="1280" y="158"/>
                    </a:cubicBezTo>
                    <a:cubicBezTo>
                      <a:pt x="1293" y="158"/>
                      <a:pt x="1314" y="165"/>
                      <a:pt x="1328" y="172"/>
                    </a:cubicBezTo>
                    <a:cubicBezTo>
                      <a:pt x="1349" y="179"/>
                      <a:pt x="1363" y="186"/>
                      <a:pt x="1376" y="193"/>
                    </a:cubicBezTo>
                    <a:cubicBezTo>
                      <a:pt x="1390" y="199"/>
                      <a:pt x="1411" y="213"/>
                      <a:pt x="1425" y="220"/>
                    </a:cubicBezTo>
                    <a:cubicBezTo>
                      <a:pt x="1432" y="234"/>
                      <a:pt x="1446" y="248"/>
                      <a:pt x="1459" y="262"/>
                    </a:cubicBezTo>
                    <a:cubicBezTo>
                      <a:pt x="1487" y="282"/>
                      <a:pt x="1508" y="317"/>
                      <a:pt x="1522" y="345"/>
                    </a:cubicBezTo>
                    <a:cubicBezTo>
                      <a:pt x="1556" y="400"/>
                      <a:pt x="1584" y="462"/>
                      <a:pt x="1605" y="531"/>
                    </a:cubicBezTo>
                    <a:cubicBezTo>
                      <a:pt x="1618" y="587"/>
                      <a:pt x="1632" y="642"/>
                      <a:pt x="1646" y="704"/>
                    </a:cubicBezTo>
                    <a:cubicBezTo>
                      <a:pt x="1660" y="780"/>
                      <a:pt x="1674" y="863"/>
                      <a:pt x="1681" y="946"/>
                    </a:cubicBezTo>
                    <a:lnTo>
                      <a:pt x="1681" y="1015"/>
                    </a:lnTo>
                    <a:lnTo>
                      <a:pt x="1681" y="1036"/>
                    </a:lnTo>
                    <a:cubicBezTo>
                      <a:pt x="1684" y="1089"/>
                      <a:pt x="1726" y="1115"/>
                      <a:pt x="1768" y="1115"/>
                    </a:cubicBezTo>
                    <a:cubicBezTo>
                      <a:pt x="1813" y="1115"/>
                      <a:pt x="1857" y="1086"/>
                      <a:pt x="1853" y="1029"/>
                    </a:cubicBezTo>
                    <a:lnTo>
                      <a:pt x="1853" y="1001"/>
                    </a:lnTo>
                    <a:cubicBezTo>
                      <a:pt x="1846" y="987"/>
                      <a:pt x="1846" y="960"/>
                      <a:pt x="1846" y="932"/>
                    </a:cubicBezTo>
                    <a:cubicBezTo>
                      <a:pt x="1840" y="842"/>
                      <a:pt x="1833" y="752"/>
                      <a:pt x="1812" y="663"/>
                    </a:cubicBezTo>
                    <a:cubicBezTo>
                      <a:pt x="1798" y="600"/>
                      <a:pt x="1784" y="538"/>
                      <a:pt x="1757" y="476"/>
                    </a:cubicBezTo>
                    <a:cubicBezTo>
                      <a:pt x="1736" y="400"/>
                      <a:pt x="1701" y="324"/>
                      <a:pt x="1660" y="255"/>
                    </a:cubicBezTo>
                    <a:cubicBezTo>
                      <a:pt x="1632" y="220"/>
                      <a:pt x="1605" y="186"/>
                      <a:pt x="1570" y="151"/>
                    </a:cubicBezTo>
                    <a:cubicBezTo>
                      <a:pt x="1556" y="130"/>
                      <a:pt x="1535" y="116"/>
                      <a:pt x="1515" y="103"/>
                    </a:cubicBezTo>
                    <a:cubicBezTo>
                      <a:pt x="1501" y="89"/>
                      <a:pt x="1473" y="75"/>
                      <a:pt x="1452" y="61"/>
                    </a:cubicBezTo>
                    <a:cubicBezTo>
                      <a:pt x="1432" y="47"/>
                      <a:pt x="1404" y="34"/>
                      <a:pt x="1383" y="27"/>
                    </a:cubicBezTo>
                    <a:cubicBezTo>
                      <a:pt x="1356" y="20"/>
                      <a:pt x="1328" y="13"/>
                      <a:pt x="1300" y="6"/>
                    </a:cubicBezTo>
                    <a:cubicBezTo>
                      <a:pt x="1276" y="2"/>
                      <a:pt x="1250" y="1"/>
                      <a:pt x="122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2" name="Google Shape;1122;p18"/>
          <p:cNvGrpSpPr/>
          <p:nvPr/>
        </p:nvGrpSpPr>
        <p:grpSpPr>
          <a:xfrm rot="-855848">
            <a:off x="6539010" y="1075675"/>
            <a:ext cx="380965" cy="752733"/>
            <a:chOff x="3433652" y="1969847"/>
            <a:chExt cx="380953" cy="752709"/>
          </a:xfrm>
        </p:grpSpPr>
        <p:sp>
          <p:nvSpPr>
            <p:cNvPr id="1123" name="Google Shape;1123;p18"/>
            <p:cNvSpPr/>
            <p:nvPr/>
          </p:nvSpPr>
          <p:spPr>
            <a:xfrm>
              <a:off x="3448605" y="1984876"/>
              <a:ext cx="365999" cy="737681"/>
            </a:xfrm>
            <a:custGeom>
              <a:rect b="b" l="l" r="r" t="t"/>
              <a:pathLst>
                <a:path extrusionOk="0" h="9866" w="4895">
                  <a:moveTo>
                    <a:pt x="2683" y="7977"/>
                  </a:moveTo>
                  <a:lnTo>
                    <a:pt x="2683" y="7977"/>
                  </a:lnTo>
                  <a:cubicBezTo>
                    <a:pt x="2704" y="8018"/>
                    <a:pt x="2717" y="8053"/>
                    <a:pt x="2738" y="8095"/>
                  </a:cubicBezTo>
                  <a:cubicBezTo>
                    <a:pt x="2759" y="8136"/>
                    <a:pt x="2780" y="8198"/>
                    <a:pt x="2807" y="8247"/>
                  </a:cubicBezTo>
                  <a:cubicBezTo>
                    <a:pt x="2835" y="8302"/>
                    <a:pt x="2856" y="8350"/>
                    <a:pt x="2883" y="8406"/>
                  </a:cubicBezTo>
                  <a:cubicBezTo>
                    <a:pt x="2897" y="8426"/>
                    <a:pt x="2918" y="8454"/>
                    <a:pt x="2932" y="8482"/>
                  </a:cubicBezTo>
                  <a:lnTo>
                    <a:pt x="2897" y="8447"/>
                  </a:lnTo>
                  <a:lnTo>
                    <a:pt x="2883" y="8433"/>
                  </a:lnTo>
                  <a:lnTo>
                    <a:pt x="2869" y="8426"/>
                  </a:lnTo>
                  <a:cubicBezTo>
                    <a:pt x="2863" y="8419"/>
                    <a:pt x="2856" y="8406"/>
                    <a:pt x="2849" y="8399"/>
                  </a:cubicBezTo>
                  <a:cubicBezTo>
                    <a:pt x="2835" y="8385"/>
                    <a:pt x="2828" y="8371"/>
                    <a:pt x="2814" y="8350"/>
                  </a:cubicBezTo>
                  <a:cubicBezTo>
                    <a:pt x="2793" y="8316"/>
                    <a:pt x="2773" y="8281"/>
                    <a:pt x="2752" y="8240"/>
                  </a:cubicBezTo>
                  <a:cubicBezTo>
                    <a:pt x="2717" y="8157"/>
                    <a:pt x="2697" y="8067"/>
                    <a:pt x="2683" y="7977"/>
                  </a:cubicBezTo>
                  <a:close/>
                  <a:moveTo>
                    <a:pt x="2489" y="0"/>
                  </a:moveTo>
                  <a:cubicBezTo>
                    <a:pt x="2489" y="0"/>
                    <a:pt x="1051" y="1383"/>
                    <a:pt x="1183" y="1908"/>
                  </a:cubicBezTo>
                  <a:cubicBezTo>
                    <a:pt x="1223" y="2081"/>
                    <a:pt x="1333" y="2138"/>
                    <a:pt x="1462" y="2138"/>
                  </a:cubicBezTo>
                  <a:cubicBezTo>
                    <a:pt x="1574" y="2138"/>
                    <a:pt x="1702" y="2095"/>
                    <a:pt x="1812" y="2046"/>
                  </a:cubicBezTo>
                  <a:lnTo>
                    <a:pt x="1812" y="2046"/>
                  </a:lnTo>
                  <a:cubicBezTo>
                    <a:pt x="1522" y="3118"/>
                    <a:pt x="1439" y="4231"/>
                    <a:pt x="1570" y="5330"/>
                  </a:cubicBezTo>
                  <a:lnTo>
                    <a:pt x="1584" y="5330"/>
                  </a:lnTo>
                  <a:cubicBezTo>
                    <a:pt x="1501" y="5537"/>
                    <a:pt x="1432" y="5751"/>
                    <a:pt x="1390" y="5972"/>
                  </a:cubicBezTo>
                  <a:cubicBezTo>
                    <a:pt x="1079" y="6000"/>
                    <a:pt x="1065" y="6456"/>
                    <a:pt x="1383" y="6498"/>
                  </a:cubicBezTo>
                  <a:cubicBezTo>
                    <a:pt x="1404" y="6636"/>
                    <a:pt x="1473" y="6760"/>
                    <a:pt x="1577" y="6843"/>
                  </a:cubicBezTo>
                  <a:lnTo>
                    <a:pt x="1542" y="6843"/>
                  </a:lnTo>
                  <a:cubicBezTo>
                    <a:pt x="1542" y="6857"/>
                    <a:pt x="1542" y="6871"/>
                    <a:pt x="1549" y="6885"/>
                  </a:cubicBezTo>
                  <a:lnTo>
                    <a:pt x="1556" y="6919"/>
                  </a:lnTo>
                  <a:cubicBezTo>
                    <a:pt x="1556" y="6947"/>
                    <a:pt x="1563" y="6982"/>
                    <a:pt x="1570" y="7030"/>
                  </a:cubicBezTo>
                  <a:cubicBezTo>
                    <a:pt x="1577" y="7078"/>
                    <a:pt x="1584" y="7134"/>
                    <a:pt x="1591" y="7203"/>
                  </a:cubicBezTo>
                  <a:cubicBezTo>
                    <a:pt x="1598" y="7272"/>
                    <a:pt x="1598" y="7348"/>
                    <a:pt x="1604" y="7431"/>
                  </a:cubicBezTo>
                  <a:cubicBezTo>
                    <a:pt x="1604" y="7507"/>
                    <a:pt x="1604" y="7604"/>
                    <a:pt x="1591" y="7694"/>
                  </a:cubicBezTo>
                  <a:cubicBezTo>
                    <a:pt x="1584" y="7790"/>
                    <a:pt x="1570" y="7887"/>
                    <a:pt x="1549" y="7977"/>
                  </a:cubicBezTo>
                  <a:cubicBezTo>
                    <a:pt x="1542" y="8005"/>
                    <a:pt x="1535" y="8025"/>
                    <a:pt x="1528" y="8053"/>
                  </a:cubicBezTo>
                  <a:cubicBezTo>
                    <a:pt x="1522" y="8074"/>
                    <a:pt x="1515" y="8095"/>
                    <a:pt x="1508" y="8115"/>
                  </a:cubicBezTo>
                  <a:cubicBezTo>
                    <a:pt x="1494" y="8150"/>
                    <a:pt x="1473" y="8184"/>
                    <a:pt x="1452" y="8212"/>
                  </a:cubicBezTo>
                  <a:cubicBezTo>
                    <a:pt x="1432" y="8233"/>
                    <a:pt x="1404" y="8253"/>
                    <a:pt x="1376" y="8260"/>
                  </a:cubicBezTo>
                  <a:cubicBezTo>
                    <a:pt x="1362" y="8263"/>
                    <a:pt x="1348" y="8265"/>
                    <a:pt x="1333" y="8265"/>
                  </a:cubicBezTo>
                  <a:cubicBezTo>
                    <a:pt x="1313" y="8265"/>
                    <a:pt x="1293" y="8262"/>
                    <a:pt x="1273" y="8253"/>
                  </a:cubicBezTo>
                  <a:cubicBezTo>
                    <a:pt x="1183" y="8219"/>
                    <a:pt x="1100" y="8164"/>
                    <a:pt x="1038" y="8095"/>
                  </a:cubicBezTo>
                  <a:cubicBezTo>
                    <a:pt x="962" y="8018"/>
                    <a:pt x="899" y="7929"/>
                    <a:pt x="851" y="7832"/>
                  </a:cubicBezTo>
                  <a:cubicBezTo>
                    <a:pt x="837" y="7804"/>
                    <a:pt x="823" y="7783"/>
                    <a:pt x="803" y="7756"/>
                  </a:cubicBezTo>
                  <a:cubicBezTo>
                    <a:pt x="782" y="7728"/>
                    <a:pt x="761" y="7707"/>
                    <a:pt x="740" y="7687"/>
                  </a:cubicBezTo>
                  <a:cubicBezTo>
                    <a:pt x="692" y="7638"/>
                    <a:pt x="644" y="7611"/>
                    <a:pt x="581" y="7590"/>
                  </a:cubicBezTo>
                  <a:cubicBezTo>
                    <a:pt x="546" y="7577"/>
                    <a:pt x="507" y="7569"/>
                    <a:pt x="469" y="7569"/>
                  </a:cubicBezTo>
                  <a:cubicBezTo>
                    <a:pt x="449" y="7569"/>
                    <a:pt x="428" y="7571"/>
                    <a:pt x="409" y="7576"/>
                  </a:cubicBezTo>
                  <a:cubicBezTo>
                    <a:pt x="353" y="7583"/>
                    <a:pt x="305" y="7597"/>
                    <a:pt x="257" y="7618"/>
                  </a:cubicBezTo>
                  <a:cubicBezTo>
                    <a:pt x="181" y="7659"/>
                    <a:pt x="111" y="7721"/>
                    <a:pt x="63" y="7797"/>
                  </a:cubicBezTo>
                  <a:cubicBezTo>
                    <a:pt x="28" y="7853"/>
                    <a:pt x="8" y="7922"/>
                    <a:pt x="1" y="7984"/>
                  </a:cubicBezTo>
                  <a:cubicBezTo>
                    <a:pt x="1" y="8032"/>
                    <a:pt x="8" y="8074"/>
                    <a:pt x="15" y="8115"/>
                  </a:cubicBezTo>
                  <a:lnTo>
                    <a:pt x="28" y="8143"/>
                  </a:lnTo>
                  <a:lnTo>
                    <a:pt x="35" y="8157"/>
                  </a:lnTo>
                  <a:cubicBezTo>
                    <a:pt x="42" y="8164"/>
                    <a:pt x="49" y="8164"/>
                    <a:pt x="56" y="8164"/>
                  </a:cubicBezTo>
                  <a:cubicBezTo>
                    <a:pt x="63" y="8157"/>
                    <a:pt x="70" y="8150"/>
                    <a:pt x="63" y="8143"/>
                  </a:cubicBezTo>
                  <a:cubicBezTo>
                    <a:pt x="63" y="8129"/>
                    <a:pt x="56" y="8115"/>
                    <a:pt x="56" y="8101"/>
                  </a:cubicBezTo>
                  <a:cubicBezTo>
                    <a:pt x="49" y="8067"/>
                    <a:pt x="49" y="8032"/>
                    <a:pt x="56" y="7991"/>
                  </a:cubicBezTo>
                  <a:cubicBezTo>
                    <a:pt x="70" y="7936"/>
                    <a:pt x="91" y="7887"/>
                    <a:pt x="132" y="7839"/>
                  </a:cubicBezTo>
                  <a:cubicBezTo>
                    <a:pt x="174" y="7783"/>
                    <a:pt x="236" y="7742"/>
                    <a:pt x="305" y="7714"/>
                  </a:cubicBezTo>
                  <a:cubicBezTo>
                    <a:pt x="339" y="7701"/>
                    <a:pt x="378" y="7694"/>
                    <a:pt x="416" y="7694"/>
                  </a:cubicBezTo>
                  <a:cubicBezTo>
                    <a:pt x="455" y="7694"/>
                    <a:pt x="495" y="7701"/>
                    <a:pt x="533" y="7714"/>
                  </a:cubicBezTo>
                  <a:cubicBezTo>
                    <a:pt x="609" y="7756"/>
                    <a:pt x="664" y="7832"/>
                    <a:pt x="692" y="7915"/>
                  </a:cubicBezTo>
                  <a:cubicBezTo>
                    <a:pt x="740" y="8025"/>
                    <a:pt x="796" y="8129"/>
                    <a:pt x="865" y="8233"/>
                  </a:cubicBezTo>
                  <a:cubicBezTo>
                    <a:pt x="948" y="8343"/>
                    <a:pt x="1051" y="8433"/>
                    <a:pt x="1176" y="8495"/>
                  </a:cubicBezTo>
                  <a:cubicBezTo>
                    <a:pt x="1239" y="8524"/>
                    <a:pt x="1307" y="8539"/>
                    <a:pt x="1376" y="8539"/>
                  </a:cubicBezTo>
                  <a:cubicBezTo>
                    <a:pt x="1390" y="8539"/>
                    <a:pt x="1404" y="8538"/>
                    <a:pt x="1418" y="8537"/>
                  </a:cubicBezTo>
                  <a:cubicBezTo>
                    <a:pt x="1508" y="8523"/>
                    <a:pt x="1591" y="8489"/>
                    <a:pt x="1653" y="8433"/>
                  </a:cubicBezTo>
                  <a:cubicBezTo>
                    <a:pt x="1715" y="8385"/>
                    <a:pt x="1763" y="8323"/>
                    <a:pt x="1798" y="8260"/>
                  </a:cubicBezTo>
                  <a:cubicBezTo>
                    <a:pt x="1819" y="8233"/>
                    <a:pt x="1839" y="8198"/>
                    <a:pt x="1860" y="8171"/>
                  </a:cubicBezTo>
                  <a:cubicBezTo>
                    <a:pt x="1874" y="8143"/>
                    <a:pt x="1881" y="8115"/>
                    <a:pt x="1888" y="8088"/>
                  </a:cubicBezTo>
                  <a:cubicBezTo>
                    <a:pt x="1929" y="7977"/>
                    <a:pt x="1964" y="7866"/>
                    <a:pt x="1985" y="7756"/>
                  </a:cubicBezTo>
                  <a:cubicBezTo>
                    <a:pt x="2005" y="7645"/>
                    <a:pt x="2019" y="7548"/>
                    <a:pt x="2033" y="7452"/>
                  </a:cubicBezTo>
                  <a:lnTo>
                    <a:pt x="2033" y="7417"/>
                  </a:lnTo>
                  <a:cubicBezTo>
                    <a:pt x="2047" y="7521"/>
                    <a:pt x="2054" y="7624"/>
                    <a:pt x="2061" y="7728"/>
                  </a:cubicBezTo>
                  <a:cubicBezTo>
                    <a:pt x="2068" y="7901"/>
                    <a:pt x="2040" y="8074"/>
                    <a:pt x="1978" y="8233"/>
                  </a:cubicBezTo>
                  <a:cubicBezTo>
                    <a:pt x="1957" y="8274"/>
                    <a:pt x="1943" y="8309"/>
                    <a:pt x="1916" y="8343"/>
                  </a:cubicBezTo>
                  <a:cubicBezTo>
                    <a:pt x="1909" y="8364"/>
                    <a:pt x="1895" y="8378"/>
                    <a:pt x="1881" y="8392"/>
                  </a:cubicBezTo>
                  <a:lnTo>
                    <a:pt x="1860" y="8419"/>
                  </a:lnTo>
                  <a:lnTo>
                    <a:pt x="1846" y="8426"/>
                  </a:lnTo>
                  <a:lnTo>
                    <a:pt x="1833" y="8440"/>
                  </a:lnTo>
                  <a:lnTo>
                    <a:pt x="1784" y="8495"/>
                  </a:lnTo>
                  <a:lnTo>
                    <a:pt x="1729" y="8551"/>
                  </a:lnTo>
                  <a:cubicBezTo>
                    <a:pt x="1694" y="8585"/>
                    <a:pt x="1660" y="8620"/>
                    <a:pt x="1632" y="8654"/>
                  </a:cubicBezTo>
                  <a:cubicBezTo>
                    <a:pt x="1515" y="8786"/>
                    <a:pt x="1411" y="8938"/>
                    <a:pt x="1328" y="9090"/>
                  </a:cubicBezTo>
                  <a:cubicBezTo>
                    <a:pt x="1300" y="9159"/>
                    <a:pt x="1273" y="9221"/>
                    <a:pt x="1252" y="9297"/>
                  </a:cubicBezTo>
                  <a:cubicBezTo>
                    <a:pt x="1238" y="9346"/>
                    <a:pt x="1231" y="9401"/>
                    <a:pt x="1231" y="9456"/>
                  </a:cubicBezTo>
                  <a:cubicBezTo>
                    <a:pt x="1231" y="9491"/>
                    <a:pt x="1231" y="9525"/>
                    <a:pt x="1238" y="9567"/>
                  </a:cubicBezTo>
                  <a:cubicBezTo>
                    <a:pt x="1245" y="9574"/>
                    <a:pt x="1245" y="9588"/>
                    <a:pt x="1252" y="9601"/>
                  </a:cubicBezTo>
                  <a:cubicBezTo>
                    <a:pt x="1257" y="9606"/>
                    <a:pt x="1262" y="9611"/>
                    <a:pt x="1267" y="9611"/>
                  </a:cubicBezTo>
                  <a:cubicBezTo>
                    <a:pt x="1269" y="9611"/>
                    <a:pt x="1271" y="9610"/>
                    <a:pt x="1273" y="9608"/>
                  </a:cubicBezTo>
                  <a:cubicBezTo>
                    <a:pt x="1280" y="9608"/>
                    <a:pt x="1286" y="9594"/>
                    <a:pt x="1286" y="9588"/>
                  </a:cubicBezTo>
                  <a:cubicBezTo>
                    <a:pt x="1273" y="9546"/>
                    <a:pt x="1273" y="9505"/>
                    <a:pt x="1286" y="9463"/>
                  </a:cubicBezTo>
                  <a:cubicBezTo>
                    <a:pt x="1293" y="9415"/>
                    <a:pt x="1307" y="9366"/>
                    <a:pt x="1328" y="9318"/>
                  </a:cubicBezTo>
                  <a:cubicBezTo>
                    <a:pt x="1349" y="9256"/>
                    <a:pt x="1383" y="9200"/>
                    <a:pt x="1418" y="9145"/>
                  </a:cubicBezTo>
                  <a:cubicBezTo>
                    <a:pt x="1515" y="9014"/>
                    <a:pt x="1632" y="8889"/>
                    <a:pt x="1757" y="8786"/>
                  </a:cubicBezTo>
                  <a:cubicBezTo>
                    <a:pt x="1791" y="8758"/>
                    <a:pt x="1826" y="8724"/>
                    <a:pt x="1867" y="8696"/>
                  </a:cubicBezTo>
                  <a:lnTo>
                    <a:pt x="1922" y="8654"/>
                  </a:lnTo>
                  <a:lnTo>
                    <a:pt x="1978" y="8613"/>
                  </a:lnTo>
                  <a:lnTo>
                    <a:pt x="1992" y="8606"/>
                  </a:lnTo>
                  <a:lnTo>
                    <a:pt x="2012" y="8592"/>
                  </a:lnTo>
                  <a:cubicBezTo>
                    <a:pt x="2026" y="8578"/>
                    <a:pt x="2033" y="8571"/>
                    <a:pt x="2047" y="8565"/>
                  </a:cubicBezTo>
                  <a:cubicBezTo>
                    <a:pt x="2068" y="8544"/>
                    <a:pt x="2088" y="8523"/>
                    <a:pt x="2109" y="8502"/>
                  </a:cubicBezTo>
                  <a:cubicBezTo>
                    <a:pt x="2144" y="8461"/>
                    <a:pt x="2185" y="8412"/>
                    <a:pt x="2213" y="8364"/>
                  </a:cubicBezTo>
                  <a:cubicBezTo>
                    <a:pt x="2275" y="8267"/>
                    <a:pt x="2316" y="8164"/>
                    <a:pt x="2351" y="8060"/>
                  </a:cubicBezTo>
                  <a:lnTo>
                    <a:pt x="2365" y="8025"/>
                  </a:lnTo>
                  <a:cubicBezTo>
                    <a:pt x="2365" y="8032"/>
                    <a:pt x="2372" y="8046"/>
                    <a:pt x="2372" y="8060"/>
                  </a:cubicBezTo>
                  <a:cubicBezTo>
                    <a:pt x="2399" y="8157"/>
                    <a:pt x="2441" y="8247"/>
                    <a:pt x="2489" y="8330"/>
                  </a:cubicBezTo>
                  <a:lnTo>
                    <a:pt x="2510" y="8364"/>
                  </a:lnTo>
                  <a:cubicBezTo>
                    <a:pt x="2538" y="8412"/>
                    <a:pt x="2579" y="8461"/>
                    <a:pt x="2614" y="8502"/>
                  </a:cubicBezTo>
                  <a:cubicBezTo>
                    <a:pt x="2634" y="8523"/>
                    <a:pt x="2655" y="8544"/>
                    <a:pt x="2676" y="8565"/>
                  </a:cubicBezTo>
                  <a:cubicBezTo>
                    <a:pt x="2690" y="8571"/>
                    <a:pt x="2704" y="8585"/>
                    <a:pt x="2710" y="8592"/>
                  </a:cubicBezTo>
                  <a:lnTo>
                    <a:pt x="2731" y="8606"/>
                  </a:lnTo>
                  <a:lnTo>
                    <a:pt x="2745" y="8613"/>
                  </a:lnTo>
                  <a:lnTo>
                    <a:pt x="2800" y="8654"/>
                  </a:lnTo>
                  <a:lnTo>
                    <a:pt x="2856" y="8703"/>
                  </a:lnTo>
                  <a:cubicBezTo>
                    <a:pt x="2897" y="8730"/>
                    <a:pt x="2932" y="8758"/>
                    <a:pt x="2966" y="8786"/>
                  </a:cubicBezTo>
                  <a:cubicBezTo>
                    <a:pt x="3001" y="8813"/>
                    <a:pt x="3042" y="8855"/>
                    <a:pt x="3084" y="8889"/>
                  </a:cubicBezTo>
                  <a:cubicBezTo>
                    <a:pt x="3084" y="8952"/>
                    <a:pt x="3077" y="9021"/>
                    <a:pt x="3063" y="9083"/>
                  </a:cubicBezTo>
                  <a:cubicBezTo>
                    <a:pt x="3042" y="9166"/>
                    <a:pt x="3008" y="9249"/>
                    <a:pt x="2959" y="9325"/>
                  </a:cubicBezTo>
                  <a:cubicBezTo>
                    <a:pt x="2911" y="9401"/>
                    <a:pt x="2856" y="9463"/>
                    <a:pt x="2793" y="9525"/>
                  </a:cubicBezTo>
                  <a:cubicBezTo>
                    <a:pt x="2704" y="9615"/>
                    <a:pt x="2593" y="9691"/>
                    <a:pt x="2482" y="9760"/>
                  </a:cubicBezTo>
                  <a:cubicBezTo>
                    <a:pt x="2441" y="9788"/>
                    <a:pt x="2406" y="9802"/>
                    <a:pt x="2386" y="9816"/>
                  </a:cubicBezTo>
                  <a:lnTo>
                    <a:pt x="2351" y="9836"/>
                  </a:lnTo>
                  <a:cubicBezTo>
                    <a:pt x="2339" y="9843"/>
                    <a:pt x="2343" y="9865"/>
                    <a:pt x="2354" y="9865"/>
                  </a:cubicBezTo>
                  <a:cubicBezTo>
                    <a:pt x="2355" y="9865"/>
                    <a:pt x="2356" y="9865"/>
                    <a:pt x="2358" y="9864"/>
                  </a:cubicBezTo>
                  <a:lnTo>
                    <a:pt x="2399" y="9850"/>
                  </a:lnTo>
                  <a:cubicBezTo>
                    <a:pt x="2427" y="9843"/>
                    <a:pt x="2462" y="9830"/>
                    <a:pt x="2510" y="9816"/>
                  </a:cubicBezTo>
                  <a:cubicBezTo>
                    <a:pt x="2634" y="9760"/>
                    <a:pt x="2759" y="9698"/>
                    <a:pt x="2876" y="9615"/>
                  </a:cubicBezTo>
                  <a:cubicBezTo>
                    <a:pt x="2952" y="9560"/>
                    <a:pt x="3021" y="9498"/>
                    <a:pt x="3091" y="9429"/>
                  </a:cubicBezTo>
                  <a:cubicBezTo>
                    <a:pt x="3167" y="9346"/>
                    <a:pt x="3222" y="9249"/>
                    <a:pt x="3270" y="9145"/>
                  </a:cubicBezTo>
                  <a:cubicBezTo>
                    <a:pt x="3270" y="9138"/>
                    <a:pt x="3277" y="9124"/>
                    <a:pt x="3277" y="9118"/>
                  </a:cubicBezTo>
                  <a:lnTo>
                    <a:pt x="3298" y="9145"/>
                  </a:lnTo>
                  <a:cubicBezTo>
                    <a:pt x="3339" y="9200"/>
                    <a:pt x="3367" y="9256"/>
                    <a:pt x="3395" y="9318"/>
                  </a:cubicBezTo>
                  <a:cubicBezTo>
                    <a:pt x="3415" y="9366"/>
                    <a:pt x="3429" y="9415"/>
                    <a:pt x="3436" y="9463"/>
                  </a:cubicBezTo>
                  <a:cubicBezTo>
                    <a:pt x="3443" y="9505"/>
                    <a:pt x="3443" y="9546"/>
                    <a:pt x="3436" y="9588"/>
                  </a:cubicBezTo>
                  <a:cubicBezTo>
                    <a:pt x="3436" y="9594"/>
                    <a:pt x="3436" y="9608"/>
                    <a:pt x="3450" y="9608"/>
                  </a:cubicBezTo>
                  <a:cubicBezTo>
                    <a:pt x="3452" y="9610"/>
                    <a:pt x="3454" y="9611"/>
                    <a:pt x="3456" y="9611"/>
                  </a:cubicBezTo>
                  <a:cubicBezTo>
                    <a:pt x="3461" y="9611"/>
                    <a:pt x="3466" y="9606"/>
                    <a:pt x="3471" y="9601"/>
                  </a:cubicBezTo>
                  <a:cubicBezTo>
                    <a:pt x="3471" y="9588"/>
                    <a:pt x="3478" y="9574"/>
                    <a:pt x="3478" y="9567"/>
                  </a:cubicBezTo>
                  <a:cubicBezTo>
                    <a:pt x="3492" y="9532"/>
                    <a:pt x="3492" y="9491"/>
                    <a:pt x="3492" y="9456"/>
                  </a:cubicBezTo>
                  <a:cubicBezTo>
                    <a:pt x="3492" y="9401"/>
                    <a:pt x="3485" y="9346"/>
                    <a:pt x="3471" y="9290"/>
                  </a:cubicBezTo>
                  <a:cubicBezTo>
                    <a:pt x="3450" y="9228"/>
                    <a:pt x="3429" y="9159"/>
                    <a:pt x="3395" y="9097"/>
                  </a:cubicBezTo>
                  <a:cubicBezTo>
                    <a:pt x="3374" y="9048"/>
                    <a:pt x="3353" y="9007"/>
                    <a:pt x="3326" y="8959"/>
                  </a:cubicBezTo>
                  <a:cubicBezTo>
                    <a:pt x="3333" y="8903"/>
                    <a:pt x="3333" y="8841"/>
                    <a:pt x="3333" y="8786"/>
                  </a:cubicBezTo>
                  <a:cubicBezTo>
                    <a:pt x="3333" y="8724"/>
                    <a:pt x="3326" y="8661"/>
                    <a:pt x="3312" y="8599"/>
                  </a:cubicBezTo>
                  <a:cubicBezTo>
                    <a:pt x="3305" y="8565"/>
                    <a:pt x="3291" y="8537"/>
                    <a:pt x="3284" y="8502"/>
                  </a:cubicBezTo>
                  <a:lnTo>
                    <a:pt x="3270" y="8454"/>
                  </a:lnTo>
                  <a:lnTo>
                    <a:pt x="3257" y="8419"/>
                  </a:lnTo>
                  <a:cubicBezTo>
                    <a:pt x="3250" y="8392"/>
                    <a:pt x="3243" y="8371"/>
                    <a:pt x="3236" y="8350"/>
                  </a:cubicBezTo>
                  <a:lnTo>
                    <a:pt x="3236" y="8350"/>
                  </a:lnTo>
                  <a:cubicBezTo>
                    <a:pt x="3291" y="8399"/>
                    <a:pt x="3367" y="8433"/>
                    <a:pt x="3443" y="8447"/>
                  </a:cubicBezTo>
                  <a:cubicBezTo>
                    <a:pt x="3462" y="8449"/>
                    <a:pt x="3480" y="8449"/>
                    <a:pt x="3499" y="8449"/>
                  </a:cubicBezTo>
                  <a:cubicBezTo>
                    <a:pt x="3563" y="8449"/>
                    <a:pt x="3626" y="8439"/>
                    <a:pt x="3685" y="8412"/>
                  </a:cubicBezTo>
                  <a:cubicBezTo>
                    <a:pt x="3810" y="8357"/>
                    <a:pt x="3920" y="8274"/>
                    <a:pt x="4003" y="8164"/>
                  </a:cubicBezTo>
                  <a:cubicBezTo>
                    <a:pt x="4086" y="8074"/>
                    <a:pt x="4148" y="7970"/>
                    <a:pt x="4197" y="7853"/>
                  </a:cubicBezTo>
                  <a:cubicBezTo>
                    <a:pt x="4231" y="7777"/>
                    <a:pt x="4293" y="7707"/>
                    <a:pt x="4369" y="7666"/>
                  </a:cubicBezTo>
                  <a:cubicBezTo>
                    <a:pt x="4403" y="7654"/>
                    <a:pt x="4437" y="7648"/>
                    <a:pt x="4472" y="7648"/>
                  </a:cubicBezTo>
                  <a:cubicBezTo>
                    <a:pt x="4516" y="7648"/>
                    <a:pt x="4559" y="7657"/>
                    <a:pt x="4598" y="7673"/>
                  </a:cubicBezTo>
                  <a:cubicBezTo>
                    <a:pt x="4667" y="7707"/>
                    <a:pt x="4729" y="7749"/>
                    <a:pt x="4770" y="7811"/>
                  </a:cubicBezTo>
                  <a:cubicBezTo>
                    <a:pt x="4805" y="7853"/>
                    <a:pt x="4833" y="7908"/>
                    <a:pt x="4839" y="7963"/>
                  </a:cubicBezTo>
                  <a:cubicBezTo>
                    <a:pt x="4846" y="8005"/>
                    <a:pt x="4839" y="8039"/>
                    <a:pt x="4833" y="8074"/>
                  </a:cubicBezTo>
                  <a:cubicBezTo>
                    <a:pt x="4833" y="8088"/>
                    <a:pt x="4826" y="8101"/>
                    <a:pt x="4819" y="8108"/>
                  </a:cubicBezTo>
                  <a:cubicBezTo>
                    <a:pt x="4819" y="8122"/>
                    <a:pt x="4819" y="8129"/>
                    <a:pt x="4826" y="8136"/>
                  </a:cubicBezTo>
                  <a:cubicBezTo>
                    <a:pt x="4839" y="8136"/>
                    <a:pt x="4846" y="8136"/>
                    <a:pt x="4853" y="8129"/>
                  </a:cubicBezTo>
                  <a:lnTo>
                    <a:pt x="4853" y="8115"/>
                  </a:lnTo>
                  <a:cubicBezTo>
                    <a:pt x="4860" y="8108"/>
                    <a:pt x="4867" y="8095"/>
                    <a:pt x="4867" y="8088"/>
                  </a:cubicBezTo>
                  <a:cubicBezTo>
                    <a:pt x="4888" y="8046"/>
                    <a:pt x="4895" y="8005"/>
                    <a:pt x="4888" y="7963"/>
                  </a:cubicBezTo>
                  <a:cubicBezTo>
                    <a:pt x="4888" y="7894"/>
                    <a:pt x="4867" y="7825"/>
                    <a:pt x="4833" y="7770"/>
                  </a:cubicBezTo>
                  <a:cubicBezTo>
                    <a:pt x="4791" y="7694"/>
                    <a:pt x="4722" y="7624"/>
                    <a:pt x="4646" y="7583"/>
                  </a:cubicBezTo>
                  <a:cubicBezTo>
                    <a:pt x="4604" y="7555"/>
                    <a:pt x="4549" y="7542"/>
                    <a:pt x="4501" y="7528"/>
                  </a:cubicBezTo>
                  <a:cubicBezTo>
                    <a:pt x="4478" y="7525"/>
                    <a:pt x="4454" y="7523"/>
                    <a:pt x="4429" y="7523"/>
                  </a:cubicBezTo>
                  <a:cubicBezTo>
                    <a:pt x="4395" y="7523"/>
                    <a:pt x="4360" y="7527"/>
                    <a:pt x="4328" y="7535"/>
                  </a:cubicBezTo>
                  <a:cubicBezTo>
                    <a:pt x="4266" y="7555"/>
                    <a:pt x="4210" y="7583"/>
                    <a:pt x="4162" y="7624"/>
                  </a:cubicBezTo>
                  <a:cubicBezTo>
                    <a:pt x="4141" y="7645"/>
                    <a:pt x="4121" y="7666"/>
                    <a:pt x="4100" y="7694"/>
                  </a:cubicBezTo>
                  <a:cubicBezTo>
                    <a:pt x="4079" y="7714"/>
                    <a:pt x="4058" y="7742"/>
                    <a:pt x="4045" y="7770"/>
                  </a:cubicBezTo>
                  <a:cubicBezTo>
                    <a:pt x="4017" y="7811"/>
                    <a:pt x="3989" y="7853"/>
                    <a:pt x="3962" y="7894"/>
                  </a:cubicBezTo>
                  <a:cubicBezTo>
                    <a:pt x="3920" y="7936"/>
                    <a:pt x="3886" y="7977"/>
                    <a:pt x="3844" y="8018"/>
                  </a:cubicBezTo>
                  <a:cubicBezTo>
                    <a:pt x="3775" y="8088"/>
                    <a:pt x="3692" y="8136"/>
                    <a:pt x="3602" y="8164"/>
                  </a:cubicBezTo>
                  <a:cubicBezTo>
                    <a:pt x="3585" y="8171"/>
                    <a:pt x="3566" y="8174"/>
                    <a:pt x="3548" y="8174"/>
                  </a:cubicBezTo>
                  <a:cubicBezTo>
                    <a:pt x="3530" y="8174"/>
                    <a:pt x="3512" y="8171"/>
                    <a:pt x="3498" y="8164"/>
                  </a:cubicBezTo>
                  <a:cubicBezTo>
                    <a:pt x="3471" y="8157"/>
                    <a:pt x="3443" y="8136"/>
                    <a:pt x="3429" y="8115"/>
                  </a:cubicBezTo>
                  <a:cubicBezTo>
                    <a:pt x="3402" y="8081"/>
                    <a:pt x="3388" y="8046"/>
                    <a:pt x="3374" y="8012"/>
                  </a:cubicBezTo>
                  <a:cubicBezTo>
                    <a:pt x="3367" y="7991"/>
                    <a:pt x="3360" y="7970"/>
                    <a:pt x="3353" y="7949"/>
                  </a:cubicBezTo>
                  <a:cubicBezTo>
                    <a:pt x="3346" y="7929"/>
                    <a:pt x="3346" y="7901"/>
                    <a:pt x="3339" y="7880"/>
                  </a:cubicBezTo>
                  <a:cubicBezTo>
                    <a:pt x="3326" y="7783"/>
                    <a:pt x="3312" y="7687"/>
                    <a:pt x="3312" y="7590"/>
                  </a:cubicBezTo>
                  <a:cubicBezTo>
                    <a:pt x="3305" y="7493"/>
                    <a:pt x="3312" y="7403"/>
                    <a:pt x="3312" y="7327"/>
                  </a:cubicBezTo>
                  <a:cubicBezTo>
                    <a:pt x="3312" y="7244"/>
                    <a:pt x="3319" y="7168"/>
                    <a:pt x="3333" y="7099"/>
                  </a:cubicBezTo>
                  <a:cubicBezTo>
                    <a:pt x="3339" y="7030"/>
                    <a:pt x="3353" y="6975"/>
                    <a:pt x="3360" y="6926"/>
                  </a:cubicBezTo>
                  <a:cubicBezTo>
                    <a:pt x="3367" y="6899"/>
                    <a:pt x="3367" y="6871"/>
                    <a:pt x="3374" y="6850"/>
                  </a:cubicBezTo>
                  <a:lnTo>
                    <a:pt x="3381" y="6850"/>
                  </a:lnTo>
                  <a:cubicBezTo>
                    <a:pt x="3498" y="6754"/>
                    <a:pt x="3574" y="6615"/>
                    <a:pt x="3588" y="6463"/>
                  </a:cubicBezTo>
                  <a:cubicBezTo>
                    <a:pt x="3768" y="6360"/>
                    <a:pt x="3761" y="6097"/>
                    <a:pt x="3574" y="6000"/>
                  </a:cubicBezTo>
                  <a:cubicBezTo>
                    <a:pt x="3540" y="5772"/>
                    <a:pt x="3471" y="5544"/>
                    <a:pt x="3381" y="5330"/>
                  </a:cubicBezTo>
                  <a:lnTo>
                    <a:pt x="3395" y="5330"/>
                  </a:lnTo>
                  <a:cubicBezTo>
                    <a:pt x="3533" y="4231"/>
                    <a:pt x="3450" y="3118"/>
                    <a:pt x="3167" y="2046"/>
                  </a:cubicBezTo>
                  <a:lnTo>
                    <a:pt x="3167" y="2046"/>
                  </a:lnTo>
                  <a:cubicBezTo>
                    <a:pt x="3273" y="2098"/>
                    <a:pt x="3400" y="2144"/>
                    <a:pt x="3512" y="2144"/>
                  </a:cubicBezTo>
                  <a:cubicBezTo>
                    <a:pt x="3639" y="2144"/>
                    <a:pt x="3748" y="2085"/>
                    <a:pt x="3789" y="1908"/>
                  </a:cubicBezTo>
                  <a:cubicBezTo>
                    <a:pt x="3920" y="1383"/>
                    <a:pt x="2489" y="0"/>
                    <a:pt x="24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8"/>
            <p:cNvSpPr/>
            <p:nvPr/>
          </p:nvSpPr>
          <p:spPr>
            <a:xfrm>
              <a:off x="3603676" y="2482013"/>
              <a:ext cx="91070" cy="206889"/>
            </a:xfrm>
            <a:custGeom>
              <a:rect b="b" l="l" r="r" t="t"/>
              <a:pathLst>
                <a:path extrusionOk="0" h="2767" w="1218">
                  <a:moveTo>
                    <a:pt x="35" y="1"/>
                  </a:moveTo>
                  <a:cubicBezTo>
                    <a:pt x="21" y="91"/>
                    <a:pt x="14" y="215"/>
                    <a:pt x="7" y="360"/>
                  </a:cubicBezTo>
                  <a:cubicBezTo>
                    <a:pt x="0" y="540"/>
                    <a:pt x="7" y="727"/>
                    <a:pt x="28" y="906"/>
                  </a:cubicBezTo>
                  <a:cubicBezTo>
                    <a:pt x="42" y="996"/>
                    <a:pt x="63" y="1093"/>
                    <a:pt x="83" y="1183"/>
                  </a:cubicBezTo>
                  <a:lnTo>
                    <a:pt x="97" y="1217"/>
                  </a:lnTo>
                  <a:cubicBezTo>
                    <a:pt x="125" y="1307"/>
                    <a:pt x="166" y="1404"/>
                    <a:pt x="215" y="1487"/>
                  </a:cubicBezTo>
                  <a:lnTo>
                    <a:pt x="236" y="1522"/>
                  </a:lnTo>
                  <a:cubicBezTo>
                    <a:pt x="263" y="1570"/>
                    <a:pt x="298" y="1618"/>
                    <a:pt x="339" y="1660"/>
                  </a:cubicBezTo>
                  <a:cubicBezTo>
                    <a:pt x="360" y="1681"/>
                    <a:pt x="381" y="1701"/>
                    <a:pt x="401" y="1722"/>
                  </a:cubicBezTo>
                  <a:cubicBezTo>
                    <a:pt x="415" y="1729"/>
                    <a:pt x="422" y="1743"/>
                    <a:pt x="436" y="1750"/>
                  </a:cubicBezTo>
                  <a:lnTo>
                    <a:pt x="450" y="1763"/>
                  </a:lnTo>
                  <a:lnTo>
                    <a:pt x="464" y="1770"/>
                  </a:lnTo>
                  <a:lnTo>
                    <a:pt x="526" y="1812"/>
                  </a:lnTo>
                  <a:lnTo>
                    <a:pt x="581" y="1860"/>
                  </a:lnTo>
                  <a:cubicBezTo>
                    <a:pt x="616" y="1888"/>
                    <a:pt x="657" y="1916"/>
                    <a:pt x="685" y="1943"/>
                  </a:cubicBezTo>
                  <a:cubicBezTo>
                    <a:pt x="726" y="1978"/>
                    <a:pt x="768" y="2012"/>
                    <a:pt x="802" y="2047"/>
                  </a:cubicBezTo>
                  <a:cubicBezTo>
                    <a:pt x="878" y="2116"/>
                    <a:pt x="941" y="2192"/>
                    <a:pt x="1003" y="2275"/>
                  </a:cubicBezTo>
                  <a:lnTo>
                    <a:pt x="1024" y="2303"/>
                  </a:lnTo>
                  <a:cubicBezTo>
                    <a:pt x="1058" y="2358"/>
                    <a:pt x="1093" y="2413"/>
                    <a:pt x="1120" y="2475"/>
                  </a:cubicBezTo>
                  <a:cubicBezTo>
                    <a:pt x="1141" y="2524"/>
                    <a:pt x="1155" y="2572"/>
                    <a:pt x="1162" y="2621"/>
                  </a:cubicBezTo>
                  <a:cubicBezTo>
                    <a:pt x="1169" y="2662"/>
                    <a:pt x="1169" y="2704"/>
                    <a:pt x="1162" y="2745"/>
                  </a:cubicBezTo>
                  <a:cubicBezTo>
                    <a:pt x="1157" y="2758"/>
                    <a:pt x="1167" y="2766"/>
                    <a:pt x="1177" y="2766"/>
                  </a:cubicBezTo>
                  <a:cubicBezTo>
                    <a:pt x="1182" y="2766"/>
                    <a:pt x="1187" y="2764"/>
                    <a:pt x="1189" y="2759"/>
                  </a:cubicBezTo>
                  <a:cubicBezTo>
                    <a:pt x="1196" y="2745"/>
                    <a:pt x="1203" y="2731"/>
                    <a:pt x="1203" y="2724"/>
                  </a:cubicBezTo>
                  <a:cubicBezTo>
                    <a:pt x="1210" y="2683"/>
                    <a:pt x="1217" y="2648"/>
                    <a:pt x="1217" y="2614"/>
                  </a:cubicBezTo>
                  <a:cubicBezTo>
                    <a:pt x="1217" y="2558"/>
                    <a:pt x="1203" y="2503"/>
                    <a:pt x="1189" y="2448"/>
                  </a:cubicBezTo>
                  <a:cubicBezTo>
                    <a:pt x="1176" y="2379"/>
                    <a:pt x="1148" y="2316"/>
                    <a:pt x="1120" y="2247"/>
                  </a:cubicBezTo>
                  <a:cubicBezTo>
                    <a:pt x="1093" y="2206"/>
                    <a:pt x="1072" y="2157"/>
                    <a:pt x="1044" y="2116"/>
                  </a:cubicBezTo>
                  <a:cubicBezTo>
                    <a:pt x="975" y="2005"/>
                    <a:pt x="899" y="1909"/>
                    <a:pt x="816" y="1812"/>
                  </a:cubicBezTo>
                  <a:cubicBezTo>
                    <a:pt x="789" y="1777"/>
                    <a:pt x="754" y="1743"/>
                    <a:pt x="719" y="1701"/>
                  </a:cubicBezTo>
                  <a:lnTo>
                    <a:pt x="664" y="1646"/>
                  </a:lnTo>
                  <a:lnTo>
                    <a:pt x="650" y="1632"/>
                  </a:lnTo>
                  <a:lnTo>
                    <a:pt x="616" y="1598"/>
                  </a:lnTo>
                  <a:lnTo>
                    <a:pt x="602" y="1584"/>
                  </a:lnTo>
                  <a:lnTo>
                    <a:pt x="588" y="1570"/>
                  </a:lnTo>
                  <a:cubicBezTo>
                    <a:pt x="581" y="1563"/>
                    <a:pt x="581" y="1563"/>
                    <a:pt x="567" y="1549"/>
                  </a:cubicBezTo>
                  <a:cubicBezTo>
                    <a:pt x="560" y="1535"/>
                    <a:pt x="547" y="1515"/>
                    <a:pt x="533" y="1501"/>
                  </a:cubicBezTo>
                  <a:cubicBezTo>
                    <a:pt x="512" y="1466"/>
                    <a:pt x="491" y="1432"/>
                    <a:pt x="477" y="1390"/>
                  </a:cubicBezTo>
                  <a:cubicBezTo>
                    <a:pt x="443" y="1307"/>
                    <a:pt x="415" y="1217"/>
                    <a:pt x="408" y="1128"/>
                  </a:cubicBezTo>
                  <a:cubicBezTo>
                    <a:pt x="395" y="1045"/>
                    <a:pt x="395" y="962"/>
                    <a:pt x="395" y="879"/>
                  </a:cubicBezTo>
                  <a:cubicBezTo>
                    <a:pt x="401" y="720"/>
                    <a:pt x="415" y="561"/>
                    <a:pt x="450" y="409"/>
                  </a:cubicBezTo>
                  <a:cubicBezTo>
                    <a:pt x="477" y="270"/>
                    <a:pt x="505" y="160"/>
                    <a:pt x="533" y="77"/>
                  </a:cubicBezTo>
                  <a:lnTo>
                    <a:pt x="553" y="1"/>
                  </a:lnTo>
                  <a:close/>
                </a:path>
              </a:pathLst>
            </a:custGeom>
            <a:solidFill>
              <a:srgbClr val="4677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8"/>
            <p:cNvSpPr/>
            <p:nvPr/>
          </p:nvSpPr>
          <p:spPr>
            <a:xfrm>
              <a:off x="3433652" y="2482013"/>
              <a:ext cx="153578" cy="127333"/>
            </a:xfrm>
            <a:custGeom>
              <a:rect b="b" l="l" r="r" t="t"/>
              <a:pathLst>
                <a:path extrusionOk="0" h="1703" w="2054">
                  <a:moveTo>
                    <a:pt x="1549" y="1"/>
                  </a:moveTo>
                  <a:cubicBezTo>
                    <a:pt x="1549" y="15"/>
                    <a:pt x="1549" y="28"/>
                    <a:pt x="1556" y="42"/>
                  </a:cubicBezTo>
                  <a:lnTo>
                    <a:pt x="1556" y="49"/>
                  </a:lnTo>
                  <a:lnTo>
                    <a:pt x="1563" y="84"/>
                  </a:lnTo>
                  <a:cubicBezTo>
                    <a:pt x="1569" y="105"/>
                    <a:pt x="1569" y="139"/>
                    <a:pt x="1576" y="187"/>
                  </a:cubicBezTo>
                  <a:cubicBezTo>
                    <a:pt x="1583" y="236"/>
                    <a:pt x="1590" y="298"/>
                    <a:pt x="1597" y="360"/>
                  </a:cubicBezTo>
                  <a:cubicBezTo>
                    <a:pt x="1604" y="429"/>
                    <a:pt x="1611" y="499"/>
                    <a:pt x="1611" y="588"/>
                  </a:cubicBezTo>
                  <a:cubicBezTo>
                    <a:pt x="1611" y="678"/>
                    <a:pt x="1604" y="768"/>
                    <a:pt x="1597" y="851"/>
                  </a:cubicBezTo>
                  <a:cubicBezTo>
                    <a:pt x="1590" y="948"/>
                    <a:pt x="1576" y="1045"/>
                    <a:pt x="1556" y="1141"/>
                  </a:cubicBezTo>
                  <a:cubicBezTo>
                    <a:pt x="1549" y="1162"/>
                    <a:pt x="1542" y="1190"/>
                    <a:pt x="1535" y="1210"/>
                  </a:cubicBezTo>
                  <a:cubicBezTo>
                    <a:pt x="1528" y="1231"/>
                    <a:pt x="1521" y="1252"/>
                    <a:pt x="1514" y="1273"/>
                  </a:cubicBezTo>
                  <a:cubicBezTo>
                    <a:pt x="1500" y="1307"/>
                    <a:pt x="1480" y="1342"/>
                    <a:pt x="1459" y="1369"/>
                  </a:cubicBezTo>
                  <a:cubicBezTo>
                    <a:pt x="1438" y="1397"/>
                    <a:pt x="1410" y="1411"/>
                    <a:pt x="1383" y="1418"/>
                  </a:cubicBezTo>
                  <a:cubicBezTo>
                    <a:pt x="1368" y="1421"/>
                    <a:pt x="1354" y="1422"/>
                    <a:pt x="1340" y="1422"/>
                  </a:cubicBezTo>
                  <a:cubicBezTo>
                    <a:pt x="1320" y="1422"/>
                    <a:pt x="1299" y="1419"/>
                    <a:pt x="1279" y="1411"/>
                  </a:cubicBezTo>
                  <a:cubicBezTo>
                    <a:pt x="1189" y="1383"/>
                    <a:pt x="1106" y="1328"/>
                    <a:pt x="1044" y="1252"/>
                  </a:cubicBezTo>
                  <a:cubicBezTo>
                    <a:pt x="1010" y="1217"/>
                    <a:pt x="975" y="1176"/>
                    <a:pt x="940" y="1134"/>
                  </a:cubicBezTo>
                  <a:cubicBezTo>
                    <a:pt x="913" y="1093"/>
                    <a:pt x="885" y="1045"/>
                    <a:pt x="857" y="996"/>
                  </a:cubicBezTo>
                  <a:cubicBezTo>
                    <a:pt x="844" y="969"/>
                    <a:pt x="823" y="948"/>
                    <a:pt x="809" y="920"/>
                  </a:cubicBezTo>
                  <a:cubicBezTo>
                    <a:pt x="788" y="893"/>
                    <a:pt x="768" y="872"/>
                    <a:pt x="747" y="851"/>
                  </a:cubicBezTo>
                  <a:cubicBezTo>
                    <a:pt x="698" y="803"/>
                    <a:pt x="643" y="775"/>
                    <a:pt x="588" y="754"/>
                  </a:cubicBezTo>
                  <a:cubicBezTo>
                    <a:pt x="546" y="739"/>
                    <a:pt x="501" y="731"/>
                    <a:pt x="458" y="731"/>
                  </a:cubicBezTo>
                  <a:cubicBezTo>
                    <a:pt x="443" y="731"/>
                    <a:pt x="429" y="732"/>
                    <a:pt x="415" y="734"/>
                  </a:cubicBezTo>
                  <a:cubicBezTo>
                    <a:pt x="360" y="740"/>
                    <a:pt x="311" y="761"/>
                    <a:pt x="263" y="782"/>
                  </a:cubicBezTo>
                  <a:cubicBezTo>
                    <a:pt x="187" y="823"/>
                    <a:pt x="118" y="886"/>
                    <a:pt x="69" y="962"/>
                  </a:cubicBezTo>
                  <a:cubicBezTo>
                    <a:pt x="35" y="1017"/>
                    <a:pt x="14" y="1086"/>
                    <a:pt x="7" y="1148"/>
                  </a:cubicBezTo>
                  <a:cubicBezTo>
                    <a:pt x="0" y="1190"/>
                    <a:pt x="7" y="1238"/>
                    <a:pt x="21" y="1273"/>
                  </a:cubicBezTo>
                  <a:cubicBezTo>
                    <a:pt x="28" y="1287"/>
                    <a:pt x="28" y="1300"/>
                    <a:pt x="35" y="1307"/>
                  </a:cubicBezTo>
                  <a:lnTo>
                    <a:pt x="42" y="1314"/>
                  </a:lnTo>
                  <a:cubicBezTo>
                    <a:pt x="42" y="1328"/>
                    <a:pt x="56" y="1328"/>
                    <a:pt x="63" y="1328"/>
                  </a:cubicBezTo>
                  <a:cubicBezTo>
                    <a:pt x="69" y="1321"/>
                    <a:pt x="69" y="1314"/>
                    <a:pt x="69" y="1307"/>
                  </a:cubicBezTo>
                  <a:cubicBezTo>
                    <a:pt x="63" y="1293"/>
                    <a:pt x="63" y="1280"/>
                    <a:pt x="63" y="1266"/>
                  </a:cubicBezTo>
                  <a:cubicBezTo>
                    <a:pt x="49" y="1231"/>
                    <a:pt x="49" y="1190"/>
                    <a:pt x="63" y="1155"/>
                  </a:cubicBezTo>
                  <a:cubicBezTo>
                    <a:pt x="69" y="1100"/>
                    <a:pt x="97" y="1052"/>
                    <a:pt x="132" y="1003"/>
                  </a:cubicBezTo>
                  <a:cubicBezTo>
                    <a:pt x="180" y="948"/>
                    <a:pt x="235" y="906"/>
                    <a:pt x="304" y="879"/>
                  </a:cubicBezTo>
                  <a:cubicBezTo>
                    <a:pt x="342" y="865"/>
                    <a:pt x="382" y="858"/>
                    <a:pt x="421" y="858"/>
                  </a:cubicBezTo>
                  <a:cubicBezTo>
                    <a:pt x="460" y="858"/>
                    <a:pt x="498" y="865"/>
                    <a:pt x="533" y="879"/>
                  </a:cubicBezTo>
                  <a:cubicBezTo>
                    <a:pt x="609" y="920"/>
                    <a:pt x="671" y="989"/>
                    <a:pt x="698" y="1072"/>
                  </a:cubicBezTo>
                  <a:cubicBezTo>
                    <a:pt x="740" y="1190"/>
                    <a:pt x="802" y="1293"/>
                    <a:pt x="871" y="1390"/>
                  </a:cubicBezTo>
                  <a:cubicBezTo>
                    <a:pt x="947" y="1508"/>
                    <a:pt x="1058" y="1598"/>
                    <a:pt x="1182" y="1660"/>
                  </a:cubicBezTo>
                  <a:cubicBezTo>
                    <a:pt x="1246" y="1689"/>
                    <a:pt x="1314" y="1703"/>
                    <a:pt x="1383" y="1703"/>
                  </a:cubicBezTo>
                  <a:cubicBezTo>
                    <a:pt x="1397" y="1703"/>
                    <a:pt x="1410" y="1702"/>
                    <a:pt x="1424" y="1701"/>
                  </a:cubicBezTo>
                  <a:cubicBezTo>
                    <a:pt x="1507" y="1687"/>
                    <a:pt x="1590" y="1653"/>
                    <a:pt x="1659" y="1598"/>
                  </a:cubicBezTo>
                  <a:cubicBezTo>
                    <a:pt x="1715" y="1549"/>
                    <a:pt x="1763" y="1487"/>
                    <a:pt x="1804" y="1425"/>
                  </a:cubicBezTo>
                  <a:cubicBezTo>
                    <a:pt x="1818" y="1390"/>
                    <a:pt x="1832" y="1363"/>
                    <a:pt x="1846" y="1328"/>
                  </a:cubicBezTo>
                  <a:cubicBezTo>
                    <a:pt x="1860" y="1300"/>
                    <a:pt x="1874" y="1273"/>
                    <a:pt x="1880" y="1245"/>
                  </a:cubicBezTo>
                  <a:cubicBezTo>
                    <a:pt x="1922" y="1134"/>
                    <a:pt x="1950" y="1024"/>
                    <a:pt x="1977" y="913"/>
                  </a:cubicBezTo>
                  <a:cubicBezTo>
                    <a:pt x="1998" y="803"/>
                    <a:pt x="2012" y="706"/>
                    <a:pt x="2026" y="609"/>
                  </a:cubicBezTo>
                  <a:cubicBezTo>
                    <a:pt x="2033" y="512"/>
                    <a:pt x="2039" y="429"/>
                    <a:pt x="2039" y="353"/>
                  </a:cubicBezTo>
                  <a:cubicBezTo>
                    <a:pt x="2046" y="277"/>
                    <a:pt x="2053" y="208"/>
                    <a:pt x="2046" y="153"/>
                  </a:cubicBezTo>
                  <a:cubicBezTo>
                    <a:pt x="2046" y="98"/>
                    <a:pt x="2046" y="56"/>
                    <a:pt x="2046" y="28"/>
                  </a:cubicBezTo>
                  <a:lnTo>
                    <a:pt x="2046"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8"/>
            <p:cNvSpPr/>
            <p:nvPr/>
          </p:nvSpPr>
          <p:spPr>
            <a:xfrm>
              <a:off x="3648611" y="2482013"/>
              <a:ext cx="149989" cy="119931"/>
            </a:xfrm>
            <a:custGeom>
              <a:rect b="b" l="l" r="r" t="t"/>
              <a:pathLst>
                <a:path extrusionOk="0" h="1604" w="2006">
                  <a:moveTo>
                    <a:pt x="8" y="1"/>
                  </a:moveTo>
                  <a:lnTo>
                    <a:pt x="8" y="22"/>
                  </a:lnTo>
                  <a:cubicBezTo>
                    <a:pt x="8" y="77"/>
                    <a:pt x="1" y="146"/>
                    <a:pt x="1" y="222"/>
                  </a:cubicBezTo>
                  <a:cubicBezTo>
                    <a:pt x="1" y="305"/>
                    <a:pt x="1" y="388"/>
                    <a:pt x="8" y="485"/>
                  </a:cubicBezTo>
                  <a:cubicBezTo>
                    <a:pt x="15" y="575"/>
                    <a:pt x="22" y="678"/>
                    <a:pt x="42" y="782"/>
                  </a:cubicBezTo>
                  <a:cubicBezTo>
                    <a:pt x="56" y="899"/>
                    <a:pt x="84" y="1010"/>
                    <a:pt x="118" y="1121"/>
                  </a:cubicBezTo>
                  <a:cubicBezTo>
                    <a:pt x="125" y="1148"/>
                    <a:pt x="139" y="1176"/>
                    <a:pt x="146" y="1204"/>
                  </a:cubicBezTo>
                  <a:cubicBezTo>
                    <a:pt x="160" y="1238"/>
                    <a:pt x="174" y="1273"/>
                    <a:pt x="188" y="1300"/>
                  </a:cubicBezTo>
                  <a:cubicBezTo>
                    <a:pt x="222" y="1369"/>
                    <a:pt x="270" y="1432"/>
                    <a:pt x="326" y="1487"/>
                  </a:cubicBezTo>
                  <a:cubicBezTo>
                    <a:pt x="333" y="1494"/>
                    <a:pt x="340" y="1501"/>
                    <a:pt x="353" y="1508"/>
                  </a:cubicBezTo>
                  <a:cubicBezTo>
                    <a:pt x="409" y="1556"/>
                    <a:pt x="478" y="1591"/>
                    <a:pt x="561" y="1598"/>
                  </a:cubicBezTo>
                  <a:cubicBezTo>
                    <a:pt x="581" y="1601"/>
                    <a:pt x="603" y="1603"/>
                    <a:pt x="624" y="1603"/>
                  </a:cubicBezTo>
                  <a:cubicBezTo>
                    <a:pt x="684" y="1603"/>
                    <a:pt x="747" y="1590"/>
                    <a:pt x="803" y="1570"/>
                  </a:cubicBezTo>
                  <a:cubicBezTo>
                    <a:pt x="927" y="1515"/>
                    <a:pt x="1038" y="1425"/>
                    <a:pt x="1121" y="1321"/>
                  </a:cubicBezTo>
                  <a:cubicBezTo>
                    <a:pt x="1197" y="1224"/>
                    <a:pt x="1266" y="1121"/>
                    <a:pt x="1314" y="1010"/>
                  </a:cubicBezTo>
                  <a:cubicBezTo>
                    <a:pt x="1349" y="927"/>
                    <a:pt x="1404" y="858"/>
                    <a:pt x="1487" y="823"/>
                  </a:cubicBezTo>
                  <a:cubicBezTo>
                    <a:pt x="1523" y="810"/>
                    <a:pt x="1560" y="803"/>
                    <a:pt x="1597" y="803"/>
                  </a:cubicBezTo>
                  <a:cubicBezTo>
                    <a:pt x="1638" y="803"/>
                    <a:pt x="1679" y="812"/>
                    <a:pt x="1715" y="830"/>
                  </a:cubicBezTo>
                  <a:cubicBezTo>
                    <a:pt x="1784" y="858"/>
                    <a:pt x="1846" y="906"/>
                    <a:pt x="1888" y="969"/>
                  </a:cubicBezTo>
                  <a:cubicBezTo>
                    <a:pt x="1923" y="1010"/>
                    <a:pt x="1943" y="1065"/>
                    <a:pt x="1957" y="1121"/>
                  </a:cubicBezTo>
                  <a:cubicBezTo>
                    <a:pt x="1964" y="1155"/>
                    <a:pt x="1957" y="1197"/>
                    <a:pt x="1950" y="1231"/>
                  </a:cubicBezTo>
                  <a:cubicBezTo>
                    <a:pt x="1943" y="1245"/>
                    <a:pt x="1943" y="1252"/>
                    <a:pt x="1936" y="1266"/>
                  </a:cubicBezTo>
                  <a:cubicBezTo>
                    <a:pt x="1936" y="1273"/>
                    <a:pt x="1936" y="1287"/>
                    <a:pt x="1943" y="1287"/>
                  </a:cubicBezTo>
                  <a:cubicBezTo>
                    <a:pt x="1945" y="1289"/>
                    <a:pt x="1948" y="1289"/>
                    <a:pt x="1951" y="1289"/>
                  </a:cubicBezTo>
                  <a:cubicBezTo>
                    <a:pt x="1957" y="1289"/>
                    <a:pt x="1964" y="1285"/>
                    <a:pt x="1964" y="1280"/>
                  </a:cubicBezTo>
                  <a:lnTo>
                    <a:pt x="1971" y="1273"/>
                  </a:lnTo>
                  <a:cubicBezTo>
                    <a:pt x="1978" y="1259"/>
                    <a:pt x="1985" y="1252"/>
                    <a:pt x="1985" y="1238"/>
                  </a:cubicBezTo>
                  <a:cubicBezTo>
                    <a:pt x="1999" y="1204"/>
                    <a:pt x="2005" y="1155"/>
                    <a:pt x="2005" y="1114"/>
                  </a:cubicBezTo>
                  <a:cubicBezTo>
                    <a:pt x="2005" y="1052"/>
                    <a:pt x="1985" y="982"/>
                    <a:pt x="1943" y="927"/>
                  </a:cubicBezTo>
                  <a:cubicBezTo>
                    <a:pt x="1902" y="851"/>
                    <a:pt x="1840" y="789"/>
                    <a:pt x="1764" y="740"/>
                  </a:cubicBezTo>
                  <a:cubicBezTo>
                    <a:pt x="1715" y="713"/>
                    <a:pt x="1667" y="699"/>
                    <a:pt x="1618" y="685"/>
                  </a:cubicBezTo>
                  <a:cubicBezTo>
                    <a:pt x="1593" y="682"/>
                    <a:pt x="1568" y="681"/>
                    <a:pt x="1544" y="681"/>
                  </a:cubicBezTo>
                  <a:cubicBezTo>
                    <a:pt x="1510" y="681"/>
                    <a:pt x="1478" y="684"/>
                    <a:pt x="1446" y="692"/>
                  </a:cubicBezTo>
                  <a:cubicBezTo>
                    <a:pt x="1383" y="713"/>
                    <a:pt x="1328" y="740"/>
                    <a:pt x="1280" y="782"/>
                  </a:cubicBezTo>
                  <a:cubicBezTo>
                    <a:pt x="1252" y="803"/>
                    <a:pt x="1231" y="823"/>
                    <a:pt x="1211" y="851"/>
                  </a:cubicBezTo>
                  <a:cubicBezTo>
                    <a:pt x="1197" y="872"/>
                    <a:pt x="1176" y="899"/>
                    <a:pt x="1162" y="920"/>
                  </a:cubicBezTo>
                  <a:cubicBezTo>
                    <a:pt x="1135" y="969"/>
                    <a:pt x="1100" y="1010"/>
                    <a:pt x="1072" y="1052"/>
                  </a:cubicBezTo>
                  <a:cubicBezTo>
                    <a:pt x="1038" y="1093"/>
                    <a:pt x="1003" y="1134"/>
                    <a:pt x="962" y="1169"/>
                  </a:cubicBezTo>
                  <a:cubicBezTo>
                    <a:pt x="893" y="1238"/>
                    <a:pt x="810" y="1287"/>
                    <a:pt x="720" y="1321"/>
                  </a:cubicBezTo>
                  <a:cubicBezTo>
                    <a:pt x="702" y="1325"/>
                    <a:pt x="685" y="1326"/>
                    <a:pt x="668" y="1326"/>
                  </a:cubicBezTo>
                  <a:cubicBezTo>
                    <a:pt x="651" y="1326"/>
                    <a:pt x="633" y="1325"/>
                    <a:pt x="616" y="1321"/>
                  </a:cubicBezTo>
                  <a:cubicBezTo>
                    <a:pt x="588" y="1307"/>
                    <a:pt x="561" y="1293"/>
                    <a:pt x="547" y="1266"/>
                  </a:cubicBezTo>
                  <a:cubicBezTo>
                    <a:pt x="519" y="1238"/>
                    <a:pt x="505" y="1204"/>
                    <a:pt x="492" y="1169"/>
                  </a:cubicBezTo>
                  <a:cubicBezTo>
                    <a:pt x="485" y="1148"/>
                    <a:pt x="478" y="1128"/>
                    <a:pt x="471" y="1107"/>
                  </a:cubicBezTo>
                  <a:cubicBezTo>
                    <a:pt x="471" y="1079"/>
                    <a:pt x="457" y="1058"/>
                    <a:pt x="457" y="1031"/>
                  </a:cubicBezTo>
                  <a:cubicBezTo>
                    <a:pt x="443" y="934"/>
                    <a:pt x="429" y="837"/>
                    <a:pt x="429" y="740"/>
                  </a:cubicBezTo>
                  <a:cubicBezTo>
                    <a:pt x="423" y="651"/>
                    <a:pt x="423" y="561"/>
                    <a:pt x="429" y="478"/>
                  </a:cubicBezTo>
                  <a:cubicBezTo>
                    <a:pt x="436" y="395"/>
                    <a:pt x="443" y="319"/>
                    <a:pt x="450" y="257"/>
                  </a:cubicBezTo>
                  <a:cubicBezTo>
                    <a:pt x="457" y="187"/>
                    <a:pt x="471" y="125"/>
                    <a:pt x="478" y="84"/>
                  </a:cubicBezTo>
                  <a:cubicBezTo>
                    <a:pt x="485" y="49"/>
                    <a:pt x="492" y="28"/>
                    <a:pt x="492" y="8"/>
                  </a:cubicBezTo>
                  <a:lnTo>
                    <a:pt x="492"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8"/>
            <p:cNvSpPr/>
            <p:nvPr/>
          </p:nvSpPr>
          <p:spPr>
            <a:xfrm>
              <a:off x="3512682" y="1969847"/>
              <a:ext cx="214067" cy="160382"/>
            </a:xfrm>
            <a:custGeom>
              <a:rect b="b" l="l" r="r" t="t"/>
              <a:pathLst>
                <a:path extrusionOk="0" h="2145" w="2863">
                  <a:moveTo>
                    <a:pt x="1432" y="1"/>
                  </a:moveTo>
                  <a:cubicBezTo>
                    <a:pt x="1432" y="1"/>
                    <a:pt x="1" y="1383"/>
                    <a:pt x="125" y="1909"/>
                  </a:cubicBezTo>
                  <a:cubicBezTo>
                    <a:pt x="170" y="2083"/>
                    <a:pt x="282" y="2142"/>
                    <a:pt x="412" y="2142"/>
                  </a:cubicBezTo>
                  <a:cubicBezTo>
                    <a:pt x="524" y="2142"/>
                    <a:pt x="649" y="2098"/>
                    <a:pt x="754" y="2047"/>
                  </a:cubicBezTo>
                  <a:cubicBezTo>
                    <a:pt x="837" y="2005"/>
                    <a:pt x="920" y="1964"/>
                    <a:pt x="1003" y="1909"/>
                  </a:cubicBezTo>
                  <a:lnTo>
                    <a:pt x="1860" y="1909"/>
                  </a:lnTo>
                  <a:cubicBezTo>
                    <a:pt x="1936" y="1964"/>
                    <a:pt x="2019" y="2005"/>
                    <a:pt x="2109" y="2047"/>
                  </a:cubicBezTo>
                  <a:cubicBezTo>
                    <a:pt x="2216" y="2098"/>
                    <a:pt x="2342" y="2144"/>
                    <a:pt x="2455" y="2144"/>
                  </a:cubicBezTo>
                  <a:cubicBezTo>
                    <a:pt x="2583" y="2144"/>
                    <a:pt x="2694" y="2085"/>
                    <a:pt x="2738" y="1909"/>
                  </a:cubicBezTo>
                  <a:cubicBezTo>
                    <a:pt x="2863" y="1383"/>
                    <a:pt x="1432" y="1"/>
                    <a:pt x="143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8"/>
            <p:cNvSpPr/>
            <p:nvPr/>
          </p:nvSpPr>
          <p:spPr>
            <a:xfrm>
              <a:off x="3541169" y="1996241"/>
              <a:ext cx="156643" cy="398524"/>
            </a:xfrm>
            <a:custGeom>
              <a:rect b="b" l="l" r="r" t="t"/>
              <a:pathLst>
                <a:path extrusionOk="0" h="5330" w="2095">
                  <a:moveTo>
                    <a:pt x="1051" y="0"/>
                  </a:moveTo>
                  <a:cubicBezTo>
                    <a:pt x="760" y="532"/>
                    <a:pt x="532" y="1106"/>
                    <a:pt x="373" y="1694"/>
                  </a:cubicBezTo>
                  <a:cubicBezTo>
                    <a:pt x="83" y="2765"/>
                    <a:pt x="0" y="3878"/>
                    <a:pt x="138" y="4977"/>
                  </a:cubicBezTo>
                  <a:lnTo>
                    <a:pt x="145" y="4977"/>
                  </a:lnTo>
                  <a:cubicBezTo>
                    <a:pt x="235" y="4991"/>
                    <a:pt x="781" y="5060"/>
                    <a:pt x="1044" y="5330"/>
                  </a:cubicBezTo>
                  <a:lnTo>
                    <a:pt x="1051" y="5323"/>
                  </a:lnTo>
                  <a:cubicBezTo>
                    <a:pt x="1313" y="5067"/>
                    <a:pt x="1860" y="4991"/>
                    <a:pt x="1942" y="4984"/>
                  </a:cubicBezTo>
                  <a:lnTo>
                    <a:pt x="1956" y="4984"/>
                  </a:lnTo>
                  <a:cubicBezTo>
                    <a:pt x="2095" y="3885"/>
                    <a:pt x="2012" y="2765"/>
                    <a:pt x="1728" y="1694"/>
                  </a:cubicBezTo>
                  <a:cubicBezTo>
                    <a:pt x="1569" y="1106"/>
                    <a:pt x="1341" y="532"/>
                    <a:pt x="1051" y="0"/>
                  </a:cubicBezTo>
                  <a:close/>
                </a:path>
              </a:pathLst>
            </a:custGeom>
            <a:solidFill>
              <a:srgbClr val="4677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8"/>
            <p:cNvSpPr/>
            <p:nvPr/>
          </p:nvSpPr>
          <p:spPr>
            <a:xfrm>
              <a:off x="3525094" y="2368364"/>
              <a:ext cx="177878" cy="339605"/>
            </a:xfrm>
            <a:custGeom>
              <a:rect b="b" l="l" r="r" t="t"/>
              <a:pathLst>
                <a:path extrusionOk="0" h="4542" w="2379">
                  <a:moveTo>
                    <a:pt x="360" y="0"/>
                  </a:moveTo>
                  <a:cubicBezTo>
                    <a:pt x="277" y="207"/>
                    <a:pt x="208" y="422"/>
                    <a:pt x="167" y="643"/>
                  </a:cubicBezTo>
                  <a:cubicBezTo>
                    <a:pt x="167" y="671"/>
                    <a:pt x="153" y="698"/>
                    <a:pt x="153" y="733"/>
                  </a:cubicBezTo>
                  <a:cubicBezTo>
                    <a:pt x="146" y="809"/>
                    <a:pt x="139" y="885"/>
                    <a:pt x="139" y="961"/>
                  </a:cubicBezTo>
                  <a:cubicBezTo>
                    <a:pt x="139" y="1030"/>
                    <a:pt x="146" y="1106"/>
                    <a:pt x="160" y="1175"/>
                  </a:cubicBezTo>
                  <a:cubicBezTo>
                    <a:pt x="181" y="1307"/>
                    <a:pt x="250" y="1431"/>
                    <a:pt x="353" y="1521"/>
                  </a:cubicBezTo>
                  <a:lnTo>
                    <a:pt x="360" y="1528"/>
                  </a:lnTo>
                  <a:lnTo>
                    <a:pt x="671" y="1528"/>
                  </a:lnTo>
                  <a:cubicBezTo>
                    <a:pt x="678" y="1542"/>
                    <a:pt x="685" y="1569"/>
                    <a:pt x="692" y="1597"/>
                  </a:cubicBezTo>
                  <a:cubicBezTo>
                    <a:pt x="720" y="1673"/>
                    <a:pt x="754" y="1790"/>
                    <a:pt x="782" y="1929"/>
                  </a:cubicBezTo>
                  <a:cubicBezTo>
                    <a:pt x="789" y="1977"/>
                    <a:pt x="796" y="2032"/>
                    <a:pt x="810" y="2095"/>
                  </a:cubicBezTo>
                  <a:cubicBezTo>
                    <a:pt x="823" y="2191"/>
                    <a:pt x="830" y="2295"/>
                    <a:pt x="830" y="2399"/>
                  </a:cubicBezTo>
                  <a:cubicBezTo>
                    <a:pt x="837" y="2572"/>
                    <a:pt x="810" y="2744"/>
                    <a:pt x="747" y="2910"/>
                  </a:cubicBezTo>
                  <a:cubicBezTo>
                    <a:pt x="734" y="2945"/>
                    <a:pt x="713" y="2986"/>
                    <a:pt x="685" y="3021"/>
                  </a:cubicBezTo>
                  <a:cubicBezTo>
                    <a:pt x="678" y="3035"/>
                    <a:pt x="664" y="3055"/>
                    <a:pt x="651" y="3069"/>
                  </a:cubicBezTo>
                  <a:lnTo>
                    <a:pt x="630" y="3090"/>
                  </a:lnTo>
                  <a:lnTo>
                    <a:pt x="616" y="3104"/>
                  </a:lnTo>
                  <a:lnTo>
                    <a:pt x="602" y="3118"/>
                  </a:lnTo>
                  <a:lnTo>
                    <a:pt x="554" y="3166"/>
                  </a:lnTo>
                  <a:lnTo>
                    <a:pt x="499" y="3221"/>
                  </a:lnTo>
                  <a:cubicBezTo>
                    <a:pt x="464" y="3256"/>
                    <a:pt x="429" y="3297"/>
                    <a:pt x="402" y="3332"/>
                  </a:cubicBezTo>
                  <a:cubicBezTo>
                    <a:pt x="284" y="3463"/>
                    <a:pt x="181" y="3608"/>
                    <a:pt x="105" y="3767"/>
                  </a:cubicBezTo>
                  <a:cubicBezTo>
                    <a:pt x="70" y="3830"/>
                    <a:pt x="42" y="3899"/>
                    <a:pt x="28" y="3968"/>
                  </a:cubicBezTo>
                  <a:cubicBezTo>
                    <a:pt x="15" y="4023"/>
                    <a:pt x="8" y="4078"/>
                    <a:pt x="1" y="4134"/>
                  </a:cubicBezTo>
                  <a:cubicBezTo>
                    <a:pt x="1" y="4168"/>
                    <a:pt x="8" y="4203"/>
                    <a:pt x="15" y="4237"/>
                  </a:cubicBezTo>
                  <a:cubicBezTo>
                    <a:pt x="22" y="4251"/>
                    <a:pt x="22" y="4265"/>
                    <a:pt x="28" y="4279"/>
                  </a:cubicBezTo>
                  <a:cubicBezTo>
                    <a:pt x="31" y="4284"/>
                    <a:pt x="37" y="4286"/>
                    <a:pt x="43" y="4286"/>
                  </a:cubicBezTo>
                  <a:cubicBezTo>
                    <a:pt x="54" y="4286"/>
                    <a:pt x="65" y="4278"/>
                    <a:pt x="56" y="4265"/>
                  </a:cubicBezTo>
                  <a:cubicBezTo>
                    <a:pt x="49" y="4224"/>
                    <a:pt x="49" y="4175"/>
                    <a:pt x="56" y="4134"/>
                  </a:cubicBezTo>
                  <a:cubicBezTo>
                    <a:pt x="70" y="4085"/>
                    <a:pt x="84" y="4037"/>
                    <a:pt x="98" y="3995"/>
                  </a:cubicBezTo>
                  <a:cubicBezTo>
                    <a:pt x="125" y="3933"/>
                    <a:pt x="160" y="3871"/>
                    <a:pt x="194" y="3823"/>
                  </a:cubicBezTo>
                  <a:cubicBezTo>
                    <a:pt x="291" y="3684"/>
                    <a:pt x="402" y="3567"/>
                    <a:pt x="533" y="3463"/>
                  </a:cubicBezTo>
                  <a:lnTo>
                    <a:pt x="637" y="3373"/>
                  </a:lnTo>
                  <a:lnTo>
                    <a:pt x="692" y="3332"/>
                  </a:lnTo>
                  <a:lnTo>
                    <a:pt x="754" y="3290"/>
                  </a:lnTo>
                  <a:lnTo>
                    <a:pt x="768" y="3277"/>
                  </a:lnTo>
                  <a:lnTo>
                    <a:pt x="789" y="3263"/>
                  </a:lnTo>
                  <a:cubicBezTo>
                    <a:pt x="796" y="3256"/>
                    <a:pt x="796" y="3256"/>
                    <a:pt x="816" y="3235"/>
                  </a:cubicBezTo>
                  <a:cubicBezTo>
                    <a:pt x="844" y="3221"/>
                    <a:pt x="865" y="3201"/>
                    <a:pt x="886" y="3180"/>
                  </a:cubicBezTo>
                  <a:cubicBezTo>
                    <a:pt x="920" y="3131"/>
                    <a:pt x="962" y="3090"/>
                    <a:pt x="989" y="3042"/>
                  </a:cubicBezTo>
                  <a:cubicBezTo>
                    <a:pt x="1051" y="2945"/>
                    <a:pt x="1093" y="2841"/>
                    <a:pt x="1128" y="2730"/>
                  </a:cubicBezTo>
                  <a:cubicBezTo>
                    <a:pt x="1134" y="2724"/>
                    <a:pt x="1134" y="2710"/>
                    <a:pt x="1134" y="2696"/>
                  </a:cubicBezTo>
                  <a:cubicBezTo>
                    <a:pt x="1162" y="2606"/>
                    <a:pt x="1183" y="2516"/>
                    <a:pt x="1197" y="2419"/>
                  </a:cubicBezTo>
                  <a:cubicBezTo>
                    <a:pt x="1224" y="2289"/>
                    <a:pt x="1242" y="2155"/>
                    <a:pt x="1256" y="2020"/>
                  </a:cubicBezTo>
                  <a:lnTo>
                    <a:pt x="1256" y="2020"/>
                  </a:lnTo>
                  <a:cubicBezTo>
                    <a:pt x="1257" y="2045"/>
                    <a:pt x="1260" y="2070"/>
                    <a:pt x="1266" y="2095"/>
                  </a:cubicBezTo>
                  <a:lnTo>
                    <a:pt x="1287" y="2171"/>
                  </a:lnTo>
                  <a:cubicBezTo>
                    <a:pt x="1300" y="2212"/>
                    <a:pt x="1321" y="2260"/>
                    <a:pt x="1335" y="2309"/>
                  </a:cubicBezTo>
                  <a:cubicBezTo>
                    <a:pt x="1349" y="2357"/>
                    <a:pt x="1369" y="2406"/>
                    <a:pt x="1383" y="2454"/>
                  </a:cubicBezTo>
                  <a:cubicBezTo>
                    <a:pt x="1404" y="2502"/>
                    <a:pt x="1425" y="2558"/>
                    <a:pt x="1446" y="2606"/>
                  </a:cubicBezTo>
                  <a:cubicBezTo>
                    <a:pt x="1446" y="2620"/>
                    <a:pt x="1452" y="2627"/>
                    <a:pt x="1459" y="2641"/>
                  </a:cubicBezTo>
                  <a:cubicBezTo>
                    <a:pt x="1473" y="2682"/>
                    <a:pt x="1487" y="2710"/>
                    <a:pt x="1508" y="2758"/>
                  </a:cubicBezTo>
                  <a:cubicBezTo>
                    <a:pt x="1528" y="2813"/>
                    <a:pt x="1556" y="2862"/>
                    <a:pt x="1577" y="2910"/>
                  </a:cubicBezTo>
                  <a:cubicBezTo>
                    <a:pt x="1604" y="2966"/>
                    <a:pt x="1632" y="3014"/>
                    <a:pt x="1660" y="3069"/>
                  </a:cubicBezTo>
                  <a:lnTo>
                    <a:pt x="1701" y="3145"/>
                  </a:lnTo>
                  <a:lnTo>
                    <a:pt x="1743" y="3214"/>
                  </a:lnTo>
                  <a:lnTo>
                    <a:pt x="1757" y="3256"/>
                  </a:lnTo>
                  <a:lnTo>
                    <a:pt x="1777" y="3283"/>
                  </a:lnTo>
                  <a:cubicBezTo>
                    <a:pt x="1784" y="3304"/>
                    <a:pt x="1798" y="3325"/>
                    <a:pt x="1805" y="3346"/>
                  </a:cubicBezTo>
                  <a:cubicBezTo>
                    <a:pt x="1819" y="3394"/>
                    <a:pt x="1833" y="3436"/>
                    <a:pt x="1846" y="3484"/>
                  </a:cubicBezTo>
                  <a:cubicBezTo>
                    <a:pt x="1846" y="3512"/>
                    <a:pt x="1853" y="3539"/>
                    <a:pt x="1853" y="3567"/>
                  </a:cubicBezTo>
                  <a:cubicBezTo>
                    <a:pt x="1860" y="3629"/>
                    <a:pt x="1853" y="3691"/>
                    <a:pt x="1840" y="3754"/>
                  </a:cubicBezTo>
                  <a:cubicBezTo>
                    <a:pt x="1819" y="3843"/>
                    <a:pt x="1784" y="3926"/>
                    <a:pt x="1736" y="4002"/>
                  </a:cubicBezTo>
                  <a:cubicBezTo>
                    <a:pt x="1687" y="4071"/>
                    <a:pt x="1632" y="4134"/>
                    <a:pt x="1570" y="4196"/>
                  </a:cubicBezTo>
                  <a:cubicBezTo>
                    <a:pt x="1473" y="4286"/>
                    <a:pt x="1369" y="4369"/>
                    <a:pt x="1259" y="4438"/>
                  </a:cubicBezTo>
                  <a:cubicBezTo>
                    <a:pt x="1217" y="4459"/>
                    <a:pt x="1183" y="4479"/>
                    <a:pt x="1162" y="4493"/>
                  </a:cubicBezTo>
                  <a:lnTo>
                    <a:pt x="1128" y="4507"/>
                  </a:lnTo>
                  <a:cubicBezTo>
                    <a:pt x="1121" y="4514"/>
                    <a:pt x="1114" y="4521"/>
                    <a:pt x="1114" y="4528"/>
                  </a:cubicBezTo>
                  <a:cubicBezTo>
                    <a:pt x="1121" y="4535"/>
                    <a:pt x="1128" y="4542"/>
                    <a:pt x="1134" y="4542"/>
                  </a:cubicBezTo>
                  <a:lnTo>
                    <a:pt x="1176" y="4528"/>
                  </a:lnTo>
                  <a:cubicBezTo>
                    <a:pt x="1197" y="4521"/>
                    <a:pt x="1238" y="4507"/>
                    <a:pt x="1280" y="4486"/>
                  </a:cubicBezTo>
                  <a:cubicBezTo>
                    <a:pt x="1411" y="4438"/>
                    <a:pt x="1535" y="4369"/>
                    <a:pt x="1646" y="4293"/>
                  </a:cubicBezTo>
                  <a:cubicBezTo>
                    <a:pt x="1729" y="4237"/>
                    <a:pt x="1798" y="4175"/>
                    <a:pt x="1860" y="4099"/>
                  </a:cubicBezTo>
                  <a:cubicBezTo>
                    <a:pt x="1936" y="4016"/>
                    <a:pt x="1998" y="3926"/>
                    <a:pt x="2040" y="3823"/>
                  </a:cubicBezTo>
                  <a:lnTo>
                    <a:pt x="2054" y="3788"/>
                  </a:lnTo>
                  <a:cubicBezTo>
                    <a:pt x="2075" y="3740"/>
                    <a:pt x="2088" y="3684"/>
                    <a:pt x="2095" y="3629"/>
                  </a:cubicBezTo>
                  <a:cubicBezTo>
                    <a:pt x="2109" y="3574"/>
                    <a:pt x="2109" y="3519"/>
                    <a:pt x="2109" y="3456"/>
                  </a:cubicBezTo>
                  <a:cubicBezTo>
                    <a:pt x="2102" y="3394"/>
                    <a:pt x="2095" y="3332"/>
                    <a:pt x="2081" y="3270"/>
                  </a:cubicBezTo>
                  <a:cubicBezTo>
                    <a:pt x="2075" y="3235"/>
                    <a:pt x="2068" y="3207"/>
                    <a:pt x="2061" y="3180"/>
                  </a:cubicBezTo>
                  <a:lnTo>
                    <a:pt x="2047" y="3131"/>
                  </a:lnTo>
                  <a:lnTo>
                    <a:pt x="2033" y="3090"/>
                  </a:lnTo>
                  <a:cubicBezTo>
                    <a:pt x="2026" y="3069"/>
                    <a:pt x="2012" y="3048"/>
                    <a:pt x="2005" y="3021"/>
                  </a:cubicBezTo>
                  <a:lnTo>
                    <a:pt x="1978" y="2938"/>
                  </a:lnTo>
                  <a:cubicBezTo>
                    <a:pt x="1957" y="2883"/>
                    <a:pt x="1950" y="2834"/>
                    <a:pt x="1929" y="2786"/>
                  </a:cubicBezTo>
                  <a:cubicBezTo>
                    <a:pt x="1916" y="2730"/>
                    <a:pt x="1902" y="2682"/>
                    <a:pt x="1888" y="2634"/>
                  </a:cubicBezTo>
                  <a:cubicBezTo>
                    <a:pt x="1874" y="2578"/>
                    <a:pt x="1867" y="2530"/>
                    <a:pt x="1853" y="2482"/>
                  </a:cubicBezTo>
                  <a:cubicBezTo>
                    <a:pt x="1846" y="2433"/>
                    <a:pt x="1833" y="2385"/>
                    <a:pt x="1826" y="2336"/>
                  </a:cubicBezTo>
                  <a:cubicBezTo>
                    <a:pt x="1819" y="2288"/>
                    <a:pt x="1812" y="2247"/>
                    <a:pt x="1805" y="2198"/>
                  </a:cubicBezTo>
                  <a:cubicBezTo>
                    <a:pt x="1798" y="2157"/>
                    <a:pt x="1791" y="2108"/>
                    <a:pt x="1784" y="2067"/>
                  </a:cubicBezTo>
                  <a:cubicBezTo>
                    <a:pt x="1777" y="2025"/>
                    <a:pt x="1770" y="1984"/>
                    <a:pt x="1770" y="1942"/>
                  </a:cubicBezTo>
                  <a:cubicBezTo>
                    <a:pt x="1763" y="1866"/>
                    <a:pt x="1757" y="1797"/>
                    <a:pt x="1757" y="1735"/>
                  </a:cubicBezTo>
                  <a:lnTo>
                    <a:pt x="1757" y="1569"/>
                  </a:lnTo>
                  <a:lnTo>
                    <a:pt x="1757" y="1528"/>
                  </a:lnTo>
                  <a:lnTo>
                    <a:pt x="2157" y="1528"/>
                  </a:lnTo>
                  <a:cubicBezTo>
                    <a:pt x="2275" y="1431"/>
                    <a:pt x="2351" y="1293"/>
                    <a:pt x="2365" y="1141"/>
                  </a:cubicBezTo>
                  <a:cubicBezTo>
                    <a:pt x="2379" y="1078"/>
                    <a:pt x="2379" y="1016"/>
                    <a:pt x="2379" y="961"/>
                  </a:cubicBezTo>
                  <a:cubicBezTo>
                    <a:pt x="2379" y="878"/>
                    <a:pt x="2372" y="802"/>
                    <a:pt x="2358" y="719"/>
                  </a:cubicBezTo>
                  <a:lnTo>
                    <a:pt x="2351" y="671"/>
                  </a:lnTo>
                  <a:cubicBezTo>
                    <a:pt x="2310" y="443"/>
                    <a:pt x="2247" y="221"/>
                    <a:pt x="2157" y="0"/>
                  </a:cubicBezTo>
                  <a:close/>
                </a:path>
              </a:pathLst>
            </a:custGeom>
            <a:solidFill>
              <a:srgbClr val="265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8"/>
            <p:cNvSpPr/>
            <p:nvPr/>
          </p:nvSpPr>
          <p:spPr>
            <a:xfrm>
              <a:off x="3672388" y="2416889"/>
              <a:ext cx="39404" cy="39927"/>
            </a:xfrm>
            <a:custGeom>
              <a:rect b="b" l="l" r="r" t="t"/>
              <a:pathLst>
                <a:path extrusionOk="0" h="534" w="527">
                  <a:moveTo>
                    <a:pt x="264" y="1"/>
                  </a:moveTo>
                  <a:cubicBezTo>
                    <a:pt x="229" y="1"/>
                    <a:pt x="194" y="8"/>
                    <a:pt x="160" y="22"/>
                  </a:cubicBezTo>
                  <a:cubicBezTo>
                    <a:pt x="63" y="63"/>
                    <a:pt x="1" y="160"/>
                    <a:pt x="1" y="264"/>
                  </a:cubicBezTo>
                  <a:cubicBezTo>
                    <a:pt x="1" y="395"/>
                    <a:pt x="91" y="499"/>
                    <a:pt x="215" y="526"/>
                  </a:cubicBezTo>
                  <a:cubicBezTo>
                    <a:pt x="229" y="526"/>
                    <a:pt x="250" y="533"/>
                    <a:pt x="264" y="533"/>
                  </a:cubicBezTo>
                  <a:cubicBezTo>
                    <a:pt x="312" y="526"/>
                    <a:pt x="353" y="519"/>
                    <a:pt x="395" y="492"/>
                  </a:cubicBezTo>
                  <a:cubicBezTo>
                    <a:pt x="478" y="443"/>
                    <a:pt x="526" y="360"/>
                    <a:pt x="526" y="264"/>
                  </a:cubicBezTo>
                  <a:cubicBezTo>
                    <a:pt x="526" y="167"/>
                    <a:pt x="471" y="77"/>
                    <a:pt x="388" y="29"/>
                  </a:cubicBezTo>
                  <a:cubicBezTo>
                    <a:pt x="346" y="8"/>
                    <a:pt x="305" y="1"/>
                    <a:pt x="264"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8"/>
            <p:cNvSpPr/>
            <p:nvPr/>
          </p:nvSpPr>
          <p:spPr>
            <a:xfrm>
              <a:off x="3686370" y="2422123"/>
              <a:ext cx="21758" cy="18692"/>
            </a:xfrm>
            <a:custGeom>
              <a:rect b="b" l="l" r="r" t="t"/>
              <a:pathLst>
                <a:path extrusionOk="0" h="250" w="291">
                  <a:moveTo>
                    <a:pt x="166" y="0"/>
                  </a:moveTo>
                  <a:cubicBezTo>
                    <a:pt x="56" y="0"/>
                    <a:pt x="0" y="131"/>
                    <a:pt x="77" y="214"/>
                  </a:cubicBezTo>
                  <a:cubicBezTo>
                    <a:pt x="103" y="239"/>
                    <a:pt x="134" y="249"/>
                    <a:pt x="165" y="249"/>
                  </a:cubicBezTo>
                  <a:cubicBezTo>
                    <a:pt x="230" y="249"/>
                    <a:pt x="291" y="200"/>
                    <a:pt x="291" y="124"/>
                  </a:cubicBezTo>
                  <a:cubicBezTo>
                    <a:pt x="291" y="55"/>
                    <a:pt x="235" y="0"/>
                    <a:pt x="166"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8"/>
            <p:cNvSpPr/>
            <p:nvPr/>
          </p:nvSpPr>
          <p:spPr>
            <a:xfrm>
              <a:off x="3519411" y="2416366"/>
              <a:ext cx="45610" cy="39105"/>
            </a:xfrm>
            <a:custGeom>
              <a:rect b="b" l="l" r="r" t="t"/>
              <a:pathLst>
                <a:path extrusionOk="0" h="523" w="610">
                  <a:moveTo>
                    <a:pt x="263" y="1"/>
                  </a:moveTo>
                  <a:cubicBezTo>
                    <a:pt x="118" y="8"/>
                    <a:pt x="1" y="125"/>
                    <a:pt x="8" y="271"/>
                  </a:cubicBezTo>
                  <a:cubicBezTo>
                    <a:pt x="12" y="423"/>
                    <a:pt x="137" y="523"/>
                    <a:pt x="267" y="523"/>
                  </a:cubicBezTo>
                  <a:cubicBezTo>
                    <a:pt x="332" y="523"/>
                    <a:pt x="397" y="498"/>
                    <a:pt x="450" y="443"/>
                  </a:cubicBezTo>
                  <a:cubicBezTo>
                    <a:pt x="609" y="277"/>
                    <a:pt x="492" y="1"/>
                    <a:pt x="263"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8"/>
            <p:cNvSpPr/>
            <p:nvPr/>
          </p:nvSpPr>
          <p:spPr>
            <a:xfrm>
              <a:off x="3523075" y="2422123"/>
              <a:ext cx="21758" cy="18543"/>
            </a:xfrm>
            <a:custGeom>
              <a:rect b="b" l="l" r="r" t="t"/>
              <a:pathLst>
                <a:path extrusionOk="0" h="248" w="291">
                  <a:moveTo>
                    <a:pt x="125" y="0"/>
                  </a:moveTo>
                  <a:cubicBezTo>
                    <a:pt x="55" y="0"/>
                    <a:pt x="0" y="55"/>
                    <a:pt x="0" y="124"/>
                  </a:cubicBezTo>
                  <a:cubicBezTo>
                    <a:pt x="0" y="198"/>
                    <a:pt x="62" y="247"/>
                    <a:pt x="125" y="247"/>
                  </a:cubicBezTo>
                  <a:cubicBezTo>
                    <a:pt x="157" y="247"/>
                    <a:pt x="189" y="235"/>
                    <a:pt x="214" y="207"/>
                  </a:cubicBezTo>
                  <a:cubicBezTo>
                    <a:pt x="290" y="131"/>
                    <a:pt x="235" y="0"/>
                    <a:pt x="125"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8"/>
            <p:cNvSpPr/>
            <p:nvPr/>
          </p:nvSpPr>
          <p:spPr>
            <a:xfrm>
              <a:off x="3597470" y="2049999"/>
              <a:ext cx="42469" cy="318969"/>
            </a:xfrm>
            <a:custGeom>
              <a:rect b="b" l="l" r="r" t="t"/>
              <a:pathLst>
                <a:path extrusionOk="0" h="4266" w="568">
                  <a:moveTo>
                    <a:pt x="305" y="0"/>
                  </a:moveTo>
                  <a:lnTo>
                    <a:pt x="305" y="0"/>
                  </a:lnTo>
                  <a:cubicBezTo>
                    <a:pt x="1" y="3007"/>
                    <a:pt x="298" y="4265"/>
                    <a:pt x="298" y="4265"/>
                  </a:cubicBezTo>
                  <a:cubicBezTo>
                    <a:pt x="567" y="2413"/>
                    <a:pt x="305" y="0"/>
                    <a:pt x="3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18"/>
          <p:cNvGrpSpPr/>
          <p:nvPr/>
        </p:nvGrpSpPr>
        <p:grpSpPr>
          <a:xfrm>
            <a:off x="1267348" y="3175849"/>
            <a:ext cx="1439400" cy="1514021"/>
            <a:chOff x="1267348" y="3175849"/>
            <a:chExt cx="1439400" cy="1514021"/>
          </a:xfrm>
        </p:grpSpPr>
        <p:grpSp>
          <p:nvGrpSpPr>
            <p:cNvPr id="1136" name="Google Shape;1136;p18"/>
            <p:cNvGrpSpPr/>
            <p:nvPr/>
          </p:nvGrpSpPr>
          <p:grpSpPr>
            <a:xfrm>
              <a:off x="1554844" y="3175849"/>
              <a:ext cx="864410" cy="307798"/>
              <a:chOff x="1775370" y="1552701"/>
              <a:chExt cx="864410" cy="307798"/>
            </a:xfrm>
          </p:grpSpPr>
          <p:sp>
            <p:nvSpPr>
              <p:cNvPr id="1137" name="Google Shape;1137;p18"/>
              <p:cNvSpPr/>
              <p:nvPr/>
            </p:nvSpPr>
            <p:spPr>
              <a:xfrm>
                <a:off x="1789102" y="1567365"/>
                <a:ext cx="850678" cy="293134"/>
              </a:xfrm>
              <a:custGeom>
                <a:rect b="b" l="l" r="r" t="t"/>
                <a:pathLst>
                  <a:path extrusionOk="0" h="4418" w="12823">
                    <a:moveTo>
                      <a:pt x="4625" y="1"/>
                    </a:moveTo>
                    <a:cubicBezTo>
                      <a:pt x="4279" y="118"/>
                      <a:pt x="4010" y="388"/>
                      <a:pt x="3837" y="602"/>
                    </a:cubicBezTo>
                    <a:cubicBezTo>
                      <a:pt x="3256" y="630"/>
                      <a:pt x="2676" y="740"/>
                      <a:pt x="2129" y="948"/>
                    </a:cubicBezTo>
                    <a:cubicBezTo>
                      <a:pt x="1701" y="1113"/>
                      <a:pt x="1286" y="1328"/>
                      <a:pt x="899" y="1583"/>
                    </a:cubicBezTo>
                    <a:cubicBezTo>
                      <a:pt x="733" y="1694"/>
                      <a:pt x="567" y="1819"/>
                      <a:pt x="415" y="1950"/>
                    </a:cubicBezTo>
                    <a:cubicBezTo>
                      <a:pt x="360" y="1991"/>
                      <a:pt x="325" y="2026"/>
                      <a:pt x="318" y="2033"/>
                    </a:cubicBezTo>
                    <a:lnTo>
                      <a:pt x="1867" y="2420"/>
                    </a:lnTo>
                    <a:lnTo>
                      <a:pt x="0" y="2261"/>
                    </a:lnTo>
                    <a:lnTo>
                      <a:pt x="0" y="2261"/>
                    </a:lnTo>
                    <a:cubicBezTo>
                      <a:pt x="270" y="2724"/>
                      <a:pt x="1604" y="3201"/>
                      <a:pt x="2904" y="3519"/>
                    </a:cubicBezTo>
                    <a:lnTo>
                      <a:pt x="3132" y="3574"/>
                    </a:lnTo>
                    <a:cubicBezTo>
                      <a:pt x="3173" y="3747"/>
                      <a:pt x="3284" y="4100"/>
                      <a:pt x="3498" y="4342"/>
                    </a:cubicBezTo>
                    <a:cubicBezTo>
                      <a:pt x="3498" y="4342"/>
                      <a:pt x="3491" y="3989"/>
                      <a:pt x="3560" y="3899"/>
                    </a:cubicBezTo>
                    <a:cubicBezTo>
                      <a:pt x="3616" y="3837"/>
                      <a:pt x="3782" y="3802"/>
                      <a:pt x="3830" y="3719"/>
                    </a:cubicBezTo>
                    <a:lnTo>
                      <a:pt x="3954" y="3747"/>
                    </a:lnTo>
                    <a:cubicBezTo>
                      <a:pt x="4506" y="3847"/>
                      <a:pt x="4990" y="3908"/>
                      <a:pt x="5287" y="3908"/>
                    </a:cubicBezTo>
                    <a:cubicBezTo>
                      <a:pt x="5317" y="3908"/>
                      <a:pt x="5345" y="3907"/>
                      <a:pt x="5371" y="3906"/>
                    </a:cubicBezTo>
                    <a:cubicBezTo>
                      <a:pt x="5924" y="3885"/>
                      <a:pt x="6477" y="3809"/>
                      <a:pt x="7017" y="3685"/>
                    </a:cubicBezTo>
                    <a:cubicBezTo>
                      <a:pt x="7148" y="3941"/>
                      <a:pt x="7507" y="4383"/>
                      <a:pt x="8440" y="4418"/>
                    </a:cubicBezTo>
                    <a:cubicBezTo>
                      <a:pt x="8440" y="4418"/>
                      <a:pt x="7853" y="3954"/>
                      <a:pt x="8088" y="3609"/>
                    </a:cubicBezTo>
                    <a:lnTo>
                      <a:pt x="7791" y="3484"/>
                    </a:lnTo>
                    <a:cubicBezTo>
                      <a:pt x="8136" y="3388"/>
                      <a:pt x="8523" y="3270"/>
                      <a:pt x="8966" y="3125"/>
                    </a:cubicBezTo>
                    <a:lnTo>
                      <a:pt x="9339" y="3007"/>
                    </a:lnTo>
                    <a:cubicBezTo>
                      <a:pt x="10238" y="2724"/>
                      <a:pt x="10977" y="2510"/>
                      <a:pt x="11427" y="2385"/>
                    </a:cubicBezTo>
                    <a:cubicBezTo>
                      <a:pt x="11593" y="2759"/>
                      <a:pt x="12139" y="3878"/>
                      <a:pt x="12823" y="4300"/>
                    </a:cubicBezTo>
                    <a:cubicBezTo>
                      <a:pt x="12809" y="4265"/>
                      <a:pt x="12201" y="3187"/>
                      <a:pt x="12201" y="2254"/>
                    </a:cubicBezTo>
                    <a:cubicBezTo>
                      <a:pt x="12194" y="1321"/>
                      <a:pt x="12802" y="242"/>
                      <a:pt x="12823" y="208"/>
                    </a:cubicBezTo>
                    <a:lnTo>
                      <a:pt x="12823" y="208"/>
                    </a:lnTo>
                    <a:cubicBezTo>
                      <a:pt x="12132" y="630"/>
                      <a:pt x="11593" y="1756"/>
                      <a:pt x="11427" y="2123"/>
                    </a:cubicBezTo>
                    <a:cubicBezTo>
                      <a:pt x="10728" y="1929"/>
                      <a:pt x="9367" y="1563"/>
                      <a:pt x="7957" y="1238"/>
                    </a:cubicBezTo>
                    <a:cubicBezTo>
                      <a:pt x="7887" y="1093"/>
                      <a:pt x="7777" y="948"/>
                      <a:pt x="7763" y="837"/>
                    </a:cubicBezTo>
                    <a:cubicBezTo>
                      <a:pt x="7742" y="616"/>
                      <a:pt x="8157" y="28"/>
                      <a:pt x="8157" y="28"/>
                    </a:cubicBezTo>
                    <a:lnTo>
                      <a:pt x="8157" y="28"/>
                    </a:lnTo>
                    <a:cubicBezTo>
                      <a:pt x="7639" y="166"/>
                      <a:pt x="7162" y="505"/>
                      <a:pt x="6858" y="754"/>
                    </a:cubicBezTo>
                    <a:lnTo>
                      <a:pt x="6858" y="747"/>
                    </a:lnTo>
                    <a:cubicBezTo>
                      <a:pt x="6747" y="609"/>
                      <a:pt x="6581" y="526"/>
                      <a:pt x="6401" y="519"/>
                    </a:cubicBezTo>
                    <a:lnTo>
                      <a:pt x="6111" y="519"/>
                    </a:lnTo>
                    <a:cubicBezTo>
                      <a:pt x="6049" y="505"/>
                      <a:pt x="5980" y="498"/>
                      <a:pt x="5917" y="484"/>
                    </a:cubicBezTo>
                    <a:lnTo>
                      <a:pt x="5862" y="471"/>
                    </a:lnTo>
                    <a:lnTo>
                      <a:pt x="5814" y="464"/>
                    </a:lnTo>
                    <a:lnTo>
                      <a:pt x="5793" y="464"/>
                    </a:lnTo>
                    <a:lnTo>
                      <a:pt x="5752" y="450"/>
                    </a:lnTo>
                    <a:lnTo>
                      <a:pt x="5717" y="443"/>
                    </a:lnTo>
                    <a:lnTo>
                      <a:pt x="5696" y="436"/>
                    </a:lnTo>
                    <a:lnTo>
                      <a:pt x="5662" y="422"/>
                    </a:lnTo>
                    <a:lnTo>
                      <a:pt x="5655" y="422"/>
                    </a:lnTo>
                    <a:cubicBezTo>
                      <a:pt x="5441" y="346"/>
                      <a:pt x="5233" y="249"/>
                      <a:pt x="5033" y="139"/>
                    </a:cubicBezTo>
                    <a:cubicBezTo>
                      <a:pt x="4970" y="104"/>
                      <a:pt x="4901" y="70"/>
                      <a:pt x="4825" y="28"/>
                    </a:cubicBezTo>
                    <a:lnTo>
                      <a:pt x="4818" y="28"/>
                    </a:lnTo>
                    <a:cubicBezTo>
                      <a:pt x="4811" y="35"/>
                      <a:pt x="4798" y="42"/>
                      <a:pt x="4777" y="56"/>
                    </a:cubicBezTo>
                    <a:cubicBezTo>
                      <a:pt x="4666" y="118"/>
                      <a:pt x="4445" y="270"/>
                      <a:pt x="4445" y="270"/>
                    </a:cubicBezTo>
                    <a:lnTo>
                      <a:pt x="4521" y="160"/>
                    </a:lnTo>
                    <a:lnTo>
                      <a:pt x="462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8" name="Google Shape;1138;p18"/>
              <p:cNvGrpSpPr/>
              <p:nvPr/>
            </p:nvGrpSpPr>
            <p:grpSpPr>
              <a:xfrm>
                <a:off x="1775370" y="1552701"/>
                <a:ext cx="851134" cy="294926"/>
                <a:chOff x="4902315" y="2414175"/>
                <a:chExt cx="1325134" cy="459100"/>
              </a:xfrm>
            </p:grpSpPr>
            <p:sp>
              <p:nvSpPr>
                <p:cNvPr id="1139" name="Google Shape;1139;p18"/>
                <p:cNvSpPr/>
                <p:nvPr/>
              </p:nvSpPr>
              <p:spPr>
                <a:xfrm>
                  <a:off x="6077376" y="2438447"/>
                  <a:ext cx="150073" cy="422023"/>
                </a:xfrm>
                <a:custGeom>
                  <a:rect b="b" l="l" r="r" t="t"/>
                  <a:pathLst>
                    <a:path extrusionOk="0" h="4086" w="1453">
                      <a:moveTo>
                        <a:pt x="1452" y="0"/>
                      </a:moveTo>
                      <a:lnTo>
                        <a:pt x="1452" y="0"/>
                      </a:lnTo>
                      <a:cubicBezTo>
                        <a:pt x="616" y="505"/>
                        <a:pt x="1" y="2033"/>
                        <a:pt x="1" y="2033"/>
                      </a:cubicBezTo>
                      <a:lnTo>
                        <a:pt x="1" y="2053"/>
                      </a:lnTo>
                      <a:cubicBezTo>
                        <a:pt x="1" y="2053"/>
                        <a:pt x="616" y="3581"/>
                        <a:pt x="1452" y="4086"/>
                      </a:cubicBezTo>
                      <a:cubicBezTo>
                        <a:pt x="1432" y="4051"/>
                        <a:pt x="823" y="2973"/>
                        <a:pt x="830" y="2040"/>
                      </a:cubicBezTo>
                      <a:cubicBezTo>
                        <a:pt x="830" y="1113"/>
                        <a:pt x="1439" y="28"/>
                        <a:pt x="1452"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8"/>
                <p:cNvSpPr/>
                <p:nvPr/>
              </p:nvSpPr>
              <p:spPr>
                <a:xfrm>
                  <a:off x="6043808" y="2438447"/>
                  <a:ext cx="183641" cy="422023"/>
                </a:xfrm>
                <a:custGeom>
                  <a:rect b="b" l="l" r="r" t="t"/>
                  <a:pathLst>
                    <a:path extrusionOk="0" h="4086" w="1778">
                      <a:moveTo>
                        <a:pt x="1777" y="0"/>
                      </a:moveTo>
                      <a:lnTo>
                        <a:pt x="1777" y="0"/>
                      </a:lnTo>
                      <a:cubicBezTo>
                        <a:pt x="1736" y="42"/>
                        <a:pt x="1" y="2026"/>
                        <a:pt x="1777" y="4086"/>
                      </a:cubicBezTo>
                      <a:cubicBezTo>
                        <a:pt x="1757" y="4051"/>
                        <a:pt x="1155" y="2973"/>
                        <a:pt x="1155" y="2040"/>
                      </a:cubicBezTo>
                      <a:cubicBezTo>
                        <a:pt x="1155" y="1113"/>
                        <a:pt x="1764" y="28"/>
                        <a:pt x="1777" y="0"/>
                      </a:cubicBezTo>
                      <a:close/>
                    </a:path>
                  </a:pathLst>
                </a:custGeom>
                <a:solidFill>
                  <a:srgbClr val="E0E6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8"/>
                <p:cNvSpPr/>
                <p:nvPr/>
              </p:nvSpPr>
              <p:spPr>
                <a:xfrm>
                  <a:off x="5223528" y="2775464"/>
                  <a:ext cx="80769" cy="89961"/>
                </a:xfrm>
                <a:custGeom>
                  <a:rect b="b" l="l" r="r" t="t"/>
                  <a:pathLst>
                    <a:path extrusionOk="0" h="871" w="782">
                      <a:moveTo>
                        <a:pt x="1" y="0"/>
                      </a:moveTo>
                      <a:lnTo>
                        <a:pt x="1" y="0"/>
                      </a:lnTo>
                      <a:cubicBezTo>
                        <a:pt x="1" y="0"/>
                        <a:pt x="97" y="539"/>
                        <a:pt x="395" y="871"/>
                      </a:cubicBezTo>
                      <a:cubicBezTo>
                        <a:pt x="395" y="871"/>
                        <a:pt x="388" y="512"/>
                        <a:pt x="450" y="429"/>
                      </a:cubicBezTo>
                      <a:cubicBezTo>
                        <a:pt x="519" y="346"/>
                        <a:pt x="782" y="304"/>
                        <a:pt x="733" y="159"/>
                      </a:cubicBezTo>
                      <a:cubicBezTo>
                        <a:pt x="685" y="14"/>
                        <a:pt x="1" y="0"/>
                        <a:pt x="1"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8"/>
                <p:cNvSpPr/>
                <p:nvPr/>
              </p:nvSpPr>
              <p:spPr>
                <a:xfrm>
                  <a:off x="5275686" y="2414175"/>
                  <a:ext cx="352718" cy="127041"/>
                </a:xfrm>
                <a:custGeom>
                  <a:rect b="b" l="l" r="r" t="t"/>
                  <a:pathLst>
                    <a:path extrusionOk="0" h="1230" w="3415">
                      <a:moveTo>
                        <a:pt x="1003" y="0"/>
                      </a:moveTo>
                      <a:lnTo>
                        <a:pt x="1003" y="0"/>
                      </a:lnTo>
                      <a:cubicBezTo>
                        <a:pt x="387" y="222"/>
                        <a:pt x="0" y="927"/>
                        <a:pt x="0" y="927"/>
                      </a:cubicBezTo>
                      <a:cubicBezTo>
                        <a:pt x="660" y="1164"/>
                        <a:pt x="1422" y="1229"/>
                        <a:pt x="2058" y="1229"/>
                      </a:cubicBezTo>
                      <a:cubicBezTo>
                        <a:pt x="2828" y="1229"/>
                        <a:pt x="3415" y="1134"/>
                        <a:pt x="3415" y="1134"/>
                      </a:cubicBezTo>
                      <a:cubicBezTo>
                        <a:pt x="3415" y="1134"/>
                        <a:pt x="3332" y="581"/>
                        <a:pt x="2793" y="546"/>
                      </a:cubicBezTo>
                      <a:cubicBezTo>
                        <a:pt x="2247" y="512"/>
                        <a:pt x="2005" y="470"/>
                        <a:pt x="1210" y="28"/>
                      </a:cubicBezTo>
                      <a:cubicBezTo>
                        <a:pt x="1182" y="35"/>
                        <a:pt x="823" y="277"/>
                        <a:pt x="823" y="277"/>
                      </a:cubicBezTo>
                      <a:lnTo>
                        <a:pt x="1003" y="0"/>
                      </a:ln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8"/>
                <p:cNvSpPr/>
                <p:nvPr/>
              </p:nvSpPr>
              <p:spPr>
                <a:xfrm>
                  <a:off x="5275686" y="2414175"/>
                  <a:ext cx="352718" cy="127144"/>
                </a:xfrm>
                <a:custGeom>
                  <a:rect b="b" l="l" r="r" t="t"/>
                  <a:pathLst>
                    <a:path extrusionOk="0" h="1231" w="3415">
                      <a:moveTo>
                        <a:pt x="1003" y="0"/>
                      </a:moveTo>
                      <a:lnTo>
                        <a:pt x="1003" y="0"/>
                      </a:lnTo>
                      <a:cubicBezTo>
                        <a:pt x="387" y="222"/>
                        <a:pt x="0" y="927"/>
                        <a:pt x="0" y="927"/>
                      </a:cubicBezTo>
                      <a:cubicBezTo>
                        <a:pt x="581" y="1120"/>
                        <a:pt x="1182" y="1217"/>
                        <a:pt x="1797" y="1231"/>
                      </a:cubicBezTo>
                      <a:lnTo>
                        <a:pt x="2226" y="1231"/>
                      </a:lnTo>
                      <a:cubicBezTo>
                        <a:pt x="2330" y="1224"/>
                        <a:pt x="2427" y="1224"/>
                        <a:pt x="2516" y="1217"/>
                      </a:cubicBezTo>
                      <a:cubicBezTo>
                        <a:pt x="2821" y="1203"/>
                        <a:pt x="3118" y="1175"/>
                        <a:pt x="3415" y="1134"/>
                      </a:cubicBezTo>
                      <a:cubicBezTo>
                        <a:pt x="3415" y="1134"/>
                        <a:pt x="3332" y="581"/>
                        <a:pt x="2793" y="546"/>
                      </a:cubicBezTo>
                      <a:cubicBezTo>
                        <a:pt x="2710" y="540"/>
                        <a:pt x="2641" y="540"/>
                        <a:pt x="2572" y="533"/>
                      </a:cubicBezTo>
                      <a:cubicBezTo>
                        <a:pt x="2482" y="519"/>
                        <a:pt x="2392" y="512"/>
                        <a:pt x="2309" y="491"/>
                      </a:cubicBezTo>
                      <a:cubicBezTo>
                        <a:pt x="2136" y="457"/>
                        <a:pt x="1963" y="401"/>
                        <a:pt x="1804" y="332"/>
                      </a:cubicBezTo>
                      <a:cubicBezTo>
                        <a:pt x="1645" y="256"/>
                        <a:pt x="1452" y="159"/>
                        <a:pt x="1210" y="28"/>
                      </a:cubicBezTo>
                      <a:cubicBezTo>
                        <a:pt x="1182" y="35"/>
                        <a:pt x="823" y="277"/>
                        <a:pt x="823" y="277"/>
                      </a:cubicBezTo>
                      <a:lnTo>
                        <a:pt x="1003" y="0"/>
                      </a:lnTo>
                      <a:close/>
                    </a:path>
                  </a:pathLst>
                </a:custGeom>
                <a:solidFill>
                  <a:srgbClr val="78D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8"/>
                <p:cNvSpPr/>
                <p:nvPr/>
              </p:nvSpPr>
              <p:spPr>
                <a:xfrm>
                  <a:off x="5275686" y="2414175"/>
                  <a:ext cx="186429" cy="126421"/>
                </a:xfrm>
                <a:custGeom>
                  <a:rect b="b" l="l" r="r" t="t"/>
                  <a:pathLst>
                    <a:path extrusionOk="0" h="1224" w="1805">
                      <a:moveTo>
                        <a:pt x="1804" y="332"/>
                      </a:moveTo>
                      <a:cubicBezTo>
                        <a:pt x="1659" y="609"/>
                        <a:pt x="1659" y="940"/>
                        <a:pt x="1804" y="1224"/>
                      </a:cubicBezTo>
                      <a:cubicBezTo>
                        <a:pt x="1189" y="1217"/>
                        <a:pt x="581" y="1113"/>
                        <a:pt x="0" y="927"/>
                      </a:cubicBezTo>
                      <a:cubicBezTo>
                        <a:pt x="0" y="927"/>
                        <a:pt x="387" y="222"/>
                        <a:pt x="1003" y="0"/>
                      </a:cubicBezTo>
                      <a:lnTo>
                        <a:pt x="823" y="277"/>
                      </a:lnTo>
                      <a:cubicBezTo>
                        <a:pt x="823" y="277"/>
                        <a:pt x="1182" y="35"/>
                        <a:pt x="1210" y="28"/>
                      </a:cubicBezTo>
                      <a:cubicBezTo>
                        <a:pt x="1452" y="159"/>
                        <a:pt x="1639" y="256"/>
                        <a:pt x="1804" y="332"/>
                      </a:cubicBezTo>
                      <a:close/>
                    </a:path>
                  </a:pathLst>
                </a:custGeom>
                <a:solidFill>
                  <a:srgbClr val="DEE4EE">
                    <a:alpha val="48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8"/>
                <p:cNvSpPr/>
                <p:nvPr/>
              </p:nvSpPr>
              <p:spPr>
                <a:xfrm>
                  <a:off x="5500535" y="2464888"/>
                  <a:ext cx="40798" cy="75708"/>
                </a:xfrm>
                <a:custGeom>
                  <a:rect b="b" l="l" r="r" t="t"/>
                  <a:pathLst>
                    <a:path extrusionOk="0" h="733" w="395">
                      <a:moveTo>
                        <a:pt x="339" y="726"/>
                      </a:moveTo>
                      <a:cubicBezTo>
                        <a:pt x="250" y="733"/>
                        <a:pt x="153" y="733"/>
                        <a:pt x="49" y="733"/>
                      </a:cubicBezTo>
                      <a:cubicBezTo>
                        <a:pt x="8" y="498"/>
                        <a:pt x="1" y="214"/>
                        <a:pt x="125" y="0"/>
                      </a:cubicBezTo>
                      <a:cubicBezTo>
                        <a:pt x="215" y="21"/>
                        <a:pt x="298" y="28"/>
                        <a:pt x="395" y="42"/>
                      </a:cubicBezTo>
                      <a:cubicBezTo>
                        <a:pt x="353" y="235"/>
                        <a:pt x="298" y="505"/>
                        <a:pt x="339" y="726"/>
                      </a:cubicBezTo>
                      <a:close/>
                    </a:path>
                  </a:pathLst>
                </a:custGeom>
                <a:solidFill>
                  <a:srgbClr val="DEE4EE">
                    <a:alpha val="48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8"/>
                <p:cNvSpPr/>
                <p:nvPr/>
              </p:nvSpPr>
              <p:spPr>
                <a:xfrm>
                  <a:off x="4902315" y="2475629"/>
                  <a:ext cx="1230951" cy="344352"/>
                </a:xfrm>
                <a:custGeom>
                  <a:rect b="b" l="l" r="r" t="t"/>
                  <a:pathLst>
                    <a:path extrusionOk="0" h="3334" w="11918">
                      <a:moveTo>
                        <a:pt x="4040" y="0"/>
                      </a:moveTo>
                      <a:cubicBezTo>
                        <a:pt x="3386" y="0"/>
                        <a:pt x="2738" y="120"/>
                        <a:pt x="2129" y="352"/>
                      </a:cubicBezTo>
                      <a:cubicBezTo>
                        <a:pt x="1694" y="511"/>
                        <a:pt x="1279" y="726"/>
                        <a:pt x="892" y="981"/>
                      </a:cubicBezTo>
                      <a:cubicBezTo>
                        <a:pt x="726" y="1092"/>
                        <a:pt x="560" y="1216"/>
                        <a:pt x="408" y="1348"/>
                      </a:cubicBezTo>
                      <a:cubicBezTo>
                        <a:pt x="353" y="1396"/>
                        <a:pt x="325" y="1424"/>
                        <a:pt x="318" y="1431"/>
                      </a:cubicBezTo>
                      <a:lnTo>
                        <a:pt x="1860" y="1825"/>
                      </a:lnTo>
                      <a:lnTo>
                        <a:pt x="1860" y="1825"/>
                      </a:lnTo>
                      <a:lnTo>
                        <a:pt x="0" y="1686"/>
                      </a:lnTo>
                      <a:lnTo>
                        <a:pt x="0" y="1686"/>
                      </a:lnTo>
                      <a:cubicBezTo>
                        <a:pt x="277" y="2150"/>
                        <a:pt x="1611" y="2627"/>
                        <a:pt x="2903" y="2944"/>
                      </a:cubicBezTo>
                      <a:cubicBezTo>
                        <a:pt x="3270" y="3034"/>
                        <a:pt x="3629" y="3110"/>
                        <a:pt x="3961" y="3173"/>
                      </a:cubicBezTo>
                      <a:cubicBezTo>
                        <a:pt x="4513" y="3273"/>
                        <a:pt x="4991" y="3333"/>
                        <a:pt x="5292" y="3333"/>
                      </a:cubicBezTo>
                      <a:cubicBezTo>
                        <a:pt x="5322" y="3333"/>
                        <a:pt x="5351" y="3333"/>
                        <a:pt x="5378" y="3332"/>
                      </a:cubicBezTo>
                      <a:cubicBezTo>
                        <a:pt x="6387" y="3297"/>
                        <a:pt x="7265" y="3110"/>
                        <a:pt x="8979" y="2557"/>
                      </a:cubicBezTo>
                      <a:lnTo>
                        <a:pt x="9346" y="2440"/>
                      </a:lnTo>
                      <a:cubicBezTo>
                        <a:pt x="10604" y="2039"/>
                        <a:pt x="11544" y="1783"/>
                        <a:pt x="11827" y="1707"/>
                      </a:cubicBezTo>
                      <a:lnTo>
                        <a:pt x="11917" y="1686"/>
                      </a:lnTo>
                      <a:lnTo>
                        <a:pt x="11896" y="1680"/>
                      </a:lnTo>
                      <a:lnTo>
                        <a:pt x="11882" y="1673"/>
                      </a:lnTo>
                      <a:cubicBezTo>
                        <a:pt x="11433" y="1548"/>
                        <a:pt x="6560" y="173"/>
                        <a:pt x="4417" y="14"/>
                      </a:cubicBezTo>
                      <a:cubicBezTo>
                        <a:pt x="4291" y="5"/>
                        <a:pt x="4166" y="0"/>
                        <a:pt x="40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8"/>
                <p:cNvSpPr/>
                <p:nvPr/>
              </p:nvSpPr>
              <p:spPr>
                <a:xfrm>
                  <a:off x="5577688" y="2419856"/>
                  <a:ext cx="170730" cy="164636"/>
                </a:xfrm>
                <a:custGeom>
                  <a:rect b="b" l="l" r="r" t="t"/>
                  <a:pathLst>
                    <a:path extrusionOk="0" h="1594" w="1653">
                      <a:moveTo>
                        <a:pt x="1625" y="1"/>
                      </a:moveTo>
                      <a:lnTo>
                        <a:pt x="1625" y="1"/>
                      </a:lnTo>
                      <a:cubicBezTo>
                        <a:pt x="754" y="229"/>
                        <a:pt x="0" y="1017"/>
                        <a:pt x="0" y="1017"/>
                      </a:cubicBezTo>
                      <a:cubicBezTo>
                        <a:pt x="0" y="1017"/>
                        <a:pt x="919" y="1593"/>
                        <a:pt x="1296" y="1593"/>
                      </a:cubicBezTo>
                      <a:cubicBezTo>
                        <a:pt x="1344" y="1593"/>
                        <a:pt x="1383" y="1584"/>
                        <a:pt x="1410" y="1563"/>
                      </a:cubicBezTo>
                      <a:cubicBezTo>
                        <a:pt x="1652" y="1369"/>
                        <a:pt x="1251" y="1017"/>
                        <a:pt x="1231" y="802"/>
                      </a:cubicBezTo>
                      <a:cubicBezTo>
                        <a:pt x="1210" y="588"/>
                        <a:pt x="1625" y="1"/>
                        <a:pt x="1625" y="1"/>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8"/>
                <p:cNvSpPr/>
                <p:nvPr/>
              </p:nvSpPr>
              <p:spPr>
                <a:xfrm>
                  <a:off x="5619828" y="2772572"/>
                  <a:ext cx="155031" cy="100703"/>
                </a:xfrm>
                <a:custGeom>
                  <a:rect b="b" l="l" r="r" t="t"/>
                  <a:pathLst>
                    <a:path extrusionOk="0" h="975" w="1501">
                      <a:moveTo>
                        <a:pt x="753" y="0"/>
                      </a:moveTo>
                      <a:lnTo>
                        <a:pt x="0" y="63"/>
                      </a:lnTo>
                      <a:cubicBezTo>
                        <a:pt x="0" y="63"/>
                        <a:pt x="187" y="927"/>
                        <a:pt x="1500" y="975"/>
                      </a:cubicBezTo>
                      <a:cubicBezTo>
                        <a:pt x="1500" y="975"/>
                        <a:pt x="906" y="512"/>
                        <a:pt x="1147" y="159"/>
                      </a:cubicBezTo>
                      <a:lnTo>
                        <a:pt x="753" y="0"/>
                      </a:ln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8"/>
                <p:cNvSpPr/>
                <p:nvPr/>
              </p:nvSpPr>
              <p:spPr>
                <a:xfrm>
                  <a:off x="5121483" y="2475629"/>
                  <a:ext cx="1008165" cy="304174"/>
                </a:xfrm>
                <a:custGeom>
                  <a:rect b="b" l="l" r="r" t="t"/>
                  <a:pathLst>
                    <a:path extrusionOk="0" h="2945" w="9761">
                      <a:moveTo>
                        <a:pt x="1914" y="0"/>
                      </a:moveTo>
                      <a:cubicBezTo>
                        <a:pt x="1264" y="0"/>
                        <a:pt x="615" y="120"/>
                        <a:pt x="0" y="352"/>
                      </a:cubicBezTo>
                      <a:cubicBezTo>
                        <a:pt x="0" y="352"/>
                        <a:pt x="214" y="477"/>
                        <a:pt x="387" y="615"/>
                      </a:cubicBezTo>
                      <a:cubicBezTo>
                        <a:pt x="436" y="650"/>
                        <a:pt x="484" y="684"/>
                        <a:pt x="526" y="726"/>
                      </a:cubicBezTo>
                      <a:cubicBezTo>
                        <a:pt x="726" y="912"/>
                        <a:pt x="857" y="1168"/>
                        <a:pt x="899" y="1445"/>
                      </a:cubicBezTo>
                      <a:cubicBezTo>
                        <a:pt x="899" y="1445"/>
                        <a:pt x="857" y="2115"/>
                        <a:pt x="104" y="2454"/>
                      </a:cubicBezTo>
                      <a:cubicBezTo>
                        <a:pt x="1182" y="2053"/>
                        <a:pt x="1141" y="1445"/>
                        <a:pt x="1141" y="1445"/>
                      </a:cubicBezTo>
                      <a:cubicBezTo>
                        <a:pt x="1072" y="1209"/>
                        <a:pt x="947" y="1002"/>
                        <a:pt x="795" y="822"/>
                      </a:cubicBezTo>
                      <a:lnTo>
                        <a:pt x="795" y="822"/>
                      </a:lnTo>
                      <a:cubicBezTo>
                        <a:pt x="850" y="843"/>
                        <a:pt x="906" y="871"/>
                        <a:pt x="968" y="905"/>
                      </a:cubicBezTo>
                      <a:cubicBezTo>
                        <a:pt x="1244" y="1113"/>
                        <a:pt x="1549" y="1431"/>
                        <a:pt x="1625" y="1894"/>
                      </a:cubicBezTo>
                      <a:cubicBezTo>
                        <a:pt x="1625" y="1894"/>
                        <a:pt x="1576" y="2599"/>
                        <a:pt x="795" y="2944"/>
                      </a:cubicBezTo>
                      <a:cubicBezTo>
                        <a:pt x="1728" y="2606"/>
                        <a:pt x="1860" y="2115"/>
                        <a:pt x="1880" y="1949"/>
                      </a:cubicBezTo>
                      <a:cubicBezTo>
                        <a:pt x="2325" y="2053"/>
                        <a:pt x="2899" y="2093"/>
                        <a:pt x="3504" y="2093"/>
                      </a:cubicBezTo>
                      <a:cubicBezTo>
                        <a:pt x="4836" y="2093"/>
                        <a:pt x="6321" y="1898"/>
                        <a:pt x="6919" y="1756"/>
                      </a:cubicBezTo>
                      <a:cubicBezTo>
                        <a:pt x="7339" y="1654"/>
                        <a:pt x="7839" y="1624"/>
                        <a:pt x="8276" y="1624"/>
                      </a:cubicBezTo>
                      <a:cubicBezTo>
                        <a:pt x="8876" y="1624"/>
                        <a:pt x="9360" y="1680"/>
                        <a:pt x="9360" y="1680"/>
                      </a:cubicBezTo>
                      <a:lnTo>
                        <a:pt x="9760" y="1680"/>
                      </a:lnTo>
                      <a:cubicBezTo>
                        <a:pt x="9311" y="1548"/>
                        <a:pt x="4438" y="180"/>
                        <a:pt x="2288" y="14"/>
                      </a:cubicBezTo>
                      <a:cubicBezTo>
                        <a:pt x="2164" y="5"/>
                        <a:pt x="2039" y="0"/>
                        <a:pt x="1914"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8"/>
                <p:cNvSpPr/>
                <p:nvPr/>
              </p:nvSpPr>
              <p:spPr>
                <a:xfrm>
                  <a:off x="5315657" y="2623739"/>
                  <a:ext cx="312127" cy="108966"/>
                </a:xfrm>
                <a:custGeom>
                  <a:rect b="b" l="l" r="r" t="t"/>
                  <a:pathLst>
                    <a:path extrusionOk="0" h="1055" w="3022">
                      <a:moveTo>
                        <a:pt x="1672" y="1"/>
                      </a:moveTo>
                      <a:cubicBezTo>
                        <a:pt x="460" y="1"/>
                        <a:pt x="0" y="529"/>
                        <a:pt x="0" y="529"/>
                      </a:cubicBezTo>
                      <a:cubicBezTo>
                        <a:pt x="259" y="905"/>
                        <a:pt x="614" y="1055"/>
                        <a:pt x="940" y="1055"/>
                      </a:cubicBezTo>
                      <a:cubicBezTo>
                        <a:pt x="1283" y="1055"/>
                        <a:pt x="1594" y="888"/>
                        <a:pt x="1722" y="646"/>
                      </a:cubicBezTo>
                      <a:cubicBezTo>
                        <a:pt x="1963" y="183"/>
                        <a:pt x="3021" y="183"/>
                        <a:pt x="3021" y="183"/>
                      </a:cubicBezTo>
                      <a:cubicBezTo>
                        <a:pt x="2494" y="51"/>
                        <a:pt x="2047" y="1"/>
                        <a:pt x="1672" y="1"/>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8"/>
                <p:cNvSpPr/>
                <p:nvPr/>
              </p:nvSpPr>
              <p:spPr>
                <a:xfrm>
                  <a:off x="5315657" y="2623739"/>
                  <a:ext cx="312127" cy="108966"/>
                </a:xfrm>
                <a:custGeom>
                  <a:rect b="b" l="l" r="r" t="t"/>
                  <a:pathLst>
                    <a:path extrusionOk="0" h="1055" w="3022">
                      <a:moveTo>
                        <a:pt x="1672" y="1"/>
                      </a:moveTo>
                      <a:cubicBezTo>
                        <a:pt x="460" y="1"/>
                        <a:pt x="0" y="529"/>
                        <a:pt x="0" y="529"/>
                      </a:cubicBezTo>
                      <a:cubicBezTo>
                        <a:pt x="259" y="905"/>
                        <a:pt x="614" y="1055"/>
                        <a:pt x="940" y="1055"/>
                      </a:cubicBezTo>
                      <a:cubicBezTo>
                        <a:pt x="1283" y="1055"/>
                        <a:pt x="1594" y="888"/>
                        <a:pt x="1722" y="646"/>
                      </a:cubicBezTo>
                      <a:cubicBezTo>
                        <a:pt x="1963" y="183"/>
                        <a:pt x="3021" y="183"/>
                        <a:pt x="3021" y="183"/>
                      </a:cubicBezTo>
                      <a:cubicBezTo>
                        <a:pt x="2494" y="51"/>
                        <a:pt x="2047" y="1"/>
                        <a:pt x="1672" y="1"/>
                      </a:cubicBezTo>
                      <a:close/>
                    </a:path>
                  </a:pathLst>
                </a:custGeom>
                <a:solidFill>
                  <a:srgbClr val="78D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8"/>
                <p:cNvSpPr/>
                <p:nvPr/>
              </p:nvSpPr>
              <p:spPr>
                <a:xfrm>
                  <a:off x="5031523" y="2595543"/>
                  <a:ext cx="43586" cy="36873"/>
                </a:xfrm>
                <a:custGeom>
                  <a:rect b="b" l="l" r="r" t="t"/>
                  <a:pathLst>
                    <a:path extrusionOk="0" h="357" w="422">
                      <a:moveTo>
                        <a:pt x="242" y="0"/>
                      </a:moveTo>
                      <a:cubicBezTo>
                        <a:pt x="83" y="0"/>
                        <a:pt x="0" y="194"/>
                        <a:pt x="118" y="304"/>
                      </a:cubicBezTo>
                      <a:cubicBezTo>
                        <a:pt x="154" y="340"/>
                        <a:pt x="199" y="356"/>
                        <a:pt x="243" y="356"/>
                      </a:cubicBezTo>
                      <a:cubicBezTo>
                        <a:pt x="334" y="356"/>
                        <a:pt x="422" y="287"/>
                        <a:pt x="422" y="180"/>
                      </a:cubicBezTo>
                      <a:cubicBezTo>
                        <a:pt x="422" y="76"/>
                        <a:pt x="346" y="0"/>
                        <a:pt x="242"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8"/>
                <p:cNvSpPr/>
                <p:nvPr/>
              </p:nvSpPr>
              <p:spPr>
                <a:xfrm>
                  <a:off x="5056518" y="2600500"/>
                  <a:ext cx="16526" cy="14253"/>
                </a:xfrm>
                <a:custGeom>
                  <a:rect b="b" l="l" r="r" t="t"/>
                  <a:pathLst>
                    <a:path extrusionOk="0" h="138" w="160">
                      <a:moveTo>
                        <a:pt x="90" y="0"/>
                      </a:moveTo>
                      <a:cubicBezTo>
                        <a:pt x="28" y="0"/>
                        <a:pt x="0" y="77"/>
                        <a:pt x="42" y="118"/>
                      </a:cubicBezTo>
                      <a:cubicBezTo>
                        <a:pt x="55" y="132"/>
                        <a:pt x="72" y="138"/>
                        <a:pt x="90" y="138"/>
                      </a:cubicBezTo>
                      <a:cubicBezTo>
                        <a:pt x="125" y="138"/>
                        <a:pt x="159" y="111"/>
                        <a:pt x="159" y="70"/>
                      </a:cubicBezTo>
                      <a:cubicBezTo>
                        <a:pt x="159" y="28"/>
                        <a:pt x="132" y="0"/>
                        <a:pt x="90" y="0"/>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8"/>
                <p:cNvSpPr/>
                <p:nvPr/>
              </p:nvSpPr>
              <p:spPr>
                <a:xfrm>
                  <a:off x="4935159" y="2471291"/>
                  <a:ext cx="1198106" cy="178580"/>
                </a:xfrm>
                <a:custGeom>
                  <a:rect b="b" l="l" r="r" t="t"/>
                  <a:pathLst>
                    <a:path extrusionOk="0" h="1729" w="11600">
                      <a:moveTo>
                        <a:pt x="11599" y="1728"/>
                      </a:moveTo>
                      <a:lnTo>
                        <a:pt x="11447" y="1722"/>
                      </a:lnTo>
                      <a:cubicBezTo>
                        <a:pt x="10770" y="1680"/>
                        <a:pt x="7977" y="1487"/>
                        <a:pt x="5184" y="802"/>
                      </a:cubicBezTo>
                      <a:cubicBezTo>
                        <a:pt x="4210" y="553"/>
                        <a:pt x="3194" y="505"/>
                        <a:pt x="2191" y="657"/>
                      </a:cubicBezTo>
                      <a:cubicBezTo>
                        <a:pt x="830" y="885"/>
                        <a:pt x="35" y="1452"/>
                        <a:pt x="0" y="1480"/>
                      </a:cubicBezTo>
                      <a:cubicBezTo>
                        <a:pt x="7" y="1473"/>
                        <a:pt x="35" y="1438"/>
                        <a:pt x="90" y="1390"/>
                      </a:cubicBezTo>
                      <a:cubicBezTo>
                        <a:pt x="242" y="1258"/>
                        <a:pt x="408" y="1141"/>
                        <a:pt x="574" y="1030"/>
                      </a:cubicBezTo>
                      <a:cubicBezTo>
                        <a:pt x="961" y="768"/>
                        <a:pt x="1376" y="560"/>
                        <a:pt x="1811" y="394"/>
                      </a:cubicBezTo>
                      <a:cubicBezTo>
                        <a:pt x="2537" y="118"/>
                        <a:pt x="3318" y="0"/>
                        <a:pt x="4099" y="56"/>
                      </a:cubicBezTo>
                      <a:cubicBezTo>
                        <a:pt x="6242" y="215"/>
                        <a:pt x="11115" y="1590"/>
                        <a:pt x="11564" y="1715"/>
                      </a:cubicBezTo>
                      <a:lnTo>
                        <a:pt x="11564" y="1715"/>
                      </a:lnTo>
                      <a:close/>
                    </a:path>
                  </a:pathLst>
                </a:custGeom>
                <a:solidFill>
                  <a:srgbClr val="DEE4EE">
                    <a:alpha val="48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55" name="Google Shape;1155;p18"/>
            <p:cNvSpPr txBox="1"/>
            <p:nvPr/>
          </p:nvSpPr>
          <p:spPr>
            <a:xfrm>
              <a:off x="1267348" y="3622475"/>
              <a:ext cx="1439400" cy="1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Alentejo</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156" name="Google Shape;1156;p18"/>
            <p:cNvSpPr txBox="1"/>
            <p:nvPr/>
          </p:nvSpPr>
          <p:spPr>
            <a:xfrm>
              <a:off x="1267348" y="3807269"/>
              <a:ext cx="1439400" cy="8826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2"/>
                </a:buClr>
                <a:buSzPts val="1100"/>
                <a:buFont typeface="Arial"/>
                <a:buNone/>
              </a:pPr>
              <a:r>
                <a:rPr lang="en" sz="1100">
                  <a:solidFill>
                    <a:srgbClr val="202124"/>
                  </a:solidFill>
                  <a:highlight>
                    <a:srgbClr val="F8F9FA"/>
                  </a:highlight>
                </a:rPr>
                <a:t>In the alentejo people eat large amounts of fish.</a:t>
              </a:r>
              <a:endParaRPr sz="1100">
                <a:solidFill>
                  <a:srgbClr val="202124"/>
                </a:solidFill>
                <a:highlight>
                  <a:srgbClr val="F8F9FA"/>
                </a:highlight>
              </a:endParaRPr>
            </a:p>
            <a:p>
              <a:pPr indent="0" lvl="0" marL="0" rtl="0" algn="l">
                <a:spcBef>
                  <a:spcPts val="0"/>
                </a:spcBef>
                <a:spcAft>
                  <a:spcPts val="0"/>
                </a:spcAft>
                <a:buNone/>
              </a:pPr>
              <a:r>
                <a:t/>
              </a:r>
              <a:endParaRPr sz="1200">
                <a:latin typeface="Roboto"/>
                <a:ea typeface="Roboto"/>
                <a:cs typeface="Roboto"/>
                <a:sym typeface="Roboto"/>
              </a:endParaRPr>
            </a:p>
          </p:txBody>
        </p:sp>
      </p:grpSp>
      <p:grpSp>
        <p:nvGrpSpPr>
          <p:cNvPr id="1157" name="Google Shape;1157;p18"/>
          <p:cNvGrpSpPr/>
          <p:nvPr/>
        </p:nvGrpSpPr>
        <p:grpSpPr>
          <a:xfrm>
            <a:off x="5700468" y="3317947"/>
            <a:ext cx="487712" cy="384427"/>
            <a:chOff x="1627055" y="3008497"/>
            <a:chExt cx="487712" cy="384427"/>
          </a:xfrm>
        </p:grpSpPr>
        <p:sp>
          <p:nvSpPr>
            <p:cNvPr id="1158" name="Google Shape;1158;p18"/>
            <p:cNvSpPr/>
            <p:nvPr/>
          </p:nvSpPr>
          <p:spPr>
            <a:xfrm>
              <a:off x="1647712" y="3029463"/>
              <a:ext cx="467055" cy="363460"/>
            </a:xfrm>
            <a:custGeom>
              <a:rect b="b" l="l" r="r" t="t"/>
              <a:pathLst>
                <a:path extrusionOk="0" h="3519" w="4522">
                  <a:moveTo>
                    <a:pt x="2724" y="1466"/>
                  </a:moveTo>
                  <a:lnTo>
                    <a:pt x="2724" y="1466"/>
                  </a:lnTo>
                  <a:cubicBezTo>
                    <a:pt x="2717" y="1473"/>
                    <a:pt x="2717" y="1487"/>
                    <a:pt x="2710" y="1494"/>
                  </a:cubicBezTo>
                  <a:cubicBezTo>
                    <a:pt x="2710" y="1487"/>
                    <a:pt x="2717" y="1473"/>
                    <a:pt x="2724" y="1466"/>
                  </a:cubicBezTo>
                  <a:close/>
                  <a:moveTo>
                    <a:pt x="4500" y="1798"/>
                  </a:moveTo>
                  <a:lnTo>
                    <a:pt x="4459" y="1812"/>
                  </a:lnTo>
                  <a:lnTo>
                    <a:pt x="4500" y="1805"/>
                  </a:lnTo>
                  <a:lnTo>
                    <a:pt x="4506" y="1802"/>
                  </a:lnTo>
                  <a:lnTo>
                    <a:pt x="4506" y="1802"/>
                  </a:lnTo>
                  <a:lnTo>
                    <a:pt x="4500" y="1798"/>
                  </a:lnTo>
                  <a:close/>
                  <a:moveTo>
                    <a:pt x="4514" y="1798"/>
                  </a:moveTo>
                  <a:lnTo>
                    <a:pt x="4506" y="1802"/>
                  </a:lnTo>
                  <a:lnTo>
                    <a:pt x="4506" y="1802"/>
                  </a:lnTo>
                  <a:lnTo>
                    <a:pt x="4521" y="1812"/>
                  </a:lnTo>
                  <a:cubicBezTo>
                    <a:pt x="4521" y="1805"/>
                    <a:pt x="4521" y="1805"/>
                    <a:pt x="4521" y="1805"/>
                  </a:cubicBezTo>
                  <a:cubicBezTo>
                    <a:pt x="4521" y="1805"/>
                    <a:pt x="4521" y="1798"/>
                    <a:pt x="4514" y="1798"/>
                  </a:cubicBezTo>
                  <a:close/>
                  <a:moveTo>
                    <a:pt x="2454" y="2164"/>
                  </a:moveTo>
                  <a:lnTo>
                    <a:pt x="2468" y="2185"/>
                  </a:lnTo>
                  <a:cubicBezTo>
                    <a:pt x="2392" y="2213"/>
                    <a:pt x="2282" y="2289"/>
                    <a:pt x="2275" y="2365"/>
                  </a:cubicBezTo>
                  <a:cubicBezTo>
                    <a:pt x="2226" y="2413"/>
                    <a:pt x="2185" y="2468"/>
                    <a:pt x="2150" y="2538"/>
                  </a:cubicBezTo>
                  <a:cubicBezTo>
                    <a:pt x="2143" y="2531"/>
                    <a:pt x="2129" y="2531"/>
                    <a:pt x="2116" y="2531"/>
                  </a:cubicBezTo>
                  <a:cubicBezTo>
                    <a:pt x="2102" y="2531"/>
                    <a:pt x="2116" y="2544"/>
                    <a:pt x="2143" y="2572"/>
                  </a:cubicBezTo>
                  <a:cubicBezTo>
                    <a:pt x="2136" y="2593"/>
                    <a:pt x="2143" y="2614"/>
                    <a:pt x="2150" y="2634"/>
                  </a:cubicBezTo>
                  <a:cubicBezTo>
                    <a:pt x="2123" y="2690"/>
                    <a:pt x="2109" y="2883"/>
                    <a:pt x="2212" y="2959"/>
                  </a:cubicBezTo>
                  <a:cubicBezTo>
                    <a:pt x="2215" y="2961"/>
                    <a:pt x="2217" y="2962"/>
                    <a:pt x="2218" y="2962"/>
                  </a:cubicBezTo>
                  <a:cubicBezTo>
                    <a:pt x="2228" y="2962"/>
                    <a:pt x="2212" y="2920"/>
                    <a:pt x="2206" y="2842"/>
                  </a:cubicBezTo>
                  <a:cubicBezTo>
                    <a:pt x="2199" y="2752"/>
                    <a:pt x="2226" y="2752"/>
                    <a:pt x="2226" y="2683"/>
                  </a:cubicBezTo>
                  <a:cubicBezTo>
                    <a:pt x="2226" y="2676"/>
                    <a:pt x="2226" y="2676"/>
                    <a:pt x="2226" y="2669"/>
                  </a:cubicBezTo>
                  <a:cubicBezTo>
                    <a:pt x="2233" y="2703"/>
                    <a:pt x="2254" y="2731"/>
                    <a:pt x="2268" y="2759"/>
                  </a:cubicBezTo>
                  <a:lnTo>
                    <a:pt x="2282" y="2779"/>
                  </a:lnTo>
                  <a:cubicBezTo>
                    <a:pt x="2282" y="2786"/>
                    <a:pt x="2282" y="2800"/>
                    <a:pt x="2282" y="2814"/>
                  </a:cubicBezTo>
                  <a:cubicBezTo>
                    <a:pt x="2288" y="2897"/>
                    <a:pt x="2330" y="2945"/>
                    <a:pt x="2337" y="3008"/>
                  </a:cubicBezTo>
                  <a:cubicBezTo>
                    <a:pt x="2306" y="3004"/>
                    <a:pt x="2276" y="3002"/>
                    <a:pt x="2247" y="3002"/>
                  </a:cubicBezTo>
                  <a:cubicBezTo>
                    <a:pt x="2218" y="3002"/>
                    <a:pt x="2188" y="3004"/>
                    <a:pt x="2157" y="3008"/>
                  </a:cubicBezTo>
                  <a:cubicBezTo>
                    <a:pt x="2143" y="2932"/>
                    <a:pt x="2102" y="2800"/>
                    <a:pt x="2026" y="2786"/>
                  </a:cubicBezTo>
                  <a:lnTo>
                    <a:pt x="2026" y="2779"/>
                  </a:lnTo>
                  <a:cubicBezTo>
                    <a:pt x="2005" y="2745"/>
                    <a:pt x="1971" y="2717"/>
                    <a:pt x="1936" y="2697"/>
                  </a:cubicBezTo>
                  <a:cubicBezTo>
                    <a:pt x="1936" y="2676"/>
                    <a:pt x="1943" y="2662"/>
                    <a:pt x="1950" y="2641"/>
                  </a:cubicBezTo>
                  <a:cubicBezTo>
                    <a:pt x="1964" y="2551"/>
                    <a:pt x="1998" y="2558"/>
                    <a:pt x="2019" y="2489"/>
                  </a:cubicBezTo>
                  <a:cubicBezTo>
                    <a:pt x="2019" y="2482"/>
                    <a:pt x="2019" y="2475"/>
                    <a:pt x="2019" y="2475"/>
                  </a:cubicBezTo>
                  <a:cubicBezTo>
                    <a:pt x="2026" y="2468"/>
                    <a:pt x="2040" y="2461"/>
                    <a:pt x="2047" y="2455"/>
                  </a:cubicBezTo>
                  <a:cubicBezTo>
                    <a:pt x="2116" y="2392"/>
                    <a:pt x="2136" y="2330"/>
                    <a:pt x="2192" y="2282"/>
                  </a:cubicBezTo>
                  <a:lnTo>
                    <a:pt x="2199" y="2275"/>
                  </a:lnTo>
                  <a:cubicBezTo>
                    <a:pt x="2212" y="2275"/>
                    <a:pt x="2219" y="2268"/>
                    <a:pt x="2233" y="2268"/>
                  </a:cubicBezTo>
                  <a:cubicBezTo>
                    <a:pt x="2323" y="2247"/>
                    <a:pt x="2365" y="2192"/>
                    <a:pt x="2434" y="2178"/>
                  </a:cubicBezTo>
                  <a:cubicBezTo>
                    <a:pt x="2441" y="2171"/>
                    <a:pt x="2447" y="2171"/>
                    <a:pt x="2454" y="2164"/>
                  </a:cubicBezTo>
                  <a:close/>
                  <a:moveTo>
                    <a:pt x="2544" y="2254"/>
                  </a:moveTo>
                  <a:cubicBezTo>
                    <a:pt x="2669" y="2372"/>
                    <a:pt x="2814" y="2468"/>
                    <a:pt x="2973" y="2538"/>
                  </a:cubicBezTo>
                  <a:cubicBezTo>
                    <a:pt x="2945" y="2620"/>
                    <a:pt x="2931" y="2697"/>
                    <a:pt x="2931" y="2779"/>
                  </a:cubicBezTo>
                  <a:cubicBezTo>
                    <a:pt x="2745" y="2814"/>
                    <a:pt x="2572" y="2897"/>
                    <a:pt x="2434" y="3021"/>
                  </a:cubicBezTo>
                  <a:lnTo>
                    <a:pt x="2427" y="3021"/>
                  </a:lnTo>
                  <a:cubicBezTo>
                    <a:pt x="2441" y="2932"/>
                    <a:pt x="2427" y="2793"/>
                    <a:pt x="2365" y="2759"/>
                  </a:cubicBezTo>
                  <a:cubicBezTo>
                    <a:pt x="2344" y="2703"/>
                    <a:pt x="2309" y="2648"/>
                    <a:pt x="2268" y="2607"/>
                  </a:cubicBezTo>
                  <a:cubicBezTo>
                    <a:pt x="2282" y="2551"/>
                    <a:pt x="2309" y="2489"/>
                    <a:pt x="2337" y="2434"/>
                  </a:cubicBezTo>
                  <a:cubicBezTo>
                    <a:pt x="2337" y="2427"/>
                    <a:pt x="2337" y="2427"/>
                    <a:pt x="2344" y="2420"/>
                  </a:cubicBezTo>
                  <a:cubicBezTo>
                    <a:pt x="2351" y="2420"/>
                    <a:pt x="2365" y="2413"/>
                    <a:pt x="2371" y="2406"/>
                  </a:cubicBezTo>
                  <a:cubicBezTo>
                    <a:pt x="2447" y="2358"/>
                    <a:pt x="2468" y="2296"/>
                    <a:pt x="2530" y="2261"/>
                  </a:cubicBezTo>
                  <a:lnTo>
                    <a:pt x="2544" y="2254"/>
                  </a:lnTo>
                  <a:close/>
                  <a:moveTo>
                    <a:pt x="1660" y="0"/>
                  </a:moveTo>
                  <a:cubicBezTo>
                    <a:pt x="1621" y="0"/>
                    <a:pt x="1582" y="2"/>
                    <a:pt x="1542" y="8"/>
                  </a:cubicBezTo>
                  <a:cubicBezTo>
                    <a:pt x="1480" y="15"/>
                    <a:pt x="1418" y="28"/>
                    <a:pt x="1355" y="56"/>
                  </a:cubicBezTo>
                  <a:cubicBezTo>
                    <a:pt x="1341" y="56"/>
                    <a:pt x="1328" y="63"/>
                    <a:pt x="1314" y="70"/>
                  </a:cubicBezTo>
                  <a:lnTo>
                    <a:pt x="1293" y="84"/>
                  </a:lnTo>
                  <a:lnTo>
                    <a:pt x="1272" y="97"/>
                  </a:lnTo>
                  <a:lnTo>
                    <a:pt x="1265" y="104"/>
                  </a:lnTo>
                  <a:lnTo>
                    <a:pt x="1252" y="104"/>
                  </a:lnTo>
                  <a:lnTo>
                    <a:pt x="1238" y="118"/>
                  </a:lnTo>
                  <a:cubicBezTo>
                    <a:pt x="1224" y="132"/>
                    <a:pt x="1210" y="139"/>
                    <a:pt x="1196" y="153"/>
                  </a:cubicBezTo>
                  <a:cubicBezTo>
                    <a:pt x="1176" y="173"/>
                    <a:pt x="1155" y="201"/>
                    <a:pt x="1148" y="229"/>
                  </a:cubicBezTo>
                  <a:cubicBezTo>
                    <a:pt x="1141" y="243"/>
                    <a:pt x="1134" y="256"/>
                    <a:pt x="1127" y="270"/>
                  </a:cubicBezTo>
                  <a:cubicBezTo>
                    <a:pt x="1127" y="284"/>
                    <a:pt x="1120" y="298"/>
                    <a:pt x="1120" y="319"/>
                  </a:cubicBezTo>
                  <a:cubicBezTo>
                    <a:pt x="1120" y="332"/>
                    <a:pt x="1120" y="346"/>
                    <a:pt x="1120" y="360"/>
                  </a:cubicBezTo>
                  <a:cubicBezTo>
                    <a:pt x="1120" y="374"/>
                    <a:pt x="1120" y="388"/>
                    <a:pt x="1127" y="402"/>
                  </a:cubicBezTo>
                  <a:cubicBezTo>
                    <a:pt x="1127" y="429"/>
                    <a:pt x="1134" y="450"/>
                    <a:pt x="1148" y="478"/>
                  </a:cubicBezTo>
                  <a:lnTo>
                    <a:pt x="643" y="187"/>
                  </a:lnTo>
                  <a:lnTo>
                    <a:pt x="947" y="491"/>
                  </a:lnTo>
                  <a:lnTo>
                    <a:pt x="761" y="457"/>
                  </a:lnTo>
                  <a:lnTo>
                    <a:pt x="761" y="457"/>
                  </a:lnTo>
                  <a:cubicBezTo>
                    <a:pt x="761" y="457"/>
                    <a:pt x="1341" y="1342"/>
                    <a:pt x="1542" y="1563"/>
                  </a:cubicBezTo>
                  <a:cubicBezTo>
                    <a:pt x="1563" y="1577"/>
                    <a:pt x="1577" y="1597"/>
                    <a:pt x="1597" y="1611"/>
                  </a:cubicBezTo>
                  <a:cubicBezTo>
                    <a:pt x="1786" y="1800"/>
                    <a:pt x="1974" y="1873"/>
                    <a:pt x="2142" y="1873"/>
                  </a:cubicBezTo>
                  <a:cubicBezTo>
                    <a:pt x="2183" y="1873"/>
                    <a:pt x="2223" y="1868"/>
                    <a:pt x="2261" y="1860"/>
                  </a:cubicBezTo>
                  <a:cubicBezTo>
                    <a:pt x="2268" y="1881"/>
                    <a:pt x="2275" y="1895"/>
                    <a:pt x="2282" y="1915"/>
                  </a:cubicBezTo>
                  <a:cubicBezTo>
                    <a:pt x="2266" y="1914"/>
                    <a:pt x="2249" y="1913"/>
                    <a:pt x="2232" y="1913"/>
                  </a:cubicBezTo>
                  <a:cubicBezTo>
                    <a:pt x="2168" y="1913"/>
                    <a:pt x="2102" y="1925"/>
                    <a:pt x="2074" y="1964"/>
                  </a:cubicBezTo>
                  <a:cubicBezTo>
                    <a:pt x="1998" y="1971"/>
                    <a:pt x="1825" y="2033"/>
                    <a:pt x="1812" y="2123"/>
                  </a:cubicBezTo>
                  <a:cubicBezTo>
                    <a:pt x="1763" y="2150"/>
                    <a:pt x="1639" y="2303"/>
                    <a:pt x="1687" y="2420"/>
                  </a:cubicBezTo>
                  <a:cubicBezTo>
                    <a:pt x="1688" y="2425"/>
                    <a:pt x="1690" y="2428"/>
                    <a:pt x="1692" y="2428"/>
                  </a:cubicBezTo>
                  <a:cubicBezTo>
                    <a:pt x="1700" y="2428"/>
                    <a:pt x="1716" y="2385"/>
                    <a:pt x="1749" y="2323"/>
                  </a:cubicBezTo>
                  <a:cubicBezTo>
                    <a:pt x="1791" y="2247"/>
                    <a:pt x="1818" y="2261"/>
                    <a:pt x="1853" y="2199"/>
                  </a:cubicBezTo>
                  <a:cubicBezTo>
                    <a:pt x="1853" y="2192"/>
                    <a:pt x="1860" y="2185"/>
                    <a:pt x="1860" y="2185"/>
                  </a:cubicBezTo>
                  <a:cubicBezTo>
                    <a:pt x="1874" y="2178"/>
                    <a:pt x="1888" y="2178"/>
                    <a:pt x="1901" y="2171"/>
                  </a:cubicBezTo>
                  <a:cubicBezTo>
                    <a:pt x="1977" y="2137"/>
                    <a:pt x="2012" y="2074"/>
                    <a:pt x="2081" y="2047"/>
                  </a:cubicBezTo>
                  <a:lnTo>
                    <a:pt x="2095" y="2040"/>
                  </a:lnTo>
                  <a:cubicBezTo>
                    <a:pt x="2109" y="2047"/>
                    <a:pt x="2116" y="2047"/>
                    <a:pt x="2129" y="2047"/>
                  </a:cubicBezTo>
                  <a:cubicBezTo>
                    <a:pt x="2206" y="2047"/>
                    <a:pt x="2259" y="2011"/>
                    <a:pt x="2327" y="2011"/>
                  </a:cubicBezTo>
                  <a:cubicBezTo>
                    <a:pt x="2332" y="2011"/>
                    <a:pt x="2338" y="2012"/>
                    <a:pt x="2344" y="2012"/>
                  </a:cubicBezTo>
                  <a:cubicBezTo>
                    <a:pt x="2358" y="2040"/>
                    <a:pt x="2378" y="2067"/>
                    <a:pt x="2399" y="2095"/>
                  </a:cubicBezTo>
                  <a:cubicBezTo>
                    <a:pt x="2309" y="2102"/>
                    <a:pt x="2185" y="2137"/>
                    <a:pt x="2164" y="2206"/>
                  </a:cubicBezTo>
                  <a:cubicBezTo>
                    <a:pt x="2088" y="2233"/>
                    <a:pt x="1943" y="2344"/>
                    <a:pt x="1957" y="2427"/>
                  </a:cubicBezTo>
                  <a:cubicBezTo>
                    <a:pt x="1901" y="2496"/>
                    <a:pt x="1881" y="2579"/>
                    <a:pt x="1888" y="2669"/>
                  </a:cubicBezTo>
                  <a:cubicBezTo>
                    <a:pt x="1854" y="2645"/>
                    <a:pt x="1818" y="2635"/>
                    <a:pt x="1781" y="2635"/>
                  </a:cubicBezTo>
                  <a:cubicBezTo>
                    <a:pt x="1764" y="2635"/>
                    <a:pt x="1746" y="2637"/>
                    <a:pt x="1729" y="2641"/>
                  </a:cubicBezTo>
                  <a:cubicBezTo>
                    <a:pt x="1708" y="2648"/>
                    <a:pt x="1749" y="2662"/>
                    <a:pt x="1825" y="2710"/>
                  </a:cubicBezTo>
                  <a:cubicBezTo>
                    <a:pt x="1901" y="2752"/>
                    <a:pt x="1881" y="2779"/>
                    <a:pt x="1936" y="2821"/>
                  </a:cubicBezTo>
                  <a:lnTo>
                    <a:pt x="1957" y="2828"/>
                  </a:lnTo>
                  <a:cubicBezTo>
                    <a:pt x="1957" y="2842"/>
                    <a:pt x="1957" y="2855"/>
                    <a:pt x="1964" y="2869"/>
                  </a:cubicBezTo>
                  <a:cubicBezTo>
                    <a:pt x="1991" y="2925"/>
                    <a:pt x="2026" y="2973"/>
                    <a:pt x="2060" y="3028"/>
                  </a:cubicBezTo>
                  <a:cubicBezTo>
                    <a:pt x="2019" y="3035"/>
                    <a:pt x="1977" y="3042"/>
                    <a:pt x="1943" y="3049"/>
                  </a:cubicBezTo>
                  <a:cubicBezTo>
                    <a:pt x="1894" y="2980"/>
                    <a:pt x="1818" y="2897"/>
                    <a:pt x="1756" y="2897"/>
                  </a:cubicBezTo>
                  <a:cubicBezTo>
                    <a:pt x="1727" y="2868"/>
                    <a:pt x="1628" y="2821"/>
                    <a:pt x="1536" y="2821"/>
                  </a:cubicBezTo>
                  <a:cubicBezTo>
                    <a:pt x="1498" y="2821"/>
                    <a:pt x="1461" y="2829"/>
                    <a:pt x="1431" y="2849"/>
                  </a:cubicBezTo>
                  <a:cubicBezTo>
                    <a:pt x="1411" y="2862"/>
                    <a:pt x="1459" y="2862"/>
                    <a:pt x="1542" y="2883"/>
                  </a:cubicBezTo>
                  <a:cubicBezTo>
                    <a:pt x="1625" y="2904"/>
                    <a:pt x="1618" y="2938"/>
                    <a:pt x="1687" y="2959"/>
                  </a:cubicBezTo>
                  <a:lnTo>
                    <a:pt x="1708" y="2959"/>
                  </a:lnTo>
                  <a:cubicBezTo>
                    <a:pt x="1708" y="2973"/>
                    <a:pt x="1715" y="2987"/>
                    <a:pt x="1729" y="2994"/>
                  </a:cubicBezTo>
                  <a:cubicBezTo>
                    <a:pt x="1756" y="3028"/>
                    <a:pt x="1798" y="3063"/>
                    <a:pt x="1839" y="3091"/>
                  </a:cubicBezTo>
                  <a:lnTo>
                    <a:pt x="1825" y="3097"/>
                  </a:lnTo>
                  <a:cubicBezTo>
                    <a:pt x="1703" y="3051"/>
                    <a:pt x="1575" y="3028"/>
                    <a:pt x="1449" y="3028"/>
                  </a:cubicBezTo>
                  <a:cubicBezTo>
                    <a:pt x="1368" y="3028"/>
                    <a:pt x="1288" y="3037"/>
                    <a:pt x="1210" y="3056"/>
                  </a:cubicBezTo>
                  <a:cubicBezTo>
                    <a:pt x="1106" y="2890"/>
                    <a:pt x="865" y="2524"/>
                    <a:pt x="782" y="2496"/>
                  </a:cubicBezTo>
                  <a:cubicBezTo>
                    <a:pt x="773" y="2493"/>
                    <a:pt x="765" y="2492"/>
                    <a:pt x="757" y="2492"/>
                  </a:cubicBezTo>
                  <a:cubicBezTo>
                    <a:pt x="660" y="2492"/>
                    <a:pt x="595" y="2669"/>
                    <a:pt x="595" y="2669"/>
                  </a:cubicBezTo>
                  <a:cubicBezTo>
                    <a:pt x="547" y="2627"/>
                    <a:pt x="498" y="2600"/>
                    <a:pt x="450" y="2572"/>
                  </a:cubicBezTo>
                  <a:cubicBezTo>
                    <a:pt x="442" y="2570"/>
                    <a:pt x="434" y="2568"/>
                    <a:pt x="427" y="2568"/>
                  </a:cubicBezTo>
                  <a:cubicBezTo>
                    <a:pt x="354" y="2568"/>
                    <a:pt x="324" y="2691"/>
                    <a:pt x="312" y="2779"/>
                  </a:cubicBezTo>
                  <a:cubicBezTo>
                    <a:pt x="258" y="2766"/>
                    <a:pt x="214" y="2761"/>
                    <a:pt x="177" y="2761"/>
                  </a:cubicBezTo>
                  <a:cubicBezTo>
                    <a:pt x="23" y="2761"/>
                    <a:pt x="0" y="2855"/>
                    <a:pt x="0" y="2855"/>
                  </a:cubicBezTo>
                  <a:lnTo>
                    <a:pt x="858" y="3201"/>
                  </a:lnTo>
                  <a:cubicBezTo>
                    <a:pt x="1079" y="3277"/>
                    <a:pt x="1300" y="3339"/>
                    <a:pt x="1528" y="3388"/>
                  </a:cubicBezTo>
                  <a:cubicBezTo>
                    <a:pt x="1770" y="3443"/>
                    <a:pt x="2019" y="3478"/>
                    <a:pt x="2275" y="3505"/>
                  </a:cubicBezTo>
                  <a:cubicBezTo>
                    <a:pt x="2362" y="3514"/>
                    <a:pt x="2451" y="3518"/>
                    <a:pt x="2541" y="3518"/>
                  </a:cubicBezTo>
                  <a:cubicBezTo>
                    <a:pt x="2741" y="3518"/>
                    <a:pt x="2943" y="3496"/>
                    <a:pt x="3139" y="3443"/>
                  </a:cubicBezTo>
                  <a:cubicBezTo>
                    <a:pt x="3325" y="3402"/>
                    <a:pt x="3484" y="3284"/>
                    <a:pt x="3595" y="3125"/>
                  </a:cubicBezTo>
                  <a:cubicBezTo>
                    <a:pt x="3664" y="3014"/>
                    <a:pt x="3712" y="2883"/>
                    <a:pt x="3733" y="2752"/>
                  </a:cubicBezTo>
                  <a:cubicBezTo>
                    <a:pt x="3816" y="2095"/>
                    <a:pt x="3063" y="1591"/>
                    <a:pt x="2731" y="1397"/>
                  </a:cubicBezTo>
                  <a:lnTo>
                    <a:pt x="2579" y="1300"/>
                  </a:lnTo>
                  <a:lnTo>
                    <a:pt x="1943" y="934"/>
                  </a:lnTo>
                  <a:cubicBezTo>
                    <a:pt x="1943" y="927"/>
                    <a:pt x="1943" y="920"/>
                    <a:pt x="1943" y="913"/>
                  </a:cubicBezTo>
                  <a:cubicBezTo>
                    <a:pt x="1950" y="844"/>
                    <a:pt x="1894" y="789"/>
                    <a:pt x="1825" y="789"/>
                  </a:cubicBezTo>
                  <a:cubicBezTo>
                    <a:pt x="1798" y="789"/>
                    <a:pt x="1770" y="803"/>
                    <a:pt x="1742" y="816"/>
                  </a:cubicBezTo>
                  <a:lnTo>
                    <a:pt x="1335" y="581"/>
                  </a:lnTo>
                  <a:lnTo>
                    <a:pt x="1335" y="568"/>
                  </a:lnTo>
                  <a:cubicBezTo>
                    <a:pt x="1335" y="554"/>
                    <a:pt x="1335" y="547"/>
                    <a:pt x="1335" y="540"/>
                  </a:cubicBezTo>
                  <a:cubicBezTo>
                    <a:pt x="1335" y="533"/>
                    <a:pt x="1335" y="526"/>
                    <a:pt x="1335" y="519"/>
                  </a:cubicBezTo>
                  <a:cubicBezTo>
                    <a:pt x="1341" y="505"/>
                    <a:pt x="1341" y="498"/>
                    <a:pt x="1348" y="491"/>
                  </a:cubicBezTo>
                  <a:cubicBezTo>
                    <a:pt x="1355" y="478"/>
                    <a:pt x="1362" y="457"/>
                    <a:pt x="1376" y="450"/>
                  </a:cubicBezTo>
                  <a:lnTo>
                    <a:pt x="1397" y="429"/>
                  </a:lnTo>
                  <a:lnTo>
                    <a:pt x="1411" y="415"/>
                  </a:lnTo>
                  <a:lnTo>
                    <a:pt x="1418" y="415"/>
                  </a:lnTo>
                  <a:lnTo>
                    <a:pt x="1424" y="409"/>
                  </a:lnTo>
                  <a:lnTo>
                    <a:pt x="1438" y="402"/>
                  </a:lnTo>
                  <a:lnTo>
                    <a:pt x="1452" y="395"/>
                  </a:lnTo>
                  <a:lnTo>
                    <a:pt x="1480" y="381"/>
                  </a:lnTo>
                  <a:cubicBezTo>
                    <a:pt x="1528" y="360"/>
                    <a:pt x="1570" y="346"/>
                    <a:pt x="1618" y="339"/>
                  </a:cubicBezTo>
                  <a:cubicBezTo>
                    <a:pt x="1642" y="336"/>
                    <a:pt x="1668" y="334"/>
                    <a:pt x="1694" y="334"/>
                  </a:cubicBezTo>
                  <a:cubicBezTo>
                    <a:pt x="1720" y="334"/>
                    <a:pt x="1746" y="336"/>
                    <a:pt x="1770" y="339"/>
                  </a:cubicBezTo>
                  <a:cubicBezTo>
                    <a:pt x="1798" y="339"/>
                    <a:pt x="1825" y="339"/>
                    <a:pt x="1846" y="346"/>
                  </a:cubicBezTo>
                  <a:lnTo>
                    <a:pt x="1888" y="353"/>
                  </a:lnTo>
                  <a:cubicBezTo>
                    <a:pt x="1901" y="353"/>
                    <a:pt x="1915" y="360"/>
                    <a:pt x="1929" y="360"/>
                  </a:cubicBezTo>
                  <a:lnTo>
                    <a:pt x="1950" y="367"/>
                  </a:lnTo>
                  <a:lnTo>
                    <a:pt x="1971" y="367"/>
                  </a:lnTo>
                  <a:lnTo>
                    <a:pt x="2005" y="381"/>
                  </a:lnTo>
                  <a:cubicBezTo>
                    <a:pt x="2033" y="388"/>
                    <a:pt x="2060" y="402"/>
                    <a:pt x="2088" y="409"/>
                  </a:cubicBezTo>
                  <a:lnTo>
                    <a:pt x="2129" y="422"/>
                  </a:lnTo>
                  <a:lnTo>
                    <a:pt x="2164" y="443"/>
                  </a:lnTo>
                  <a:lnTo>
                    <a:pt x="2185" y="450"/>
                  </a:lnTo>
                  <a:lnTo>
                    <a:pt x="2206" y="464"/>
                  </a:lnTo>
                  <a:lnTo>
                    <a:pt x="2240" y="485"/>
                  </a:lnTo>
                  <a:cubicBezTo>
                    <a:pt x="2344" y="540"/>
                    <a:pt x="2441" y="602"/>
                    <a:pt x="2537" y="678"/>
                  </a:cubicBezTo>
                  <a:cubicBezTo>
                    <a:pt x="2627" y="747"/>
                    <a:pt x="2710" y="830"/>
                    <a:pt x="2793" y="913"/>
                  </a:cubicBezTo>
                  <a:lnTo>
                    <a:pt x="2814" y="927"/>
                  </a:lnTo>
                  <a:lnTo>
                    <a:pt x="2828" y="948"/>
                  </a:lnTo>
                  <a:lnTo>
                    <a:pt x="2855" y="975"/>
                  </a:lnTo>
                  <a:cubicBezTo>
                    <a:pt x="2862" y="989"/>
                    <a:pt x="2876" y="996"/>
                    <a:pt x="2883" y="1010"/>
                  </a:cubicBezTo>
                  <a:lnTo>
                    <a:pt x="2918" y="1038"/>
                  </a:lnTo>
                  <a:lnTo>
                    <a:pt x="2973" y="1107"/>
                  </a:lnTo>
                  <a:lnTo>
                    <a:pt x="3035" y="1162"/>
                  </a:lnTo>
                  <a:cubicBezTo>
                    <a:pt x="3173" y="1314"/>
                    <a:pt x="3325" y="1452"/>
                    <a:pt x="3484" y="1577"/>
                  </a:cubicBezTo>
                  <a:cubicBezTo>
                    <a:pt x="3553" y="1632"/>
                    <a:pt x="3623" y="1673"/>
                    <a:pt x="3692" y="1715"/>
                  </a:cubicBezTo>
                  <a:cubicBezTo>
                    <a:pt x="3747" y="1743"/>
                    <a:pt x="3809" y="1763"/>
                    <a:pt x="3871" y="1777"/>
                  </a:cubicBezTo>
                  <a:lnTo>
                    <a:pt x="3941" y="1777"/>
                  </a:lnTo>
                  <a:cubicBezTo>
                    <a:pt x="3961" y="1777"/>
                    <a:pt x="3975" y="1770"/>
                    <a:pt x="3996" y="1763"/>
                  </a:cubicBezTo>
                  <a:lnTo>
                    <a:pt x="4023" y="1756"/>
                  </a:lnTo>
                  <a:lnTo>
                    <a:pt x="4037" y="1756"/>
                  </a:lnTo>
                  <a:cubicBezTo>
                    <a:pt x="4037" y="1756"/>
                    <a:pt x="4037" y="1750"/>
                    <a:pt x="4037" y="1750"/>
                  </a:cubicBezTo>
                  <a:lnTo>
                    <a:pt x="4023" y="1750"/>
                  </a:lnTo>
                  <a:lnTo>
                    <a:pt x="3989" y="1756"/>
                  </a:lnTo>
                  <a:cubicBezTo>
                    <a:pt x="3975" y="1763"/>
                    <a:pt x="3954" y="1763"/>
                    <a:pt x="3941" y="1770"/>
                  </a:cubicBezTo>
                  <a:cubicBezTo>
                    <a:pt x="3920" y="1770"/>
                    <a:pt x="3892" y="1763"/>
                    <a:pt x="3871" y="1763"/>
                  </a:cubicBezTo>
                  <a:cubicBezTo>
                    <a:pt x="3809" y="1750"/>
                    <a:pt x="3754" y="1729"/>
                    <a:pt x="3699" y="1701"/>
                  </a:cubicBezTo>
                  <a:cubicBezTo>
                    <a:pt x="3629" y="1660"/>
                    <a:pt x="3560" y="1611"/>
                    <a:pt x="3498" y="1563"/>
                  </a:cubicBezTo>
                  <a:cubicBezTo>
                    <a:pt x="3339" y="1432"/>
                    <a:pt x="3194" y="1293"/>
                    <a:pt x="3056" y="1141"/>
                  </a:cubicBezTo>
                  <a:lnTo>
                    <a:pt x="2994" y="1079"/>
                  </a:lnTo>
                  <a:lnTo>
                    <a:pt x="2938" y="1017"/>
                  </a:lnTo>
                  <a:lnTo>
                    <a:pt x="2911" y="982"/>
                  </a:lnTo>
                  <a:lnTo>
                    <a:pt x="2883" y="955"/>
                  </a:lnTo>
                  <a:lnTo>
                    <a:pt x="2848" y="920"/>
                  </a:lnTo>
                  <a:lnTo>
                    <a:pt x="2835" y="899"/>
                  </a:lnTo>
                  <a:lnTo>
                    <a:pt x="2821" y="885"/>
                  </a:lnTo>
                  <a:cubicBezTo>
                    <a:pt x="2738" y="796"/>
                    <a:pt x="2655" y="720"/>
                    <a:pt x="2565" y="637"/>
                  </a:cubicBezTo>
                  <a:cubicBezTo>
                    <a:pt x="2468" y="561"/>
                    <a:pt x="2371" y="491"/>
                    <a:pt x="2268" y="436"/>
                  </a:cubicBezTo>
                  <a:lnTo>
                    <a:pt x="2226" y="415"/>
                  </a:lnTo>
                  <a:lnTo>
                    <a:pt x="2206" y="402"/>
                  </a:lnTo>
                  <a:lnTo>
                    <a:pt x="2185" y="395"/>
                  </a:lnTo>
                  <a:lnTo>
                    <a:pt x="2143" y="374"/>
                  </a:lnTo>
                  <a:lnTo>
                    <a:pt x="2102" y="360"/>
                  </a:lnTo>
                  <a:cubicBezTo>
                    <a:pt x="2081" y="346"/>
                    <a:pt x="2047" y="339"/>
                    <a:pt x="2026" y="326"/>
                  </a:cubicBezTo>
                  <a:lnTo>
                    <a:pt x="1977" y="312"/>
                  </a:lnTo>
                  <a:lnTo>
                    <a:pt x="1957" y="305"/>
                  </a:lnTo>
                  <a:lnTo>
                    <a:pt x="1936" y="305"/>
                  </a:lnTo>
                  <a:lnTo>
                    <a:pt x="1894" y="291"/>
                  </a:lnTo>
                  <a:lnTo>
                    <a:pt x="1853" y="284"/>
                  </a:lnTo>
                  <a:cubicBezTo>
                    <a:pt x="1825" y="284"/>
                    <a:pt x="1798" y="277"/>
                    <a:pt x="1770" y="277"/>
                  </a:cubicBezTo>
                  <a:cubicBezTo>
                    <a:pt x="1742" y="274"/>
                    <a:pt x="1715" y="272"/>
                    <a:pt x="1687" y="272"/>
                  </a:cubicBezTo>
                  <a:cubicBezTo>
                    <a:pt x="1659" y="272"/>
                    <a:pt x="1632" y="274"/>
                    <a:pt x="1604" y="277"/>
                  </a:cubicBezTo>
                  <a:cubicBezTo>
                    <a:pt x="1549" y="277"/>
                    <a:pt x="1500" y="291"/>
                    <a:pt x="1452" y="312"/>
                  </a:cubicBezTo>
                  <a:cubicBezTo>
                    <a:pt x="1438" y="319"/>
                    <a:pt x="1424" y="319"/>
                    <a:pt x="1418" y="326"/>
                  </a:cubicBezTo>
                  <a:lnTo>
                    <a:pt x="1397" y="339"/>
                  </a:lnTo>
                  <a:lnTo>
                    <a:pt x="1383" y="346"/>
                  </a:lnTo>
                  <a:lnTo>
                    <a:pt x="1376" y="353"/>
                  </a:lnTo>
                  <a:lnTo>
                    <a:pt x="1369" y="353"/>
                  </a:lnTo>
                  <a:lnTo>
                    <a:pt x="1348" y="367"/>
                  </a:lnTo>
                  <a:cubicBezTo>
                    <a:pt x="1341" y="374"/>
                    <a:pt x="1335" y="381"/>
                    <a:pt x="1321" y="395"/>
                  </a:cubicBezTo>
                  <a:cubicBezTo>
                    <a:pt x="1300" y="409"/>
                    <a:pt x="1286" y="436"/>
                    <a:pt x="1279" y="457"/>
                  </a:cubicBezTo>
                  <a:cubicBezTo>
                    <a:pt x="1272" y="471"/>
                    <a:pt x="1265" y="478"/>
                    <a:pt x="1265" y="491"/>
                  </a:cubicBezTo>
                  <a:lnTo>
                    <a:pt x="1265" y="498"/>
                  </a:lnTo>
                  <a:cubicBezTo>
                    <a:pt x="1252" y="478"/>
                    <a:pt x="1238" y="457"/>
                    <a:pt x="1224" y="429"/>
                  </a:cubicBezTo>
                  <a:cubicBezTo>
                    <a:pt x="1217" y="415"/>
                    <a:pt x="1210" y="395"/>
                    <a:pt x="1210" y="374"/>
                  </a:cubicBezTo>
                  <a:cubicBezTo>
                    <a:pt x="1210" y="367"/>
                    <a:pt x="1210" y="353"/>
                    <a:pt x="1210" y="346"/>
                  </a:cubicBezTo>
                  <a:lnTo>
                    <a:pt x="1210" y="319"/>
                  </a:lnTo>
                  <a:cubicBezTo>
                    <a:pt x="1210" y="305"/>
                    <a:pt x="1210" y="298"/>
                    <a:pt x="1210" y="284"/>
                  </a:cubicBezTo>
                  <a:cubicBezTo>
                    <a:pt x="1217" y="277"/>
                    <a:pt x="1217" y="263"/>
                    <a:pt x="1224" y="256"/>
                  </a:cubicBezTo>
                  <a:cubicBezTo>
                    <a:pt x="1231" y="236"/>
                    <a:pt x="1245" y="215"/>
                    <a:pt x="1265" y="201"/>
                  </a:cubicBezTo>
                  <a:cubicBezTo>
                    <a:pt x="1265" y="194"/>
                    <a:pt x="1279" y="187"/>
                    <a:pt x="1286" y="180"/>
                  </a:cubicBezTo>
                  <a:lnTo>
                    <a:pt x="1300" y="167"/>
                  </a:lnTo>
                  <a:lnTo>
                    <a:pt x="1307" y="160"/>
                  </a:lnTo>
                  <a:lnTo>
                    <a:pt x="1321" y="160"/>
                  </a:lnTo>
                  <a:lnTo>
                    <a:pt x="1335" y="146"/>
                  </a:lnTo>
                  <a:lnTo>
                    <a:pt x="1355" y="139"/>
                  </a:lnTo>
                  <a:lnTo>
                    <a:pt x="1390" y="118"/>
                  </a:lnTo>
                  <a:cubicBezTo>
                    <a:pt x="1445" y="97"/>
                    <a:pt x="1500" y="84"/>
                    <a:pt x="1556" y="77"/>
                  </a:cubicBezTo>
                  <a:cubicBezTo>
                    <a:pt x="1592" y="69"/>
                    <a:pt x="1629" y="65"/>
                    <a:pt x="1665" y="65"/>
                  </a:cubicBezTo>
                  <a:cubicBezTo>
                    <a:pt x="1691" y="65"/>
                    <a:pt x="1717" y="67"/>
                    <a:pt x="1742" y="70"/>
                  </a:cubicBezTo>
                  <a:cubicBezTo>
                    <a:pt x="1770" y="70"/>
                    <a:pt x="1805" y="77"/>
                    <a:pt x="1839" y="77"/>
                  </a:cubicBezTo>
                  <a:lnTo>
                    <a:pt x="1888" y="84"/>
                  </a:lnTo>
                  <a:cubicBezTo>
                    <a:pt x="1901" y="84"/>
                    <a:pt x="1915" y="91"/>
                    <a:pt x="1936" y="97"/>
                  </a:cubicBezTo>
                  <a:lnTo>
                    <a:pt x="1957" y="104"/>
                  </a:lnTo>
                  <a:lnTo>
                    <a:pt x="1984" y="111"/>
                  </a:lnTo>
                  <a:lnTo>
                    <a:pt x="2033" y="125"/>
                  </a:lnTo>
                  <a:cubicBezTo>
                    <a:pt x="2060" y="132"/>
                    <a:pt x="2095" y="146"/>
                    <a:pt x="2129" y="160"/>
                  </a:cubicBezTo>
                  <a:lnTo>
                    <a:pt x="2178" y="173"/>
                  </a:lnTo>
                  <a:lnTo>
                    <a:pt x="2226" y="201"/>
                  </a:lnTo>
                  <a:lnTo>
                    <a:pt x="2247" y="208"/>
                  </a:lnTo>
                  <a:lnTo>
                    <a:pt x="2268" y="222"/>
                  </a:lnTo>
                  <a:lnTo>
                    <a:pt x="2316" y="243"/>
                  </a:lnTo>
                  <a:cubicBezTo>
                    <a:pt x="2447" y="312"/>
                    <a:pt x="2565" y="395"/>
                    <a:pt x="2676" y="485"/>
                  </a:cubicBezTo>
                  <a:cubicBezTo>
                    <a:pt x="2786" y="574"/>
                    <a:pt x="2897" y="671"/>
                    <a:pt x="2994" y="775"/>
                  </a:cubicBezTo>
                  <a:lnTo>
                    <a:pt x="3014" y="789"/>
                  </a:lnTo>
                  <a:lnTo>
                    <a:pt x="3035" y="809"/>
                  </a:lnTo>
                  <a:lnTo>
                    <a:pt x="3070" y="851"/>
                  </a:lnTo>
                  <a:lnTo>
                    <a:pt x="3104" y="885"/>
                  </a:lnTo>
                  <a:lnTo>
                    <a:pt x="3146" y="927"/>
                  </a:lnTo>
                  <a:cubicBezTo>
                    <a:pt x="3166" y="955"/>
                    <a:pt x="3187" y="975"/>
                    <a:pt x="3215" y="1003"/>
                  </a:cubicBezTo>
                  <a:lnTo>
                    <a:pt x="3284" y="1079"/>
                  </a:lnTo>
                  <a:cubicBezTo>
                    <a:pt x="3457" y="1259"/>
                    <a:pt x="3643" y="1432"/>
                    <a:pt x="3844" y="1584"/>
                  </a:cubicBezTo>
                  <a:cubicBezTo>
                    <a:pt x="3920" y="1646"/>
                    <a:pt x="4003" y="1701"/>
                    <a:pt x="4093" y="1750"/>
                  </a:cubicBezTo>
                  <a:cubicBezTo>
                    <a:pt x="4162" y="1784"/>
                    <a:pt x="4238" y="1812"/>
                    <a:pt x="4314" y="1826"/>
                  </a:cubicBezTo>
                  <a:lnTo>
                    <a:pt x="4397" y="1826"/>
                  </a:lnTo>
                  <a:cubicBezTo>
                    <a:pt x="4397" y="1826"/>
                    <a:pt x="4397" y="1826"/>
                    <a:pt x="4397" y="1826"/>
                  </a:cubicBezTo>
                  <a:lnTo>
                    <a:pt x="4397" y="1826"/>
                  </a:lnTo>
                  <a:cubicBezTo>
                    <a:pt x="4399" y="1826"/>
                    <a:pt x="4401" y="1826"/>
                    <a:pt x="4404" y="1826"/>
                  </a:cubicBezTo>
                  <a:cubicBezTo>
                    <a:pt x="4417" y="1826"/>
                    <a:pt x="4438" y="1819"/>
                    <a:pt x="4459" y="1812"/>
                  </a:cubicBezTo>
                  <a:lnTo>
                    <a:pt x="4459" y="1812"/>
                  </a:lnTo>
                  <a:cubicBezTo>
                    <a:pt x="4438" y="1819"/>
                    <a:pt x="4417" y="1819"/>
                    <a:pt x="4397" y="1826"/>
                  </a:cubicBezTo>
                  <a:lnTo>
                    <a:pt x="4397" y="1826"/>
                  </a:lnTo>
                  <a:cubicBezTo>
                    <a:pt x="4365" y="1826"/>
                    <a:pt x="4340" y="1825"/>
                    <a:pt x="4314" y="1819"/>
                  </a:cubicBezTo>
                  <a:cubicBezTo>
                    <a:pt x="4238" y="1805"/>
                    <a:pt x="4169" y="1777"/>
                    <a:pt x="4100" y="1743"/>
                  </a:cubicBezTo>
                  <a:cubicBezTo>
                    <a:pt x="4017" y="1694"/>
                    <a:pt x="3934" y="1639"/>
                    <a:pt x="3858" y="1577"/>
                  </a:cubicBezTo>
                  <a:cubicBezTo>
                    <a:pt x="3664" y="1418"/>
                    <a:pt x="3477" y="1245"/>
                    <a:pt x="3312" y="1058"/>
                  </a:cubicBezTo>
                  <a:cubicBezTo>
                    <a:pt x="3291" y="1038"/>
                    <a:pt x="3270" y="1010"/>
                    <a:pt x="3242" y="982"/>
                  </a:cubicBezTo>
                  <a:lnTo>
                    <a:pt x="3173" y="906"/>
                  </a:lnTo>
                  <a:lnTo>
                    <a:pt x="3139" y="865"/>
                  </a:lnTo>
                  <a:lnTo>
                    <a:pt x="3104" y="830"/>
                  </a:lnTo>
                  <a:lnTo>
                    <a:pt x="3070" y="789"/>
                  </a:lnTo>
                  <a:lnTo>
                    <a:pt x="3049" y="768"/>
                  </a:lnTo>
                  <a:lnTo>
                    <a:pt x="3028" y="747"/>
                  </a:lnTo>
                  <a:cubicBezTo>
                    <a:pt x="2931" y="644"/>
                    <a:pt x="2821" y="540"/>
                    <a:pt x="2710" y="450"/>
                  </a:cubicBezTo>
                  <a:cubicBezTo>
                    <a:pt x="2600" y="353"/>
                    <a:pt x="2475" y="270"/>
                    <a:pt x="2351" y="201"/>
                  </a:cubicBezTo>
                  <a:lnTo>
                    <a:pt x="2302" y="173"/>
                  </a:lnTo>
                  <a:lnTo>
                    <a:pt x="2275" y="160"/>
                  </a:lnTo>
                  <a:lnTo>
                    <a:pt x="2254" y="146"/>
                  </a:lnTo>
                  <a:lnTo>
                    <a:pt x="2199" y="125"/>
                  </a:lnTo>
                  <a:lnTo>
                    <a:pt x="2150" y="104"/>
                  </a:lnTo>
                  <a:cubicBezTo>
                    <a:pt x="2123" y="91"/>
                    <a:pt x="2088" y="77"/>
                    <a:pt x="2053" y="70"/>
                  </a:cubicBezTo>
                  <a:lnTo>
                    <a:pt x="1998" y="49"/>
                  </a:lnTo>
                  <a:lnTo>
                    <a:pt x="1977" y="42"/>
                  </a:lnTo>
                  <a:lnTo>
                    <a:pt x="1950" y="35"/>
                  </a:lnTo>
                  <a:lnTo>
                    <a:pt x="1901" y="21"/>
                  </a:lnTo>
                  <a:lnTo>
                    <a:pt x="1846" y="15"/>
                  </a:lnTo>
                  <a:cubicBezTo>
                    <a:pt x="1786" y="6"/>
                    <a:pt x="1724" y="0"/>
                    <a:pt x="1660" y="0"/>
                  </a:cubicBezTo>
                  <a:close/>
                </a:path>
              </a:pathLst>
            </a:custGeom>
            <a:solidFill>
              <a:srgbClr val="0566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8"/>
            <p:cNvSpPr/>
            <p:nvPr/>
          </p:nvSpPr>
          <p:spPr>
            <a:xfrm>
              <a:off x="1843332" y="3270839"/>
              <a:ext cx="27680" cy="27061"/>
            </a:xfrm>
            <a:custGeom>
              <a:rect b="b" l="l" r="r" t="t"/>
              <a:pathLst>
                <a:path extrusionOk="0" h="262" w="268">
                  <a:moveTo>
                    <a:pt x="21" y="0"/>
                  </a:moveTo>
                  <a:cubicBezTo>
                    <a:pt x="0" y="0"/>
                    <a:pt x="35" y="28"/>
                    <a:pt x="97" y="90"/>
                  </a:cubicBezTo>
                  <a:cubicBezTo>
                    <a:pt x="153" y="152"/>
                    <a:pt x="132" y="173"/>
                    <a:pt x="173" y="228"/>
                  </a:cubicBezTo>
                  <a:cubicBezTo>
                    <a:pt x="194" y="252"/>
                    <a:pt x="215" y="262"/>
                    <a:pt x="231" y="262"/>
                  </a:cubicBezTo>
                  <a:cubicBezTo>
                    <a:pt x="253" y="262"/>
                    <a:pt x="267" y="245"/>
                    <a:pt x="263" y="221"/>
                  </a:cubicBezTo>
                  <a:cubicBezTo>
                    <a:pt x="256" y="173"/>
                    <a:pt x="153" y="0"/>
                    <a:pt x="2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8"/>
            <p:cNvSpPr/>
            <p:nvPr/>
          </p:nvSpPr>
          <p:spPr>
            <a:xfrm>
              <a:off x="1862129" y="3292736"/>
              <a:ext cx="17662" cy="36460"/>
            </a:xfrm>
            <a:custGeom>
              <a:rect b="b" l="l" r="r" t="t"/>
              <a:pathLst>
                <a:path extrusionOk="0" h="353" w="171">
                  <a:moveTo>
                    <a:pt x="51" y="1"/>
                  </a:moveTo>
                  <a:cubicBezTo>
                    <a:pt x="27" y="1"/>
                    <a:pt x="1" y="16"/>
                    <a:pt x="5" y="71"/>
                  </a:cubicBezTo>
                  <a:cubicBezTo>
                    <a:pt x="12" y="161"/>
                    <a:pt x="60" y="210"/>
                    <a:pt x="60" y="286"/>
                  </a:cubicBezTo>
                  <a:cubicBezTo>
                    <a:pt x="60" y="331"/>
                    <a:pt x="84" y="352"/>
                    <a:pt x="106" y="352"/>
                  </a:cubicBezTo>
                  <a:cubicBezTo>
                    <a:pt x="118" y="352"/>
                    <a:pt x="129" y="346"/>
                    <a:pt x="136" y="334"/>
                  </a:cubicBezTo>
                  <a:cubicBezTo>
                    <a:pt x="164" y="286"/>
                    <a:pt x="171" y="51"/>
                    <a:pt x="81" y="9"/>
                  </a:cubicBezTo>
                  <a:cubicBezTo>
                    <a:pt x="74" y="5"/>
                    <a:pt x="63" y="1"/>
                    <a:pt x="51"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8"/>
            <p:cNvSpPr/>
            <p:nvPr/>
          </p:nvSpPr>
          <p:spPr>
            <a:xfrm>
              <a:off x="1802638" y="3280961"/>
              <a:ext cx="34600" cy="21070"/>
            </a:xfrm>
            <a:custGeom>
              <a:rect b="b" l="l" r="r" t="t"/>
              <a:pathLst>
                <a:path extrusionOk="0" h="204" w="335">
                  <a:moveTo>
                    <a:pt x="69" y="0"/>
                  </a:moveTo>
                  <a:cubicBezTo>
                    <a:pt x="55" y="0"/>
                    <a:pt x="42" y="2"/>
                    <a:pt x="28" y="6"/>
                  </a:cubicBezTo>
                  <a:cubicBezTo>
                    <a:pt x="0" y="13"/>
                    <a:pt x="49" y="26"/>
                    <a:pt x="125" y="75"/>
                  </a:cubicBezTo>
                  <a:cubicBezTo>
                    <a:pt x="194" y="116"/>
                    <a:pt x="180" y="144"/>
                    <a:pt x="235" y="185"/>
                  </a:cubicBezTo>
                  <a:cubicBezTo>
                    <a:pt x="254" y="198"/>
                    <a:pt x="271" y="203"/>
                    <a:pt x="285" y="203"/>
                  </a:cubicBezTo>
                  <a:cubicBezTo>
                    <a:pt x="318" y="203"/>
                    <a:pt x="335" y="177"/>
                    <a:pt x="325" y="158"/>
                  </a:cubicBezTo>
                  <a:cubicBezTo>
                    <a:pt x="301" y="115"/>
                    <a:pt x="183" y="0"/>
                    <a:pt x="6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8"/>
            <p:cNvSpPr/>
            <p:nvPr/>
          </p:nvSpPr>
          <p:spPr>
            <a:xfrm>
              <a:off x="1826187" y="3296454"/>
              <a:ext cx="25098" cy="33464"/>
            </a:xfrm>
            <a:custGeom>
              <a:rect b="b" l="l" r="r" t="t"/>
              <a:pathLst>
                <a:path extrusionOk="0" h="324" w="243">
                  <a:moveTo>
                    <a:pt x="90" y="1"/>
                  </a:moveTo>
                  <a:cubicBezTo>
                    <a:pt x="63" y="1"/>
                    <a:pt x="1" y="1"/>
                    <a:pt x="35" y="84"/>
                  </a:cubicBezTo>
                  <a:cubicBezTo>
                    <a:pt x="70" y="167"/>
                    <a:pt x="125" y="201"/>
                    <a:pt x="146" y="270"/>
                  </a:cubicBezTo>
                  <a:cubicBezTo>
                    <a:pt x="161" y="309"/>
                    <a:pt x="183" y="324"/>
                    <a:pt x="201" y="324"/>
                  </a:cubicBezTo>
                  <a:cubicBezTo>
                    <a:pt x="216" y="324"/>
                    <a:pt x="229" y="314"/>
                    <a:pt x="236" y="298"/>
                  </a:cubicBezTo>
                  <a:cubicBezTo>
                    <a:pt x="243" y="250"/>
                    <a:pt x="187" y="22"/>
                    <a:pt x="90"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8"/>
            <p:cNvSpPr/>
            <p:nvPr/>
          </p:nvSpPr>
          <p:spPr>
            <a:xfrm>
              <a:off x="1773409" y="3300379"/>
              <a:ext cx="37492" cy="14563"/>
            </a:xfrm>
            <a:custGeom>
              <a:rect b="b" l="l" r="r" t="t"/>
              <a:pathLst>
                <a:path extrusionOk="0" h="141" w="363">
                  <a:moveTo>
                    <a:pt x="110" y="1"/>
                  </a:moveTo>
                  <a:cubicBezTo>
                    <a:pt x="77" y="1"/>
                    <a:pt x="45" y="8"/>
                    <a:pt x="21" y="25"/>
                  </a:cubicBezTo>
                  <a:cubicBezTo>
                    <a:pt x="0" y="39"/>
                    <a:pt x="42" y="39"/>
                    <a:pt x="124" y="60"/>
                  </a:cubicBezTo>
                  <a:cubicBezTo>
                    <a:pt x="214" y="80"/>
                    <a:pt x="207" y="115"/>
                    <a:pt x="270" y="136"/>
                  </a:cubicBezTo>
                  <a:cubicBezTo>
                    <a:pt x="281" y="139"/>
                    <a:pt x="292" y="141"/>
                    <a:pt x="301" y="141"/>
                  </a:cubicBezTo>
                  <a:cubicBezTo>
                    <a:pt x="347" y="141"/>
                    <a:pt x="363" y="103"/>
                    <a:pt x="346" y="80"/>
                  </a:cubicBezTo>
                  <a:cubicBezTo>
                    <a:pt x="325" y="60"/>
                    <a:pt x="208" y="1"/>
                    <a:pt x="11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8"/>
            <p:cNvSpPr/>
            <p:nvPr/>
          </p:nvSpPr>
          <p:spPr>
            <a:xfrm>
              <a:off x="1799746" y="3308538"/>
              <a:ext cx="31502" cy="28300"/>
            </a:xfrm>
            <a:custGeom>
              <a:rect b="b" l="l" r="r" t="t"/>
              <a:pathLst>
                <a:path extrusionOk="0" h="274" w="305">
                  <a:moveTo>
                    <a:pt x="87" y="1"/>
                  </a:moveTo>
                  <a:cubicBezTo>
                    <a:pt x="84" y="1"/>
                    <a:pt x="80" y="1"/>
                    <a:pt x="77" y="1"/>
                  </a:cubicBezTo>
                  <a:cubicBezTo>
                    <a:pt x="56" y="1"/>
                    <a:pt x="1" y="22"/>
                    <a:pt x="49" y="91"/>
                  </a:cubicBezTo>
                  <a:cubicBezTo>
                    <a:pt x="105" y="160"/>
                    <a:pt x="174" y="181"/>
                    <a:pt x="215" y="236"/>
                  </a:cubicBezTo>
                  <a:cubicBezTo>
                    <a:pt x="233" y="263"/>
                    <a:pt x="252" y="273"/>
                    <a:pt x="268" y="273"/>
                  </a:cubicBezTo>
                  <a:cubicBezTo>
                    <a:pt x="288" y="273"/>
                    <a:pt x="302" y="256"/>
                    <a:pt x="298" y="236"/>
                  </a:cubicBezTo>
                  <a:cubicBezTo>
                    <a:pt x="305" y="183"/>
                    <a:pt x="182" y="1"/>
                    <a:pt x="87"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8"/>
            <p:cNvSpPr/>
            <p:nvPr/>
          </p:nvSpPr>
          <p:spPr>
            <a:xfrm>
              <a:off x="1802638" y="3090918"/>
              <a:ext cx="29333" cy="25098"/>
            </a:xfrm>
            <a:custGeom>
              <a:rect b="b" l="l" r="r" t="t"/>
              <a:pathLst>
                <a:path extrusionOk="0" h="243" w="284">
                  <a:moveTo>
                    <a:pt x="118" y="0"/>
                  </a:moveTo>
                  <a:cubicBezTo>
                    <a:pt x="56" y="0"/>
                    <a:pt x="0" y="55"/>
                    <a:pt x="0" y="125"/>
                  </a:cubicBezTo>
                  <a:cubicBezTo>
                    <a:pt x="0" y="195"/>
                    <a:pt x="61" y="243"/>
                    <a:pt x="123" y="243"/>
                  </a:cubicBezTo>
                  <a:cubicBezTo>
                    <a:pt x="153" y="243"/>
                    <a:pt x="183" y="232"/>
                    <a:pt x="208" y="208"/>
                  </a:cubicBezTo>
                  <a:cubicBezTo>
                    <a:pt x="284" y="131"/>
                    <a:pt x="229" y="0"/>
                    <a:pt x="118"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8"/>
            <p:cNvSpPr/>
            <p:nvPr/>
          </p:nvSpPr>
          <p:spPr>
            <a:xfrm>
              <a:off x="1804807" y="3094429"/>
              <a:ext cx="12911" cy="12291"/>
            </a:xfrm>
            <a:custGeom>
              <a:rect b="b" l="l" r="r" t="t"/>
              <a:pathLst>
                <a:path extrusionOk="0" h="119" w="125">
                  <a:moveTo>
                    <a:pt x="56" y="1"/>
                  </a:moveTo>
                  <a:cubicBezTo>
                    <a:pt x="28" y="1"/>
                    <a:pt x="0" y="21"/>
                    <a:pt x="0" y="56"/>
                  </a:cubicBezTo>
                  <a:cubicBezTo>
                    <a:pt x="0" y="91"/>
                    <a:pt x="28" y="118"/>
                    <a:pt x="56" y="118"/>
                  </a:cubicBezTo>
                  <a:cubicBezTo>
                    <a:pt x="125" y="104"/>
                    <a:pt x="125" y="8"/>
                    <a:pt x="56" y="1"/>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8"/>
            <p:cNvSpPr/>
            <p:nvPr/>
          </p:nvSpPr>
          <p:spPr>
            <a:xfrm>
              <a:off x="1757606" y="3037520"/>
              <a:ext cx="287132" cy="155341"/>
            </a:xfrm>
            <a:custGeom>
              <a:rect b="b" l="l" r="r" t="t"/>
              <a:pathLst>
                <a:path extrusionOk="0" h="1504" w="2780">
                  <a:moveTo>
                    <a:pt x="424" y="0"/>
                  </a:moveTo>
                  <a:cubicBezTo>
                    <a:pt x="397" y="0"/>
                    <a:pt x="371" y="2"/>
                    <a:pt x="347" y="6"/>
                  </a:cubicBezTo>
                  <a:cubicBezTo>
                    <a:pt x="291" y="13"/>
                    <a:pt x="243" y="26"/>
                    <a:pt x="195" y="40"/>
                  </a:cubicBezTo>
                  <a:lnTo>
                    <a:pt x="160" y="61"/>
                  </a:lnTo>
                  <a:lnTo>
                    <a:pt x="139" y="68"/>
                  </a:lnTo>
                  <a:lnTo>
                    <a:pt x="125" y="75"/>
                  </a:lnTo>
                  <a:lnTo>
                    <a:pt x="119" y="82"/>
                  </a:lnTo>
                  <a:lnTo>
                    <a:pt x="112" y="89"/>
                  </a:lnTo>
                  <a:lnTo>
                    <a:pt x="91" y="95"/>
                  </a:lnTo>
                  <a:cubicBezTo>
                    <a:pt x="84" y="109"/>
                    <a:pt x="77" y="116"/>
                    <a:pt x="63" y="123"/>
                  </a:cubicBezTo>
                  <a:cubicBezTo>
                    <a:pt x="42" y="144"/>
                    <a:pt x="29" y="165"/>
                    <a:pt x="22" y="185"/>
                  </a:cubicBezTo>
                  <a:cubicBezTo>
                    <a:pt x="15" y="199"/>
                    <a:pt x="8" y="213"/>
                    <a:pt x="8" y="220"/>
                  </a:cubicBezTo>
                  <a:cubicBezTo>
                    <a:pt x="1" y="234"/>
                    <a:pt x="1" y="248"/>
                    <a:pt x="1" y="261"/>
                  </a:cubicBezTo>
                  <a:cubicBezTo>
                    <a:pt x="1" y="268"/>
                    <a:pt x="1" y="282"/>
                    <a:pt x="1" y="296"/>
                  </a:cubicBezTo>
                  <a:cubicBezTo>
                    <a:pt x="1" y="303"/>
                    <a:pt x="1" y="317"/>
                    <a:pt x="1" y="331"/>
                  </a:cubicBezTo>
                  <a:cubicBezTo>
                    <a:pt x="1" y="351"/>
                    <a:pt x="8" y="372"/>
                    <a:pt x="15" y="393"/>
                  </a:cubicBezTo>
                  <a:cubicBezTo>
                    <a:pt x="29" y="427"/>
                    <a:pt x="49" y="455"/>
                    <a:pt x="70" y="490"/>
                  </a:cubicBezTo>
                  <a:cubicBezTo>
                    <a:pt x="91" y="510"/>
                    <a:pt x="112" y="538"/>
                    <a:pt x="132" y="559"/>
                  </a:cubicBezTo>
                  <a:cubicBezTo>
                    <a:pt x="160" y="586"/>
                    <a:pt x="188" y="614"/>
                    <a:pt x="222" y="642"/>
                  </a:cubicBezTo>
                  <a:lnTo>
                    <a:pt x="250" y="662"/>
                  </a:lnTo>
                  <a:lnTo>
                    <a:pt x="257" y="676"/>
                  </a:lnTo>
                  <a:lnTo>
                    <a:pt x="264" y="669"/>
                  </a:lnTo>
                  <a:cubicBezTo>
                    <a:pt x="270" y="675"/>
                    <a:pt x="279" y="679"/>
                    <a:pt x="288" y="679"/>
                  </a:cubicBezTo>
                  <a:cubicBezTo>
                    <a:pt x="300" y="679"/>
                    <a:pt x="311" y="674"/>
                    <a:pt x="319" y="662"/>
                  </a:cubicBezTo>
                  <a:cubicBezTo>
                    <a:pt x="333" y="642"/>
                    <a:pt x="326" y="621"/>
                    <a:pt x="312" y="607"/>
                  </a:cubicBezTo>
                  <a:lnTo>
                    <a:pt x="298" y="600"/>
                  </a:lnTo>
                  <a:lnTo>
                    <a:pt x="277" y="579"/>
                  </a:lnTo>
                  <a:cubicBezTo>
                    <a:pt x="243" y="559"/>
                    <a:pt x="215" y="531"/>
                    <a:pt x="188" y="503"/>
                  </a:cubicBezTo>
                  <a:cubicBezTo>
                    <a:pt x="174" y="483"/>
                    <a:pt x="153" y="462"/>
                    <a:pt x="139" y="441"/>
                  </a:cubicBezTo>
                  <a:cubicBezTo>
                    <a:pt x="119" y="413"/>
                    <a:pt x="105" y="393"/>
                    <a:pt x="91" y="358"/>
                  </a:cubicBezTo>
                  <a:cubicBezTo>
                    <a:pt x="84" y="344"/>
                    <a:pt x="77" y="331"/>
                    <a:pt x="77" y="317"/>
                  </a:cubicBezTo>
                  <a:cubicBezTo>
                    <a:pt x="77" y="310"/>
                    <a:pt x="77" y="296"/>
                    <a:pt x="77" y="289"/>
                  </a:cubicBezTo>
                  <a:cubicBezTo>
                    <a:pt x="77" y="282"/>
                    <a:pt x="77" y="275"/>
                    <a:pt x="77" y="268"/>
                  </a:cubicBezTo>
                  <a:cubicBezTo>
                    <a:pt x="77" y="254"/>
                    <a:pt x="77" y="248"/>
                    <a:pt x="77" y="241"/>
                  </a:cubicBezTo>
                  <a:cubicBezTo>
                    <a:pt x="77" y="234"/>
                    <a:pt x="84" y="227"/>
                    <a:pt x="84" y="220"/>
                  </a:cubicBezTo>
                  <a:cubicBezTo>
                    <a:pt x="91" y="199"/>
                    <a:pt x="105" y="185"/>
                    <a:pt x="119" y="172"/>
                  </a:cubicBezTo>
                  <a:cubicBezTo>
                    <a:pt x="125" y="165"/>
                    <a:pt x="132" y="158"/>
                    <a:pt x="139" y="151"/>
                  </a:cubicBezTo>
                  <a:lnTo>
                    <a:pt x="146" y="144"/>
                  </a:lnTo>
                  <a:lnTo>
                    <a:pt x="153" y="137"/>
                  </a:lnTo>
                  <a:lnTo>
                    <a:pt x="160" y="137"/>
                  </a:lnTo>
                  <a:lnTo>
                    <a:pt x="174" y="130"/>
                  </a:lnTo>
                  <a:lnTo>
                    <a:pt x="188" y="123"/>
                  </a:lnTo>
                  <a:cubicBezTo>
                    <a:pt x="201" y="116"/>
                    <a:pt x="208" y="116"/>
                    <a:pt x="222" y="109"/>
                  </a:cubicBezTo>
                  <a:cubicBezTo>
                    <a:pt x="264" y="89"/>
                    <a:pt x="312" y="82"/>
                    <a:pt x="360" y="75"/>
                  </a:cubicBezTo>
                  <a:cubicBezTo>
                    <a:pt x="395" y="70"/>
                    <a:pt x="429" y="65"/>
                    <a:pt x="463" y="65"/>
                  </a:cubicBezTo>
                  <a:cubicBezTo>
                    <a:pt x="477" y="65"/>
                    <a:pt x="491" y="66"/>
                    <a:pt x="506" y="68"/>
                  </a:cubicBezTo>
                  <a:cubicBezTo>
                    <a:pt x="533" y="68"/>
                    <a:pt x="561" y="75"/>
                    <a:pt x="589" y="75"/>
                  </a:cubicBezTo>
                  <a:lnTo>
                    <a:pt x="630" y="82"/>
                  </a:lnTo>
                  <a:cubicBezTo>
                    <a:pt x="637" y="82"/>
                    <a:pt x="651" y="89"/>
                    <a:pt x="665" y="89"/>
                  </a:cubicBezTo>
                  <a:lnTo>
                    <a:pt x="685" y="89"/>
                  </a:lnTo>
                  <a:lnTo>
                    <a:pt x="706" y="95"/>
                  </a:lnTo>
                  <a:lnTo>
                    <a:pt x="748" y="109"/>
                  </a:lnTo>
                  <a:cubicBezTo>
                    <a:pt x="775" y="116"/>
                    <a:pt x="803" y="123"/>
                    <a:pt x="824" y="137"/>
                  </a:cubicBezTo>
                  <a:lnTo>
                    <a:pt x="865" y="151"/>
                  </a:lnTo>
                  <a:lnTo>
                    <a:pt x="907" y="172"/>
                  </a:lnTo>
                  <a:lnTo>
                    <a:pt x="920" y="178"/>
                  </a:lnTo>
                  <a:lnTo>
                    <a:pt x="941" y="185"/>
                  </a:lnTo>
                  <a:lnTo>
                    <a:pt x="983" y="206"/>
                  </a:lnTo>
                  <a:cubicBezTo>
                    <a:pt x="1086" y="261"/>
                    <a:pt x="1183" y="331"/>
                    <a:pt x="1273" y="400"/>
                  </a:cubicBezTo>
                  <a:cubicBezTo>
                    <a:pt x="1370" y="476"/>
                    <a:pt x="1453" y="552"/>
                    <a:pt x="1536" y="642"/>
                  </a:cubicBezTo>
                  <a:lnTo>
                    <a:pt x="1549" y="655"/>
                  </a:lnTo>
                  <a:lnTo>
                    <a:pt x="1563" y="669"/>
                  </a:lnTo>
                  <a:cubicBezTo>
                    <a:pt x="1577" y="683"/>
                    <a:pt x="1584" y="690"/>
                    <a:pt x="1598" y="704"/>
                  </a:cubicBezTo>
                  <a:lnTo>
                    <a:pt x="1625" y="731"/>
                  </a:lnTo>
                  <a:cubicBezTo>
                    <a:pt x="1632" y="745"/>
                    <a:pt x="1646" y="759"/>
                    <a:pt x="1653" y="766"/>
                  </a:cubicBezTo>
                  <a:lnTo>
                    <a:pt x="1715" y="828"/>
                  </a:lnTo>
                  <a:lnTo>
                    <a:pt x="1771" y="890"/>
                  </a:lnTo>
                  <a:cubicBezTo>
                    <a:pt x="1909" y="1042"/>
                    <a:pt x="2061" y="1181"/>
                    <a:pt x="2227" y="1305"/>
                  </a:cubicBezTo>
                  <a:cubicBezTo>
                    <a:pt x="2289" y="1354"/>
                    <a:pt x="2358" y="1402"/>
                    <a:pt x="2434" y="1436"/>
                  </a:cubicBezTo>
                  <a:cubicBezTo>
                    <a:pt x="2489" y="1471"/>
                    <a:pt x="2552" y="1492"/>
                    <a:pt x="2614" y="1499"/>
                  </a:cubicBezTo>
                  <a:cubicBezTo>
                    <a:pt x="2624" y="1502"/>
                    <a:pt x="2635" y="1504"/>
                    <a:pt x="2646" y="1504"/>
                  </a:cubicBezTo>
                  <a:cubicBezTo>
                    <a:pt x="2657" y="1504"/>
                    <a:pt x="2669" y="1502"/>
                    <a:pt x="2683" y="1499"/>
                  </a:cubicBezTo>
                  <a:cubicBezTo>
                    <a:pt x="2697" y="1499"/>
                    <a:pt x="2718" y="1499"/>
                    <a:pt x="2731" y="1492"/>
                  </a:cubicBezTo>
                  <a:lnTo>
                    <a:pt x="2766" y="1485"/>
                  </a:lnTo>
                  <a:lnTo>
                    <a:pt x="2773" y="1485"/>
                  </a:lnTo>
                  <a:cubicBezTo>
                    <a:pt x="2773" y="1485"/>
                    <a:pt x="2780" y="1478"/>
                    <a:pt x="2773" y="1478"/>
                  </a:cubicBezTo>
                  <a:lnTo>
                    <a:pt x="2759" y="1478"/>
                  </a:lnTo>
                  <a:lnTo>
                    <a:pt x="2731" y="1485"/>
                  </a:lnTo>
                  <a:cubicBezTo>
                    <a:pt x="2711" y="1492"/>
                    <a:pt x="2697" y="1492"/>
                    <a:pt x="2683" y="1492"/>
                  </a:cubicBezTo>
                  <a:cubicBezTo>
                    <a:pt x="2674" y="1494"/>
                    <a:pt x="2665" y="1495"/>
                    <a:pt x="2657" y="1495"/>
                  </a:cubicBezTo>
                  <a:cubicBezTo>
                    <a:pt x="2642" y="1495"/>
                    <a:pt x="2628" y="1492"/>
                    <a:pt x="2614" y="1492"/>
                  </a:cubicBezTo>
                  <a:cubicBezTo>
                    <a:pt x="2552" y="1478"/>
                    <a:pt x="2489" y="1457"/>
                    <a:pt x="2441" y="1423"/>
                  </a:cubicBezTo>
                  <a:cubicBezTo>
                    <a:pt x="2365" y="1388"/>
                    <a:pt x="2303" y="1340"/>
                    <a:pt x="2241" y="1291"/>
                  </a:cubicBezTo>
                  <a:cubicBezTo>
                    <a:pt x="2082" y="1160"/>
                    <a:pt x="1930" y="1022"/>
                    <a:pt x="1791" y="870"/>
                  </a:cubicBezTo>
                  <a:lnTo>
                    <a:pt x="1736" y="807"/>
                  </a:lnTo>
                  <a:lnTo>
                    <a:pt x="1681" y="745"/>
                  </a:lnTo>
                  <a:cubicBezTo>
                    <a:pt x="1667" y="731"/>
                    <a:pt x="1660" y="725"/>
                    <a:pt x="1653" y="711"/>
                  </a:cubicBezTo>
                  <a:lnTo>
                    <a:pt x="1618" y="676"/>
                  </a:lnTo>
                  <a:lnTo>
                    <a:pt x="1591" y="648"/>
                  </a:lnTo>
                  <a:lnTo>
                    <a:pt x="1577" y="628"/>
                  </a:lnTo>
                  <a:lnTo>
                    <a:pt x="1563" y="614"/>
                  </a:lnTo>
                  <a:cubicBezTo>
                    <a:pt x="1480" y="524"/>
                    <a:pt x="1390" y="441"/>
                    <a:pt x="1301" y="365"/>
                  </a:cubicBezTo>
                  <a:cubicBezTo>
                    <a:pt x="1211" y="289"/>
                    <a:pt x="1107" y="220"/>
                    <a:pt x="1003" y="165"/>
                  </a:cubicBezTo>
                  <a:lnTo>
                    <a:pt x="962" y="144"/>
                  </a:lnTo>
                  <a:lnTo>
                    <a:pt x="948" y="130"/>
                  </a:lnTo>
                  <a:lnTo>
                    <a:pt x="927" y="123"/>
                  </a:lnTo>
                  <a:lnTo>
                    <a:pt x="886" y="102"/>
                  </a:lnTo>
                  <a:lnTo>
                    <a:pt x="844" y="89"/>
                  </a:lnTo>
                  <a:cubicBezTo>
                    <a:pt x="817" y="75"/>
                    <a:pt x="789" y="68"/>
                    <a:pt x="761" y="54"/>
                  </a:cubicBezTo>
                  <a:lnTo>
                    <a:pt x="720" y="40"/>
                  </a:lnTo>
                  <a:lnTo>
                    <a:pt x="699" y="33"/>
                  </a:lnTo>
                  <a:lnTo>
                    <a:pt x="678" y="33"/>
                  </a:lnTo>
                  <a:lnTo>
                    <a:pt x="637" y="19"/>
                  </a:lnTo>
                  <a:lnTo>
                    <a:pt x="595" y="13"/>
                  </a:lnTo>
                  <a:cubicBezTo>
                    <a:pt x="561" y="6"/>
                    <a:pt x="533" y="6"/>
                    <a:pt x="506" y="6"/>
                  </a:cubicBezTo>
                  <a:cubicBezTo>
                    <a:pt x="478" y="2"/>
                    <a:pt x="450" y="0"/>
                    <a:pt x="42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8"/>
            <p:cNvSpPr/>
            <p:nvPr/>
          </p:nvSpPr>
          <p:spPr>
            <a:xfrm>
              <a:off x="1659176" y="3274041"/>
              <a:ext cx="79323" cy="58253"/>
            </a:xfrm>
            <a:custGeom>
              <a:rect b="b" l="l" r="r" t="t"/>
              <a:pathLst>
                <a:path extrusionOk="0" h="564" w="768">
                  <a:moveTo>
                    <a:pt x="116" y="0"/>
                  </a:moveTo>
                  <a:cubicBezTo>
                    <a:pt x="43" y="0"/>
                    <a:pt x="13" y="123"/>
                    <a:pt x="0" y="211"/>
                  </a:cubicBezTo>
                  <a:cubicBezTo>
                    <a:pt x="145" y="246"/>
                    <a:pt x="360" y="342"/>
                    <a:pt x="671" y="564"/>
                  </a:cubicBezTo>
                  <a:cubicBezTo>
                    <a:pt x="698" y="550"/>
                    <a:pt x="733" y="536"/>
                    <a:pt x="767" y="522"/>
                  </a:cubicBezTo>
                  <a:cubicBezTo>
                    <a:pt x="671" y="432"/>
                    <a:pt x="442" y="225"/>
                    <a:pt x="283" y="100"/>
                  </a:cubicBezTo>
                  <a:cubicBezTo>
                    <a:pt x="242" y="59"/>
                    <a:pt x="187" y="31"/>
                    <a:pt x="138" y="4"/>
                  </a:cubicBezTo>
                  <a:cubicBezTo>
                    <a:pt x="130" y="1"/>
                    <a:pt x="123" y="0"/>
                    <a:pt x="11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8"/>
            <p:cNvSpPr/>
            <p:nvPr/>
          </p:nvSpPr>
          <p:spPr>
            <a:xfrm>
              <a:off x="1715570" y="3321449"/>
              <a:ext cx="99257" cy="37286"/>
            </a:xfrm>
            <a:custGeom>
              <a:rect b="b" l="l" r="r" t="t"/>
              <a:pathLst>
                <a:path extrusionOk="0" h="361" w="961">
                  <a:moveTo>
                    <a:pt x="591" y="0"/>
                  </a:moveTo>
                  <a:cubicBezTo>
                    <a:pt x="511" y="0"/>
                    <a:pt x="431" y="10"/>
                    <a:pt x="353" y="28"/>
                  </a:cubicBezTo>
                  <a:cubicBezTo>
                    <a:pt x="311" y="35"/>
                    <a:pt x="263" y="49"/>
                    <a:pt x="221" y="63"/>
                  </a:cubicBezTo>
                  <a:lnTo>
                    <a:pt x="180" y="84"/>
                  </a:lnTo>
                  <a:lnTo>
                    <a:pt x="125" y="105"/>
                  </a:lnTo>
                  <a:cubicBezTo>
                    <a:pt x="83" y="125"/>
                    <a:pt x="42" y="146"/>
                    <a:pt x="0" y="174"/>
                  </a:cubicBezTo>
                  <a:cubicBezTo>
                    <a:pt x="221" y="243"/>
                    <a:pt x="443" y="305"/>
                    <a:pt x="671" y="360"/>
                  </a:cubicBezTo>
                  <a:cubicBezTo>
                    <a:pt x="691" y="298"/>
                    <a:pt x="733" y="243"/>
                    <a:pt x="774" y="194"/>
                  </a:cubicBezTo>
                  <a:cubicBezTo>
                    <a:pt x="830" y="146"/>
                    <a:pt x="892" y="98"/>
                    <a:pt x="961" y="70"/>
                  </a:cubicBezTo>
                  <a:cubicBezTo>
                    <a:pt x="843" y="23"/>
                    <a:pt x="717" y="0"/>
                    <a:pt x="59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8"/>
            <p:cNvSpPr/>
            <p:nvPr/>
          </p:nvSpPr>
          <p:spPr>
            <a:xfrm>
              <a:off x="1859031" y="3296454"/>
              <a:ext cx="90788" cy="76121"/>
            </a:xfrm>
            <a:custGeom>
              <a:rect b="b" l="l" r="r" t="t"/>
              <a:pathLst>
                <a:path extrusionOk="0" h="737" w="879">
                  <a:moveTo>
                    <a:pt x="678" y="1"/>
                  </a:moveTo>
                  <a:lnTo>
                    <a:pt x="678" y="1"/>
                  </a:lnTo>
                  <a:cubicBezTo>
                    <a:pt x="491" y="29"/>
                    <a:pt x="325" y="112"/>
                    <a:pt x="187" y="236"/>
                  </a:cubicBezTo>
                  <a:cubicBezTo>
                    <a:pt x="104" y="305"/>
                    <a:pt x="49" y="402"/>
                    <a:pt x="21" y="506"/>
                  </a:cubicBezTo>
                  <a:cubicBezTo>
                    <a:pt x="1" y="575"/>
                    <a:pt x="1" y="651"/>
                    <a:pt x="14" y="720"/>
                  </a:cubicBezTo>
                  <a:cubicBezTo>
                    <a:pt x="107" y="731"/>
                    <a:pt x="200" y="736"/>
                    <a:pt x="293" y="736"/>
                  </a:cubicBezTo>
                  <a:cubicBezTo>
                    <a:pt x="492" y="736"/>
                    <a:pt x="690" y="712"/>
                    <a:pt x="878" y="664"/>
                  </a:cubicBezTo>
                  <a:cubicBezTo>
                    <a:pt x="830" y="588"/>
                    <a:pt x="789" y="512"/>
                    <a:pt x="754" y="429"/>
                  </a:cubicBezTo>
                  <a:cubicBezTo>
                    <a:pt x="699" y="291"/>
                    <a:pt x="671" y="146"/>
                    <a:pt x="67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8"/>
            <p:cNvSpPr/>
            <p:nvPr/>
          </p:nvSpPr>
          <p:spPr>
            <a:xfrm>
              <a:off x="1860477" y="3152992"/>
              <a:ext cx="160711" cy="140777"/>
            </a:xfrm>
            <a:custGeom>
              <a:rect b="b" l="l" r="r" t="t"/>
              <a:pathLst>
                <a:path extrusionOk="0" h="1363" w="1556">
                  <a:moveTo>
                    <a:pt x="470" y="1"/>
                  </a:moveTo>
                  <a:cubicBezTo>
                    <a:pt x="464" y="70"/>
                    <a:pt x="443" y="146"/>
                    <a:pt x="394" y="201"/>
                  </a:cubicBezTo>
                  <a:cubicBezTo>
                    <a:pt x="305" y="339"/>
                    <a:pt x="159" y="436"/>
                    <a:pt x="0" y="464"/>
                  </a:cubicBezTo>
                  <a:cubicBezTo>
                    <a:pt x="146" y="768"/>
                    <a:pt x="394" y="1010"/>
                    <a:pt x="705" y="1141"/>
                  </a:cubicBezTo>
                  <a:cubicBezTo>
                    <a:pt x="858" y="1210"/>
                    <a:pt x="1016" y="1265"/>
                    <a:pt x="1175" y="1307"/>
                  </a:cubicBezTo>
                  <a:cubicBezTo>
                    <a:pt x="1272" y="1328"/>
                    <a:pt x="1369" y="1348"/>
                    <a:pt x="1466" y="1362"/>
                  </a:cubicBezTo>
                  <a:cubicBezTo>
                    <a:pt x="1556" y="699"/>
                    <a:pt x="795" y="194"/>
                    <a:pt x="47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8"/>
            <p:cNvSpPr/>
            <p:nvPr/>
          </p:nvSpPr>
          <p:spPr>
            <a:xfrm>
              <a:off x="1627055" y="3293872"/>
              <a:ext cx="101426" cy="45549"/>
            </a:xfrm>
            <a:custGeom>
              <a:rect b="b" l="l" r="r" t="t"/>
              <a:pathLst>
                <a:path extrusionOk="0" h="441" w="982">
                  <a:moveTo>
                    <a:pt x="180" y="0"/>
                  </a:moveTo>
                  <a:cubicBezTo>
                    <a:pt x="27" y="0"/>
                    <a:pt x="0" y="95"/>
                    <a:pt x="0" y="95"/>
                  </a:cubicBezTo>
                  <a:lnTo>
                    <a:pt x="857" y="441"/>
                  </a:lnTo>
                  <a:cubicBezTo>
                    <a:pt x="899" y="413"/>
                    <a:pt x="940" y="392"/>
                    <a:pt x="982" y="372"/>
                  </a:cubicBezTo>
                  <a:cubicBezTo>
                    <a:pt x="671" y="150"/>
                    <a:pt x="456" y="54"/>
                    <a:pt x="311" y="19"/>
                  </a:cubicBezTo>
                  <a:cubicBezTo>
                    <a:pt x="259" y="6"/>
                    <a:pt x="216" y="0"/>
                    <a:pt x="180"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8"/>
            <p:cNvSpPr/>
            <p:nvPr/>
          </p:nvSpPr>
          <p:spPr>
            <a:xfrm>
              <a:off x="1688406" y="3266088"/>
              <a:ext cx="63624" cy="61971"/>
            </a:xfrm>
            <a:custGeom>
              <a:rect b="b" l="l" r="r" t="t"/>
              <a:pathLst>
                <a:path extrusionOk="0" h="600" w="616">
                  <a:moveTo>
                    <a:pt x="162" y="1"/>
                  </a:moveTo>
                  <a:cubicBezTo>
                    <a:pt x="65" y="1"/>
                    <a:pt x="0" y="177"/>
                    <a:pt x="0" y="177"/>
                  </a:cubicBezTo>
                  <a:cubicBezTo>
                    <a:pt x="159" y="302"/>
                    <a:pt x="388" y="509"/>
                    <a:pt x="484" y="599"/>
                  </a:cubicBezTo>
                  <a:cubicBezTo>
                    <a:pt x="526" y="585"/>
                    <a:pt x="567" y="571"/>
                    <a:pt x="616" y="558"/>
                  </a:cubicBezTo>
                  <a:cubicBezTo>
                    <a:pt x="505" y="399"/>
                    <a:pt x="263" y="32"/>
                    <a:pt x="187" y="5"/>
                  </a:cubicBezTo>
                  <a:cubicBezTo>
                    <a:pt x="179" y="2"/>
                    <a:pt x="170" y="1"/>
                    <a:pt x="16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8"/>
            <p:cNvSpPr/>
            <p:nvPr/>
          </p:nvSpPr>
          <p:spPr>
            <a:xfrm>
              <a:off x="1785493" y="3319693"/>
              <a:ext cx="92956" cy="51126"/>
            </a:xfrm>
            <a:custGeom>
              <a:rect b="b" l="l" r="r" t="t"/>
              <a:pathLst>
                <a:path extrusionOk="0" h="495" w="900">
                  <a:moveTo>
                    <a:pt x="741" y="0"/>
                  </a:moveTo>
                  <a:cubicBezTo>
                    <a:pt x="587" y="0"/>
                    <a:pt x="435" y="30"/>
                    <a:pt x="291" y="87"/>
                  </a:cubicBezTo>
                  <a:cubicBezTo>
                    <a:pt x="222" y="115"/>
                    <a:pt x="160" y="163"/>
                    <a:pt x="104" y="211"/>
                  </a:cubicBezTo>
                  <a:cubicBezTo>
                    <a:pt x="56" y="260"/>
                    <a:pt x="21" y="315"/>
                    <a:pt x="1" y="377"/>
                  </a:cubicBezTo>
                  <a:cubicBezTo>
                    <a:pt x="236" y="433"/>
                    <a:pt x="484" y="467"/>
                    <a:pt x="726" y="495"/>
                  </a:cubicBezTo>
                  <a:cubicBezTo>
                    <a:pt x="713" y="426"/>
                    <a:pt x="719" y="350"/>
                    <a:pt x="733" y="281"/>
                  </a:cubicBezTo>
                  <a:cubicBezTo>
                    <a:pt x="761" y="177"/>
                    <a:pt x="816" y="80"/>
                    <a:pt x="899" y="11"/>
                  </a:cubicBezTo>
                  <a:cubicBezTo>
                    <a:pt x="847" y="4"/>
                    <a:pt x="794" y="0"/>
                    <a:pt x="74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8"/>
            <p:cNvSpPr/>
            <p:nvPr/>
          </p:nvSpPr>
          <p:spPr>
            <a:xfrm>
              <a:off x="1928334" y="3271459"/>
              <a:ext cx="83558" cy="94402"/>
            </a:xfrm>
            <a:custGeom>
              <a:rect b="b" l="l" r="r" t="t"/>
              <a:pathLst>
                <a:path extrusionOk="0" h="914" w="809">
                  <a:moveTo>
                    <a:pt x="48" y="1"/>
                  </a:moveTo>
                  <a:cubicBezTo>
                    <a:pt x="28" y="77"/>
                    <a:pt x="7" y="160"/>
                    <a:pt x="7" y="243"/>
                  </a:cubicBezTo>
                  <a:cubicBezTo>
                    <a:pt x="0" y="395"/>
                    <a:pt x="28" y="540"/>
                    <a:pt x="83" y="678"/>
                  </a:cubicBezTo>
                  <a:cubicBezTo>
                    <a:pt x="118" y="761"/>
                    <a:pt x="159" y="837"/>
                    <a:pt x="214" y="913"/>
                  </a:cubicBezTo>
                  <a:cubicBezTo>
                    <a:pt x="401" y="865"/>
                    <a:pt x="560" y="748"/>
                    <a:pt x="671" y="589"/>
                  </a:cubicBezTo>
                  <a:cubicBezTo>
                    <a:pt x="740" y="478"/>
                    <a:pt x="788" y="347"/>
                    <a:pt x="809" y="215"/>
                  </a:cubicBezTo>
                  <a:cubicBezTo>
                    <a:pt x="712" y="201"/>
                    <a:pt x="615" y="188"/>
                    <a:pt x="518" y="167"/>
                  </a:cubicBezTo>
                  <a:cubicBezTo>
                    <a:pt x="359" y="125"/>
                    <a:pt x="201" y="70"/>
                    <a:pt x="4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8"/>
            <p:cNvSpPr/>
            <p:nvPr/>
          </p:nvSpPr>
          <p:spPr>
            <a:xfrm>
              <a:off x="1693363" y="3028017"/>
              <a:ext cx="215762" cy="174242"/>
            </a:xfrm>
            <a:custGeom>
              <a:rect b="b" l="l" r="r" t="t"/>
              <a:pathLst>
                <a:path extrusionOk="0" h="1687" w="2089">
                  <a:moveTo>
                    <a:pt x="1" y="1"/>
                  </a:moveTo>
                  <a:lnTo>
                    <a:pt x="305" y="305"/>
                  </a:lnTo>
                  <a:lnTo>
                    <a:pt x="118" y="270"/>
                  </a:lnTo>
                  <a:lnTo>
                    <a:pt x="118" y="270"/>
                  </a:lnTo>
                  <a:cubicBezTo>
                    <a:pt x="118" y="270"/>
                    <a:pt x="699" y="1155"/>
                    <a:pt x="899" y="1376"/>
                  </a:cubicBezTo>
                  <a:cubicBezTo>
                    <a:pt x="920" y="1397"/>
                    <a:pt x="934" y="1411"/>
                    <a:pt x="955" y="1432"/>
                  </a:cubicBezTo>
                  <a:cubicBezTo>
                    <a:pt x="1143" y="1614"/>
                    <a:pt x="1331" y="1686"/>
                    <a:pt x="1498" y="1686"/>
                  </a:cubicBezTo>
                  <a:cubicBezTo>
                    <a:pt x="1540" y="1686"/>
                    <a:pt x="1580" y="1682"/>
                    <a:pt x="1618" y="1674"/>
                  </a:cubicBezTo>
                  <a:cubicBezTo>
                    <a:pt x="1895" y="1625"/>
                    <a:pt x="2088" y="1383"/>
                    <a:pt x="2088" y="1211"/>
                  </a:cubicBezTo>
                  <a:lnTo>
                    <a:pt x="1929" y="1121"/>
                  </a:lnTo>
                  <a:cubicBezTo>
                    <a:pt x="1307" y="754"/>
                    <a:pt x="22" y="15"/>
                    <a:pt x="1"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8"/>
            <p:cNvSpPr/>
            <p:nvPr/>
          </p:nvSpPr>
          <p:spPr>
            <a:xfrm>
              <a:off x="1791896" y="3143696"/>
              <a:ext cx="117228" cy="58563"/>
            </a:xfrm>
            <a:custGeom>
              <a:rect b="b" l="l" r="r" t="t"/>
              <a:pathLst>
                <a:path extrusionOk="0" h="567" w="1135">
                  <a:moveTo>
                    <a:pt x="975" y="1"/>
                  </a:moveTo>
                  <a:cubicBezTo>
                    <a:pt x="944" y="131"/>
                    <a:pt x="826" y="416"/>
                    <a:pt x="451" y="416"/>
                  </a:cubicBezTo>
                  <a:cubicBezTo>
                    <a:pt x="330" y="416"/>
                    <a:pt x="181" y="386"/>
                    <a:pt x="1" y="312"/>
                  </a:cubicBezTo>
                  <a:lnTo>
                    <a:pt x="1" y="312"/>
                  </a:lnTo>
                  <a:cubicBezTo>
                    <a:pt x="189" y="494"/>
                    <a:pt x="377" y="566"/>
                    <a:pt x="544" y="566"/>
                  </a:cubicBezTo>
                  <a:cubicBezTo>
                    <a:pt x="586" y="566"/>
                    <a:pt x="626" y="562"/>
                    <a:pt x="664" y="554"/>
                  </a:cubicBezTo>
                  <a:cubicBezTo>
                    <a:pt x="941" y="505"/>
                    <a:pt x="1134" y="263"/>
                    <a:pt x="1134" y="91"/>
                  </a:cubicBezTo>
                  <a:lnTo>
                    <a:pt x="975" y="1"/>
                  </a:lnTo>
                  <a:close/>
                </a:path>
              </a:pathLst>
            </a:custGeom>
            <a:solidFill>
              <a:srgbClr val="FFFFFF">
                <a:alpha val="46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8"/>
            <p:cNvSpPr/>
            <p:nvPr/>
          </p:nvSpPr>
          <p:spPr>
            <a:xfrm>
              <a:off x="1816168" y="3127274"/>
              <a:ext cx="30159" cy="25615"/>
            </a:xfrm>
            <a:custGeom>
              <a:rect b="b" l="l" r="r" t="t"/>
              <a:pathLst>
                <a:path extrusionOk="0" h="248" w="292">
                  <a:moveTo>
                    <a:pt x="125" y="1"/>
                  </a:moveTo>
                  <a:cubicBezTo>
                    <a:pt x="56" y="1"/>
                    <a:pt x="1" y="56"/>
                    <a:pt x="1" y="125"/>
                  </a:cubicBezTo>
                  <a:cubicBezTo>
                    <a:pt x="5" y="199"/>
                    <a:pt x="65" y="248"/>
                    <a:pt x="127" y="248"/>
                  </a:cubicBezTo>
                  <a:cubicBezTo>
                    <a:pt x="158" y="248"/>
                    <a:pt x="190" y="236"/>
                    <a:pt x="215" y="208"/>
                  </a:cubicBezTo>
                  <a:cubicBezTo>
                    <a:pt x="291" y="132"/>
                    <a:pt x="236" y="1"/>
                    <a:pt x="125"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8"/>
            <p:cNvSpPr/>
            <p:nvPr/>
          </p:nvSpPr>
          <p:spPr>
            <a:xfrm>
              <a:off x="1818337" y="3130889"/>
              <a:ext cx="14357" cy="12188"/>
            </a:xfrm>
            <a:custGeom>
              <a:rect b="b" l="l" r="r" t="t"/>
              <a:pathLst>
                <a:path extrusionOk="0" h="118" w="139">
                  <a:moveTo>
                    <a:pt x="63" y="0"/>
                  </a:moveTo>
                  <a:cubicBezTo>
                    <a:pt x="28" y="0"/>
                    <a:pt x="1" y="28"/>
                    <a:pt x="7" y="62"/>
                  </a:cubicBezTo>
                  <a:cubicBezTo>
                    <a:pt x="7" y="94"/>
                    <a:pt x="35" y="117"/>
                    <a:pt x="63" y="117"/>
                  </a:cubicBezTo>
                  <a:cubicBezTo>
                    <a:pt x="77" y="117"/>
                    <a:pt x="92" y="111"/>
                    <a:pt x="104" y="97"/>
                  </a:cubicBezTo>
                  <a:cubicBezTo>
                    <a:pt x="139" y="62"/>
                    <a:pt x="111" y="0"/>
                    <a:pt x="63"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8"/>
            <p:cNvSpPr/>
            <p:nvPr/>
          </p:nvSpPr>
          <p:spPr>
            <a:xfrm>
              <a:off x="1741907" y="3008497"/>
              <a:ext cx="352099" cy="190251"/>
            </a:xfrm>
            <a:custGeom>
              <a:rect b="b" l="l" r="r" t="t"/>
              <a:pathLst>
                <a:path extrusionOk="0" h="1842" w="3409">
                  <a:moveTo>
                    <a:pt x="569" y="0"/>
                  </a:moveTo>
                  <a:cubicBezTo>
                    <a:pt x="521" y="0"/>
                    <a:pt x="473" y="5"/>
                    <a:pt x="429" y="10"/>
                  </a:cubicBezTo>
                  <a:cubicBezTo>
                    <a:pt x="367" y="17"/>
                    <a:pt x="298" y="31"/>
                    <a:pt x="243" y="59"/>
                  </a:cubicBezTo>
                  <a:lnTo>
                    <a:pt x="201" y="72"/>
                  </a:lnTo>
                  <a:lnTo>
                    <a:pt x="181" y="86"/>
                  </a:lnTo>
                  <a:lnTo>
                    <a:pt x="160" y="100"/>
                  </a:lnTo>
                  <a:lnTo>
                    <a:pt x="146" y="100"/>
                  </a:lnTo>
                  <a:lnTo>
                    <a:pt x="139" y="107"/>
                  </a:lnTo>
                  <a:lnTo>
                    <a:pt x="118" y="121"/>
                  </a:lnTo>
                  <a:cubicBezTo>
                    <a:pt x="105" y="135"/>
                    <a:pt x="98" y="141"/>
                    <a:pt x="84" y="155"/>
                  </a:cubicBezTo>
                  <a:cubicBezTo>
                    <a:pt x="49" y="190"/>
                    <a:pt x="29" y="231"/>
                    <a:pt x="15" y="273"/>
                  </a:cubicBezTo>
                  <a:cubicBezTo>
                    <a:pt x="8" y="287"/>
                    <a:pt x="8" y="300"/>
                    <a:pt x="1" y="321"/>
                  </a:cubicBezTo>
                  <a:cubicBezTo>
                    <a:pt x="1" y="335"/>
                    <a:pt x="1" y="349"/>
                    <a:pt x="1" y="363"/>
                  </a:cubicBezTo>
                  <a:cubicBezTo>
                    <a:pt x="1" y="376"/>
                    <a:pt x="8" y="390"/>
                    <a:pt x="8" y="404"/>
                  </a:cubicBezTo>
                  <a:cubicBezTo>
                    <a:pt x="15" y="432"/>
                    <a:pt x="22" y="453"/>
                    <a:pt x="29" y="480"/>
                  </a:cubicBezTo>
                  <a:cubicBezTo>
                    <a:pt x="49" y="522"/>
                    <a:pt x="70" y="556"/>
                    <a:pt x="98" y="598"/>
                  </a:cubicBezTo>
                  <a:cubicBezTo>
                    <a:pt x="118" y="625"/>
                    <a:pt x="139" y="653"/>
                    <a:pt x="167" y="681"/>
                  </a:cubicBezTo>
                  <a:cubicBezTo>
                    <a:pt x="201" y="722"/>
                    <a:pt x="243" y="757"/>
                    <a:pt x="277" y="791"/>
                  </a:cubicBezTo>
                  <a:cubicBezTo>
                    <a:pt x="291" y="798"/>
                    <a:pt x="305" y="812"/>
                    <a:pt x="312" y="812"/>
                  </a:cubicBezTo>
                  <a:lnTo>
                    <a:pt x="326" y="826"/>
                  </a:lnTo>
                  <a:cubicBezTo>
                    <a:pt x="336" y="834"/>
                    <a:pt x="347" y="837"/>
                    <a:pt x="357" y="837"/>
                  </a:cubicBezTo>
                  <a:cubicBezTo>
                    <a:pt x="399" y="837"/>
                    <a:pt x="427" y="778"/>
                    <a:pt x="388" y="750"/>
                  </a:cubicBezTo>
                  <a:lnTo>
                    <a:pt x="374" y="743"/>
                  </a:lnTo>
                  <a:lnTo>
                    <a:pt x="347" y="715"/>
                  </a:lnTo>
                  <a:cubicBezTo>
                    <a:pt x="312" y="688"/>
                    <a:pt x="277" y="653"/>
                    <a:pt x="243" y="618"/>
                  </a:cubicBezTo>
                  <a:cubicBezTo>
                    <a:pt x="215" y="598"/>
                    <a:pt x="194" y="570"/>
                    <a:pt x="174" y="542"/>
                  </a:cubicBezTo>
                  <a:cubicBezTo>
                    <a:pt x="153" y="515"/>
                    <a:pt x="132" y="480"/>
                    <a:pt x="118" y="446"/>
                  </a:cubicBezTo>
                  <a:cubicBezTo>
                    <a:pt x="112" y="432"/>
                    <a:pt x="105" y="411"/>
                    <a:pt x="98" y="390"/>
                  </a:cubicBezTo>
                  <a:lnTo>
                    <a:pt x="98" y="363"/>
                  </a:lnTo>
                  <a:cubicBezTo>
                    <a:pt x="98" y="349"/>
                    <a:pt x="98" y="342"/>
                    <a:pt x="98" y="328"/>
                  </a:cubicBezTo>
                  <a:cubicBezTo>
                    <a:pt x="105" y="321"/>
                    <a:pt x="105" y="314"/>
                    <a:pt x="105" y="300"/>
                  </a:cubicBezTo>
                  <a:cubicBezTo>
                    <a:pt x="112" y="294"/>
                    <a:pt x="112" y="280"/>
                    <a:pt x="118" y="273"/>
                  </a:cubicBezTo>
                  <a:cubicBezTo>
                    <a:pt x="125" y="252"/>
                    <a:pt x="139" y="231"/>
                    <a:pt x="153" y="218"/>
                  </a:cubicBezTo>
                  <a:lnTo>
                    <a:pt x="181" y="190"/>
                  </a:lnTo>
                  <a:lnTo>
                    <a:pt x="194" y="183"/>
                  </a:lnTo>
                  <a:lnTo>
                    <a:pt x="201" y="176"/>
                  </a:lnTo>
                  <a:lnTo>
                    <a:pt x="208" y="169"/>
                  </a:lnTo>
                  <a:lnTo>
                    <a:pt x="229" y="162"/>
                  </a:lnTo>
                  <a:lnTo>
                    <a:pt x="243" y="155"/>
                  </a:lnTo>
                  <a:cubicBezTo>
                    <a:pt x="257" y="148"/>
                    <a:pt x="271" y="141"/>
                    <a:pt x="284" y="135"/>
                  </a:cubicBezTo>
                  <a:cubicBezTo>
                    <a:pt x="333" y="114"/>
                    <a:pt x="388" y="100"/>
                    <a:pt x="450" y="86"/>
                  </a:cubicBezTo>
                  <a:cubicBezTo>
                    <a:pt x="512" y="79"/>
                    <a:pt x="575" y="79"/>
                    <a:pt x="637" y="79"/>
                  </a:cubicBezTo>
                  <a:cubicBezTo>
                    <a:pt x="665" y="86"/>
                    <a:pt x="699" y="93"/>
                    <a:pt x="727" y="93"/>
                  </a:cubicBezTo>
                  <a:lnTo>
                    <a:pt x="775" y="100"/>
                  </a:lnTo>
                  <a:cubicBezTo>
                    <a:pt x="796" y="107"/>
                    <a:pt x="810" y="114"/>
                    <a:pt x="823" y="114"/>
                  </a:cubicBezTo>
                  <a:lnTo>
                    <a:pt x="851" y="121"/>
                  </a:lnTo>
                  <a:lnTo>
                    <a:pt x="872" y="128"/>
                  </a:lnTo>
                  <a:lnTo>
                    <a:pt x="927" y="141"/>
                  </a:lnTo>
                  <a:cubicBezTo>
                    <a:pt x="955" y="148"/>
                    <a:pt x="989" y="155"/>
                    <a:pt x="1024" y="176"/>
                  </a:cubicBezTo>
                  <a:lnTo>
                    <a:pt x="1065" y="190"/>
                  </a:lnTo>
                  <a:lnTo>
                    <a:pt x="1114" y="211"/>
                  </a:lnTo>
                  <a:lnTo>
                    <a:pt x="1141" y="224"/>
                  </a:lnTo>
                  <a:lnTo>
                    <a:pt x="1162" y="238"/>
                  </a:lnTo>
                  <a:lnTo>
                    <a:pt x="1211" y="259"/>
                  </a:lnTo>
                  <a:cubicBezTo>
                    <a:pt x="1335" y="328"/>
                    <a:pt x="1459" y="411"/>
                    <a:pt x="1570" y="494"/>
                  </a:cubicBezTo>
                  <a:cubicBezTo>
                    <a:pt x="1681" y="584"/>
                    <a:pt x="1791" y="681"/>
                    <a:pt x="1888" y="784"/>
                  </a:cubicBezTo>
                  <a:lnTo>
                    <a:pt x="1909" y="805"/>
                  </a:lnTo>
                  <a:lnTo>
                    <a:pt x="1929" y="826"/>
                  </a:lnTo>
                  <a:lnTo>
                    <a:pt x="1964" y="867"/>
                  </a:lnTo>
                  <a:lnTo>
                    <a:pt x="1999" y="902"/>
                  </a:lnTo>
                  <a:lnTo>
                    <a:pt x="2033" y="943"/>
                  </a:lnTo>
                  <a:cubicBezTo>
                    <a:pt x="2061" y="971"/>
                    <a:pt x="2082" y="992"/>
                    <a:pt x="2109" y="1019"/>
                  </a:cubicBezTo>
                  <a:cubicBezTo>
                    <a:pt x="2130" y="1047"/>
                    <a:pt x="2158" y="1068"/>
                    <a:pt x="2178" y="1095"/>
                  </a:cubicBezTo>
                  <a:cubicBezTo>
                    <a:pt x="2351" y="1275"/>
                    <a:pt x="2538" y="1448"/>
                    <a:pt x="2731" y="1600"/>
                  </a:cubicBezTo>
                  <a:cubicBezTo>
                    <a:pt x="2814" y="1662"/>
                    <a:pt x="2897" y="1717"/>
                    <a:pt x="2987" y="1759"/>
                  </a:cubicBezTo>
                  <a:cubicBezTo>
                    <a:pt x="3056" y="1800"/>
                    <a:pt x="3125" y="1828"/>
                    <a:pt x="3208" y="1842"/>
                  </a:cubicBezTo>
                  <a:lnTo>
                    <a:pt x="3291" y="1842"/>
                  </a:lnTo>
                  <a:cubicBezTo>
                    <a:pt x="3312" y="1842"/>
                    <a:pt x="3333" y="1835"/>
                    <a:pt x="3353" y="1828"/>
                  </a:cubicBezTo>
                  <a:cubicBezTo>
                    <a:pt x="3374" y="1828"/>
                    <a:pt x="3381" y="1821"/>
                    <a:pt x="3395" y="1821"/>
                  </a:cubicBezTo>
                  <a:lnTo>
                    <a:pt x="3402" y="1814"/>
                  </a:lnTo>
                  <a:cubicBezTo>
                    <a:pt x="3409" y="1814"/>
                    <a:pt x="3409" y="1807"/>
                    <a:pt x="3402" y="1807"/>
                  </a:cubicBezTo>
                  <a:lnTo>
                    <a:pt x="3388" y="1807"/>
                  </a:lnTo>
                  <a:lnTo>
                    <a:pt x="3347" y="1821"/>
                  </a:lnTo>
                  <a:cubicBezTo>
                    <a:pt x="3326" y="1828"/>
                    <a:pt x="3305" y="1828"/>
                    <a:pt x="3284" y="1828"/>
                  </a:cubicBezTo>
                  <a:cubicBezTo>
                    <a:pt x="3275" y="1830"/>
                    <a:pt x="3266" y="1831"/>
                    <a:pt x="3257" y="1831"/>
                  </a:cubicBezTo>
                  <a:cubicBezTo>
                    <a:pt x="3238" y="1831"/>
                    <a:pt x="3220" y="1828"/>
                    <a:pt x="3201" y="1828"/>
                  </a:cubicBezTo>
                  <a:cubicBezTo>
                    <a:pt x="3125" y="1807"/>
                    <a:pt x="3056" y="1780"/>
                    <a:pt x="2987" y="1745"/>
                  </a:cubicBezTo>
                  <a:cubicBezTo>
                    <a:pt x="2904" y="1697"/>
                    <a:pt x="2821" y="1641"/>
                    <a:pt x="2745" y="1579"/>
                  </a:cubicBezTo>
                  <a:cubicBezTo>
                    <a:pt x="2545" y="1420"/>
                    <a:pt x="2365" y="1247"/>
                    <a:pt x="2199" y="1061"/>
                  </a:cubicBezTo>
                  <a:lnTo>
                    <a:pt x="2130" y="985"/>
                  </a:lnTo>
                  <a:cubicBezTo>
                    <a:pt x="2102" y="964"/>
                    <a:pt x="2082" y="936"/>
                    <a:pt x="2061" y="909"/>
                  </a:cubicBezTo>
                  <a:lnTo>
                    <a:pt x="2026" y="867"/>
                  </a:lnTo>
                  <a:lnTo>
                    <a:pt x="1985" y="833"/>
                  </a:lnTo>
                  <a:lnTo>
                    <a:pt x="1950" y="791"/>
                  </a:lnTo>
                  <a:lnTo>
                    <a:pt x="1929" y="771"/>
                  </a:lnTo>
                  <a:lnTo>
                    <a:pt x="1916" y="750"/>
                  </a:lnTo>
                  <a:cubicBezTo>
                    <a:pt x="1812" y="646"/>
                    <a:pt x="1708" y="542"/>
                    <a:pt x="1591" y="453"/>
                  </a:cubicBezTo>
                  <a:cubicBezTo>
                    <a:pt x="1480" y="356"/>
                    <a:pt x="1356" y="273"/>
                    <a:pt x="1231" y="204"/>
                  </a:cubicBezTo>
                  <a:lnTo>
                    <a:pt x="1183" y="176"/>
                  </a:lnTo>
                  <a:lnTo>
                    <a:pt x="1162" y="162"/>
                  </a:lnTo>
                  <a:lnTo>
                    <a:pt x="1135" y="148"/>
                  </a:lnTo>
                  <a:lnTo>
                    <a:pt x="1086" y="128"/>
                  </a:lnTo>
                  <a:cubicBezTo>
                    <a:pt x="1072" y="121"/>
                    <a:pt x="1052" y="114"/>
                    <a:pt x="1038" y="107"/>
                  </a:cubicBezTo>
                  <a:cubicBezTo>
                    <a:pt x="1003" y="93"/>
                    <a:pt x="969" y="79"/>
                    <a:pt x="934" y="65"/>
                  </a:cubicBezTo>
                  <a:cubicBezTo>
                    <a:pt x="920" y="65"/>
                    <a:pt x="900" y="59"/>
                    <a:pt x="886" y="52"/>
                  </a:cubicBezTo>
                  <a:lnTo>
                    <a:pt x="858" y="45"/>
                  </a:lnTo>
                  <a:lnTo>
                    <a:pt x="830" y="38"/>
                  </a:lnTo>
                  <a:cubicBezTo>
                    <a:pt x="817" y="38"/>
                    <a:pt x="796" y="31"/>
                    <a:pt x="782" y="24"/>
                  </a:cubicBezTo>
                  <a:lnTo>
                    <a:pt x="734" y="17"/>
                  </a:lnTo>
                  <a:cubicBezTo>
                    <a:pt x="699" y="10"/>
                    <a:pt x="665" y="3"/>
                    <a:pt x="630" y="3"/>
                  </a:cubicBezTo>
                  <a:cubicBezTo>
                    <a:pt x="610" y="1"/>
                    <a:pt x="589" y="0"/>
                    <a:pt x="569"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8"/>
            <p:cNvSpPr/>
            <p:nvPr/>
          </p:nvSpPr>
          <p:spPr>
            <a:xfrm>
              <a:off x="1796234" y="3226943"/>
              <a:ext cx="25305" cy="32638"/>
            </a:xfrm>
            <a:custGeom>
              <a:rect b="b" l="l" r="r" t="t"/>
              <a:pathLst>
                <a:path extrusionOk="0" h="316" w="245">
                  <a:moveTo>
                    <a:pt x="193" y="1"/>
                  </a:moveTo>
                  <a:cubicBezTo>
                    <a:pt x="189" y="1"/>
                    <a:pt x="185" y="2"/>
                    <a:pt x="180" y="3"/>
                  </a:cubicBezTo>
                  <a:cubicBezTo>
                    <a:pt x="132" y="31"/>
                    <a:pt x="0" y="190"/>
                    <a:pt x="49" y="308"/>
                  </a:cubicBezTo>
                  <a:cubicBezTo>
                    <a:pt x="50" y="313"/>
                    <a:pt x="52" y="315"/>
                    <a:pt x="54" y="315"/>
                  </a:cubicBezTo>
                  <a:cubicBezTo>
                    <a:pt x="62" y="315"/>
                    <a:pt x="77" y="272"/>
                    <a:pt x="111" y="211"/>
                  </a:cubicBezTo>
                  <a:cubicBezTo>
                    <a:pt x="152" y="135"/>
                    <a:pt x="180" y="149"/>
                    <a:pt x="215" y="86"/>
                  </a:cubicBezTo>
                  <a:cubicBezTo>
                    <a:pt x="245" y="38"/>
                    <a:pt x="222" y="1"/>
                    <a:pt x="19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8"/>
            <p:cNvSpPr/>
            <p:nvPr/>
          </p:nvSpPr>
          <p:spPr>
            <a:xfrm>
              <a:off x="1814102" y="3211347"/>
              <a:ext cx="35014" cy="23136"/>
            </a:xfrm>
            <a:custGeom>
              <a:rect b="b" l="l" r="r" t="t"/>
              <a:pathLst>
                <a:path extrusionOk="0" h="224" w="339">
                  <a:moveTo>
                    <a:pt x="274" y="1"/>
                  </a:moveTo>
                  <a:cubicBezTo>
                    <a:pt x="201" y="1"/>
                    <a:pt x="13" y="72"/>
                    <a:pt x="0" y="161"/>
                  </a:cubicBezTo>
                  <a:cubicBezTo>
                    <a:pt x="0" y="182"/>
                    <a:pt x="4" y="224"/>
                    <a:pt x="43" y="224"/>
                  </a:cubicBezTo>
                  <a:cubicBezTo>
                    <a:pt x="55" y="224"/>
                    <a:pt x="70" y="220"/>
                    <a:pt x="90" y="210"/>
                  </a:cubicBezTo>
                  <a:cubicBezTo>
                    <a:pt x="166" y="175"/>
                    <a:pt x="201" y="113"/>
                    <a:pt x="270" y="85"/>
                  </a:cubicBezTo>
                  <a:cubicBezTo>
                    <a:pt x="339" y="65"/>
                    <a:pt x="325" y="9"/>
                    <a:pt x="290" y="2"/>
                  </a:cubicBezTo>
                  <a:cubicBezTo>
                    <a:pt x="286" y="1"/>
                    <a:pt x="281" y="1"/>
                    <a:pt x="274"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8"/>
            <p:cNvSpPr/>
            <p:nvPr/>
          </p:nvSpPr>
          <p:spPr>
            <a:xfrm>
              <a:off x="1837651" y="3206286"/>
              <a:ext cx="39868" cy="13943"/>
            </a:xfrm>
            <a:custGeom>
              <a:rect b="b" l="l" r="r" t="t"/>
              <a:pathLst>
                <a:path extrusionOk="0" h="135" w="386">
                  <a:moveTo>
                    <a:pt x="193" y="0"/>
                  </a:moveTo>
                  <a:cubicBezTo>
                    <a:pt x="124" y="0"/>
                    <a:pt x="55" y="15"/>
                    <a:pt x="28" y="58"/>
                  </a:cubicBezTo>
                  <a:cubicBezTo>
                    <a:pt x="21" y="79"/>
                    <a:pt x="0" y="134"/>
                    <a:pt x="90" y="134"/>
                  </a:cubicBezTo>
                  <a:cubicBezTo>
                    <a:pt x="167" y="134"/>
                    <a:pt x="220" y="99"/>
                    <a:pt x="287" y="99"/>
                  </a:cubicBezTo>
                  <a:cubicBezTo>
                    <a:pt x="293" y="99"/>
                    <a:pt x="298" y="99"/>
                    <a:pt x="304" y="100"/>
                  </a:cubicBezTo>
                  <a:cubicBezTo>
                    <a:pt x="308" y="100"/>
                    <a:pt x="312" y="100"/>
                    <a:pt x="316" y="100"/>
                  </a:cubicBezTo>
                  <a:cubicBezTo>
                    <a:pt x="375" y="100"/>
                    <a:pt x="386" y="50"/>
                    <a:pt x="360" y="31"/>
                  </a:cubicBezTo>
                  <a:cubicBezTo>
                    <a:pt x="338" y="16"/>
                    <a:pt x="266" y="0"/>
                    <a:pt x="193"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8"/>
            <p:cNvSpPr/>
            <p:nvPr/>
          </p:nvSpPr>
          <p:spPr>
            <a:xfrm>
              <a:off x="1816891" y="3258239"/>
              <a:ext cx="19521" cy="35323"/>
            </a:xfrm>
            <a:custGeom>
              <a:rect b="b" l="l" r="r" t="t"/>
              <a:pathLst>
                <a:path extrusionOk="0" h="342" w="189">
                  <a:moveTo>
                    <a:pt x="142" y="1"/>
                  </a:moveTo>
                  <a:cubicBezTo>
                    <a:pt x="134" y="1"/>
                    <a:pt x="125" y="4"/>
                    <a:pt x="118" y="11"/>
                  </a:cubicBezTo>
                  <a:cubicBezTo>
                    <a:pt x="91" y="39"/>
                    <a:pt x="1" y="233"/>
                    <a:pt x="77" y="336"/>
                  </a:cubicBezTo>
                  <a:cubicBezTo>
                    <a:pt x="79" y="340"/>
                    <a:pt x="81" y="342"/>
                    <a:pt x="83" y="342"/>
                  </a:cubicBezTo>
                  <a:cubicBezTo>
                    <a:pt x="91" y="342"/>
                    <a:pt x="93" y="300"/>
                    <a:pt x="104" y="226"/>
                  </a:cubicBezTo>
                  <a:cubicBezTo>
                    <a:pt x="125" y="143"/>
                    <a:pt x="153" y="150"/>
                    <a:pt x="174" y="81"/>
                  </a:cubicBezTo>
                  <a:cubicBezTo>
                    <a:pt x="189" y="29"/>
                    <a:pt x="166" y="1"/>
                    <a:pt x="142"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8"/>
            <p:cNvSpPr/>
            <p:nvPr/>
          </p:nvSpPr>
          <p:spPr>
            <a:xfrm>
              <a:off x="1826910" y="3236446"/>
              <a:ext cx="31812" cy="28300"/>
            </a:xfrm>
            <a:custGeom>
              <a:rect b="b" l="l" r="r" t="t"/>
              <a:pathLst>
                <a:path extrusionOk="0" h="274" w="308">
                  <a:moveTo>
                    <a:pt x="262" y="1"/>
                  </a:moveTo>
                  <a:cubicBezTo>
                    <a:pt x="260" y="1"/>
                    <a:pt x="258" y="1"/>
                    <a:pt x="256" y="1"/>
                  </a:cubicBezTo>
                  <a:cubicBezTo>
                    <a:pt x="194" y="1"/>
                    <a:pt x="0" y="133"/>
                    <a:pt x="21" y="229"/>
                  </a:cubicBezTo>
                  <a:cubicBezTo>
                    <a:pt x="21" y="244"/>
                    <a:pt x="34" y="274"/>
                    <a:pt x="62" y="274"/>
                  </a:cubicBezTo>
                  <a:cubicBezTo>
                    <a:pt x="75" y="274"/>
                    <a:pt x="91" y="268"/>
                    <a:pt x="111" y="250"/>
                  </a:cubicBezTo>
                  <a:cubicBezTo>
                    <a:pt x="180" y="195"/>
                    <a:pt x="201" y="126"/>
                    <a:pt x="256" y="84"/>
                  </a:cubicBezTo>
                  <a:cubicBezTo>
                    <a:pt x="308" y="45"/>
                    <a:pt x="287" y="1"/>
                    <a:pt x="26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8"/>
            <p:cNvSpPr/>
            <p:nvPr/>
          </p:nvSpPr>
          <p:spPr>
            <a:xfrm>
              <a:off x="1849012" y="3224774"/>
              <a:ext cx="36563" cy="19418"/>
            </a:xfrm>
            <a:custGeom>
              <a:rect b="b" l="l" r="r" t="t"/>
              <a:pathLst>
                <a:path extrusionOk="0" h="188" w="354">
                  <a:moveTo>
                    <a:pt x="289" y="1"/>
                  </a:moveTo>
                  <a:cubicBezTo>
                    <a:pt x="209" y="1"/>
                    <a:pt x="31" y="38"/>
                    <a:pt x="8" y="121"/>
                  </a:cubicBezTo>
                  <a:cubicBezTo>
                    <a:pt x="2" y="139"/>
                    <a:pt x="1" y="188"/>
                    <a:pt x="54" y="188"/>
                  </a:cubicBezTo>
                  <a:cubicBezTo>
                    <a:pt x="62" y="188"/>
                    <a:pt x="72" y="186"/>
                    <a:pt x="84" y="183"/>
                  </a:cubicBezTo>
                  <a:cubicBezTo>
                    <a:pt x="174" y="156"/>
                    <a:pt x="215" y="107"/>
                    <a:pt x="284" y="87"/>
                  </a:cubicBezTo>
                  <a:cubicBezTo>
                    <a:pt x="353" y="73"/>
                    <a:pt x="353" y="17"/>
                    <a:pt x="319" y="4"/>
                  </a:cubicBezTo>
                  <a:cubicBezTo>
                    <a:pt x="312" y="2"/>
                    <a:pt x="302" y="1"/>
                    <a:pt x="289"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8"/>
            <p:cNvSpPr/>
            <p:nvPr/>
          </p:nvSpPr>
          <p:spPr>
            <a:xfrm>
              <a:off x="1844778" y="3279412"/>
              <a:ext cx="12911" cy="36046"/>
            </a:xfrm>
            <a:custGeom>
              <a:rect b="b" l="l" r="r" t="t"/>
              <a:pathLst>
                <a:path extrusionOk="0" h="349" w="125">
                  <a:moveTo>
                    <a:pt x="75" y="1"/>
                  </a:moveTo>
                  <a:cubicBezTo>
                    <a:pt x="62" y="1"/>
                    <a:pt x="49" y="8"/>
                    <a:pt x="42" y="21"/>
                  </a:cubicBezTo>
                  <a:cubicBezTo>
                    <a:pt x="21" y="69"/>
                    <a:pt x="0" y="270"/>
                    <a:pt x="104" y="346"/>
                  </a:cubicBezTo>
                  <a:cubicBezTo>
                    <a:pt x="107" y="347"/>
                    <a:pt x="109" y="348"/>
                    <a:pt x="110" y="348"/>
                  </a:cubicBezTo>
                  <a:cubicBezTo>
                    <a:pt x="120" y="348"/>
                    <a:pt x="103" y="307"/>
                    <a:pt x="97" y="228"/>
                  </a:cubicBezTo>
                  <a:cubicBezTo>
                    <a:pt x="97" y="138"/>
                    <a:pt x="125" y="145"/>
                    <a:pt x="118" y="69"/>
                  </a:cubicBezTo>
                  <a:cubicBezTo>
                    <a:pt x="118" y="21"/>
                    <a:pt x="96" y="1"/>
                    <a:pt x="75"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8"/>
            <p:cNvSpPr/>
            <p:nvPr/>
          </p:nvSpPr>
          <p:spPr>
            <a:xfrm>
              <a:off x="1844055" y="3251215"/>
              <a:ext cx="28094" cy="34704"/>
            </a:xfrm>
            <a:custGeom>
              <a:rect b="b" l="l" r="r" t="t"/>
              <a:pathLst>
                <a:path extrusionOk="0" h="336" w="272">
                  <a:moveTo>
                    <a:pt x="215" y="1"/>
                  </a:moveTo>
                  <a:cubicBezTo>
                    <a:pt x="210" y="1"/>
                    <a:pt x="205" y="2"/>
                    <a:pt x="201" y="3"/>
                  </a:cubicBezTo>
                  <a:cubicBezTo>
                    <a:pt x="152" y="24"/>
                    <a:pt x="0" y="211"/>
                    <a:pt x="49" y="301"/>
                  </a:cubicBezTo>
                  <a:cubicBezTo>
                    <a:pt x="57" y="313"/>
                    <a:pt x="72" y="335"/>
                    <a:pt x="94" y="335"/>
                  </a:cubicBezTo>
                  <a:cubicBezTo>
                    <a:pt x="108" y="335"/>
                    <a:pt x="126" y="325"/>
                    <a:pt x="146" y="294"/>
                  </a:cubicBezTo>
                  <a:cubicBezTo>
                    <a:pt x="194" y="218"/>
                    <a:pt x="187" y="149"/>
                    <a:pt x="235" y="86"/>
                  </a:cubicBezTo>
                  <a:cubicBezTo>
                    <a:pt x="271" y="38"/>
                    <a:pt x="245" y="1"/>
                    <a:pt x="215"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8"/>
            <p:cNvSpPr/>
            <p:nvPr/>
          </p:nvSpPr>
          <p:spPr>
            <a:xfrm>
              <a:off x="1861923" y="3232934"/>
              <a:ext cx="32948" cy="26338"/>
            </a:xfrm>
            <a:custGeom>
              <a:rect b="b" l="l" r="r" t="t"/>
              <a:pathLst>
                <a:path extrusionOk="0" h="255" w="319">
                  <a:moveTo>
                    <a:pt x="263" y="1"/>
                  </a:moveTo>
                  <a:cubicBezTo>
                    <a:pt x="208" y="1"/>
                    <a:pt x="0" y="104"/>
                    <a:pt x="0" y="201"/>
                  </a:cubicBezTo>
                  <a:cubicBezTo>
                    <a:pt x="0" y="221"/>
                    <a:pt x="11" y="255"/>
                    <a:pt x="45" y="255"/>
                  </a:cubicBezTo>
                  <a:cubicBezTo>
                    <a:pt x="58" y="255"/>
                    <a:pt x="75" y="250"/>
                    <a:pt x="97" y="236"/>
                  </a:cubicBezTo>
                  <a:cubicBezTo>
                    <a:pt x="166" y="187"/>
                    <a:pt x="194" y="125"/>
                    <a:pt x="256" y="91"/>
                  </a:cubicBezTo>
                  <a:cubicBezTo>
                    <a:pt x="318" y="56"/>
                    <a:pt x="297" y="1"/>
                    <a:pt x="26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8"/>
            <p:cNvSpPr/>
            <p:nvPr/>
          </p:nvSpPr>
          <p:spPr>
            <a:xfrm>
              <a:off x="1715570" y="3152992"/>
              <a:ext cx="305620" cy="219584"/>
            </a:xfrm>
            <a:custGeom>
              <a:rect b="b" l="l" r="r" t="t"/>
              <a:pathLst>
                <a:path extrusionOk="0" h="2126" w="2959">
                  <a:moveTo>
                    <a:pt x="1867" y="1"/>
                  </a:moveTo>
                  <a:cubicBezTo>
                    <a:pt x="1867" y="70"/>
                    <a:pt x="1839" y="146"/>
                    <a:pt x="1797" y="201"/>
                  </a:cubicBezTo>
                  <a:cubicBezTo>
                    <a:pt x="2032" y="325"/>
                    <a:pt x="2655" y="706"/>
                    <a:pt x="2578" y="1307"/>
                  </a:cubicBezTo>
                  <a:cubicBezTo>
                    <a:pt x="2572" y="1355"/>
                    <a:pt x="2558" y="1404"/>
                    <a:pt x="2544" y="1452"/>
                  </a:cubicBezTo>
                  <a:cubicBezTo>
                    <a:pt x="2489" y="1639"/>
                    <a:pt x="2343" y="1749"/>
                    <a:pt x="2143" y="1818"/>
                  </a:cubicBezTo>
                  <a:cubicBezTo>
                    <a:pt x="1948" y="1874"/>
                    <a:pt x="1748" y="1899"/>
                    <a:pt x="1551" y="1899"/>
                  </a:cubicBezTo>
                  <a:cubicBezTo>
                    <a:pt x="1504" y="1899"/>
                    <a:pt x="1457" y="1897"/>
                    <a:pt x="1410" y="1895"/>
                  </a:cubicBezTo>
                  <a:cubicBezTo>
                    <a:pt x="1196" y="1888"/>
                    <a:pt x="982" y="1860"/>
                    <a:pt x="774" y="1825"/>
                  </a:cubicBezTo>
                  <a:cubicBezTo>
                    <a:pt x="505" y="1784"/>
                    <a:pt x="277" y="1736"/>
                    <a:pt x="180" y="1708"/>
                  </a:cubicBezTo>
                  <a:lnTo>
                    <a:pt x="118" y="1736"/>
                  </a:lnTo>
                  <a:cubicBezTo>
                    <a:pt x="76" y="1756"/>
                    <a:pt x="35" y="1777"/>
                    <a:pt x="0" y="1805"/>
                  </a:cubicBezTo>
                  <a:cubicBezTo>
                    <a:pt x="221" y="1874"/>
                    <a:pt x="443" y="1936"/>
                    <a:pt x="671" y="1991"/>
                  </a:cubicBezTo>
                  <a:cubicBezTo>
                    <a:pt x="913" y="2047"/>
                    <a:pt x="1161" y="2088"/>
                    <a:pt x="1403" y="2109"/>
                  </a:cubicBezTo>
                  <a:cubicBezTo>
                    <a:pt x="1496" y="2120"/>
                    <a:pt x="1589" y="2125"/>
                    <a:pt x="1682" y="2125"/>
                  </a:cubicBezTo>
                  <a:cubicBezTo>
                    <a:pt x="1881" y="2125"/>
                    <a:pt x="2079" y="2101"/>
                    <a:pt x="2267" y="2053"/>
                  </a:cubicBezTo>
                  <a:cubicBezTo>
                    <a:pt x="2461" y="2005"/>
                    <a:pt x="2620" y="1895"/>
                    <a:pt x="2731" y="1736"/>
                  </a:cubicBezTo>
                  <a:cubicBezTo>
                    <a:pt x="2800" y="1618"/>
                    <a:pt x="2848" y="1494"/>
                    <a:pt x="2869" y="1362"/>
                  </a:cubicBezTo>
                  <a:cubicBezTo>
                    <a:pt x="2959" y="699"/>
                    <a:pt x="2198" y="194"/>
                    <a:pt x="1867" y="1"/>
                  </a:cubicBezTo>
                  <a:close/>
                </a:path>
              </a:pathLst>
            </a:custGeom>
            <a:solidFill>
              <a:srgbClr val="FFFFFF">
                <a:alpha val="46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1" name="Google Shape;1191;p18"/>
          <p:cNvGrpSpPr/>
          <p:nvPr/>
        </p:nvGrpSpPr>
        <p:grpSpPr>
          <a:xfrm rot="-1493807">
            <a:off x="6222319" y="3581167"/>
            <a:ext cx="864441" cy="307809"/>
            <a:chOff x="1775370" y="1552701"/>
            <a:chExt cx="864410" cy="307798"/>
          </a:xfrm>
        </p:grpSpPr>
        <p:sp>
          <p:nvSpPr>
            <p:cNvPr id="1192" name="Google Shape;1192;p18"/>
            <p:cNvSpPr/>
            <p:nvPr/>
          </p:nvSpPr>
          <p:spPr>
            <a:xfrm>
              <a:off x="1789102" y="1567365"/>
              <a:ext cx="850678" cy="293134"/>
            </a:xfrm>
            <a:custGeom>
              <a:rect b="b" l="l" r="r" t="t"/>
              <a:pathLst>
                <a:path extrusionOk="0" h="4418" w="12823">
                  <a:moveTo>
                    <a:pt x="4625" y="1"/>
                  </a:moveTo>
                  <a:cubicBezTo>
                    <a:pt x="4279" y="118"/>
                    <a:pt x="4010" y="388"/>
                    <a:pt x="3837" y="602"/>
                  </a:cubicBezTo>
                  <a:cubicBezTo>
                    <a:pt x="3256" y="630"/>
                    <a:pt x="2676" y="740"/>
                    <a:pt x="2129" y="948"/>
                  </a:cubicBezTo>
                  <a:cubicBezTo>
                    <a:pt x="1701" y="1113"/>
                    <a:pt x="1286" y="1328"/>
                    <a:pt x="899" y="1583"/>
                  </a:cubicBezTo>
                  <a:cubicBezTo>
                    <a:pt x="733" y="1694"/>
                    <a:pt x="567" y="1819"/>
                    <a:pt x="415" y="1950"/>
                  </a:cubicBezTo>
                  <a:cubicBezTo>
                    <a:pt x="360" y="1991"/>
                    <a:pt x="325" y="2026"/>
                    <a:pt x="318" y="2033"/>
                  </a:cubicBezTo>
                  <a:lnTo>
                    <a:pt x="1867" y="2420"/>
                  </a:lnTo>
                  <a:lnTo>
                    <a:pt x="0" y="2261"/>
                  </a:lnTo>
                  <a:lnTo>
                    <a:pt x="0" y="2261"/>
                  </a:lnTo>
                  <a:cubicBezTo>
                    <a:pt x="270" y="2724"/>
                    <a:pt x="1604" y="3201"/>
                    <a:pt x="2904" y="3519"/>
                  </a:cubicBezTo>
                  <a:lnTo>
                    <a:pt x="3132" y="3574"/>
                  </a:lnTo>
                  <a:cubicBezTo>
                    <a:pt x="3173" y="3747"/>
                    <a:pt x="3284" y="4100"/>
                    <a:pt x="3498" y="4342"/>
                  </a:cubicBezTo>
                  <a:cubicBezTo>
                    <a:pt x="3498" y="4342"/>
                    <a:pt x="3491" y="3989"/>
                    <a:pt x="3560" y="3899"/>
                  </a:cubicBezTo>
                  <a:cubicBezTo>
                    <a:pt x="3616" y="3837"/>
                    <a:pt x="3782" y="3802"/>
                    <a:pt x="3830" y="3719"/>
                  </a:cubicBezTo>
                  <a:lnTo>
                    <a:pt x="3954" y="3747"/>
                  </a:lnTo>
                  <a:cubicBezTo>
                    <a:pt x="4506" y="3847"/>
                    <a:pt x="4990" y="3908"/>
                    <a:pt x="5287" y="3908"/>
                  </a:cubicBezTo>
                  <a:cubicBezTo>
                    <a:pt x="5317" y="3908"/>
                    <a:pt x="5345" y="3907"/>
                    <a:pt x="5371" y="3906"/>
                  </a:cubicBezTo>
                  <a:cubicBezTo>
                    <a:pt x="5924" y="3885"/>
                    <a:pt x="6477" y="3809"/>
                    <a:pt x="7017" y="3685"/>
                  </a:cubicBezTo>
                  <a:cubicBezTo>
                    <a:pt x="7148" y="3941"/>
                    <a:pt x="7507" y="4383"/>
                    <a:pt x="8440" y="4418"/>
                  </a:cubicBezTo>
                  <a:cubicBezTo>
                    <a:pt x="8440" y="4418"/>
                    <a:pt x="7853" y="3954"/>
                    <a:pt x="8088" y="3609"/>
                  </a:cubicBezTo>
                  <a:lnTo>
                    <a:pt x="7791" y="3484"/>
                  </a:lnTo>
                  <a:cubicBezTo>
                    <a:pt x="8136" y="3388"/>
                    <a:pt x="8523" y="3270"/>
                    <a:pt x="8966" y="3125"/>
                  </a:cubicBezTo>
                  <a:lnTo>
                    <a:pt x="9339" y="3007"/>
                  </a:lnTo>
                  <a:cubicBezTo>
                    <a:pt x="10238" y="2724"/>
                    <a:pt x="10977" y="2510"/>
                    <a:pt x="11427" y="2385"/>
                  </a:cubicBezTo>
                  <a:cubicBezTo>
                    <a:pt x="11593" y="2759"/>
                    <a:pt x="12139" y="3878"/>
                    <a:pt x="12823" y="4300"/>
                  </a:cubicBezTo>
                  <a:cubicBezTo>
                    <a:pt x="12809" y="4265"/>
                    <a:pt x="12201" y="3187"/>
                    <a:pt x="12201" y="2254"/>
                  </a:cubicBezTo>
                  <a:cubicBezTo>
                    <a:pt x="12194" y="1321"/>
                    <a:pt x="12802" y="242"/>
                    <a:pt x="12823" y="208"/>
                  </a:cubicBezTo>
                  <a:lnTo>
                    <a:pt x="12823" y="208"/>
                  </a:lnTo>
                  <a:cubicBezTo>
                    <a:pt x="12132" y="630"/>
                    <a:pt x="11593" y="1756"/>
                    <a:pt x="11427" y="2123"/>
                  </a:cubicBezTo>
                  <a:cubicBezTo>
                    <a:pt x="10728" y="1929"/>
                    <a:pt x="9367" y="1563"/>
                    <a:pt x="7957" y="1238"/>
                  </a:cubicBezTo>
                  <a:cubicBezTo>
                    <a:pt x="7887" y="1093"/>
                    <a:pt x="7777" y="948"/>
                    <a:pt x="7763" y="837"/>
                  </a:cubicBezTo>
                  <a:cubicBezTo>
                    <a:pt x="7742" y="616"/>
                    <a:pt x="8157" y="28"/>
                    <a:pt x="8157" y="28"/>
                  </a:cubicBezTo>
                  <a:lnTo>
                    <a:pt x="8157" y="28"/>
                  </a:lnTo>
                  <a:cubicBezTo>
                    <a:pt x="7639" y="166"/>
                    <a:pt x="7162" y="505"/>
                    <a:pt x="6858" y="754"/>
                  </a:cubicBezTo>
                  <a:lnTo>
                    <a:pt x="6858" y="747"/>
                  </a:lnTo>
                  <a:cubicBezTo>
                    <a:pt x="6747" y="609"/>
                    <a:pt x="6581" y="526"/>
                    <a:pt x="6401" y="519"/>
                  </a:cubicBezTo>
                  <a:lnTo>
                    <a:pt x="6111" y="519"/>
                  </a:lnTo>
                  <a:cubicBezTo>
                    <a:pt x="6049" y="505"/>
                    <a:pt x="5980" y="498"/>
                    <a:pt x="5917" y="484"/>
                  </a:cubicBezTo>
                  <a:lnTo>
                    <a:pt x="5862" y="471"/>
                  </a:lnTo>
                  <a:lnTo>
                    <a:pt x="5814" y="464"/>
                  </a:lnTo>
                  <a:lnTo>
                    <a:pt x="5793" y="464"/>
                  </a:lnTo>
                  <a:lnTo>
                    <a:pt x="5752" y="450"/>
                  </a:lnTo>
                  <a:lnTo>
                    <a:pt x="5717" y="443"/>
                  </a:lnTo>
                  <a:lnTo>
                    <a:pt x="5696" y="436"/>
                  </a:lnTo>
                  <a:lnTo>
                    <a:pt x="5662" y="422"/>
                  </a:lnTo>
                  <a:lnTo>
                    <a:pt x="5655" y="422"/>
                  </a:lnTo>
                  <a:cubicBezTo>
                    <a:pt x="5441" y="346"/>
                    <a:pt x="5233" y="249"/>
                    <a:pt x="5033" y="139"/>
                  </a:cubicBezTo>
                  <a:cubicBezTo>
                    <a:pt x="4970" y="104"/>
                    <a:pt x="4901" y="70"/>
                    <a:pt x="4825" y="28"/>
                  </a:cubicBezTo>
                  <a:lnTo>
                    <a:pt x="4818" y="28"/>
                  </a:lnTo>
                  <a:cubicBezTo>
                    <a:pt x="4811" y="35"/>
                    <a:pt x="4798" y="42"/>
                    <a:pt x="4777" y="56"/>
                  </a:cubicBezTo>
                  <a:cubicBezTo>
                    <a:pt x="4666" y="118"/>
                    <a:pt x="4445" y="270"/>
                    <a:pt x="4445" y="270"/>
                  </a:cubicBezTo>
                  <a:lnTo>
                    <a:pt x="4521" y="160"/>
                  </a:lnTo>
                  <a:lnTo>
                    <a:pt x="462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3" name="Google Shape;1193;p18"/>
            <p:cNvGrpSpPr/>
            <p:nvPr/>
          </p:nvGrpSpPr>
          <p:grpSpPr>
            <a:xfrm>
              <a:off x="1775370" y="1552701"/>
              <a:ext cx="851134" cy="294926"/>
              <a:chOff x="4902315" y="2414175"/>
              <a:chExt cx="1325134" cy="459100"/>
            </a:xfrm>
          </p:grpSpPr>
          <p:sp>
            <p:nvSpPr>
              <p:cNvPr id="1194" name="Google Shape;1194;p18"/>
              <p:cNvSpPr/>
              <p:nvPr/>
            </p:nvSpPr>
            <p:spPr>
              <a:xfrm>
                <a:off x="6077376" y="2438447"/>
                <a:ext cx="150073" cy="422023"/>
              </a:xfrm>
              <a:custGeom>
                <a:rect b="b" l="l" r="r" t="t"/>
                <a:pathLst>
                  <a:path extrusionOk="0" h="4086" w="1453">
                    <a:moveTo>
                      <a:pt x="1452" y="0"/>
                    </a:moveTo>
                    <a:lnTo>
                      <a:pt x="1452" y="0"/>
                    </a:lnTo>
                    <a:cubicBezTo>
                      <a:pt x="616" y="505"/>
                      <a:pt x="1" y="2033"/>
                      <a:pt x="1" y="2033"/>
                    </a:cubicBezTo>
                    <a:lnTo>
                      <a:pt x="1" y="2053"/>
                    </a:lnTo>
                    <a:cubicBezTo>
                      <a:pt x="1" y="2053"/>
                      <a:pt x="616" y="3581"/>
                      <a:pt x="1452" y="4086"/>
                    </a:cubicBezTo>
                    <a:cubicBezTo>
                      <a:pt x="1432" y="4051"/>
                      <a:pt x="823" y="2973"/>
                      <a:pt x="830" y="2040"/>
                    </a:cubicBezTo>
                    <a:cubicBezTo>
                      <a:pt x="830" y="1113"/>
                      <a:pt x="1439" y="28"/>
                      <a:pt x="1452"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8"/>
              <p:cNvSpPr/>
              <p:nvPr/>
            </p:nvSpPr>
            <p:spPr>
              <a:xfrm>
                <a:off x="6043808" y="2438447"/>
                <a:ext cx="183641" cy="422023"/>
              </a:xfrm>
              <a:custGeom>
                <a:rect b="b" l="l" r="r" t="t"/>
                <a:pathLst>
                  <a:path extrusionOk="0" h="4086" w="1778">
                    <a:moveTo>
                      <a:pt x="1777" y="0"/>
                    </a:moveTo>
                    <a:lnTo>
                      <a:pt x="1777" y="0"/>
                    </a:lnTo>
                    <a:cubicBezTo>
                      <a:pt x="1736" y="42"/>
                      <a:pt x="1" y="2026"/>
                      <a:pt x="1777" y="4086"/>
                    </a:cubicBezTo>
                    <a:cubicBezTo>
                      <a:pt x="1757" y="4051"/>
                      <a:pt x="1155" y="2973"/>
                      <a:pt x="1155" y="2040"/>
                    </a:cubicBezTo>
                    <a:cubicBezTo>
                      <a:pt x="1155" y="1113"/>
                      <a:pt x="1764" y="28"/>
                      <a:pt x="1777" y="0"/>
                    </a:cubicBezTo>
                    <a:close/>
                  </a:path>
                </a:pathLst>
              </a:custGeom>
              <a:solidFill>
                <a:srgbClr val="E0E6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8"/>
              <p:cNvSpPr/>
              <p:nvPr/>
            </p:nvSpPr>
            <p:spPr>
              <a:xfrm>
                <a:off x="5223528" y="2775464"/>
                <a:ext cx="80769" cy="89961"/>
              </a:xfrm>
              <a:custGeom>
                <a:rect b="b" l="l" r="r" t="t"/>
                <a:pathLst>
                  <a:path extrusionOk="0" h="871" w="782">
                    <a:moveTo>
                      <a:pt x="1" y="0"/>
                    </a:moveTo>
                    <a:lnTo>
                      <a:pt x="1" y="0"/>
                    </a:lnTo>
                    <a:cubicBezTo>
                      <a:pt x="1" y="0"/>
                      <a:pt x="97" y="539"/>
                      <a:pt x="395" y="871"/>
                    </a:cubicBezTo>
                    <a:cubicBezTo>
                      <a:pt x="395" y="871"/>
                      <a:pt x="388" y="512"/>
                      <a:pt x="450" y="429"/>
                    </a:cubicBezTo>
                    <a:cubicBezTo>
                      <a:pt x="519" y="346"/>
                      <a:pt x="782" y="304"/>
                      <a:pt x="733" y="159"/>
                    </a:cubicBezTo>
                    <a:cubicBezTo>
                      <a:pt x="685" y="14"/>
                      <a:pt x="1" y="0"/>
                      <a:pt x="1"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8"/>
              <p:cNvSpPr/>
              <p:nvPr/>
            </p:nvSpPr>
            <p:spPr>
              <a:xfrm>
                <a:off x="5275686" y="2414175"/>
                <a:ext cx="352718" cy="127041"/>
              </a:xfrm>
              <a:custGeom>
                <a:rect b="b" l="l" r="r" t="t"/>
                <a:pathLst>
                  <a:path extrusionOk="0" h="1230" w="3415">
                    <a:moveTo>
                      <a:pt x="1003" y="0"/>
                    </a:moveTo>
                    <a:lnTo>
                      <a:pt x="1003" y="0"/>
                    </a:lnTo>
                    <a:cubicBezTo>
                      <a:pt x="387" y="222"/>
                      <a:pt x="0" y="927"/>
                      <a:pt x="0" y="927"/>
                    </a:cubicBezTo>
                    <a:cubicBezTo>
                      <a:pt x="660" y="1164"/>
                      <a:pt x="1422" y="1229"/>
                      <a:pt x="2058" y="1229"/>
                    </a:cubicBezTo>
                    <a:cubicBezTo>
                      <a:pt x="2828" y="1229"/>
                      <a:pt x="3415" y="1134"/>
                      <a:pt x="3415" y="1134"/>
                    </a:cubicBezTo>
                    <a:cubicBezTo>
                      <a:pt x="3415" y="1134"/>
                      <a:pt x="3332" y="581"/>
                      <a:pt x="2793" y="546"/>
                    </a:cubicBezTo>
                    <a:cubicBezTo>
                      <a:pt x="2247" y="512"/>
                      <a:pt x="2005" y="470"/>
                      <a:pt x="1210" y="28"/>
                    </a:cubicBezTo>
                    <a:cubicBezTo>
                      <a:pt x="1182" y="35"/>
                      <a:pt x="823" y="277"/>
                      <a:pt x="823" y="277"/>
                    </a:cubicBezTo>
                    <a:lnTo>
                      <a:pt x="1003" y="0"/>
                    </a:ln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8"/>
              <p:cNvSpPr/>
              <p:nvPr/>
            </p:nvSpPr>
            <p:spPr>
              <a:xfrm>
                <a:off x="5275686" y="2414175"/>
                <a:ext cx="352718" cy="127144"/>
              </a:xfrm>
              <a:custGeom>
                <a:rect b="b" l="l" r="r" t="t"/>
                <a:pathLst>
                  <a:path extrusionOk="0" h="1231" w="3415">
                    <a:moveTo>
                      <a:pt x="1003" y="0"/>
                    </a:moveTo>
                    <a:lnTo>
                      <a:pt x="1003" y="0"/>
                    </a:lnTo>
                    <a:cubicBezTo>
                      <a:pt x="387" y="222"/>
                      <a:pt x="0" y="927"/>
                      <a:pt x="0" y="927"/>
                    </a:cubicBezTo>
                    <a:cubicBezTo>
                      <a:pt x="581" y="1120"/>
                      <a:pt x="1182" y="1217"/>
                      <a:pt x="1797" y="1231"/>
                    </a:cubicBezTo>
                    <a:lnTo>
                      <a:pt x="2226" y="1231"/>
                    </a:lnTo>
                    <a:cubicBezTo>
                      <a:pt x="2330" y="1224"/>
                      <a:pt x="2427" y="1224"/>
                      <a:pt x="2516" y="1217"/>
                    </a:cubicBezTo>
                    <a:cubicBezTo>
                      <a:pt x="2821" y="1203"/>
                      <a:pt x="3118" y="1175"/>
                      <a:pt x="3415" y="1134"/>
                    </a:cubicBezTo>
                    <a:cubicBezTo>
                      <a:pt x="3415" y="1134"/>
                      <a:pt x="3332" y="581"/>
                      <a:pt x="2793" y="546"/>
                    </a:cubicBezTo>
                    <a:cubicBezTo>
                      <a:pt x="2710" y="540"/>
                      <a:pt x="2641" y="540"/>
                      <a:pt x="2572" y="533"/>
                    </a:cubicBezTo>
                    <a:cubicBezTo>
                      <a:pt x="2482" y="519"/>
                      <a:pt x="2392" y="512"/>
                      <a:pt x="2309" y="491"/>
                    </a:cubicBezTo>
                    <a:cubicBezTo>
                      <a:pt x="2136" y="457"/>
                      <a:pt x="1963" y="401"/>
                      <a:pt x="1804" y="332"/>
                    </a:cubicBezTo>
                    <a:cubicBezTo>
                      <a:pt x="1645" y="256"/>
                      <a:pt x="1452" y="159"/>
                      <a:pt x="1210" y="28"/>
                    </a:cubicBezTo>
                    <a:cubicBezTo>
                      <a:pt x="1182" y="35"/>
                      <a:pt x="823" y="277"/>
                      <a:pt x="823" y="277"/>
                    </a:cubicBezTo>
                    <a:lnTo>
                      <a:pt x="1003" y="0"/>
                    </a:lnTo>
                    <a:close/>
                  </a:path>
                </a:pathLst>
              </a:custGeom>
              <a:solidFill>
                <a:srgbClr val="78D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8"/>
              <p:cNvSpPr/>
              <p:nvPr/>
            </p:nvSpPr>
            <p:spPr>
              <a:xfrm>
                <a:off x="5275686" y="2414175"/>
                <a:ext cx="186429" cy="126421"/>
              </a:xfrm>
              <a:custGeom>
                <a:rect b="b" l="l" r="r" t="t"/>
                <a:pathLst>
                  <a:path extrusionOk="0" h="1224" w="1805">
                    <a:moveTo>
                      <a:pt x="1804" y="332"/>
                    </a:moveTo>
                    <a:cubicBezTo>
                      <a:pt x="1659" y="609"/>
                      <a:pt x="1659" y="940"/>
                      <a:pt x="1804" y="1224"/>
                    </a:cubicBezTo>
                    <a:cubicBezTo>
                      <a:pt x="1189" y="1217"/>
                      <a:pt x="581" y="1113"/>
                      <a:pt x="0" y="927"/>
                    </a:cubicBezTo>
                    <a:cubicBezTo>
                      <a:pt x="0" y="927"/>
                      <a:pt x="387" y="222"/>
                      <a:pt x="1003" y="0"/>
                    </a:cubicBezTo>
                    <a:lnTo>
                      <a:pt x="823" y="277"/>
                    </a:lnTo>
                    <a:cubicBezTo>
                      <a:pt x="823" y="277"/>
                      <a:pt x="1182" y="35"/>
                      <a:pt x="1210" y="28"/>
                    </a:cubicBezTo>
                    <a:cubicBezTo>
                      <a:pt x="1452" y="159"/>
                      <a:pt x="1639" y="256"/>
                      <a:pt x="1804" y="332"/>
                    </a:cubicBezTo>
                    <a:close/>
                  </a:path>
                </a:pathLst>
              </a:custGeom>
              <a:solidFill>
                <a:srgbClr val="DEE4EE">
                  <a:alpha val="48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8"/>
              <p:cNvSpPr/>
              <p:nvPr/>
            </p:nvSpPr>
            <p:spPr>
              <a:xfrm>
                <a:off x="5500535" y="2464888"/>
                <a:ext cx="40798" cy="75708"/>
              </a:xfrm>
              <a:custGeom>
                <a:rect b="b" l="l" r="r" t="t"/>
                <a:pathLst>
                  <a:path extrusionOk="0" h="733" w="395">
                    <a:moveTo>
                      <a:pt x="339" y="726"/>
                    </a:moveTo>
                    <a:cubicBezTo>
                      <a:pt x="250" y="733"/>
                      <a:pt x="153" y="733"/>
                      <a:pt x="49" y="733"/>
                    </a:cubicBezTo>
                    <a:cubicBezTo>
                      <a:pt x="8" y="498"/>
                      <a:pt x="1" y="214"/>
                      <a:pt x="125" y="0"/>
                    </a:cubicBezTo>
                    <a:cubicBezTo>
                      <a:pt x="215" y="21"/>
                      <a:pt x="298" y="28"/>
                      <a:pt x="395" y="42"/>
                    </a:cubicBezTo>
                    <a:cubicBezTo>
                      <a:pt x="353" y="235"/>
                      <a:pt x="298" y="505"/>
                      <a:pt x="339" y="726"/>
                    </a:cubicBezTo>
                    <a:close/>
                  </a:path>
                </a:pathLst>
              </a:custGeom>
              <a:solidFill>
                <a:srgbClr val="DEE4EE">
                  <a:alpha val="48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8"/>
              <p:cNvSpPr/>
              <p:nvPr/>
            </p:nvSpPr>
            <p:spPr>
              <a:xfrm>
                <a:off x="4902315" y="2475629"/>
                <a:ext cx="1230951" cy="344352"/>
              </a:xfrm>
              <a:custGeom>
                <a:rect b="b" l="l" r="r" t="t"/>
                <a:pathLst>
                  <a:path extrusionOk="0" h="3334" w="11918">
                    <a:moveTo>
                      <a:pt x="4040" y="0"/>
                    </a:moveTo>
                    <a:cubicBezTo>
                      <a:pt x="3386" y="0"/>
                      <a:pt x="2738" y="120"/>
                      <a:pt x="2129" y="352"/>
                    </a:cubicBezTo>
                    <a:cubicBezTo>
                      <a:pt x="1694" y="511"/>
                      <a:pt x="1279" y="726"/>
                      <a:pt x="892" y="981"/>
                    </a:cubicBezTo>
                    <a:cubicBezTo>
                      <a:pt x="726" y="1092"/>
                      <a:pt x="560" y="1216"/>
                      <a:pt x="408" y="1348"/>
                    </a:cubicBezTo>
                    <a:cubicBezTo>
                      <a:pt x="353" y="1396"/>
                      <a:pt x="325" y="1424"/>
                      <a:pt x="318" y="1431"/>
                    </a:cubicBezTo>
                    <a:lnTo>
                      <a:pt x="1860" y="1825"/>
                    </a:lnTo>
                    <a:lnTo>
                      <a:pt x="1860" y="1825"/>
                    </a:lnTo>
                    <a:lnTo>
                      <a:pt x="0" y="1686"/>
                    </a:lnTo>
                    <a:lnTo>
                      <a:pt x="0" y="1686"/>
                    </a:lnTo>
                    <a:cubicBezTo>
                      <a:pt x="277" y="2150"/>
                      <a:pt x="1611" y="2627"/>
                      <a:pt x="2903" y="2944"/>
                    </a:cubicBezTo>
                    <a:cubicBezTo>
                      <a:pt x="3270" y="3034"/>
                      <a:pt x="3629" y="3110"/>
                      <a:pt x="3961" y="3173"/>
                    </a:cubicBezTo>
                    <a:cubicBezTo>
                      <a:pt x="4513" y="3273"/>
                      <a:pt x="4991" y="3333"/>
                      <a:pt x="5292" y="3333"/>
                    </a:cubicBezTo>
                    <a:cubicBezTo>
                      <a:pt x="5322" y="3333"/>
                      <a:pt x="5351" y="3333"/>
                      <a:pt x="5378" y="3332"/>
                    </a:cubicBezTo>
                    <a:cubicBezTo>
                      <a:pt x="6387" y="3297"/>
                      <a:pt x="7265" y="3110"/>
                      <a:pt x="8979" y="2557"/>
                    </a:cubicBezTo>
                    <a:lnTo>
                      <a:pt x="9346" y="2440"/>
                    </a:lnTo>
                    <a:cubicBezTo>
                      <a:pt x="10604" y="2039"/>
                      <a:pt x="11544" y="1783"/>
                      <a:pt x="11827" y="1707"/>
                    </a:cubicBezTo>
                    <a:lnTo>
                      <a:pt x="11917" y="1686"/>
                    </a:lnTo>
                    <a:lnTo>
                      <a:pt x="11896" y="1680"/>
                    </a:lnTo>
                    <a:lnTo>
                      <a:pt x="11882" y="1673"/>
                    </a:lnTo>
                    <a:cubicBezTo>
                      <a:pt x="11433" y="1548"/>
                      <a:pt x="6560" y="173"/>
                      <a:pt x="4417" y="14"/>
                    </a:cubicBezTo>
                    <a:cubicBezTo>
                      <a:pt x="4291" y="5"/>
                      <a:pt x="4166" y="0"/>
                      <a:pt x="40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8"/>
              <p:cNvSpPr/>
              <p:nvPr/>
            </p:nvSpPr>
            <p:spPr>
              <a:xfrm>
                <a:off x="5577688" y="2419856"/>
                <a:ext cx="170730" cy="164636"/>
              </a:xfrm>
              <a:custGeom>
                <a:rect b="b" l="l" r="r" t="t"/>
                <a:pathLst>
                  <a:path extrusionOk="0" h="1594" w="1653">
                    <a:moveTo>
                      <a:pt x="1625" y="1"/>
                    </a:moveTo>
                    <a:lnTo>
                      <a:pt x="1625" y="1"/>
                    </a:lnTo>
                    <a:cubicBezTo>
                      <a:pt x="754" y="229"/>
                      <a:pt x="0" y="1017"/>
                      <a:pt x="0" y="1017"/>
                    </a:cubicBezTo>
                    <a:cubicBezTo>
                      <a:pt x="0" y="1017"/>
                      <a:pt x="919" y="1593"/>
                      <a:pt x="1296" y="1593"/>
                    </a:cubicBezTo>
                    <a:cubicBezTo>
                      <a:pt x="1344" y="1593"/>
                      <a:pt x="1383" y="1584"/>
                      <a:pt x="1410" y="1563"/>
                    </a:cubicBezTo>
                    <a:cubicBezTo>
                      <a:pt x="1652" y="1369"/>
                      <a:pt x="1251" y="1017"/>
                      <a:pt x="1231" y="802"/>
                    </a:cubicBezTo>
                    <a:cubicBezTo>
                      <a:pt x="1210" y="588"/>
                      <a:pt x="1625" y="1"/>
                      <a:pt x="1625" y="1"/>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8"/>
              <p:cNvSpPr/>
              <p:nvPr/>
            </p:nvSpPr>
            <p:spPr>
              <a:xfrm>
                <a:off x="5619828" y="2772572"/>
                <a:ext cx="155031" cy="100703"/>
              </a:xfrm>
              <a:custGeom>
                <a:rect b="b" l="l" r="r" t="t"/>
                <a:pathLst>
                  <a:path extrusionOk="0" h="975" w="1501">
                    <a:moveTo>
                      <a:pt x="753" y="0"/>
                    </a:moveTo>
                    <a:lnTo>
                      <a:pt x="0" y="63"/>
                    </a:lnTo>
                    <a:cubicBezTo>
                      <a:pt x="0" y="63"/>
                      <a:pt x="187" y="927"/>
                      <a:pt x="1500" y="975"/>
                    </a:cubicBezTo>
                    <a:cubicBezTo>
                      <a:pt x="1500" y="975"/>
                      <a:pt x="906" y="512"/>
                      <a:pt x="1147" y="159"/>
                    </a:cubicBezTo>
                    <a:lnTo>
                      <a:pt x="753" y="0"/>
                    </a:ln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8"/>
              <p:cNvSpPr/>
              <p:nvPr/>
            </p:nvSpPr>
            <p:spPr>
              <a:xfrm>
                <a:off x="5121483" y="2475629"/>
                <a:ext cx="1008165" cy="304174"/>
              </a:xfrm>
              <a:custGeom>
                <a:rect b="b" l="l" r="r" t="t"/>
                <a:pathLst>
                  <a:path extrusionOk="0" h="2945" w="9761">
                    <a:moveTo>
                      <a:pt x="1914" y="0"/>
                    </a:moveTo>
                    <a:cubicBezTo>
                      <a:pt x="1264" y="0"/>
                      <a:pt x="615" y="120"/>
                      <a:pt x="0" y="352"/>
                    </a:cubicBezTo>
                    <a:cubicBezTo>
                      <a:pt x="0" y="352"/>
                      <a:pt x="214" y="477"/>
                      <a:pt x="387" y="615"/>
                    </a:cubicBezTo>
                    <a:cubicBezTo>
                      <a:pt x="436" y="650"/>
                      <a:pt x="484" y="684"/>
                      <a:pt x="526" y="726"/>
                    </a:cubicBezTo>
                    <a:cubicBezTo>
                      <a:pt x="726" y="912"/>
                      <a:pt x="857" y="1168"/>
                      <a:pt x="899" y="1445"/>
                    </a:cubicBezTo>
                    <a:cubicBezTo>
                      <a:pt x="899" y="1445"/>
                      <a:pt x="857" y="2115"/>
                      <a:pt x="104" y="2454"/>
                    </a:cubicBezTo>
                    <a:cubicBezTo>
                      <a:pt x="1182" y="2053"/>
                      <a:pt x="1141" y="1445"/>
                      <a:pt x="1141" y="1445"/>
                    </a:cubicBezTo>
                    <a:cubicBezTo>
                      <a:pt x="1072" y="1209"/>
                      <a:pt x="947" y="1002"/>
                      <a:pt x="795" y="822"/>
                    </a:cubicBezTo>
                    <a:lnTo>
                      <a:pt x="795" y="822"/>
                    </a:lnTo>
                    <a:cubicBezTo>
                      <a:pt x="850" y="843"/>
                      <a:pt x="906" y="871"/>
                      <a:pt x="968" y="905"/>
                    </a:cubicBezTo>
                    <a:cubicBezTo>
                      <a:pt x="1244" y="1113"/>
                      <a:pt x="1549" y="1431"/>
                      <a:pt x="1625" y="1894"/>
                    </a:cubicBezTo>
                    <a:cubicBezTo>
                      <a:pt x="1625" y="1894"/>
                      <a:pt x="1576" y="2599"/>
                      <a:pt x="795" y="2944"/>
                    </a:cubicBezTo>
                    <a:cubicBezTo>
                      <a:pt x="1728" y="2606"/>
                      <a:pt x="1860" y="2115"/>
                      <a:pt x="1880" y="1949"/>
                    </a:cubicBezTo>
                    <a:cubicBezTo>
                      <a:pt x="2325" y="2053"/>
                      <a:pt x="2899" y="2093"/>
                      <a:pt x="3504" y="2093"/>
                    </a:cubicBezTo>
                    <a:cubicBezTo>
                      <a:pt x="4836" y="2093"/>
                      <a:pt x="6321" y="1898"/>
                      <a:pt x="6919" y="1756"/>
                    </a:cubicBezTo>
                    <a:cubicBezTo>
                      <a:pt x="7339" y="1654"/>
                      <a:pt x="7839" y="1624"/>
                      <a:pt x="8276" y="1624"/>
                    </a:cubicBezTo>
                    <a:cubicBezTo>
                      <a:pt x="8876" y="1624"/>
                      <a:pt x="9360" y="1680"/>
                      <a:pt x="9360" y="1680"/>
                    </a:cubicBezTo>
                    <a:lnTo>
                      <a:pt x="9760" y="1680"/>
                    </a:lnTo>
                    <a:cubicBezTo>
                      <a:pt x="9311" y="1548"/>
                      <a:pt x="4438" y="180"/>
                      <a:pt x="2288" y="14"/>
                    </a:cubicBezTo>
                    <a:cubicBezTo>
                      <a:pt x="2164" y="5"/>
                      <a:pt x="2039" y="0"/>
                      <a:pt x="1914" y="0"/>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8"/>
              <p:cNvSpPr/>
              <p:nvPr/>
            </p:nvSpPr>
            <p:spPr>
              <a:xfrm>
                <a:off x="5315657" y="2623739"/>
                <a:ext cx="312127" cy="108966"/>
              </a:xfrm>
              <a:custGeom>
                <a:rect b="b" l="l" r="r" t="t"/>
                <a:pathLst>
                  <a:path extrusionOk="0" h="1055" w="3022">
                    <a:moveTo>
                      <a:pt x="1672" y="1"/>
                    </a:moveTo>
                    <a:cubicBezTo>
                      <a:pt x="460" y="1"/>
                      <a:pt x="0" y="529"/>
                      <a:pt x="0" y="529"/>
                    </a:cubicBezTo>
                    <a:cubicBezTo>
                      <a:pt x="259" y="905"/>
                      <a:pt x="614" y="1055"/>
                      <a:pt x="940" y="1055"/>
                    </a:cubicBezTo>
                    <a:cubicBezTo>
                      <a:pt x="1283" y="1055"/>
                      <a:pt x="1594" y="888"/>
                      <a:pt x="1722" y="646"/>
                    </a:cubicBezTo>
                    <a:cubicBezTo>
                      <a:pt x="1963" y="183"/>
                      <a:pt x="3021" y="183"/>
                      <a:pt x="3021" y="183"/>
                    </a:cubicBezTo>
                    <a:cubicBezTo>
                      <a:pt x="2494" y="51"/>
                      <a:pt x="2047" y="1"/>
                      <a:pt x="1672" y="1"/>
                    </a:cubicBezTo>
                    <a:close/>
                  </a:path>
                </a:pathLst>
              </a:custGeom>
              <a:solidFill>
                <a:srgbClr val="2BB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8"/>
              <p:cNvSpPr/>
              <p:nvPr/>
            </p:nvSpPr>
            <p:spPr>
              <a:xfrm>
                <a:off x="5315657" y="2623739"/>
                <a:ext cx="312127" cy="108966"/>
              </a:xfrm>
              <a:custGeom>
                <a:rect b="b" l="l" r="r" t="t"/>
                <a:pathLst>
                  <a:path extrusionOk="0" h="1055" w="3022">
                    <a:moveTo>
                      <a:pt x="1672" y="1"/>
                    </a:moveTo>
                    <a:cubicBezTo>
                      <a:pt x="460" y="1"/>
                      <a:pt x="0" y="529"/>
                      <a:pt x="0" y="529"/>
                    </a:cubicBezTo>
                    <a:cubicBezTo>
                      <a:pt x="259" y="905"/>
                      <a:pt x="614" y="1055"/>
                      <a:pt x="940" y="1055"/>
                    </a:cubicBezTo>
                    <a:cubicBezTo>
                      <a:pt x="1283" y="1055"/>
                      <a:pt x="1594" y="888"/>
                      <a:pt x="1722" y="646"/>
                    </a:cubicBezTo>
                    <a:cubicBezTo>
                      <a:pt x="1963" y="183"/>
                      <a:pt x="3021" y="183"/>
                      <a:pt x="3021" y="183"/>
                    </a:cubicBezTo>
                    <a:cubicBezTo>
                      <a:pt x="2494" y="51"/>
                      <a:pt x="2047" y="1"/>
                      <a:pt x="1672" y="1"/>
                    </a:cubicBezTo>
                    <a:close/>
                  </a:path>
                </a:pathLst>
              </a:custGeom>
              <a:solidFill>
                <a:srgbClr val="78D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8"/>
              <p:cNvSpPr/>
              <p:nvPr/>
            </p:nvSpPr>
            <p:spPr>
              <a:xfrm>
                <a:off x="5031523" y="2595543"/>
                <a:ext cx="43586" cy="36873"/>
              </a:xfrm>
              <a:custGeom>
                <a:rect b="b" l="l" r="r" t="t"/>
                <a:pathLst>
                  <a:path extrusionOk="0" h="357" w="422">
                    <a:moveTo>
                      <a:pt x="242" y="0"/>
                    </a:moveTo>
                    <a:cubicBezTo>
                      <a:pt x="83" y="0"/>
                      <a:pt x="0" y="194"/>
                      <a:pt x="118" y="304"/>
                    </a:cubicBezTo>
                    <a:cubicBezTo>
                      <a:pt x="154" y="340"/>
                      <a:pt x="199" y="356"/>
                      <a:pt x="243" y="356"/>
                    </a:cubicBezTo>
                    <a:cubicBezTo>
                      <a:pt x="334" y="356"/>
                      <a:pt x="422" y="287"/>
                      <a:pt x="422" y="180"/>
                    </a:cubicBezTo>
                    <a:cubicBezTo>
                      <a:pt x="422" y="76"/>
                      <a:pt x="346" y="0"/>
                      <a:pt x="242"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8"/>
              <p:cNvSpPr/>
              <p:nvPr/>
            </p:nvSpPr>
            <p:spPr>
              <a:xfrm>
                <a:off x="5056518" y="2600500"/>
                <a:ext cx="16526" cy="14253"/>
              </a:xfrm>
              <a:custGeom>
                <a:rect b="b" l="l" r="r" t="t"/>
                <a:pathLst>
                  <a:path extrusionOk="0" h="138" w="160">
                    <a:moveTo>
                      <a:pt x="90" y="0"/>
                    </a:moveTo>
                    <a:cubicBezTo>
                      <a:pt x="28" y="0"/>
                      <a:pt x="0" y="77"/>
                      <a:pt x="42" y="118"/>
                    </a:cubicBezTo>
                    <a:cubicBezTo>
                      <a:pt x="55" y="132"/>
                      <a:pt x="72" y="138"/>
                      <a:pt x="90" y="138"/>
                    </a:cubicBezTo>
                    <a:cubicBezTo>
                      <a:pt x="125" y="138"/>
                      <a:pt x="159" y="111"/>
                      <a:pt x="159" y="70"/>
                    </a:cubicBezTo>
                    <a:cubicBezTo>
                      <a:pt x="159" y="28"/>
                      <a:pt x="132" y="0"/>
                      <a:pt x="90" y="0"/>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8"/>
              <p:cNvSpPr/>
              <p:nvPr/>
            </p:nvSpPr>
            <p:spPr>
              <a:xfrm>
                <a:off x="4935159" y="2471291"/>
                <a:ext cx="1198106" cy="178580"/>
              </a:xfrm>
              <a:custGeom>
                <a:rect b="b" l="l" r="r" t="t"/>
                <a:pathLst>
                  <a:path extrusionOk="0" h="1729" w="11600">
                    <a:moveTo>
                      <a:pt x="11599" y="1728"/>
                    </a:moveTo>
                    <a:lnTo>
                      <a:pt x="11447" y="1722"/>
                    </a:lnTo>
                    <a:cubicBezTo>
                      <a:pt x="10770" y="1680"/>
                      <a:pt x="7977" y="1487"/>
                      <a:pt x="5184" y="802"/>
                    </a:cubicBezTo>
                    <a:cubicBezTo>
                      <a:pt x="4210" y="553"/>
                      <a:pt x="3194" y="505"/>
                      <a:pt x="2191" y="657"/>
                    </a:cubicBezTo>
                    <a:cubicBezTo>
                      <a:pt x="830" y="885"/>
                      <a:pt x="35" y="1452"/>
                      <a:pt x="0" y="1480"/>
                    </a:cubicBezTo>
                    <a:cubicBezTo>
                      <a:pt x="7" y="1473"/>
                      <a:pt x="35" y="1438"/>
                      <a:pt x="90" y="1390"/>
                    </a:cubicBezTo>
                    <a:cubicBezTo>
                      <a:pt x="242" y="1258"/>
                      <a:pt x="408" y="1141"/>
                      <a:pt x="574" y="1030"/>
                    </a:cubicBezTo>
                    <a:cubicBezTo>
                      <a:pt x="961" y="768"/>
                      <a:pt x="1376" y="560"/>
                      <a:pt x="1811" y="394"/>
                    </a:cubicBezTo>
                    <a:cubicBezTo>
                      <a:pt x="2537" y="118"/>
                      <a:pt x="3318" y="0"/>
                      <a:pt x="4099" y="56"/>
                    </a:cubicBezTo>
                    <a:cubicBezTo>
                      <a:pt x="6242" y="215"/>
                      <a:pt x="11115" y="1590"/>
                      <a:pt x="11564" y="1715"/>
                    </a:cubicBezTo>
                    <a:lnTo>
                      <a:pt x="11564" y="1715"/>
                    </a:lnTo>
                    <a:close/>
                  </a:path>
                </a:pathLst>
              </a:custGeom>
              <a:solidFill>
                <a:srgbClr val="DEE4EE">
                  <a:alpha val="48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10" name="Google Shape;1210;p18"/>
          <p:cNvGrpSpPr/>
          <p:nvPr/>
        </p:nvGrpSpPr>
        <p:grpSpPr>
          <a:xfrm>
            <a:off x="2938758" y="3094397"/>
            <a:ext cx="1439400" cy="1596373"/>
            <a:chOff x="2938758" y="3094397"/>
            <a:chExt cx="1439400" cy="1596373"/>
          </a:xfrm>
        </p:grpSpPr>
        <p:sp>
          <p:nvSpPr>
            <p:cNvPr id="1211" name="Google Shape;1211;p18"/>
            <p:cNvSpPr txBox="1"/>
            <p:nvPr/>
          </p:nvSpPr>
          <p:spPr>
            <a:xfrm>
              <a:off x="2938758" y="3622475"/>
              <a:ext cx="1439400" cy="16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5"/>
                  </a:solidFill>
                  <a:latin typeface="Fira Sans Extra Condensed Medium"/>
                  <a:ea typeface="Fira Sans Extra Condensed Medium"/>
                  <a:cs typeface="Fira Sans Extra Condensed Medium"/>
                  <a:sym typeface="Fira Sans Extra Condensed Medium"/>
                </a:rPr>
                <a:t>Algarve</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sp>
          <p:nvSpPr>
            <p:cNvPr id="1212" name="Google Shape;1212;p18"/>
            <p:cNvSpPr txBox="1"/>
            <p:nvPr/>
          </p:nvSpPr>
          <p:spPr>
            <a:xfrm>
              <a:off x="2941980" y="3807269"/>
              <a:ext cx="1435800" cy="8835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100">
                  <a:solidFill>
                    <a:srgbClr val="202124"/>
                  </a:solidFill>
                  <a:highlight>
                    <a:srgbClr val="F8F9FA"/>
                  </a:highlight>
                </a:rPr>
                <a:t>In the algarve we consume a lot of crustaceans.</a:t>
              </a:r>
              <a:endParaRPr sz="1100">
                <a:solidFill>
                  <a:srgbClr val="202124"/>
                </a:solidFill>
                <a:highlight>
                  <a:srgbClr val="F8F9FA"/>
                </a:highlight>
              </a:endParaRPr>
            </a:p>
            <a:p>
              <a:pPr indent="0" lvl="0" marL="0" marR="38100" rtl="0" algn="l">
                <a:lnSpc>
                  <a:spcPct val="128571"/>
                </a:lnSpc>
                <a:spcBef>
                  <a:spcPts val="0"/>
                </a:spcBef>
                <a:spcAft>
                  <a:spcPts val="0"/>
                </a:spcAft>
                <a:buNone/>
              </a:pPr>
              <a:r>
                <a:t/>
              </a:r>
              <a:endParaRPr sz="2100">
                <a:solidFill>
                  <a:srgbClr val="202124"/>
                </a:solidFill>
                <a:highlight>
                  <a:srgbClr val="F8F9FA"/>
                </a:highlight>
              </a:endParaRPr>
            </a:p>
          </p:txBody>
        </p:sp>
        <p:grpSp>
          <p:nvGrpSpPr>
            <p:cNvPr id="1213" name="Google Shape;1213;p18"/>
            <p:cNvGrpSpPr/>
            <p:nvPr/>
          </p:nvGrpSpPr>
          <p:grpSpPr>
            <a:xfrm>
              <a:off x="3447239" y="3094397"/>
              <a:ext cx="422426" cy="389261"/>
              <a:chOff x="1563127" y="4328272"/>
              <a:chExt cx="422426" cy="389261"/>
            </a:xfrm>
          </p:grpSpPr>
          <p:sp>
            <p:nvSpPr>
              <p:cNvPr id="1214" name="Google Shape;1214;p18"/>
              <p:cNvSpPr/>
              <p:nvPr/>
            </p:nvSpPr>
            <p:spPr>
              <a:xfrm>
                <a:off x="1577968" y="4342211"/>
                <a:ext cx="407585" cy="375322"/>
              </a:xfrm>
              <a:custGeom>
                <a:rect b="b" l="l" r="r" t="t"/>
                <a:pathLst>
                  <a:path extrusionOk="0" h="5412" w="5877">
                    <a:moveTo>
                      <a:pt x="2036" y="0"/>
                    </a:moveTo>
                    <a:cubicBezTo>
                      <a:pt x="1764" y="0"/>
                      <a:pt x="1333" y="105"/>
                      <a:pt x="948" y="448"/>
                    </a:cubicBezTo>
                    <a:cubicBezTo>
                      <a:pt x="561" y="794"/>
                      <a:pt x="326" y="1160"/>
                      <a:pt x="478" y="1526"/>
                    </a:cubicBezTo>
                    <a:cubicBezTo>
                      <a:pt x="498" y="1582"/>
                      <a:pt x="526" y="1630"/>
                      <a:pt x="561" y="1678"/>
                    </a:cubicBezTo>
                    <a:cubicBezTo>
                      <a:pt x="581" y="1699"/>
                      <a:pt x="595" y="1720"/>
                      <a:pt x="616" y="1747"/>
                    </a:cubicBezTo>
                    <a:lnTo>
                      <a:pt x="630" y="1761"/>
                    </a:lnTo>
                    <a:cubicBezTo>
                      <a:pt x="623" y="1768"/>
                      <a:pt x="616" y="1782"/>
                      <a:pt x="609" y="1789"/>
                    </a:cubicBezTo>
                    <a:cubicBezTo>
                      <a:pt x="554" y="1879"/>
                      <a:pt x="533" y="1976"/>
                      <a:pt x="547" y="2072"/>
                    </a:cubicBezTo>
                    <a:cubicBezTo>
                      <a:pt x="547" y="2093"/>
                      <a:pt x="554" y="2114"/>
                      <a:pt x="554" y="2141"/>
                    </a:cubicBezTo>
                    <a:cubicBezTo>
                      <a:pt x="574" y="2252"/>
                      <a:pt x="616" y="2356"/>
                      <a:pt x="671" y="2453"/>
                    </a:cubicBezTo>
                    <a:cubicBezTo>
                      <a:pt x="650" y="2480"/>
                      <a:pt x="630" y="2515"/>
                      <a:pt x="616" y="2549"/>
                    </a:cubicBezTo>
                    <a:cubicBezTo>
                      <a:pt x="595" y="2605"/>
                      <a:pt x="588" y="2660"/>
                      <a:pt x="588" y="2715"/>
                    </a:cubicBezTo>
                    <a:cubicBezTo>
                      <a:pt x="595" y="2833"/>
                      <a:pt x="644" y="2950"/>
                      <a:pt x="726" y="3040"/>
                    </a:cubicBezTo>
                    <a:cubicBezTo>
                      <a:pt x="747" y="3068"/>
                      <a:pt x="768" y="3088"/>
                      <a:pt x="789" y="3109"/>
                    </a:cubicBezTo>
                    <a:cubicBezTo>
                      <a:pt x="830" y="3151"/>
                      <a:pt x="879" y="3192"/>
                      <a:pt x="934" y="3234"/>
                    </a:cubicBezTo>
                    <a:cubicBezTo>
                      <a:pt x="899" y="3227"/>
                      <a:pt x="863" y="3223"/>
                      <a:pt x="826" y="3223"/>
                    </a:cubicBezTo>
                    <a:cubicBezTo>
                      <a:pt x="789" y="3223"/>
                      <a:pt x="751" y="3227"/>
                      <a:pt x="713" y="3234"/>
                    </a:cubicBezTo>
                    <a:lnTo>
                      <a:pt x="650" y="3241"/>
                    </a:lnTo>
                    <a:cubicBezTo>
                      <a:pt x="533" y="3268"/>
                      <a:pt x="422" y="3310"/>
                      <a:pt x="395" y="3393"/>
                    </a:cubicBezTo>
                    <a:cubicBezTo>
                      <a:pt x="291" y="3420"/>
                      <a:pt x="1" y="3641"/>
                      <a:pt x="21" y="3876"/>
                    </a:cubicBezTo>
                    <a:cubicBezTo>
                      <a:pt x="23" y="3886"/>
                      <a:pt x="26" y="3891"/>
                      <a:pt x="31" y="3891"/>
                    </a:cubicBezTo>
                    <a:cubicBezTo>
                      <a:pt x="49" y="3891"/>
                      <a:pt x="93" y="3823"/>
                      <a:pt x="180" y="3724"/>
                    </a:cubicBezTo>
                    <a:cubicBezTo>
                      <a:pt x="291" y="3607"/>
                      <a:pt x="332" y="3648"/>
                      <a:pt x="429" y="3552"/>
                    </a:cubicBezTo>
                    <a:cubicBezTo>
                      <a:pt x="436" y="3545"/>
                      <a:pt x="443" y="3538"/>
                      <a:pt x="450" y="3524"/>
                    </a:cubicBezTo>
                    <a:cubicBezTo>
                      <a:pt x="464" y="3527"/>
                      <a:pt x="476" y="3529"/>
                      <a:pt x="487" y="3529"/>
                    </a:cubicBezTo>
                    <a:cubicBezTo>
                      <a:pt x="498" y="3529"/>
                      <a:pt x="509" y="3527"/>
                      <a:pt x="519" y="3524"/>
                    </a:cubicBezTo>
                    <a:cubicBezTo>
                      <a:pt x="574" y="3517"/>
                      <a:pt x="630" y="3496"/>
                      <a:pt x="678" y="3476"/>
                    </a:cubicBezTo>
                    <a:lnTo>
                      <a:pt x="733" y="3448"/>
                    </a:lnTo>
                    <a:cubicBezTo>
                      <a:pt x="789" y="3420"/>
                      <a:pt x="844" y="3399"/>
                      <a:pt x="906" y="3393"/>
                    </a:cubicBezTo>
                    <a:cubicBezTo>
                      <a:pt x="913" y="3386"/>
                      <a:pt x="927" y="3386"/>
                      <a:pt x="934" y="3386"/>
                    </a:cubicBezTo>
                    <a:cubicBezTo>
                      <a:pt x="955" y="3393"/>
                      <a:pt x="975" y="3399"/>
                      <a:pt x="996" y="3406"/>
                    </a:cubicBezTo>
                    <a:cubicBezTo>
                      <a:pt x="1038" y="3420"/>
                      <a:pt x="1086" y="3427"/>
                      <a:pt x="1141" y="3427"/>
                    </a:cubicBezTo>
                    <a:lnTo>
                      <a:pt x="1203" y="3427"/>
                    </a:lnTo>
                    <a:cubicBezTo>
                      <a:pt x="1203" y="3455"/>
                      <a:pt x="1210" y="3476"/>
                      <a:pt x="1217" y="3503"/>
                    </a:cubicBezTo>
                    <a:lnTo>
                      <a:pt x="1190" y="3503"/>
                    </a:lnTo>
                    <a:cubicBezTo>
                      <a:pt x="1182" y="3502"/>
                      <a:pt x="1175" y="3502"/>
                      <a:pt x="1168" y="3502"/>
                    </a:cubicBezTo>
                    <a:cubicBezTo>
                      <a:pt x="1106" y="3502"/>
                      <a:pt x="1046" y="3528"/>
                      <a:pt x="996" y="3565"/>
                    </a:cubicBezTo>
                    <a:cubicBezTo>
                      <a:pt x="920" y="3565"/>
                      <a:pt x="851" y="3572"/>
                      <a:pt x="782" y="3593"/>
                    </a:cubicBezTo>
                    <a:lnTo>
                      <a:pt x="720" y="3607"/>
                    </a:lnTo>
                    <a:cubicBezTo>
                      <a:pt x="602" y="3648"/>
                      <a:pt x="498" y="3704"/>
                      <a:pt x="471" y="3787"/>
                    </a:cubicBezTo>
                    <a:cubicBezTo>
                      <a:pt x="374" y="3828"/>
                      <a:pt x="111" y="4084"/>
                      <a:pt x="160" y="4312"/>
                    </a:cubicBezTo>
                    <a:cubicBezTo>
                      <a:pt x="162" y="4321"/>
                      <a:pt x="166" y="4326"/>
                      <a:pt x="170" y="4326"/>
                    </a:cubicBezTo>
                    <a:cubicBezTo>
                      <a:pt x="187" y="4326"/>
                      <a:pt x="220" y="4252"/>
                      <a:pt x="298" y="4146"/>
                    </a:cubicBezTo>
                    <a:cubicBezTo>
                      <a:pt x="395" y="4015"/>
                      <a:pt x="436" y="4049"/>
                      <a:pt x="526" y="3946"/>
                    </a:cubicBezTo>
                    <a:cubicBezTo>
                      <a:pt x="533" y="3939"/>
                      <a:pt x="540" y="3925"/>
                      <a:pt x="547" y="3918"/>
                    </a:cubicBezTo>
                    <a:cubicBezTo>
                      <a:pt x="568" y="3918"/>
                      <a:pt x="595" y="3911"/>
                      <a:pt x="616" y="3904"/>
                    </a:cubicBezTo>
                    <a:cubicBezTo>
                      <a:pt x="671" y="3890"/>
                      <a:pt x="720" y="3870"/>
                      <a:pt x="761" y="3842"/>
                    </a:cubicBezTo>
                    <a:lnTo>
                      <a:pt x="816" y="3807"/>
                    </a:lnTo>
                    <a:cubicBezTo>
                      <a:pt x="865" y="3773"/>
                      <a:pt x="927" y="3745"/>
                      <a:pt x="982" y="3724"/>
                    </a:cubicBezTo>
                    <a:lnTo>
                      <a:pt x="1017" y="3717"/>
                    </a:lnTo>
                    <a:cubicBezTo>
                      <a:pt x="1031" y="3724"/>
                      <a:pt x="1051" y="3731"/>
                      <a:pt x="1072" y="3731"/>
                    </a:cubicBezTo>
                    <a:cubicBezTo>
                      <a:pt x="1096" y="3735"/>
                      <a:pt x="1120" y="3736"/>
                      <a:pt x="1146" y="3736"/>
                    </a:cubicBezTo>
                    <a:cubicBezTo>
                      <a:pt x="1171" y="3736"/>
                      <a:pt x="1197" y="3735"/>
                      <a:pt x="1224" y="3731"/>
                    </a:cubicBezTo>
                    <a:lnTo>
                      <a:pt x="1279" y="3724"/>
                    </a:lnTo>
                    <a:cubicBezTo>
                      <a:pt x="1293" y="3766"/>
                      <a:pt x="1314" y="3800"/>
                      <a:pt x="1328" y="3835"/>
                    </a:cubicBezTo>
                    <a:cubicBezTo>
                      <a:pt x="1252" y="3842"/>
                      <a:pt x="1176" y="3890"/>
                      <a:pt x="1127" y="3952"/>
                    </a:cubicBezTo>
                    <a:lnTo>
                      <a:pt x="1086" y="3966"/>
                    </a:lnTo>
                    <a:cubicBezTo>
                      <a:pt x="1065" y="3973"/>
                      <a:pt x="1051" y="3980"/>
                      <a:pt x="1031" y="3987"/>
                    </a:cubicBezTo>
                    <a:cubicBezTo>
                      <a:pt x="885" y="4049"/>
                      <a:pt x="692" y="4181"/>
                      <a:pt x="685" y="4312"/>
                    </a:cubicBezTo>
                    <a:cubicBezTo>
                      <a:pt x="602" y="4374"/>
                      <a:pt x="415" y="4692"/>
                      <a:pt x="533" y="4899"/>
                    </a:cubicBezTo>
                    <a:cubicBezTo>
                      <a:pt x="537" y="4907"/>
                      <a:pt x="540" y="4910"/>
                      <a:pt x="543" y="4910"/>
                    </a:cubicBezTo>
                    <a:cubicBezTo>
                      <a:pt x="558" y="4910"/>
                      <a:pt x="570" y="4832"/>
                      <a:pt x="616" y="4706"/>
                    </a:cubicBezTo>
                    <a:cubicBezTo>
                      <a:pt x="678" y="4547"/>
                      <a:pt x="726" y="4575"/>
                      <a:pt x="782" y="4450"/>
                    </a:cubicBezTo>
                    <a:cubicBezTo>
                      <a:pt x="789" y="4436"/>
                      <a:pt x="789" y="4429"/>
                      <a:pt x="796" y="4416"/>
                    </a:cubicBezTo>
                    <a:cubicBezTo>
                      <a:pt x="816" y="4409"/>
                      <a:pt x="837" y="4402"/>
                      <a:pt x="858" y="4388"/>
                    </a:cubicBezTo>
                    <a:cubicBezTo>
                      <a:pt x="941" y="4326"/>
                      <a:pt x="1010" y="4257"/>
                      <a:pt x="1072" y="4181"/>
                    </a:cubicBezTo>
                    <a:cubicBezTo>
                      <a:pt x="1086" y="4167"/>
                      <a:pt x="1100" y="4153"/>
                      <a:pt x="1120" y="4139"/>
                    </a:cubicBezTo>
                    <a:cubicBezTo>
                      <a:pt x="1134" y="4132"/>
                      <a:pt x="1148" y="4118"/>
                      <a:pt x="1162" y="4111"/>
                    </a:cubicBezTo>
                    <a:cubicBezTo>
                      <a:pt x="1169" y="4105"/>
                      <a:pt x="1183" y="4105"/>
                      <a:pt x="1190" y="4098"/>
                    </a:cubicBezTo>
                    <a:lnTo>
                      <a:pt x="1252" y="4098"/>
                    </a:lnTo>
                    <a:cubicBezTo>
                      <a:pt x="1314" y="4084"/>
                      <a:pt x="1383" y="4063"/>
                      <a:pt x="1445" y="4035"/>
                    </a:cubicBezTo>
                    <a:cubicBezTo>
                      <a:pt x="1466" y="4063"/>
                      <a:pt x="1487" y="4091"/>
                      <a:pt x="1508" y="4125"/>
                    </a:cubicBezTo>
                    <a:cubicBezTo>
                      <a:pt x="1438" y="4153"/>
                      <a:pt x="1376" y="4201"/>
                      <a:pt x="1335" y="4264"/>
                    </a:cubicBezTo>
                    <a:cubicBezTo>
                      <a:pt x="1328" y="4284"/>
                      <a:pt x="1321" y="4298"/>
                      <a:pt x="1321" y="4319"/>
                    </a:cubicBezTo>
                    <a:lnTo>
                      <a:pt x="1300" y="4333"/>
                    </a:lnTo>
                    <a:cubicBezTo>
                      <a:pt x="1176" y="4416"/>
                      <a:pt x="968" y="4651"/>
                      <a:pt x="1010" y="4796"/>
                    </a:cubicBezTo>
                    <a:cubicBezTo>
                      <a:pt x="948" y="4879"/>
                      <a:pt x="865" y="5238"/>
                      <a:pt x="1038" y="5404"/>
                    </a:cubicBezTo>
                    <a:cubicBezTo>
                      <a:pt x="1043" y="5409"/>
                      <a:pt x="1047" y="5412"/>
                      <a:pt x="1050" y="5412"/>
                    </a:cubicBezTo>
                    <a:cubicBezTo>
                      <a:pt x="1067" y="5412"/>
                      <a:pt x="1052" y="5331"/>
                      <a:pt x="1058" y="5190"/>
                    </a:cubicBezTo>
                    <a:cubicBezTo>
                      <a:pt x="1065" y="5024"/>
                      <a:pt x="1127" y="5031"/>
                      <a:pt x="1141" y="4899"/>
                    </a:cubicBezTo>
                    <a:cubicBezTo>
                      <a:pt x="1141" y="4886"/>
                      <a:pt x="1141" y="4872"/>
                      <a:pt x="1141" y="4858"/>
                    </a:cubicBezTo>
                    <a:cubicBezTo>
                      <a:pt x="1162" y="4844"/>
                      <a:pt x="1176" y="4830"/>
                      <a:pt x="1190" y="4810"/>
                    </a:cubicBezTo>
                    <a:cubicBezTo>
                      <a:pt x="1252" y="4727"/>
                      <a:pt x="1300" y="4637"/>
                      <a:pt x="1335" y="4547"/>
                    </a:cubicBezTo>
                    <a:cubicBezTo>
                      <a:pt x="1349" y="4526"/>
                      <a:pt x="1362" y="4505"/>
                      <a:pt x="1376" y="4492"/>
                    </a:cubicBezTo>
                    <a:cubicBezTo>
                      <a:pt x="1383" y="4478"/>
                      <a:pt x="1390" y="4471"/>
                      <a:pt x="1397" y="4457"/>
                    </a:cubicBezTo>
                    <a:lnTo>
                      <a:pt x="1418" y="4436"/>
                    </a:lnTo>
                    <a:cubicBezTo>
                      <a:pt x="1438" y="4429"/>
                      <a:pt x="1459" y="4423"/>
                      <a:pt x="1473" y="4416"/>
                    </a:cubicBezTo>
                    <a:cubicBezTo>
                      <a:pt x="1535" y="4381"/>
                      <a:pt x="1597" y="4346"/>
                      <a:pt x="1646" y="4298"/>
                    </a:cubicBezTo>
                    <a:cubicBezTo>
                      <a:pt x="1756" y="4416"/>
                      <a:pt x="1881" y="4519"/>
                      <a:pt x="2012" y="4609"/>
                    </a:cubicBezTo>
                    <a:cubicBezTo>
                      <a:pt x="2268" y="4796"/>
                      <a:pt x="2572" y="4899"/>
                      <a:pt x="2890" y="4913"/>
                    </a:cubicBezTo>
                    <a:lnTo>
                      <a:pt x="2925" y="4913"/>
                    </a:lnTo>
                    <a:cubicBezTo>
                      <a:pt x="3222" y="4906"/>
                      <a:pt x="3505" y="4817"/>
                      <a:pt x="3754" y="4658"/>
                    </a:cubicBezTo>
                    <a:cubicBezTo>
                      <a:pt x="3775" y="4644"/>
                      <a:pt x="3796" y="4630"/>
                      <a:pt x="3816" y="4616"/>
                    </a:cubicBezTo>
                    <a:cubicBezTo>
                      <a:pt x="3955" y="4519"/>
                      <a:pt x="4079" y="4416"/>
                      <a:pt x="4196" y="4291"/>
                    </a:cubicBezTo>
                    <a:cubicBezTo>
                      <a:pt x="4252" y="4340"/>
                      <a:pt x="4307" y="4388"/>
                      <a:pt x="4376" y="4416"/>
                    </a:cubicBezTo>
                    <a:cubicBezTo>
                      <a:pt x="4390" y="4429"/>
                      <a:pt x="4411" y="4429"/>
                      <a:pt x="4432" y="4436"/>
                    </a:cubicBezTo>
                    <a:lnTo>
                      <a:pt x="4452" y="4464"/>
                    </a:lnTo>
                    <a:cubicBezTo>
                      <a:pt x="4459" y="4471"/>
                      <a:pt x="4466" y="4478"/>
                      <a:pt x="4473" y="4492"/>
                    </a:cubicBezTo>
                    <a:cubicBezTo>
                      <a:pt x="4487" y="4505"/>
                      <a:pt x="4501" y="4526"/>
                      <a:pt x="4514" y="4547"/>
                    </a:cubicBezTo>
                    <a:cubicBezTo>
                      <a:pt x="4549" y="4644"/>
                      <a:pt x="4597" y="4734"/>
                      <a:pt x="4660" y="4817"/>
                    </a:cubicBezTo>
                    <a:cubicBezTo>
                      <a:pt x="4673" y="4830"/>
                      <a:pt x="4687" y="4851"/>
                      <a:pt x="4708" y="4865"/>
                    </a:cubicBezTo>
                    <a:lnTo>
                      <a:pt x="4708" y="4899"/>
                    </a:lnTo>
                    <a:cubicBezTo>
                      <a:pt x="4722" y="5031"/>
                      <a:pt x="4784" y="5031"/>
                      <a:pt x="4791" y="5190"/>
                    </a:cubicBezTo>
                    <a:cubicBezTo>
                      <a:pt x="4797" y="5331"/>
                      <a:pt x="4783" y="5412"/>
                      <a:pt x="4800" y="5412"/>
                    </a:cubicBezTo>
                    <a:cubicBezTo>
                      <a:pt x="4803" y="5412"/>
                      <a:pt x="4807" y="5409"/>
                      <a:pt x="4812" y="5404"/>
                    </a:cubicBezTo>
                    <a:cubicBezTo>
                      <a:pt x="4985" y="5245"/>
                      <a:pt x="4902" y="4886"/>
                      <a:pt x="4839" y="4796"/>
                    </a:cubicBezTo>
                    <a:cubicBezTo>
                      <a:pt x="4881" y="4651"/>
                      <a:pt x="4673" y="4423"/>
                      <a:pt x="4549" y="4333"/>
                    </a:cubicBezTo>
                    <a:lnTo>
                      <a:pt x="4528" y="4319"/>
                    </a:lnTo>
                    <a:cubicBezTo>
                      <a:pt x="4528" y="4298"/>
                      <a:pt x="4521" y="4284"/>
                      <a:pt x="4514" y="4270"/>
                    </a:cubicBezTo>
                    <a:cubicBezTo>
                      <a:pt x="4466" y="4201"/>
                      <a:pt x="4411" y="4153"/>
                      <a:pt x="4342" y="4125"/>
                    </a:cubicBezTo>
                    <a:cubicBezTo>
                      <a:pt x="4362" y="4098"/>
                      <a:pt x="4383" y="4070"/>
                      <a:pt x="4397" y="4035"/>
                    </a:cubicBezTo>
                    <a:cubicBezTo>
                      <a:pt x="4459" y="4063"/>
                      <a:pt x="4528" y="4084"/>
                      <a:pt x="4597" y="4098"/>
                    </a:cubicBezTo>
                    <a:lnTo>
                      <a:pt x="4660" y="4098"/>
                    </a:lnTo>
                    <a:cubicBezTo>
                      <a:pt x="4667" y="4105"/>
                      <a:pt x="4673" y="4105"/>
                      <a:pt x="4687" y="4111"/>
                    </a:cubicBezTo>
                    <a:cubicBezTo>
                      <a:pt x="4701" y="4118"/>
                      <a:pt x="4715" y="4132"/>
                      <a:pt x="4729" y="4139"/>
                    </a:cubicBezTo>
                    <a:cubicBezTo>
                      <a:pt x="4743" y="4153"/>
                      <a:pt x="4763" y="4167"/>
                      <a:pt x="4777" y="4181"/>
                    </a:cubicBezTo>
                    <a:cubicBezTo>
                      <a:pt x="4839" y="4257"/>
                      <a:pt x="4908" y="4326"/>
                      <a:pt x="4991" y="4388"/>
                    </a:cubicBezTo>
                    <a:cubicBezTo>
                      <a:pt x="5012" y="4402"/>
                      <a:pt x="5033" y="4409"/>
                      <a:pt x="5054" y="4416"/>
                    </a:cubicBezTo>
                    <a:cubicBezTo>
                      <a:pt x="5061" y="4429"/>
                      <a:pt x="5061" y="4436"/>
                      <a:pt x="5067" y="4450"/>
                    </a:cubicBezTo>
                    <a:cubicBezTo>
                      <a:pt x="5123" y="4575"/>
                      <a:pt x="5171" y="4554"/>
                      <a:pt x="5226" y="4706"/>
                    </a:cubicBezTo>
                    <a:cubicBezTo>
                      <a:pt x="5279" y="4835"/>
                      <a:pt x="5292" y="4914"/>
                      <a:pt x="5308" y="4914"/>
                    </a:cubicBezTo>
                    <a:cubicBezTo>
                      <a:pt x="5310" y="4914"/>
                      <a:pt x="5313" y="4912"/>
                      <a:pt x="5316" y="4906"/>
                    </a:cubicBezTo>
                    <a:cubicBezTo>
                      <a:pt x="5434" y="4692"/>
                      <a:pt x="5247" y="4381"/>
                      <a:pt x="5157" y="4312"/>
                    </a:cubicBezTo>
                    <a:cubicBezTo>
                      <a:pt x="5157" y="4181"/>
                      <a:pt x="4964" y="4056"/>
                      <a:pt x="4812" y="3987"/>
                    </a:cubicBezTo>
                    <a:cubicBezTo>
                      <a:pt x="4798" y="3980"/>
                      <a:pt x="4777" y="3973"/>
                      <a:pt x="4763" y="3966"/>
                    </a:cubicBezTo>
                    <a:lnTo>
                      <a:pt x="4715" y="3952"/>
                    </a:lnTo>
                    <a:cubicBezTo>
                      <a:pt x="4667" y="3890"/>
                      <a:pt x="4597" y="3842"/>
                      <a:pt x="4514" y="3835"/>
                    </a:cubicBezTo>
                    <a:cubicBezTo>
                      <a:pt x="4535" y="3800"/>
                      <a:pt x="4549" y="3766"/>
                      <a:pt x="4563" y="3731"/>
                    </a:cubicBezTo>
                    <a:lnTo>
                      <a:pt x="4625" y="3738"/>
                    </a:lnTo>
                    <a:cubicBezTo>
                      <a:pt x="4673" y="3738"/>
                      <a:pt x="4729" y="3738"/>
                      <a:pt x="4777" y="3731"/>
                    </a:cubicBezTo>
                    <a:cubicBezTo>
                      <a:pt x="4798" y="3731"/>
                      <a:pt x="4812" y="3724"/>
                      <a:pt x="4832" y="3717"/>
                    </a:cubicBezTo>
                    <a:cubicBezTo>
                      <a:pt x="4846" y="3717"/>
                      <a:pt x="4853" y="3724"/>
                      <a:pt x="4860" y="3724"/>
                    </a:cubicBezTo>
                    <a:cubicBezTo>
                      <a:pt x="4922" y="3738"/>
                      <a:pt x="4978" y="3766"/>
                      <a:pt x="5033" y="3807"/>
                    </a:cubicBezTo>
                    <a:lnTo>
                      <a:pt x="5081" y="3835"/>
                    </a:lnTo>
                    <a:cubicBezTo>
                      <a:pt x="5130" y="3863"/>
                      <a:pt x="5178" y="3890"/>
                      <a:pt x="5233" y="3904"/>
                    </a:cubicBezTo>
                    <a:cubicBezTo>
                      <a:pt x="5254" y="3911"/>
                      <a:pt x="5275" y="3911"/>
                      <a:pt x="5302" y="3911"/>
                    </a:cubicBezTo>
                    <a:cubicBezTo>
                      <a:pt x="5309" y="3925"/>
                      <a:pt x="5316" y="3932"/>
                      <a:pt x="5323" y="3946"/>
                    </a:cubicBezTo>
                    <a:cubicBezTo>
                      <a:pt x="5406" y="4049"/>
                      <a:pt x="5455" y="4008"/>
                      <a:pt x="5551" y="4146"/>
                    </a:cubicBezTo>
                    <a:cubicBezTo>
                      <a:pt x="5630" y="4253"/>
                      <a:pt x="5663" y="4323"/>
                      <a:pt x="5680" y="4323"/>
                    </a:cubicBezTo>
                    <a:cubicBezTo>
                      <a:pt x="5684" y="4323"/>
                      <a:pt x="5687" y="4320"/>
                      <a:pt x="5690" y="4312"/>
                    </a:cubicBezTo>
                    <a:cubicBezTo>
                      <a:pt x="5738" y="4077"/>
                      <a:pt x="5475" y="3828"/>
                      <a:pt x="5372" y="3787"/>
                    </a:cubicBezTo>
                    <a:cubicBezTo>
                      <a:pt x="5351" y="3704"/>
                      <a:pt x="5240" y="3648"/>
                      <a:pt x="5130" y="3607"/>
                    </a:cubicBezTo>
                    <a:lnTo>
                      <a:pt x="5067" y="3593"/>
                    </a:lnTo>
                    <a:cubicBezTo>
                      <a:pt x="4998" y="3572"/>
                      <a:pt x="4922" y="3565"/>
                      <a:pt x="4853" y="3565"/>
                    </a:cubicBezTo>
                    <a:cubicBezTo>
                      <a:pt x="4805" y="3523"/>
                      <a:pt x="4746" y="3502"/>
                      <a:pt x="4686" y="3502"/>
                    </a:cubicBezTo>
                    <a:cubicBezTo>
                      <a:pt x="4677" y="3502"/>
                      <a:pt x="4668" y="3502"/>
                      <a:pt x="4660" y="3503"/>
                    </a:cubicBezTo>
                    <a:lnTo>
                      <a:pt x="4639" y="3503"/>
                    </a:lnTo>
                    <a:cubicBezTo>
                      <a:pt x="4646" y="3476"/>
                      <a:pt x="4653" y="3448"/>
                      <a:pt x="4653" y="3427"/>
                    </a:cubicBezTo>
                    <a:lnTo>
                      <a:pt x="4722" y="3427"/>
                    </a:lnTo>
                    <a:cubicBezTo>
                      <a:pt x="4770" y="3420"/>
                      <a:pt x="4819" y="3413"/>
                      <a:pt x="4867" y="3406"/>
                    </a:cubicBezTo>
                    <a:cubicBezTo>
                      <a:pt x="4888" y="3399"/>
                      <a:pt x="4902" y="3393"/>
                      <a:pt x="4922" y="3379"/>
                    </a:cubicBezTo>
                    <a:cubicBezTo>
                      <a:pt x="4929" y="3386"/>
                      <a:pt x="4943" y="3386"/>
                      <a:pt x="4950" y="3386"/>
                    </a:cubicBezTo>
                    <a:cubicBezTo>
                      <a:pt x="5012" y="3399"/>
                      <a:pt x="5074" y="3413"/>
                      <a:pt x="5123" y="3448"/>
                    </a:cubicBezTo>
                    <a:lnTo>
                      <a:pt x="5185" y="3476"/>
                    </a:lnTo>
                    <a:cubicBezTo>
                      <a:pt x="5233" y="3496"/>
                      <a:pt x="5282" y="3510"/>
                      <a:pt x="5337" y="3524"/>
                    </a:cubicBezTo>
                    <a:lnTo>
                      <a:pt x="5406" y="3524"/>
                    </a:lnTo>
                    <a:cubicBezTo>
                      <a:pt x="5413" y="3531"/>
                      <a:pt x="5420" y="3545"/>
                      <a:pt x="5434" y="3552"/>
                    </a:cubicBezTo>
                    <a:cubicBezTo>
                      <a:pt x="5531" y="3641"/>
                      <a:pt x="5572" y="3600"/>
                      <a:pt x="5683" y="3724"/>
                    </a:cubicBezTo>
                    <a:cubicBezTo>
                      <a:pt x="5771" y="3824"/>
                      <a:pt x="5811" y="3889"/>
                      <a:pt x="5827" y="3889"/>
                    </a:cubicBezTo>
                    <a:cubicBezTo>
                      <a:pt x="5831" y="3889"/>
                      <a:pt x="5833" y="3885"/>
                      <a:pt x="5835" y="3876"/>
                    </a:cubicBezTo>
                    <a:cubicBezTo>
                      <a:pt x="5876" y="3641"/>
                      <a:pt x="5586" y="3420"/>
                      <a:pt x="5482" y="3393"/>
                    </a:cubicBezTo>
                    <a:cubicBezTo>
                      <a:pt x="5448" y="3317"/>
                      <a:pt x="5337" y="3268"/>
                      <a:pt x="5220" y="3241"/>
                    </a:cubicBezTo>
                    <a:lnTo>
                      <a:pt x="5157" y="3234"/>
                    </a:lnTo>
                    <a:cubicBezTo>
                      <a:pt x="5123" y="3227"/>
                      <a:pt x="5086" y="3223"/>
                      <a:pt x="5050" y="3223"/>
                    </a:cubicBezTo>
                    <a:cubicBezTo>
                      <a:pt x="5014" y="3223"/>
                      <a:pt x="4978" y="3227"/>
                      <a:pt x="4943" y="3234"/>
                    </a:cubicBezTo>
                    <a:cubicBezTo>
                      <a:pt x="4991" y="3192"/>
                      <a:pt x="5040" y="3158"/>
                      <a:pt x="5088" y="3109"/>
                    </a:cubicBezTo>
                    <a:cubicBezTo>
                      <a:pt x="5109" y="3088"/>
                      <a:pt x="5130" y="3068"/>
                      <a:pt x="5150" y="3040"/>
                    </a:cubicBezTo>
                    <a:cubicBezTo>
                      <a:pt x="5226" y="2950"/>
                      <a:pt x="5275" y="2833"/>
                      <a:pt x="5289" y="2715"/>
                    </a:cubicBezTo>
                    <a:cubicBezTo>
                      <a:pt x="5289" y="2660"/>
                      <a:pt x="5275" y="2605"/>
                      <a:pt x="5254" y="2556"/>
                    </a:cubicBezTo>
                    <a:cubicBezTo>
                      <a:pt x="5240" y="2515"/>
                      <a:pt x="5220" y="2480"/>
                      <a:pt x="5199" y="2453"/>
                    </a:cubicBezTo>
                    <a:cubicBezTo>
                      <a:pt x="5261" y="2356"/>
                      <a:pt x="5302" y="2252"/>
                      <a:pt x="5316" y="2141"/>
                    </a:cubicBezTo>
                    <a:cubicBezTo>
                      <a:pt x="5323" y="2121"/>
                      <a:pt x="5323" y="2093"/>
                      <a:pt x="5330" y="2072"/>
                    </a:cubicBezTo>
                    <a:cubicBezTo>
                      <a:pt x="5337" y="1976"/>
                      <a:pt x="5316" y="1879"/>
                      <a:pt x="5268" y="1796"/>
                    </a:cubicBezTo>
                    <a:cubicBezTo>
                      <a:pt x="5261" y="1782"/>
                      <a:pt x="5254" y="1775"/>
                      <a:pt x="5247" y="1761"/>
                    </a:cubicBezTo>
                    <a:cubicBezTo>
                      <a:pt x="5247" y="1754"/>
                      <a:pt x="5254" y="1754"/>
                      <a:pt x="5261" y="1747"/>
                    </a:cubicBezTo>
                    <a:cubicBezTo>
                      <a:pt x="5275" y="1727"/>
                      <a:pt x="5296" y="1699"/>
                      <a:pt x="5309" y="1678"/>
                    </a:cubicBezTo>
                    <a:cubicBezTo>
                      <a:pt x="5344" y="1630"/>
                      <a:pt x="5372" y="1582"/>
                      <a:pt x="5399" y="1526"/>
                    </a:cubicBezTo>
                    <a:cubicBezTo>
                      <a:pt x="5544" y="1160"/>
                      <a:pt x="5309" y="800"/>
                      <a:pt x="4929" y="448"/>
                    </a:cubicBezTo>
                    <a:cubicBezTo>
                      <a:pt x="4544" y="105"/>
                      <a:pt x="4110" y="0"/>
                      <a:pt x="3837" y="0"/>
                    </a:cubicBezTo>
                    <a:cubicBezTo>
                      <a:pt x="3620" y="0"/>
                      <a:pt x="3503" y="66"/>
                      <a:pt x="3588" y="130"/>
                    </a:cubicBezTo>
                    <a:cubicBezTo>
                      <a:pt x="3664" y="185"/>
                      <a:pt x="3879" y="68"/>
                      <a:pt x="4293" y="441"/>
                    </a:cubicBezTo>
                    <a:cubicBezTo>
                      <a:pt x="4597" y="711"/>
                      <a:pt x="4604" y="939"/>
                      <a:pt x="4556" y="1077"/>
                    </a:cubicBezTo>
                    <a:cubicBezTo>
                      <a:pt x="4547" y="1075"/>
                      <a:pt x="4538" y="1074"/>
                      <a:pt x="4529" y="1074"/>
                    </a:cubicBezTo>
                    <a:cubicBezTo>
                      <a:pt x="4511" y="1074"/>
                      <a:pt x="4494" y="1077"/>
                      <a:pt x="4480" y="1077"/>
                    </a:cubicBezTo>
                    <a:cubicBezTo>
                      <a:pt x="4355" y="1049"/>
                      <a:pt x="4252" y="1001"/>
                      <a:pt x="4155" y="925"/>
                    </a:cubicBezTo>
                    <a:cubicBezTo>
                      <a:pt x="3768" y="635"/>
                      <a:pt x="3830" y="427"/>
                      <a:pt x="3768" y="372"/>
                    </a:cubicBezTo>
                    <a:cubicBezTo>
                      <a:pt x="3755" y="361"/>
                      <a:pt x="3744" y="356"/>
                      <a:pt x="3733" y="356"/>
                    </a:cubicBezTo>
                    <a:cubicBezTo>
                      <a:pt x="3627" y="356"/>
                      <a:pt x="3668" y="912"/>
                      <a:pt x="4141" y="1347"/>
                    </a:cubicBezTo>
                    <a:cubicBezTo>
                      <a:pt x="4141" y="1367"/>
                      <a:pt x="4141" y="1395"/>
                      <a:pt x="4148" y="1416"/>
                    </a:cubicBezTo>
                    <a:cubicBezTo>
                      <a:pt x="4169" y="1464"/>
                      <a:pt x="4196" y="1506"/>
                      <a:pt x="4231" y="1547"/>
                    </a:cubicBezTo>
                    <a:lnTo>
                      <a:pt x="4245" y="1554"/>
                    </a:lnTo>
                    <a:cubicBezTo>
                      <a:pt x="4266" y="1582"/>
                      <a:pt x="4286" y="1602"/>
                      <a:pt x="4314" y="1630"/>
                    </a:cubicBezTo>
                    <a:cubicBezTo>
                      <a:pt x="4452" y="1768"/>
                      <a:pt x="4660" y="1920"/>
                      <a:pt x="4867" y="1934"/>
                    </a:cubicBezTo>
                    <a:cubicBezTo>
                      <a:pt x="4874" y="2079"/>
                      <a:pt x="4915" y="2162"/>
                      <a:pt x="4908" y="2294"/>
                    </a:cubicBezTo>
                    <a:cubicBezTo>
                      <a:pt x="4902" y="2307"/>
                      <a:pt x="4902" y="2328"/>
                      <a:pt x="4902" y="2349"/>
                    </a:cubicBezTo>
                    <a:cubicBezTo>
                      <a:pt x="4895" y="2376"/>
                      <a:pt x="4895" y="2397"/>
                      <a:pt x="4902" y="2418"/>
                    </a:cubicBezTo>
                    <a:lnTo>
                      <a:pt x="4867" y="2453"/>
                    </a:lnTo>
                    <a:lnTo>
                      <a:pt x="4839" y="2487"/>
                    </a:lnTo>
                    <a:cubicBezTo>
                      <a:pt x="4715" y="2653"/>
                      <a:pt x="4687" y="2777"/>
                      <a:pt x="4604" y="2902"/>
                    </a:cubicBezTo>
                    <a:cubicBezTo>
                      <a:pt x="4591" y="2867"/>
                      <a:pt x="4577" y="2840"/>
                      <a:pt x="4563" y="2805"/>
                    </a:cubicBezTo>
                    <a:cubicBezTo>
                      <a:pt x="4542" y="2770"/>
                      <a:pt x="4521" y="2736"/>
                      <a:pt x="4494" y="2701"/>
                    </a:cubicBezTo>
                    <a:cubicBezTo>
                      <a:pt x="4438" y="2625"/>
                      <a:pt x="4383" y="2549"/>
                      <a:pt x="4314" y="2487"/>
                    </a:cubicBezTo>
                    <a:cubicBezTo>
                      <a:pt x="4314" y="2487"/>
                      <a:pt x="4314" y="2480"/>
                      <a:pt x="4307" y="2480"/>
                    </a:cubicBezTo>
                    <a:cubicBezTo>
                      <a:pt x="4107" y="2287"/>
                      <a:pt x="3865" y="2148"/>
                      <a:pt x="3602" y="2058"/>
                    </a:cubicBezTo>
                    <a:cubicBezTo>
                      <a:pt x="3692" y="1913"/>
                      <a:pt x="3595" y="1734"/>
                      <a:pt x="3429" y="1727"/>
                    </a:cubicBezTo>
                    <a:cubicBezTo>
                      <a:pt x="3395" y="1727"/>
                      <a:pt x="3367" y="1734"/>
                      <a:pt x="3339" y="1741"/>
                    </a:cubicBezTo>
                    <a:cubicBezTo>
                      <a:pt x="3263" y="1775"/>
                      <a:pt x="3215" y="1851"/>
                      <a:pt x="3215" y="1941"/>
                    </a:cubicBezTo>
                    <a:cubicBezTo>
                      <a:pt x="3215" y="1948"/>
                      <a:pt x="3215" y="1955"/>
                      <a:pt x="3215" y="1962"/>
                    </a:cubicBezTo>
                    <a:cubicBezTo>
                      <a:pt x="3118" y="1948"/>
                      <a:pt x="3028" y="1941"/>
                      <a:pt x="2938" y="1941"/>
                    </a:cubicBezTo>
                    <a:lnTo>
                      <a:pt x="2897" y="1941"/>
                    </a:lnTo>
                    <a:cubicBezTo>
                      <a:pt x="2821" y="1941"/>
                      <a:pt x="2738" y="1948"/>
                      <a:pt x="2662" y="1955"/>
                    </a:cubicBezTo>
                    <a:lnTo>
                      <a:pt x="2662" y="1941"/>
                    </a:lnTo>
                    <a:cubicBezTo>
                      <a:pt x="2662" y="1799"/>
                      <a:pt x="2557" y="1728"/>
                      <a:pt x="2451" y="1728"/>
                    </a:cubicBezTo>
                    <a:cubicBezTo>
                      <a:pt x="2346" y="1728"/>
                      <a:pt x="2240" y="1799"/>
                      <a:pt x="2240" y="1941"/>
                    </a:cubicBezTo>
                    <a:cubicBezTo>
                      <a:pt x="2240" y="1976"/>
                      <a:pt x="2247" y="2017"/>
                      <a:pt x="2268" y="2052"/>
                    </a:cubicBezTo>
                    <a:cubicBezTo>
                      <a:pt x="2005" y="2141"/>
                      <a:pt x="1763" y="2287"/>
                      <a:pt x="1563" y="2473"/>
                    </a:cubicBezTo>
                    <a:lnTo>
                      <a:pt x="1549" y="2487"/>
                    </a:lnTo>
                    <a:cubicBezTo>
                      <a:pt x="1487" y="2549"/>
                      <a:pt x="1425" y="2618"/>
                      <a:pt x="1376" y="2694"/>
                    </a:cubicBezTo>
                    <a:cubicBezTo>
                      <a:pt x="1349" y="2729"/>
                      <a:pt x="1328" y="2770"/>
                      <a:pt x="1307" y="2805"/>
                    </a:cubicBezTo>
                    <a:cubicBezTo>
                      <a:pt x="1293" y="2833"/>
                      <a:pt x="1279" y="2867"/>
                      <a:pt x="1266" y="2895"/>
                    </a:cubicBezTo>
                    <a:cubicBezTo>
                      <a:pt x="1190" y="2770"/>
                      <a:pt x="1162" y="2653"/>
                      <a:pt x="1031" y="2487"/>
                    </a:cubicBezTo>
                    <a:lnTo>
                      <a:pt x="1003" y="2453"/>
                    </a:lnTo>
                    <a:cubicBezTo>
                      <a:pt x="996" y="2439"/>
                      <a:pt x="982" y="2432"/>
                      <a:pt x="975" y="2418"/>
                    </a:cubicBezTo>
                    <a:cubicBezTo>
                      <a:pt x="975" y="2397"/>
                      <a:pt x="975" y="2370"/>
                      <a:pt x="975" y="2349"/>
                    </a:cubicBezTo>
                    <a:cubicBezTo>
                      <a:pt x="968" y="2328"/>
                      <a:pt x="968" y="2307"/>
                      <a:pt x="968" y="2287"/>
                    </a:cubicBezTo>
                    <a:cubicBezTo>
                      <a:pt x="975" y="2169"/>
                      <a:pt x="982" y="2052"/>
                      <a:pt x="1003" y="1934"/>
                    </a:cubicBezTo>
                    <a:cubicBezTo>
                      <a:pt x="1210" y="1920"/>
                      <a:pt x="1425" y="1768"/>
                      <a:pt x="1563" y="1630"/>
                    </a:cubicBezTo>
                    <a:cubicBezTo>
                      <a:pt x="1591" y="1602"/>
                      <a:pt x="1611" y="1575"/>
                      <a:pt x="1632" y="1554"/>
                    </a:cubicBezTo>
                    <a:cubicBezTo>
                      <a:pt x="1632" y="1554"/>
                      <a:pt x="1639" y="1547"/>
                      <a:pt x="1639" y="1547"/>
                    </a:cubicBezTo>
                    <a:cubicBezTo>
                      <a:pt x="1673" y="1506"/>
                      <a:pt x="1708" y="1464"/>
                      <a:pt x="1729" y="1416"/>
                    </a:cubicBezTo>
                    <a:cubicBezTo>
                      <a:pt x="1736" y="1395"/>
                      <a:pt x="1736" y="1367"/>
                      <a:pt x="1736" y="1347"/>
                    </a:cubicBezTo>
                    <a:cubicBezTo>
                      <a:pt x="2207" y="913"/>
                      <a:pt x="2250" y="354"/>
                      <a:pt x="2145" y="354"/>
                    </a:cubicBezTo>
                    <a:cubicBezTo>
                      <a:pt x="2134" y="354"/>
                      <a:pt x="2122" y="360"/>
                      <a:pt x="2109" y="372"/>
                    </a:cubicBezTo>
                    <a:cubicBezTo>
                      <a:pt x="2047" y="427"/>
                      <a:pt x="2109" y="628"/>
                      <a:pt x="1722" y="918"/>
                    </a:cubicBezTo>
                    <a:cubicBezTo>
                      <a:pt x="1625" y="994"/>
                      <a:pt x="1515" y="1049"/>
                      <a:pt x="1397" y="1077"/>
                    </a:cubicBezTo>
                    <a:cubicBezTo>
                      <a:pt x="1369" y="1070"/>
                      <a:pt x="1349" y="1070"/>
                      <a:pt x="1321" y="1070"/>
                    </a:cubicBezTo>
                    <a:cubicBezTo>
                      <a:pt x="1273" y="932"/>
                      <a:pt x="1279" y="711"/>
                      <a:pt x="1577" y="441"/>
                    </a:cubicBezTo>
                    <a:cubicBezTo>
                      <a:pt x="1991" y="68"/>
                      <a:pt x="2213" y="185"/>
                      <a:pt x="2282" y="130"/>
                    </a:cubicBezTo>
                    <a:cubicBezTo>
                      <a:pt x="2367" y="66"/>
                      <a:pt x="2252" y="0"/>
                      <a:pt x="20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8"/>
              <p:cNvSpPr/>
              <p:nvPr/>
            </p:nvSpPr>
            <p:spPr>
              <a:xfrm>
                <a:off x="1929303" y="4590617"/>
                <a:ext cx="33705" cy="38004"/>
              </a:xfrm>
              <a:custGeom>
                <a:rect b="b" l="l" r="r" t="t"/>
                <a:pathLst>
                  <a:path extrusionOk="0" h="548" w="486">
                    <a:moveTo>
                      <a:pt x="90" y="0"/>
                    </a:moveTo>
                    <a:cubicBezTo>
                      <a:pt x="38" y="0"/>
                      <a:pt x="0" y="63"/>
                      <a:pt x="43" y="135"/>
                    </a:cubicBezTo>
                    <a:cubicBezTo>
                      <a:pt x="50" y="149"/>
                      <a:pt x="57" y="156"/>
                      <a:pt x="64" y="170"/>
                    </a:cubicBezTo>
                    <a:cubicBezTo>
                      <a:pt x="154" y="274"/>
                      <a:pt x="195" y="232"/>
                      <a:pt x="292" y="370"/>
                    </a:cubicBezTo>
                    <a:cubicBezTo>
                      <a:pt x="371" y="477"/>
                      <a:pt x="408" y="548"/>
                      <a:pt x="423" y="548"/>
                    </a:cubicBezTo>
                    <a:cubicBezTo>
                      <a:pt x="427" y="548"/>
                      <a:pt x="429" y="544"/>
                      <a:pt x="430" y="536"/>
                    </a:cubicBezTo>
                    <a:cubicBezTo>
                      <a:pt x="485" y="301"/>
                      <a:pt x="216" y="46"/>
                      <a:pt x="119" y="4"/>
                    </a:cubicBezTo>
                    <a:lnTo>
                      <a:pt x="112" y="4"/>
                    </a:lnTo>
                    <a:cubicBezTo>
                      <a:pt x="104" y="2"/>
                      <a:pt x="97" y="0"/>
                      <a:pt x="9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8"/>
              <p:cNvSpPr/>
              <p:nvPr/>
            </p:nvSpPr>
            <p:spPr>
              <a:xfrm>
                <a:off x="1892963" y="4575499"/>
                <a:ext cx="45565" cy="24550"/>
              </a:xfrm>
              <a:custGeom>
                <a:rect b="b" l="l" r="r" t="t"/>
                <a:pathLst>
                  <a:path extrusionOk="0" h="354" w="657">
                    <a:moveTo>
                      <a:pt x="118" y="1"/>
                    </a:moveTo>
                    <a:cubicBezTo>
                      <a:pt x="104" y="1"/>
                      <a:pt x="83" y="8"/>
                      <a:pt x="69" y="8"/>
                    </a:cubicBezTo>
                    <a:cubicBezTo>
                      <a:pt x="7" y="29"/>
                      <a:pt x="0" y="118"/>
                      <a:pt x="97" y="160"/>
                    </a:cubicBezTo>
                    <a:lnTo>
                      <a:pt x="131" y="167"/>
                    </a:lnTo>
                    <a:cubicBezTo>
                      <a:pt x="194" y="181"/>
                      <a:pt x="249" y="208"/>
                      <a:pt x="297" y="243"/>
                    </a:cubicBezTo>
                    <a:lnTo>
                      <a:pt x="353" y="277"/>
                    </a:lnTo>
                    <a:cubicBezTo>
                      <a:pt x="394" y="305"/>
                      <a:pt x="443" y="326"/>
                      <a:pt x="498" y="347"/>
                    </a:cubicBezTo>
                    <a:cubicBezTo>
                      <a:pt x="519" y="353"/>
                      <a:pt x="546" y="353"/>
                      <a:pt x="567" y="353"/>
                    </a:cubicBezTo>
                    <a:cubicBezTo>
                      <a:pt x="657" y="353"/>
                      <a:pt x="650" y="271"/>
                      <a:pt x="643" y="236"/>
                    </a:cubicBezTo>
                    <a:cubicBezTo>
                      <a:pt x="643" y="229"/>
                      <a:pt x="643" y="229"/>
                      <a:pt x="643" y="229"/>
                    </a:cubicBezTo>
                    <a:cubicBezTo>
                      <a:pt x="615" y="146"/>
                      <a:pt x="512" y="84"/>
                      <a:pt x="394" y="49"/>
                    </a:cubicBezTo>
                    <a:cubicBezTo>
                      <a:pt x="373" y="42"/>
                      <a:pt x="353" y="35"/>
                      <a:pt x="332" y="35"/>
                    </a:cubicBezTo>
                    <a:cubicBezTo>
                      <a:pt x="263" y="15"/>
                      <a:pt x="194" y="1"/>
                      <a:pt x="11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8"/>
              <p:cNvSpPr/>
              <p:nvPr/>
            </p:nvSpPr>
            <p:spPr>
              <a:xfrm>
                <a:off x="1855929" y="4571130"/>
                <a:ext cx="50003" cy="16783"/>
              </a:xfrm>
              <a:custGeom>
                <a:rect b="b" l="l" r="r" t="t"/>
                <a:pathLst>
                  <a:path extrusionOk="0" h="242" w="721">
                    <a:moveTo>
                      <a:pt x="489" y="0"/>
                    </a:moveTo>
                    <a:cubicBezTo>
                      <a:pt x="481" y="0"/>
                      <a:pt x="473" y="1"/>
                      <a:pt x="465" y="2"/>
                    </a:cubicBezTo>
                    <a:lnTo>
                      <a:pt x="444" y="2"/>
                    </a:lnTo>
                    <a:cubicBezTo>
                      <a:pt x="403" y="2"/>
                      <a:pt x="354" y="9"/>
                      <a:pt x="320" y="16"/>
                    </a:cubicBezTo>
                    <a:cubicBezTo>
                      <a:pt x="299" y="16"/>
                      <a:pt x="278" y="22"/>
                      <a:pt x="258" y="29"/>
                    </a:cubicBezTo>
                    <a:cubicBezTo>
                      <a:pt x="182" y="43"/>
                      <a:pt x="106" y="71"/>
                      <a:pt x="43" y="112"/>
                    </a:cubicBezTo>
                    <a:cubicBezTo>
                      <a:pt x="1" y="155"/>
                      <a:pt x="28" y="235"/>
                      <a:pt x="124" y="235"/>
                    </a:cubicBezTo>
                    <a:cubicBezTo>
                      <a:pt x="137" y="235"/>
                      <a:pt x="152" y="233"/>
                      <a:pt x="168" y="230"/>
                    </a:cubicBezTo>
                    <a:cubicBezTo>
                      <a:pt x="182" y="223"/>
                      <a:pt x="188" y="223"/>
                      <a:pt x="202" y="223"/>
                    </a:cubicBezTo>
                    <a:cubicBezTo>
                      <a:pt x="219" y="221"/>
                      <a:pt x="235" y="220"/>
                      <a:pt x="251" y="220"/>
                    </a:cubicBezTo>
                    <a:cubicBezTo>
                      <a:pt x="290" y="220"/>
                      <a:pt x="329" y="225"/>
                      <a:pt x="368" y="230"/>
                    </a:cubicBezTo>
                    <a:lnTo>
                      <a:pt x="430" y="237"/>
                    </a:lnTo>
                    <a:cubicBezTo>
                      <a:pt x="455" y="240"/>
                      <a:pt x="479" y="242"/>
                      <a:pt x="503" y="242"/>
                    </a:cubicBezTo>
                    <a:cubicBezTo>
                      <a:pt x="527" y="242"/>
                      <a:pt x="551" y="240"/>
                      <a:pt x="576" y="237"/>
                    </a:cubicBezTo>
                    <a:cubicBezTo>
                      <a:pt x="596" y="230"/>
                      <a:pt x="617" y="230"/>
                      <a:pt x="638" y="223"/>
                    </a:cubicBezTo>
                    <a:cubicBezTo>
                      <a:pt x="721" y="181"/>
                      <a:pt x="686" y="105"/>
                      <a:pt x="659" y="71"/>
                    </a:cubicBezTo>
                    <a:lnTo>
                      <a:pt x="652" y="64"/>
                    </a:lnTo>
                    <a:cubicBezTo>
                      <a:pt x="603" y="22"/>
                      <a:pt x="544" y="0"/>
                      <a:pt x="48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8"/>
              <p:cNvSpPr/>
              <p:nvPr/>
            </p:nvSpPr>
            <p:spPr>
              <a:xfrm>
                <a:off x="1935961" y="4563433"/>
                <a:ext cx="35647" cy="35022"/>
              </a:xfrm>
              <a:custGeom>
                <a:rect b="b" l="l" r="r" t="t"/>
                <a:pathLst>
                  <a:path extrusionOk="0" h="505" w="514">
                    <a:moveTo>
                      <a:pt x="92" y="0"/>
                    </a:moveTo>
                    <a:cubicBezTo>
                      <a:pt x="42" y="0"/>
                      <a:pt x="1" y="65"/>
                      <a:pt x="58" y="140"/>
                    </a:cubicBezTo>
                    <a:cubicBezTo>
                      <a:pt x="64" y="147"/>
                      <a:pt x="71" y="161"/>
                      <a:pt x="78" y="168"/>
                    </a:cubicBezTo>
                    <a:cubicBezTo>
                      <a:pt x="175" y="258"/>
                      <a:pt x="217" y="223"/>
                      <a:pt x="327" y="341"/>
                    </a:cubicBezTo>
                    <a:cubicBezTo>
                      <a:pt x="417" y="436"/>
                      <a:pt x="461" y="504"/>
                      <a:pt x="478" y="504"/>
                    </a:cubicBezTo>
                    <a:cubicBezTo>
                      <a:pt x="482" y="504"/>
                      <a:pt x="485" y="501"/>
                      <a:pt x="486" y="493"/>
                    </a:cubicBezTo>
                    <a:cubicBezTo>
                      <a:pt x="514" y="258"/>
                      <a:pt x="217" y="30"/>
                      <a:pt x="113" y="2"/>
                    </a:cubicBezTo>
                    <a:lnTo>
                      <a:pt x="106" y="2"/>
                    </a:lnTo>
                    <a:cubicBezTo>
                      <a:pt x="101" y="1"/>
                      <a:pt x="96" y="0"/>
                      <a:pt x="9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8"/>
              <p:cNvSpPr/>
              <p:nvPr/>
            </p:nvSpPr>
            <p:spPr>
              <a:xfrm>
                <a:off x="1899621" y="4552129"/>
                <a:ext cx="46119" cy="21082"/>
              </a:xfrm>
              <a:custGeom>
                <a:rect b="b" l="l" r="r" t="t"/>
                <a:pathLst>
                  <a:path extrusionOk="0" h="304" w="665">
                    <a:moveTo>
                      <a:pt x="205" y="1"/>
                    </a:moveTo>
                    <a:cubicBezTo>
                      <a:pt x="169" y="1"/>
                      <a:pt x="132" y="3"/>
                      <a:pt x="98" y="6"/>
                    </a:cubicBezTo>
                    <a:lnTo>
                      <a:pt x="84" y="6"/>
                    </a:lnTo>
                    <a:cubicBezTo>
                      <a:pt x="70" y="13"/>
                      <a:pt x="56" y="13"/>
                      <a:pt x="42" y="20"/>
                    </a:cubicBezTo>
                    <a:cubicBezTo>
                      <a:pt x="29" y="27"/>
                      <a:pt x="22" y="41"/>
                      <a:pt x="15" y="55"/>
                    </a:cubicBezTo>
                    <a:cubicBezTo>
                      <a:pt x="1" y="96"/>
                      <a:pt x="22" y="144"/>
                      <a:pt x="98" y="165"/>
                    </a:cubicBezTo>
                    <a:lnTo>
                      <a:pt x="125" y="165"/>
                    </a:lnTo>
                    <a:cubicBezTo>
                      <a:pt x="188" y="179"/>
                      <a:pt x="243" y="200"/>
                      <a:pt x="298" y="227"/>
                    </a:cubicBezTo>
                    <a:lnTo>
                      <a:pt x="353" y="255"/>
                    </a:lnTo>
                    <a:cubicBezTo>
                      <a:pt x="402" y="276"/>
                      <a:pt x="457" y="296"/>
                      <a:pt x="505" y="303"/>
                    </a:cubicBezTo>
                    <a:lnTo>
                      <a:pt x="582" y="303"/>
                    </a:lnTo>
                    <a:cubicBezTo>
                      <a:pt x="664" y="290"/>
                      <a:pt x="651" y="207"/>
                      <a:pt x="637" y="172"/>
                    </a:cubicBezTo>
                    <a:lnTo>
                      <a:pt x="637" y="165"/>
                    </a:lnTo>
                    <a:cubicBezTo>
                      <a:pt x="602" y="89"/>
                      <a:pt x="499" y="41"/>
                      <a:pt x="374" y="20"/>
                    </a:cubicBezTo>
                    <a:cubicBezTo>
                      <a:pt x="353" y="13"/>
                      <a:pt x="333" y="6"/>
                      <a:pt x="312" y="6"/>
                    </a:cubicBezTo>
                    <a:cubicBezTo>
                      <a:pt x="277" y="3"/>
                      <a:pt x="241" y="1"/>
                      <a:pt x="205"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8"/>
              <p:cNvSpPr/>
              <p:nvPr/>
            </p:nvSpPr>
            <p:spPr>
              <a:xfrm>
                <a:off x="1861824" y="4549285"/>
                <a:ext cx="50350" cy="18933"/>
              </a:xfrm>
              <a:custGeom>
                <a:rect b="b" l="l" r="r" t="t"/>
                <a:pathLst>
                  <a:path extrusionOk="0" h="273" w="726">
                    <a:moveTo>
                      <a:pt x="489" y="0"/>
                    </a:moveTo>
                    <a:cubicBezTo>
                      <a:pt x="471" y="0"/>
                      <a:pt x="453" y="2"/>
                      <a:pt x="435" y="6"/>
                    </a:cubicBezTo>
                    <a:lnTo>
                      <a:pt x="428" y="6"/>
                    </a:lnTo>
                    <a:lnTo>
                      <a:pt x="373" y="13"/>
                    </a:lnTo>
                    <a:cubicBezTo>
                      <a:pt x="345" y="19"/>
                      <a:pt x="311" y="26"/>
                      <a:pt x="283" y="33"/>
                    </a:cubicBezTo>
                    <a:lnTo>
                      <a:pt x="235" y="54"/>
                    </a:lnTo>
                    <a:cubicBezTo>
                      <a:pt x="207" y="61"/>
                      <a:pt x="186" y="68"/>
                      <a:pt x="159" y="82"/>
                    </a:cubicBezTo>
                    <a:cubicBezTo>
                      <a:pt x="110" y="102"/>
                      <a:pt x="69" y="123"/>
                      <a:pt x="34" y="158"/>
                    </a:cubicBezTo>
                    <a:cubicBezTo>
                      <a:pt x="0" y="203"/>
                      <a:pt x="27" y="272"/>
                      <a:pt x="110" y="272"/>
                    </a:cubicBezTo>
                    <a:cubicBezTo>
                      <a:pt x="129" y="272"/>
                      <a:pt x="149" y="269"/>
                      <a:pt x="173" y="261"/>
                    </a:cubicBezTo>
                    <a:cubicBezTo>
                      <a:pt x="200" y="248"/>
                      <a:pt x="228" y="248"/>
                      <a:pt x="256" y="241"/>
                    </a:cubicBezTo>
                    <a:lnTo>
                      <a:pt x="435" y="241"/>
                    </a:lnTo>
                    <a:cubicBezTo>
                      <a:pt x="484" y="241"/>
                      <a:pt x="532" y="234"/>
                      <a:pt x="580" y="220"/>
                    </a:cubicBezTo>
                    <a:cubicBezTo>
                      <a:pt x="601" y="220"/>
                      <a:pt x="615" y="213"/>
                      <a:pt x="636" y="199"/>
                    </a:cubicBezTo>
                    <a:cubicBezTo>
                      <a:pt x="726" y="151"/>
                      <a:pt x="677" y="82"/>
                      <a:pt x="636" y="47"/>
                    </a:cubicBezTo>
                    <a:lnTo>
                      <a:pt x="629" y="40"/>
                    </a:lnTo>
                    <a:cubicBezTo>
                      <a:pt x="588" y="15"/>
                      <a:pt x="539" y="0"/>
                      <a:pt x="48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8"/>
              <p:cNvSpPr/>
              <p:nvPr/>
            </p:nvSpPr>
            <p:spPr>
              <a:xfrm>
                <a:off x="1913838" y="4626540"/>
                <a:ext cx="27117" cy="42789"/>
              </a:xfrm>
              <a:custGeom>
                <a:rect b="b" l="l" r="r" t="t"/>
                <a:pathLst>
                  <a:path extrusionOk="0" h="617" w="391">
                    <a:moveTo>
                      <a:pt x="80" y="0"/>
                    </a:moveTo>
                    <a:cubicBezTo>
                      <a:pt x="40" y="0"/>
                      <a:pt x="1" y="46"/>
                      <a:pt x="17" y="122"/>
                    </a:cubicBezTo>
                    <a:cubicBezTo>
                      <a:pt x="17" y="136"/>
                      <a:pt x="24" y="143"/>
                      <a:pt x="31" y="157"/>
                    </a:cubicBezTo>
                    <a:cubicBezTo>
                      <a:pt x="86" y="281"/>
                      <a:pt x="135" y="253"/>
                      <a:pt x="190" y="412"/>
                    </a:cubicBezTo>
                    <a:cubicBezTo>
                      <a:pt x="241" y="538"/>
                      <a:pt x="255" y="617"/>
                      <a:pt x="270" y="617"/>
                    </a:cubicBezTo>
                    <a:cubicBezTo>
                      <a:pt x="273" y="617"/>
                      <a:pt x="276" y="613"/>
                      <a:pt x="280" y="606"/>
                    </a:cubicBezTo>
                    <a:cubicBezTo>
                      <a:pt x="390" y="399"/>
                      <a:pt x="211" y="81"/>
                      <a:pt x="121" y="18"/>
                    </a:cubicBezTo>
                    <a:lnTo>
                      <a:pt x="114" y="11"/>
                    </a:lnTo>
                    <a:cubicBezTo>
                      <a:pt x="103" y="4"/>
                      <a:pt x="92" y="0"/>
                      <a:pt x="8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8"/>
              <p:cNvSpPr/>
              <p:nvPr/>
            </p:nvSpPr>
            <p:spPr>
              <a:xfrm>
                <a:off x="1881936" y="4602406"/>
                <a:ext cx="40294" cy="32872"/>
              </a:xfrm>
              <a:custGeom>
                <a:rect b="b" l="l" r="r" t="t"/>
                <a:pathLst>
                  <a:path extrusionOk="0" h="474" w="581">
                    <a:moveTo>
                      <a:pt x="90" y="0"/>
                    </a:moveTo>
                    <a:cubicBezTo>
                      <a:pt x="28" y="0"/>
                      <a:pt x="0" y="83"/>
                      <a:pt x="83" y="152"/>
                    </a:cubicBezTo>
                    <a:cubicBezTo>
                      <a:pt x="90" y="152"/>
                      <a:pt x="97" y="159"/>
                      <a:pt x="111" y="166"/>
                    </a:cubicBezTo>
                    <a:cubicBezTo>
                      <a:pt x="125" y="173"/>
                      <a:pt x="138" y="187"/>
                      <a:pt x="152" y="194"/>
                    </a:cubicBezTo>
                    <a:cubicBezTo>
                      <a:pt x="166" y="207"/>
                      <a:pt x="187" y="221"/>
                      <a:pt x="201" y="235"/>
                    </a:cubicBezTo>
                    <a:cubicBezTo>
                      <a:pt x="263" y="311"/>
                      <a:pt x="332" y="380"/>
                      <a:pt x="415" y="442"/>
                    </a:cubicBezTo>
                    <a:cubicBezTo>
                      <a:pt x="436" y="449"/>
                      <a:pt x="456" y="463"/>
                      <a:pt x="477" y="470"/>
                    </a:cubicBezTo>
                    <a:cubicBezTo>
                      <a:pt x="486" y="472"/>
                      <a:pt x="494" y="473"/>
                      <a:pt x="502" y="473"/>
                    </a:cubicBezTo>
                    <a:cubicBezTo>
                      <a:pt x="564" y="473"/>
                      <a:pt x="581" y="404"/>
                      <a:pt x="581" y="373"/>
                    </a:cubicBezTo>
                    <a:lnTo>
                      <a:pt x="581" y="366"/>
                    </a:lnTo>
                    <a:cubicBezTo>
                      <a:pt x="581" y="235"/>
                      <a:pt x="387" y="104"/>
                      <a:pt x="242" y="41"/>
                    </a:cubicBezTo>
                    <a:cubicBezTo>
                      <a:pt x="221" y="35"/>
                      <a:pt x="208" y="28"/>
                      <a:pt x="187" y="21"/>
                    </a:cubicBezTo>
                    <a:cubicBezTo>
                      <a:pt x="173" y="14"/>
                      <a:pt x="159" y="7"/>
                      <a:pt x="145" y="7"/>
                    </a:cubicBezTo>
                    <a:cubicBezTo>
                      <a:pt x="125" y="0"/>
                      <a:pt x="111" y="0"/>
                      <a:pt x="90"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8"/>
              <p:cNvSpPr/>
              <p:nvPr/>
            </p:nvSpPr>
            <p:spPr>
              <a:xfrm>
                <a:off x="1847399" y="4593114"/>
                <a:ext cx="47021" cy="19903"/>
              </a:xfrm>
              <a:custGeom>
                <a:rect b="b" l="l" r="r" t="t"/>
                <a:pathLst>
                  <a:path extrusionOk="0" h="287" w="678">
                    <a:moveTo>
                      <a:pt x="200" y="0"/>
                    </a:moveTo>
                    <a:cubicBezTo>
                      <a:pt x="148" y="0"/>
                      <a:pt x="96" y="9"/>
                      <a:pt x="49" y="30"/>
                    </a:cubicBezTo>
                    <a:lnTo>
                      <a:pt x="35" y="30"/>
                    </a:lnTo>
                    <a:cubicBezTo>
                      <a:pt x="0" y="58"/>
                      <a:pt x="0" y="113"/>
                      <a:pt x="49" y="141"/>
                    </a:cubicBezTo>
                    <a:cubicBezTo>
                      <a:pt x="70" y="155"/>
                      <a:pt x="104" y="169"/>
                      <a:pt x="132" y="169"/>
                    </a:cubicBezTo>
                    <a:lnTo>
                      <a:pt x="159" y="169"/>
                    </a:lnTo>
                    <a:cubicBezTo>
                      <a:pt x="215" y="175"/>
                      <a:pt x="270" y="196"/>
                      <a:pt x="325" y="224"/>
                    </a:cubicBezTo>
                    <a:cubicBezTo>
                      <a:pt x="388" y="252"/>
                      <a:pt x="457" y="272"/>
                      <a:pt x="526" y="286"/>
                    </a:cubicBezTo>
                    <a:lnTo>
                      <a:pt x="588" y="286"/>
                    </a:lnTo>
                    <a:cubicBezTo>
                      <a:pt x="678" y="272"/>
                      <a:pt x="664" y="182"/>
                      <a:pt x="650" y="155"/>
                    </a:cubicBezTo>
                    <a:cubicBezTo>
                      <a:pt x="650" y="155"/>
                      <a:pt x="643" y="148"/>
                      <a:pt x="643" y="148"/>
                    </a:cubicBezTo>
                    <a:cubicBezTo>
                      <a:pt x="595" y="79"/>
                      <a:pt x="526" y="37"/>
                      <a:pt x="443" y="23"/>
                    </a:cubicBezTo>
                    <a:cubicBezTo>
                      <a:pt x="394" y="17"/>
                      <a:pt x="339" y="3"/>
                      <a:pt x="291" y="3"/>
                    </a:cubicBezTo>
                    <a:lnTo>
                      <a:pt x="249" y="3"/>
                    </a:lnTo>
                    <a:cubicBezTo>
                      <a:pt x="233" y="1"/>
                      <a:pt x="217" y="0"/>
                      <a:pt x="20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8"/>
              <p:cNvSpPr/>
              <p:nvPr/>
            </p:nvSpPr>
            <p:spPr>
              <a:xfrm>
                <a:off x="1891021" y="4658648"/>
                <a:ext cx="19211" cy="45286"/>
              </a:xfrm>
              <a:custGeom>
                <a:rect b="b" l="l" r="r" t="t"/>
                <a:pathLst>
                  <a:path extrusionOk="0" h="653" w="277">
                    <a:moveTo>
                      <a:pt x="80" y="1"/>
                    </a:moveTo>
                    <a:cubicBezTo>
                      <a:pt x="43" y="1"/>
                      <a:pt x="5" y="33"/>
                      <a:pt x="0" y="101"/>
                    </a:cubicBezTo>
                    <a:lnTo>
                      <a:pt x="0" y="136"/>
                    </a:lnTo>
                    <a:cubicBezTo>
                      <a:pt x="14" y="267"/>
                      <a:pt x="70" y="267"/>
                      <a:pt x="83" y="426"/>
                    </a:cubicBezTo>
                    <a:cubicBezTo>
                      <a:pt x="89" y="571"/>
                      <a:pt x="74" y="653"/>
                      <a:pt x="93" y="653"/>
                    </a:cubicBezTo>
                    <a:cubicBezTo>
                      <a:pt x="96" y="653"/>
                      <a:pt x="100" y="651"/>
                      <a:pt x="104" y="648"/>
                    </a:cubicBezTo>
                    <a:cubicBezTo>
                      <a:pt x="277" y="482"/>
                      <a:pt x="194" y="122"/>
                      <a:pt x="132" y="32"/>
                    </a:cubicBezTo>
                    <a:lnTo>
                      <a:pt x="132" y="25"/>
                    </a:lnTo>
                    <a:cubicBezTo>
                      <a:pt x="118" y="9"/>
                      <a:pt x="99" y="1"/>
                      <a:pt x="8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8"/>
              <p:cNvSpPr/>
              <p:nvPr/>
            </p:nvSpPr>
            <p:spPr>
              <a:xfrm>
                <a:off x="1867927" y="4626193"/>
                <a:ext cx="35162" cy="40431"/>
              </a:xfrm>
              <a:custGeom>
                <a:rect b="b" l="l" r="r" t="t"/>
                <a:pathLst>
                  <a:path extrusionOk="0" h="583" w="507">
                    <a:moveTo>
                      <a:pt x="96" y="1"/>
                    </a:moveTo>
                    <a:cubicBezTo>
                      <a:pt x="41" y="1"/>
                      <a:pt x="0" y="65"/>
                      <a:pt x="57" y="141"/>
                    </a:cubicBezTo>
                    <a:cubicBezTo>
                      <a:pt x="64" y="155"/>
                      <a:pt x="71" y="162"/>
                      <a:pt x="78" y="169"/>
                    </a:cubicBezTo>
                    <a:cubicBezTo>
                      <a:pt x="85" y="175"/>
                      <a:pt x="92" y="182"/>
                      <a:pt x="98" y="196"/>
                    </a:cubicBezTo>
                    <a:cubicBezTo>
                      <a:pt x="112" y="210"/>
                      <a:pt x="126" y="231"/>
                      <a:pt x="133" y="251"/>
                    </a:cubicBezTo>
                    <a:cubicBezTo>
                      <a:pt x="174" y="348"/>
                      <a:pt x="223" y="438"/>
                      <a:pt x="285" y="521"/>
                    </a:cubicBezTo>
                    <a:cubicBezTo>
                      <a:pt x="299" y="535"/>
                      <a:pt x="313" y="556"/>
                      <a:pt x="333" y="569"/>
                    </a:cubicBezTo>
                    <a:cubicBezTo>
                      <a:pt x="350" y="579"/>
                      <a:pt x="365" y="582"/>
                      <a:pt x="379" y="582"/>
                    </a:cubicBezTo>
                    <a:cubicBezTo>
                      <a:pt x="426" y="582"/>
                      <a:pt x="454" y="534"/>
                      <a:pt x="465" y="507"/>
                    </a:cubicBezTo>
                    <a:cubicBezTo>
                      <a:pt x="465" y="507"/>
                      <a:pt x="465" y="500"/>
                      <a:pt x="465" y="500"/>
                    </a:cubicBezTo>
                    <a:cubicBezTo>
                      <a:pt x="506" y="355"/>
                      <a:pt x="299" y="127"/>
                      <a:pt x="174" y="37"/>
                    </a:cubicBezTo>
                    <a:lnTo>
                      <a:pt x="161" y="23"/>
                    </a:lnTo>
                    <a:lnTo>
                      <a:pt x="133" y="10"/>
                    </a:lnTo>
                    <a:cubicBezTo>
                      <a:pt x="126" y="10"/>
                      <a:pt x="119" y="3"/>
                      <a:pt x="112" y="3"/>
                    </a:cubicBezTo>
                    <a:cubicBezTo>
                      <a:pt x="107" y="1"/>
                      <a:pt x="102" y="1"/>
                      <a:pt x="96"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8"/>
              <p:cNvSpPr/>
              <p:nvPr/>
            </p:nvSpPr>
            <p:spPr>
              <a:xfrm>
                <a:off x="1835887" y="4606983"/>
                <a:ext cx="43207" cy="29404"/>
              </a:xfrm>
              <a:custGeom>
                <a:rect b="b" l="l" r="r" t="t"/>
                <a:pathLst>
                  <a:path extrusionOk="0" h="424" w="623">
                    <a:moveTo>
                      <a:pt x="109" y="0"/>
                    </a:moveTo>
                    <a:cubicBezTo>
                      <a:pt x="100" y="0"/>
                      <a:pt x="92" y="1"/>
                      <a:pt x="83" y="3"/>
                    </a:cubicBezTo>
                    <a:cubicBezTo>
                      <a:pt x="14" y="17"/>
                      <a:pt x="1" y="114"/>
                      <a:pt x="125" y="169"/>
                    </a:cubicBezTo>
                    <a:cubicBezTo>
                      <a:pt x="146" y="176"/>
                      <a:pt x="166" y="183"/>
                      <a:pt x="187" y="197"/>
                    </a:cubicBezTo>
                    <a:cubicBezTo>
                      <a:pt x="222" y="224"/>
                      <a:pt x="249" y="245"/>
                      <a:pt x="284" y="273"/>
                    </a:cubicBezTo>
                    <a:cubicBezTo>
                      <a:pt x="332" y="321"/>
                      <a:pt x="395" y="363"/>
                      <a:pt x="457" y="397"/>
                    </a:cubicBezTo>
                    <a:cubicBezTo>
                      <a:pt x="477" y="404"/>
                      <a:pt x="498" y="411"/>
                      <a:pt x="519" y="418"/>
                    </a:cubicBezTo>
                    <a:cubicBezTo>
                      <a:pt x="526" y="421"/>
                      <a:pt x="535" y="423"/>
                      <a:pt x="543" y="423"/>
                    </a:cubicBezTo>
                    <a:cubicBezTo>
                      <a:pt x="552" y="423"/>
                      <a:pt x="560" y="421"/>
                      <a:pt x="567" y="418"/>
                    </a:cubicBezTo>
                    <a:cubicBezTo>
                      <a:pt x="616" y="404"/>
                      <a:pt x="623" y="342"/>
                      <a:pt x="616" y="307"/>
                    </a:cubicBezTo>
                    <a:lnTo>
                      <a:pt x="616" y="300"/>
                    </a:lnTo>
                    <a:cubicBezTo>
                      <a:pt x="616" y="280"/>
                      <a:pt x="609" y="266"/>
                      <a:pt x="602" y="245"/>
                    </a:cubicBezTo>
                    <a:cubicBezTo>
                      <a:pt x="554" y="183"/>
                      <a:pt x="498" y="134"/>
                      <a:pt x="429" y="100"/>
                    </a:cubicBezTo>
                    <a:cubicBezTo>
                      <a:pt x="346" y="58"/>
                      <a:pt x="263" y="31"/>
                      <a:pt x="173" y="10"/>
                    </a:cubicBezTo>
                    <a:cubicBezTo>
                      <a:pt x="154" y="5"/>
                      <a:pt x="131" y="0"/>
                      <a:pt x="10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8"/>
              <p:cNvSpPr/>
              <p:nvPr/>
            </p:nvSpPr>
            <p:spPr>
              <a:xfrm>
                <a:off x="1571241" y="4590617"/>
                <a:ext cx="33705" cy="38004"/>
              </a:xfrm>
              <a:custGeom>
                <a:rect b="b" l="l" r="r" t="t"/>
                <a:pathLst>
                  <a:path extrusionOk="0" h="548" w="486">
                    <a:moveTo>
                      <a:pt x="396" y="0"/>
                    </a:moveTo>
                    <a:cubicBezTo>
                      <a:pt x="389" y="0"/>
                      <a:pt x="382" y="2"/>
                      <a:pt x="374" y="4"/>
                    </a:cubicBezTo>
                    <a:lnTo>
                      <a:pt x="367" y="4"/>
                    </a:lnTo>
                    <a:cubicBezTo>
                      <a:pt x="271" y="46"/>
                      <a:pt x="1" y="301"/>
                      <a:pt x="56" y="536"/>
                    </a:cubicBezTo>
                    <a:cubicBezTo>
                      <a:pt x="59" y="544"/>
                      <a:pt x="62" y="548"/>
                      <a:pt x="66" y="548"/>
                    </a:cubicBezTo>
                    <a:cubicBezTo>
                      <a:pt x="83" y="548"/>
                      <a:pt x="116" y="477"/>
                      <a:pt x="194" y="370"/>
                    </a:cubicBezTo>
                    <a:cubicBezTo>
                      <a:pt x="291" y="232"/>
                      <a:pt x="333" y="274"/>
                      <a:pt x="423" y="170"/>
                    </a:cubicBezTo>
                    <a:cubicBezTo>
                      <a:pt x="429" y="156"/>
                      <a:pt x="436" y="149"/>
                      <a:pt x="443" y="135"/>
                    </a:cubicBezTo>
                    <a:cubicBezTo>
                      <a:pt x="486" y="63"/>
                      <a:pt x="448" y="0"/>
                      <a:pt x="39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8"/>
              <p:cNvSpPr/>
              <p:nvPr/>
            </p:nvSpPr>
            <p:spPr>
              <a:xfrm>
                <a:off x="1595722" y="4575499"/>
                <a:ext cx="45634" cy="24550"/>
              </a:xfrm>
              <a:custGeom>
                <a:rect b="b" l="l" r="r" t="t"/>
                <a:pathLst>
                  <a:path extrusionOk="0" h="354" w="658">
                    <a:moveTo>
                      <a:pt x="540" y="1"/>
                    </a:moveTo>
                    <a:cubicBezTo>
                      <a:pt x="464" y="1"/>
                      <a:pt x="394" y="15"/>
                      <a:pt x="318" y="29"/>
                    </a:cubicBezTo>
                    <a:cubicBezTo>
                      <a:pt x="305" y="35"/>
                      <a:pt x="284" y="42"/>
                      <a:pt x="263" y="49"/>
                    </a:cubicBezTo>
                    <a:cubicBezTo>
                      <a:pt x="146" y="84"/>
                      <a:pt x="42" y="146"/>
                      <a:pt x="14" y="222"/>
                    </a:cubicBezTo>
                    <a:lnTo>
                      <a:pt x="14" y="229"/>
                    </a:lnTo>
                    <a:cubicBezTo>
                      <a:pt x="7" y="271"/>
                      <a:pt x="0" y="353"/>
                      <a:pt x="90" y="353"/>
                    </a:cubicBezTo>
                    <a:cubicBezTo>
                      <a:pt x="111" y="353"/>
                      <a:pt x="139" y="353"/>
                      <a:pt x="159" y="347"/>
                    </a:cubicBezTo>
                    <a:cubicBezTo>
                      <a:pt x="215" y="326"/>
                      <a:pt x="263" y="305"/>
                      <a:pt x="305" y="277"/>
                    </a:cubicBezTo>
                    <a:lnTo>
                      <a:pt x="360" y="243"/>
                    </a:lnTo>
                    <a:cubicBezTo>
                      <a:pt x="408" y="208"/>
                      <a:pt x="464" y="181"/>
                      <a:pt x="526" y="167"/>
                    </a:cubicBezTo>
                    <a:cubicBezTo>
                      <a:pt x="540" y="167"/>
                      <a:pt x="547" y="160"/>
                      <a:pt x="560" y="153"/>
                    </a:cubicBezTo>
                    <a:cubicBezTo>
                      <a:pt x="657" y="118"/>
                      <a:pt x="650" y="29"/>
                      <a:pt x="588" y="8"/>
                    </a:cubicBezTo>
                    <a:cubicBezTo>
                      <a:pt x="574" y="8"/>
                      <a:pt x="553" y="1"/>
                      <a:pt x="540"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8"/>
              <p:cNvSpPr/>
              <p:nvPr/>
            </p:nvSpPr>
            <p:spPr>
              <a:xfrm>
                <a:off x="1628317" y="4571130"/>
                <a:ext cx="50003" cy="16783"/>
              </a:xfrm>
              <a:custGeom>
                <a:rect b="b" l="l" r="r" t="t"/>
                <a:pathLst>
                  <a:path extrusionOk="0" h="242" w="721">
                    <a:moveTo>
                      <a:pt x="230" y="0"/>
                    </a:moveTo>
                    <a:cubicBezTo>
                      <a:pt x="170" y="0"/>
                      <a:pt x="111" y="22"/>
                      <a:pt x="63" y="64"/>
                    </a:cubicBezTo>
                    <a:lnTo>
                      <a:pt x="56" y="71"/>
                    </a:lnTo>
                    <a:cubicBezTo>
                      <a:pt x="35" y="105"/>
                      <a:pt x="0" y="181"/>
                      <a:pt x="90" y="223"/>
                    </a:cubicBezTo>
                    <a:cubicBezTo>
                      <a:pt x="104" y="230"/>
                      <a:pt x="125" y="230"/>
                      <a:pt x="146" y="237"/>
                    </a:cubicBezTo>
                    <a:cubicBezTo>
                      <a:pt x="170" y="240"/>
                      <a:pt x="194" y="242"/>
                      <a:pt x="218" y="242"/>
                    </a:cubicBezTo>
                    <a:cubicBezTo>
                      <a:pt x="242" y="242"/>
                      <a:pt x="267" y="240"/>
                      <a:pt x="291" y="237"/>
                    </a:cubicBezTo>
                    <a:cubicBezTo>
                      <a:pt x="346" y="228"/>
                      <a:pt x="399" y="222"/>
                      <a:pt x="453" y="222"/>
                    </a:cubicBezTo>
                    <a:cubicBezTo>
                      <a:pt x="486" y="222"/>
                      <a:pt x="519" y="225"/>
                      <a:pt x="553" y="230"/>
                    </a:cubicBezTo>
                    <a:cubicBezTo>
                      <a:pt x="569" y="233"/>
                      <a:pt x="584" y="235"/>
                      <a:pt x="597" y="235"/>
                    </a:cubicBezTo>
                    <a:cubicBezTo>
                      <a:pt x="694" y="235"/>
                      <a:pt x="720" y="155"/>
                      <a:pt x="678" y="112"/>
                    </a:cubicBezTo>
                    <a:cubicBezTo>
                      <a:pt x="609" y="71"/>
                      <a:pt x="540" y="36"/>
                      <a:pt x="464" y="29"/>
                    </a:cubicBezTo>
                    <a:cubicBezTo>
                      <a:pt x="394" y="9"/>
                      <a:pt x="332" y="2"/>
                      <a:pt x="263" y="2"/>
                    </a:cubicBezTo>
                    <a:lnTo>
                      <a:pt x="256" y="2"/>
                    </a:lnTo>
                    <a:cubicBezTo>
                      <a:pt x="248" y="1"/>
                      <a:pt x="239" y="0"/>
                      <a:pt x="23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8"/>
              <p:cNvSpPr/>
              <p:nvPr/>
            </p:nvSpPr>
            <p:spPr>
              <a:xfrm>
                <a:off x="1563127" y="4563433"/>
                <a:ext cx="35162" cy="35022"/>
              </a:xfrm>
              <a:custGeom>
                <a:rect b="b" l="l" r="r" t="t"/>
                <a:pathLst>
                  <a:path extrusionOk="0" h="505" w="507">
                    <a:moveTo>
                      <a:pt x="416" y="0"/>
                    </a:moveTo>
                    <a:cubicBezTo>
                      <a:pt x="411" y="0"/>
                      <a:pt x="406" y="1"/>
                      <a:pt x="401" y="2"/>
                    </a:cubicBezTo>
                    <a:lnTo>
                      <a:pt x="394" y="2"/>
                    </a:lnTo>
                    <a:cubicBezTo>
                      <a:pt x="291" y="30"/>
                      <a:pt x="0" y="258"/>
                      <a:pt x="21" y="493"/>
                    </a:cubicBezTo>
                    <a:cubicBezTo>
                      <a:pt x="23" y="501"/>
                      <a:pt x="25" y="505"/>
                      <a:pt x="30" y="505"/>
                    </a:cubicBezTo>
                    <a:cubicBezTo>
                      <a:pt x="47" y="505"/>
                      <a:pt x="91" y="441"/>
                      <a:pt x="180" y="341"/>
                    </a:cubicBezTo>
                    <a:cubicBezTo>
                      <a:pt x="291" y="216"/>
                      <a:pt x="332" y="265"/>
                      <a:pt x="429" y="168"/>
                    </a:cubicBezTo>
                    <a:cubicBezTo>
                      <a:pt x="436" y="161"/>
                      <a:pt x="443" y="147"/>
                      <a:pt x="450" y="140"/>
                    </a:cubicBezTo>
                    <a:cubicBezTo>
                      <a:pt x="507" y="65"/>
                      <a:pt x="465" y="0"/>
                      <a:pt x="41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8"/>
              <p:cNvSpPr/>
              <p:nvPr/>
            </p:nvSpPr>
            <p:spPr>
              <a:xfrm>
                <a:off x="1588509" y="4552129"/>
                <a:ext cx="46605" cy="21082"/>
              </a:xfrm>
              <a:custGeom>
                <a:rect b="b" l="l" r="r" t="t"/>
                <a:pathLst>
                  <a:path extrusionOk="0" h="304" w="672">
                    <a:moveTo>
                      <a:pt x="457" y="1"/>
                    </a:moveTo>
                    <a:cubicBezTo>
                      <a:pt x="421" y="1"/>
                      <a:pt x="384" y="3"/>
                      <a:pt x="346" y="6"/>
                    </a:cubicBezTo>
                    <a:cubicBezTo>
                      <a:pt x="326" y="6"/>
                      <a:pt x="305" y="13"/>
                      <a:pt x="284" y="20"/>
                    </a:cubicBezTo>
                    <a:cubicBezTo>
                      <a:pt x="167" y="41"/>
                      <a:pt x="56" y="89"/>
                      <a:pt x="28" y="165"/>
                    </a:cubicBezTo>
                    <a:lnTo>
                      <a:pt x="28" y="172"/>
                    </a:lnTo>
                    <a:cubicBezTo>
                      <a:pt x="15" y="207"/>
                      <a:pt x="1" y="290"/>
                      <a:pt x="84" y="303"/>
                    </a:cubicBezTo>
                    <a:lnTo>
                      <a:pt x="153" y="303"/>
                    </a:lnTo>
                    <a:cubicBezTo>
                      <a:pt x="208" y="296"/>
                      <a:pt x="263" y="276"/>
                      <a:pt x="312" y="255"/>
                    </a:cubicBezTo>
                    <a:lnTo>
                      <a:pt x="367" y="227"/>
                    </a:lnTo>
                    <a:cubicBezTo>
                      <a:pt x="416" y="200"/>
                      <a:pt x="478" y="179"/>
                      <a:pt x="540" y="165"/>
                    </a:cubicBezTo>
                    <a:lnTo>
                      <a:pt x="568" y="165"/>
                    </a:lnTo>
                    <a:cubicBezTo>
                      <a:pt x="671" y="137"/>
                      <a:pt x="671" y="48"/>
                      <a:pt x="616" y="20"/>
                    </a:cubicBezTo>
                    <a:cubicBezTo>
                      <a:pt x="602" y="13"/>
                      <a:pt x="581" y="6"/>
                      <a:pt x="568" y="6"/>
                    </a:cubicBezTo>
                    <a:cubicBezTo>
                      <a:pt x="530" y="3"/>
                      <a:pt x="493" y="1"/>
                      <a:pt x="457"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8"/>
              <p:cNvSpPr/>
              <p:nvPr/>
            </p:nvSpPr>
            <p:spPr>
              <a:xfrm>
                <a:off x="1622561" y="4549285"/>
                <a:ext cx="49448" cy="18933"/>
              </a:xfrm>
              <a:custGeom>
                <a:rect b="b" l="l" r="r" t="t"/>
                <a:pathLst>
                  <a:path extrusionOk="0" h="273" w="713">
                    <a:moveTo>
                      <a:pt x="225" y="0"/>
                    </a:moveTo>
                    <a:cubicBezTo>
                      <a:pt x="174" y="0"/>
                      <a:pt x="123" y="16"/>
                      <a:pt x="77" y="47"/>
                    </a:cubicBezTo>
                    <a:lnTo>
                      <a:pt x="70" y="54"/>
                    </a:lnTo>
                    <a:cubicBezTo>
                      <a:pt x="49" y="82"/>
                      <a:pt x="1" y="151"/>
                      <a:pt x="83" y="199"/>
                    </a:cubicBezTo>
                    <a:cubicBezTo>
                      <a:pt x="97" y="213"/>
                      <a:pt x="118" y="220"/>
                      <a:pt x="139" y="220"/>
                    </a:cubicBezTo>
                    <a:cubicBezTo>
                      <a:pt x="187" y="234"/>
                      <a:pt x="236" y="241"/>
                      <a:pt x="284" y="241"/>
                    </a:cubicBezTo>
                    <a:cubicBezTo>
                      <a:pt x="306" y="239"/>
                      <a:pt x="328" y="238"/>
                      <a:pt x="350" y="238"/>
                    </a:cubicBezTo>
                    <a:cubicBezTo>
                      <a:pt x="416" y="238"/>
                      <a:pt x="479" y="246"/>
                      <a:pt x="547" y="261"/>
                    </a:cubicBezTo>
                    <a:cubicBezTo>
                      <a:pt x="569" y="269"/>
                      <a:pt x="589" y="272"/>
                      <a:pt x="606" y="272"/>
                    </a:cubicBezTo>
                    <a:cubicBezTo>
                      <a:pt x="685" y="272"/>
                      <a:pt x="712" y="204"/>
                      <a:pt x="678" y="165"/>
                    </a:cubicBezTo>
                    <a:cubicBezTo>
                      <a:pt x="623" y="116"/>
                      <a:pt x="554" y="75"/>
                      <a:pt x="477" y="54"/>
                    </a:cubicBezTo>
                    <a:cubicBezTo>
                      <a:pt x="415" y="33"/>
                      <a:pt x="353" y="13"/>
                      <a:pt x="284" y="6"/>
                    </a:cubicBezTo>
                    <a:lnTo>
                      <a:pt x="277" y="6"/>
                    </a:lnTo>
                    <a:cubicBezTo>
                      <a:pt x="260" y="2"/>
                      <a:pt x="242" y="0"/>
                      <a:pt x="225"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8"/>
              <p:cNvSpPr/>
              <p:nvPr/>
            </p:nvSpPr>
            <p:spPr>
              <a:xfrm>
                <a:off x="1593295" y="4626540"/>
                <a:ext cx="27464" cy="42789"/>
              </a:xfrm>
              <a:custGeom>
                <a:rect b="b" l="l" r="r" t="t"/>
                <a:pathLst>
                  <a:path extrusionOk="0" h="617" w="396">
                    <a:moveTo>
                      <a:pt x="312" y="0"/>
                    </a:moveTo>
                    <a:cubicBezTo>
                      <a:pt x="300" y="0"/>
                      <a:pt x="288" y="4"/>
                      <a:pt x="277" y="11"/>
                    </a:cubicBezTo>
                    <a:lnTo>
                      <a:pt x="270" y="18"/>
                    </a:lnTo>
                    <a:cubicBezTo>
                      <a:pt x="188" y="88"/>
                      <a:pt x="1" y="399"/>
                      <a:pt x="111" y="606"/>
                    </a:cubicBezTo>
                    <a:cubicBezTo>
                      <a:pt x="115" y="613"/>
                      <a:pt x="118" y="617"/>
                      <a:pt x="121" y="617"/>
                    </a:cubicBezTo>
                    <a:cubicBezTo>
                      <a:pt x="136" y="617"/>
                      <a:pt x="150" y="538"/>
                      <a:pt x="201" y="412"/>
                    </a:cubicBezTo>
                    <a:cubicBezTo>
                      <a:pt x="257" y="253"/>
                      <a:pt x="312" y="281"/>
                      <a:pt x="360" y="157"/>
                    </a:cubicBezTo>
                    <a:cubicBezTo>
                      <a:pt x="367" y="143"/>
                      <a:pt x="374" y="136"/>
                      <a:pt x="374" y="122"/>
                    </a:cubicBezTo>
                    <a:cubicBezTo>
                      <a:pt x="396" y="46"/>
                      <a:pt x="354" y="0"/>
                      <a:pt x="31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8"/>
              <p:cNvSpPr/>
              <p:nvPr/>
            </p:nvSpPr>
            <p:spPr>
              <a:xfrm>
                <a:off x="1612020" y="4602406"/>
                <a:ext cx="40849" cy="32872"/>
              </a:xfrm>
              <a:custGeom>
                <a:rect b="b" l="l" r="r" t="t"/>
                <a:pathLst>
                  <a:path extrusionOk="0" h="474" w="589">
                    <a:moveTo>
                      <a:pt x="491" y="0"/>
                    </a:moveTo>
                    <a:cubicBezTo>
                      <a:pt x="471" y="0"/>
                      <a:pt x="457" y="0"/>
                      <a:pt x="436" y="7"/>
                    </a:cubicBezTo>
                    <a:cubicBezTo>
                      <a:pt x="422" y="7"/>
                      <a:pt x="408" y="14"/>
                      <a:pt x="394" y="21"/>
                    </a:cubicBezTo>
                    <a:cubicBezTo>
                      <a:pt x="374" y="28"/>
                      <a:pt x="360" y="35"/>
                      <a:pt x="339" y="41"/>
                    </a:cubicBezTo>
                    <a:cubicBezTo>
                      <a:pt x="194" y="104"/>
                      <a:pt x="7" y="235"/>
                      <a:pt x="0" y="366"/>
                    </a:cubicBezTo>
                    <a:lnTo>
                      <a:pt x="0" y="373"/>
                    </a:lnTo>
                    <a:cubicBezTo>
                      <a:pt x="0" y="404"/>
                      <a:pt x="17" y="473"/>
                      <a:pt x="79" y="473"/>
                    </a:cubicBezTo>
                    <a:cubicBezTo>
                      <a:pt x="87" y="473"/>
                      <a:pt x="95" y="472"/>
                      <a:pt x="104" y="470"/>
                    </a:cubicBezTo>
                    <a:cubicBezTo>
                      <a:pt x="125" y="463"/>
                      <a:pt x="146" y="449"/>
                      <a:pt x="166" y="442"/>
                    </a:cubicBezTo>
                    <a:cubicBezTo>
                      <a:pt x="249" y="380"/>
                      <a:pt x="318" y="311"/>
                      <a:pt x="381" y="235"/>
                    </a:cubicBezTo>
                    <a:cubicBezTo>
                      <a:pt x="394" y="221"/>
                      <a:pt x="415" y="207"/>
                      <a:pt x="429" y="194"/>
                    </a:cubicBezTo>
                    <a:cubicBezTo>
                      <a:pt x="443" y="187"/>
                      <a:pt x="457" y="173"/>
                      <a:pt x="471" y="166"/>
                    </a:cubicBezTo>
                    <a:cubicBezTo>
                      <a:pt x="484" y="159"/>
                      <a:pt x="491" y="152"/>
                      <a:pt x="498" y="152"/>
                    </a:cubicBezTo>
                    <a:cubicBezTo>
                      <a:pt x="588" y="83"/>
                      <a:pt x="553" y="0"/>
                      <a:pt x="49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8"/>
              <p:cNvSpPr/>
              <p:nvPr/>
            </p:nvSpPr>
            <p:spPr>
              <a:xfrm>
                <a:off x="1639830" y="4593114"/>
                <a:ext cx="48477" cy="19903"/>
              </a:xfrm>
              <a:custGeom>
                <a:rect b="b" l="l" r="r" t="t"/>
                <a:pathLst>
                  <a:path extrusionOk="0" h="287" w="699">
                    <a:moveTo>
                      <a:pt x="453" y="0"/>
                    </a:moveTo>
                    <a:cubicBezTo>
                      <a:pt x="434" y="0"/>
                      <a:pt x="414" y="1"/>
                      <a:pt x="394" y="3"/>
                    </a:cubicBezTo>
                    <a:cubicBezTo>
                      <a:pt x="249" y="17"/>
                      <a:pt x="83" y="58"/>
                      <a:pt x="35" y="148"/>
                    </a:cubicBezTo>
                    <a:cubicBezTo>
                      <a:pt x="35" y="148"/>
                      <a:pt x="35" y="155"/>
                      <a:pt x="35" y="155"/>
                    </a:cubicBezTo>
                    <a:cubicBezTo>
                      <a:pt x="21" y="182"/>
                      <a:pt x="0" y="272"/>
                      <a:pt x="97" y="286"/>
                    </a:cubicBezTo>
                    <a:lnTo>
                      <a:pt x="159" y="286"/>
                    </a:lnTo>
                    <a:cubicBezTo>
                      <a:pt x="311" y="265"/>
                      <a:pt x="401" y="182"/>
                      <a:pt x="526" y="169"/>
                    </a:cubicBezTo>
                    <a:lnTo>
                      <a:pt x="546" y="169"/>
                    </a:lnTo>
                    <a:cubicBezTo>
                      <a:pt x="678" y="162"/>
                      <a:pt x="699" y="65"/>
                      <a:pt x="643" y="30"/>
                    </a:cubicBezTo>
                    <a:lnTo>
                      <a:pt x="636" y="30"/>
                    </a:lnTo>
                    <a:cubicBezTo>
                      <a:pt x="578" y="9"/>
                      <a:pt x="516" y="0"/>
                      <a:pt x="453"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8"/>
              <p:cNvSpPr/>
              <p:nvPr/>
            </p:nvSpPr>
            <p:spPr>
              <a:xfrm>
                <a:off x="1624503" y="4658648"/>
                <a:ext cx="18725" cy="45286"/>
              </a:xfrm>
              <a:custGeom>
                <a:rect b="b" l="l" r="r" t="t"/>
                <a:pathLst>
                  <a:path extrusionOk="0" h="653" w="270">
                    <a:moveTo>
                      <a:pt x="190" y="1"/>
                    </a:moveTo>
                    <a:cubicBezTo>
                      <a:pt x="171" y="1"/>
                      <a:pt x="152" y="9"/>
                      <a:pt x="138" y="25"/>
                    </a:cubicBezTo>
                    <a:lnTo>
                      <a:pt x="138" y="32"/>
                    </a:lnTo>
                    <a:cubicBezTo>
                      <a:pt x="76" y="122"/>
                      <a:pt x="0" y="482"/>
                      <a:pt x="173" y="648"/>
                    </a:cubicBezTo>
                    <a:cubicBezTo>
                      <a:pt x="177" y="651"/>
                      <a:pt x="179" y="653"/>
                      <a:pt x="182" y="653"/>
                    </a:cubicBezTo>
                    <a:cubicBezTo>
                      <a:pt x="197" y="653"/>
                      <a:pt x="188" y="571"/>
                      <a:pt x="194" y="426"/>
                    </a:cubicBezTo>
                    <a:cubicBezTo>
                      <a:pt x="194" y="267"/>
                      <a:pt x="256" y="267"/>
                      <a:pt x="270" y="136"/>
                    </a:cubicBezTo>
                    <a:cubicBezTo>
                      <a:pt x="270" y="122"/>
                      <a:pt x="270" y="108"/>
                      <a:pt x="270" y="101"/>
                    </a:cubicBezTo>
                    <a:cubicBezTo>
                      <a:pt x="265" y="33"/>
                      <a:pt x="227" y="1"/>
                      <a:pt x="19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8"/>
              <p:cNvSpPr/>
              <p:nvPr/>
            </p:nvSpPr>
            <p:spPr>
              <a:xfrm>
                <a:off x="1631161" y="4626193"/>
                <a:ext cx="35231" cy="40431"/>
              </a:xfrm>
              <a:custGeom>
                <a:rect b="b" l="l" r="r" t="t"/>
                <a:pathLst>
                  <a:path extrusionOk="0" h="583" w="508">
                    <a:moveTo>
                      <a:pt x="411" y="1"/>
                    </a:moveTo>
                    <a:cubicBezTo>
                      <a:pt x="406" y="1"/>
                      <a:pt x="400" y="1"/>
                      <a:pt x="395" y="3"/>
                    </a:cubicBezTo>
                    <a:cubicBezTo>
                      <a:pt x="388" y="3"/>
                      <a:pt x="381" y="10"/>
                      <a:pt x="374" y="10"/>
                    </a:cubicBezTo>
                    <a:lnTo>
                      <a:pt x="347" y="23"/>
                    </a:lnTo>
                    <a:cubicBezTo>
                      <a:pt x="347" y="30"/>
                      <a:pt x="340" y="30"/>
                      <a:pt x="333" y="37"/>
                    </a:cubicBezTo>
                    <a:cubicBezTo>
                      <a:pt x="208" y="127"/>
                      <a:pt x="1" y="355"/>
                      <a:pt x="42" y="500"/>
                    </a:cubicBezTo>
                    <a:lnTo>
                      <a:pt x="42" y="507"/>
                    </a:lnTo>
                    <a:cubicBezTo>
                      <a:pt x="53" y="534"/>
                      <a:pt x="81" y="582"/>
                      <a:pt x="129" y="582"/>
                    </a:cubicBezTo>
                    <a:cubicBezTo>
                      <a:pt x="142" y="582"/>
                      <a:pt x="157" y="579"/>
                      <a:pt x="174" y="569"/>
                    </a:cubicBezTo>
                    <a:cubicBezTo>
                      <a:pt x="195" y="556"/>
                      <a:pt x="208" y="535"/>
                      <a:pt x="222" y="521"/>
                    </a:cubicBezTo>
                    <a:cubicBezTo>
                      <a:pt x="284" y="438"/>
                      <a:pt x="333" y="348"/>
                      <a:pt x="374" y="251"/>
                    </a:cubicBezTo>
                    <a:cubicBezTo>
                      <a:pt x="381" y="231"/>
                      <a:pt x="395" y="210"/>
                      <a:pt x="409" y="196"/>
                    </a:cubicBezTo>
                    <a:lnTo>
                      <a:pt x="430" y="169"/>
                    </a:lnTo>
                    <a:cubicBezTo>
                      <a:pt x="436" y="162"/>
                      <a:pt x="443" y="155"/>
                      <a:pt x="450" y="141"/>
                    </a:cubicBezTo>
                    <a:cubicBezTo>
                      <a:pt x="507" y="65"/>
                      <a:pt x="466" y="1"/>
                      <a:pt x="411"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8"/>
              <p:cNvSpPr/>
              <p:nvPr/>
            </p:nvSpPr>
            <p:spPr>
              <a:xfrm>
                <a:off x="1655156" y="4606983"/>
                <a:ext cx="43207" cy="29404"/>
              </a:xfrm>
              <a:custGeom>
                <a:rect b="b" l="l" r="r" t="t"/>
                <a:pathLst>
                  <a:path extrusionOk="0" h="424" w="623">
                    <a:moveTo>
                      <a:pt x="514" y="0"/>
                    </a:moveTo>
                    <a:cubicBezTo>
                      <a:pt x="492" y="0"/>
                      <a:pt x="469" y="5"/>
                      <a:pt x="450" y="10"/>
                    </a:cubicBezTo>
                    <a:cubicBezTo>
                      <a:pt x="312" y="38"/>
                      <a:pt x="97" y="128"/>
                      <a:pt x="28" y="245"/>
                    </a:cubicBezTo>
                    <a:cubicBezTo>
                      <a:pt x="14" y="266"/>
                      <a:pt x="7" y="280"/>
                      <a:pt x="7" y="300"/>
                    </a:cubicBezTo>
                    <a:lnTo>
                      <a:pt x="7" y="307"/>
                    </a:lnTo>
                    <a:cubicBezTo>
                      <a:pt x="1" y="342"/>
                      <a:pt x="7" y="404"/>
                      <a:pt x="56" y="418"/>
                    </a:cubicBezTo>
                    <a:cubicBezTo>
                      <a:pt x="63" y="421"/>
                      <a:pt x="71" y="423"/>
                      <a:pt x="80" y="423"/>
                    </a:cubicBezTo>
                    <a:cubicBezTo>
                      <a:pt x="89" y="423"/>
                      <a:pt x="97" y="421"/>
                      <a:pt x="104" y="418"/>
                    </a:cubicBezTo>
                    <a:cubicBezTo>
                      <a:pt x="125" y="411"/>
                      <a:pt x="146" y="404"/>
                      <a:pt x="166" y="397"/>
                    </a:cubicBezTo>
                    <a:cubicBezTo>
                      <a:pt x="284" y="342"/>
                      <a:pt x="353" y="252"/>
                      <a:pt x="436" y="197"/>
                    </a:cubicBezTo>
                    <a:cubicBezTo>
                      <a:pt x="457" y="183"/>
                      <a:pt x="478" y="176"/>
                      <a:pt x="498" y="169"/>
                    </a:cubicBezTo>
                    <a:cubicBezTo>
                      <a:pt x="623" y="114"/>
                      <a:pt x="609" y="17"/>
                      <a:pt x="540" y="3"/>
                    </a:cubicBezTo>
                    <a:cubicBezTo>
                      <a:pt x="532" y="1"/>
                      <a:pt x="523" y="0"/>
                      <a:pt x="51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8"/>
              <p:cNvSpPr/>
              <p:nvPr/>
            </p:nvSpPr>
            <p:spPr>
              <a:xfrm>
                <a:off x="1646557" y="4462877"/>
                <a:ext cx="242110" cy="206663"/>
              </a:xfrm>
              <a:custGeom>
                <a:rect b="b" l="l" r="r" t="t"/>
                <a:pathLst>
                  <a:path extrusionOk="0" h="2980" w="3491">
                    <a:moveTo>
                      <a:pt x="1708" y="1"/>
                    </a:moveTo>
                    <a:cubicBezTo>
                      <a:pt x="1625" y="1"/>
                      <a:pt x="1549" y="7"/>
                      <a:pt x="1466" y="21"/>
                    </a:cubicBezTo>
                    <a:cubicBezTo>
                      <a:pt x="1334" y="35"/>
                      <a:pt x="1203" y="70"/>
                      <a:pt x="1078" y="111"/>
                    </a:cubicBezTo>
                    <a:cubicBezTo>
                      <a:pt x="816" y="201"/>
                      <a:pt x="574" y="346"/>
                      <a:pt x="367" y="540"/>
                    </a:cubicBezTo>
                    <a:lnTo>
                      <a:pt x="360" y="547"/>
                    </a:lnTo>
                    <a:cubicBezTo>
                      <a:pt x="297" y="609"/>
                      <a:pt x="235" y="678"/>
                      <a:pt x="187" y="754"/>
                    </a:cubicBezTo>
                    <a:cubicBezTo>
                      <a:pt x="159" y="789"/>
                      <a:pt x="138" y="830"/>
                      <a:pt x="118" y="865"/>
                    </a:cubicBezTo>
                    <a:cubicBezTo>
                      <a:pt x="104" y="892"/>
                      <a:pt x="90" y="927"/>
                      <a:pt x="76" y="954"/>
                    </a:cubicBezTo>
                    <a:cubicBezTo>
                      <a:pt x="69" y="961"/>
                      <a:pt x="62" y="975"/>
                      <a:pt x="62" y="982"/>
                    </a:cubicBezTo>
                    <a:cubicBezTo>
                      <a:pt x="28" y="1072"/>
                      <a:pt x="7" y="1169"/>
                      <a:pt x="0" y="1259"/>
                    </a:cubicBezTo>
                    <a:lnTo>
                      <a:pt x="0" y="1335"/>
                    </a:lnTo>
                    <a:cubicBezTo>
                      <a:pt x="0" y="1362"/>
                      <a:pt x="0" y="1390"/>
                      <a:pt x="0" y="1418"/>
                    </a:cubicBezTo>
                    <a:lnTo>
                      <a:pt x="0" y="1424"/>
                    </a:lnTo>
                    <a:cubicBezTo>
                      <a:pt x="0" y="1445"/>
                      <a:pt x="7" y="1466"/>
                      <a:pt x="7" y="1494"/>
                    </a:cubicBezTo>
                    <a:cubicBezTo>
                      <a:pt x="14" y="1514"/>
                      <a:pt x="14" y="1542"/>
                      <a:pt x="21" y="1570"/>
                    </a:cubicBezTo>
                    <a:cubicBezTo>
                      <a:pt x="42" y="1646"/>
                      <a:pt x="62" y="1722"/>
                      <a:pt x="97" y="1798"/>
                    </a:cubicBezTo>
                    <a:cubicBezTo>
                      <a:pt x="111" y="1832"/>
                      <a:pt x="125" y="1867"/>
                      <a:pt x="145" y="1901"/>
                    </a:cubicBezTo>
                    <a:cubicBezTo>
                      <a:pt x="180" y="1971"/>
                      <a:pt x="221" y="2040"/>
                      <a:pt x="263" y="2102"/>
                    </a:cubicBezTo>
                    <a:cubicBezTo>
                      <a:pt x="284" y="2130"/>
                      <a:pt x="304" y="2157"/>
                      <a:pt x="325" y="2185"/>
                    </a:cubicBezTo>
                    <a:cubicBezTo>
                      <a:pt x="367" y="2240"/>
                      <a:pt x="408" y="2295"/>
                      <a:pt x="456" y="2351"/>
                    </a:cubicBezTo>
                    <a:lnTo>
                      <a:pt x="470" y="2358"/>
                    </a:lnTo>
                    <a:cubicBezTo>
                      <a:pt x="581" y="2482"/>
                      <a:pt x="698" y="2586"/>
                      <a:pt x="837" y="2676"/>
                    </a:cubicBezTo>
                    <a:cubicBezTo>
                      <a:pt x="1092" y="2855"/>
                      <a:pt x="1396" y="2966"/>
                      <a:pt x="1708" y="2980"/>
                    </a:cubicBezTo>
                    <a:lnTo>
                      <a:pt x="1742" y="2980"/>
                    </a:lnTo>
                    <a:cubicBezTo>
                      <a:pt x="2039" y="2966"/>
                      <a:pt x="2323" y="2876"/>
                      <a:pt x="2572" y="2717"/>
                    </a:cubicBezTo>
                    <a:lnTo>
                      <a:pt x="2634" y="2676"/>
                    </a:lnTo>
                    <a:cubicBezTo>
                      <a:pt x="2772" y="2586"/>
                      <a:pt x="2903" y="2482"/>
                      <a:pt x="3014" y="2358"/>
                    </a:cubicBezTo>
                    <a:cubicBezTo>
                      <a:pt x="3069" y="2302"/>
                      <a:pt x="3118" y="2247"/>
                      <a:pt x="3159" y="2185"/>
                    </a:cubicBezTo>
                    <a:cubicBezTo>
                      <a:pt x="3180" y="2157"/>
                      <a:pt x="3201" y="2130"/>
                      <a:pt x="3221" y="2102"/>
                    </a:cubicBezTo>
                    <a:cubicBezTo>
                      <a:pt x="3270" y="2033"/>
                      <a:pt x="3304" y="1971"/>
                      <a:pt x="3346" y="1895"/>
                    </a:cubicBezTo>
                    <a:cubicBezTo>
                      <a:pt x="3360" y="1860"/>
                      <a:pt x="3373" y="1825"/>
                      <a:pt x="3394" y="1791"/>
                    </a:cubicBezTo>
                    <a:cubicBezTo>
                      <a:pt x="3422" y="1722"/>
                      <a:pt x="3449" y="1646"/>
                      <a:pt x="3463" y="1563"/>
                    </a:cubicBezTo>
                    <a:cubicBezTo>
                      <a:pt x="3470" y="1542"/>
                      <a:pt x="3477" y="1507"/>
                      <a:pt x="3484" y="1487"/>
                    </a:cubicBezTo>
                    <a:cubicBezTo>
                      <a:pt x="3491" y="1466"/>
                      <a:pt x="3491" y="1452"/>
                      <a:pt x="3491" y="1431"/>
                    </a:cubicBezTo>
                    <a:cubicBezTo>
                      <a:pt x="3491" y="1431"/>
                      <a:pt x="3491" y="1424"/>
                      <a:pt x="3491" y="1424"/>
                    </a:cubicBezTo>
                    <a:cubicBezTo>
                      <a:pt x="3491" y="1424"/>
                      <a:pt x="3491" y="1418"/>
                      <a:pt x="3491" y="1418"/>
                    </a:cubicBezTo>
                    <a:lnTo>
                      <a:pt x="3491" y="1335"/>
                    </a:lnTo>
                    <a:cubicBezTo>
                      <a:pt x="3491" y="1314"/>
                      <a:pt x="3484" y="1286"/>
                      <a:pt x="3491" y="1265"/>
                    </a:cubicBezTo>
                    <a:cubicBezTo>
                      <a:pt x="3484" y="1176"/>
                      <a:pt x="3463" y="1079"/>
                      <a:pt x="3422" y="989"/>
                    </a:cubicBezTo>
                    <a:lnTo>
                      <a:pt x="3415" y="961"/>
                    </a:lnTo>
                    <a:cubicBezTo>
                      <a:pt x="3401" y="934"/>
                      <a:pt x="3387" y="906"/>
                      <a:pt x="3366" y="871"/>
                    </a:cubicBezTo>
                    <a:cubicBezTo>
                      <a:pt x="3346" y="837"/>
                      <a:pt x="3325" y="795"/>
                      <a:pt x="3304" y="761"/>
                    </a:cubicBezTo>
                    <a:cubicBezTo>
                      <a:pt x="3249" y="685"/>
                      <a:pt x="3194" y="616"/>
                      <a:pt x="3125" y="554"/>
                    </a:cubicBezTo>
                    <a:lnTo>
                      <a:pt x="3118" y="547"/>
                    </a:lnTo>
                    <a:cubicBezTo>
                      <a:pt x="2910" y="353"/>
                      <a:pt x="2675" y="208"/>
                      <a:pt x="2406" y="118"/>
                    </a:cubicBezTo>
                    <a:lnTo>
                      <a:pt x="2371" y="111"/>
                    </a:lnTo>
                    <a:cubicBezTo>
                      <a:pt x="2261" y="70"/>
                      <a:pt x="2143" y="42"/>
                      <a:pt x="2019" y="21"/>
                    </a:cubicBezTo>
                    <a:cubicBezTo>
                      <a:pt x="1929" y="7"/>
                      <a:pt x="1839" y="1"/>
                      <a:pt x="174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8"/>
              <p:cNvSpPr/>
              <p:nvPr/>
            </p:nvSpPr>
            <p:spPr>
              <a:xfrm>
                <a:off x="1869453" y="4491171"/>
                <a:ext cx="60475" cy="70252"/>
              </a:xfrm>
              <a:custGeom>
                <a:rect b="b" l="l" r="r" t="t"/>
                <a:pathLst>
                  <a:path extrusionOk="0" h="1013" w="872">
                    <a:moveTo>
                      <a:pt x="623" y="0"/>
                    </a:moveTo>
                    <a:cubicBezTo>
                      <a:pt x="574" y="0"/>
                      <a:pt x="526" y="28"/>
                      <a:pt x="484" y="69"/>
                    </a:cubicBezTo>
                    <a:cubicBezTo>
                      <a:pt x="477" y="76"/>
                      <a:pt x="464" y="90"/>
                      <a:pt x="457" y="104"/>
                    </a:cubicBezTo>
                    <a:cubicBezTo>
                      <a:pt x="450" y="111"/>
                      <a:pt x="436" y="125"/>
                      <a:pt x="429" y="132"/>
                    </a:cubicBezTo>
                    <a:cubicBezTo>
                      <a:pt x="298" y="298"/>
                      <a:pt x="270" y="422"/>
                      <a:pt x="194" y="546"/>
                    </a:cubicBezTo>
                    <a:cubicBezTo>
                      <a:pt x="180" y="567"/>
                      <a:pt x="166" y="588"/>
                      <a:pt x="152" y="602"/>
                    </a:cubicBezTo>
                    <a:lnTo>
                      <a:pt x="146" y="609"/>
                    </a:lnTo>
                    <a:cubicBezTo>
                      <a:pt x="132" y="629"/>
                      <a:pt x="118" y="650"/>
                      <a:pt x="97" y="671"/>
                    </a:cubicBezTo>
                    <a:cubicBezTo>
                      <a:pt x="21" y="726"/>
                      <a:pt x="0" y="837"/>
                      <a:pt x="56" y="920"/>
                    </a:cubicBezTo>
                    <a:cubicBezTo>
                      <a:pt x="83" y="961"/>
                      <a:pt x="118" y="989"/>
                      <a:pt x="166" y="1003"/>
                    </a:cubicBezTo>
                    <a:cubicBezTo>
                      <a:pt x="181" y="1008"/>
                      <a:pt x="196" y="1012"/>
                      <a:pt x="210" y="1012"/>
                    </a:cubicBezTo>
                    <a:cubicBezTo>
                      <a:pt x="216" y="1012"/>
                      <a:pt x="222" y="1012"/>
                      <a:pt x="229" y="1010"/>
                    </a:cubicBezTo>
                    <a:cubicBezTo>
                      <a:pt x="242" y="1010"/>
                      <a:pt x="256" y="1010"/>
                      <a:pt x="270" y="1003"/>
                    </a:cubicBezTo>
                    <a:cubicBezTo>
                      <a:pt x="284" y="1003"/>
                      <a:pt x="298" y="996"/>
                      <a:pt x="311" y="989"/>
                    </a:cubicBezTo>
                    <a:lnTo>
                      <a:pt x="318" y="989"/>
                    </a:lnTo>
                    <a:cubicBezTo>
                      <a:pt x="367" y="975"/>
                      <a:pt x="408" y="954"/>
                      <a:pt x="443" y="934"/>
                    </a:cubicBezTo>
                    <a:lnTo>
                      <a:pt x="519" y="885"/>
                    </a:lnTo>
                    <a:lnTo>
                      <a:pt x="526" y="878"/>
                    </a:lnTo>
                    <a:cubicBezTo>
                      <a:pt x="574" y="844"/>
                      <a:pt x="629" y="802"/>
                      <a:pt x="671" y="761"/>
                    </a:cubicBezTo>
                    <a:cubicBezTo>
                      <a:pt x="692" y="733"/>
                      <a:pt x="712" y="712"/>
                      <a:pt x="733" y="692"/>
                    </a:cubicBezTo>
                    <a:cubicBezTo>
                      <a:pt x="816" y="602"/>
                      <a:pt x="864" y="484"/>
                      <a:pt x="871" y="360"/>
                    </a:cubicBezTo>
                    <a:cubicBezTo>
                      <a:pt x="871" y="305"/>
                      <a:pt x="864" y="249"/>
                      <a:pt x="844" y="201"/>
                    </a:cubicBezTo>
                    <a:cubicBezTo>
                      <a:pt x="823" y="166"/>
                      <a:pt x="809" y="132"/>
                      <a:pt x="782" y="97"/>
                    </a:cubicBezTo>
                    <a:cubicBezTo>
                      <a:pt x="761" y="63"/>
                      <a:pt x="733" y="35"/>
                      <a:pt x="699" y="21"/>
                    </a:cubicBezTo>
                    <a:cubicBezTo>
                      <a:pt x="678" y="7"/>
                      <a:pt x="650" y="0"/>
                      <a:pt x="623"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8"/>
              <p:cNvSpPr/>
              <p:nvPr/>
            </p:nvSpPr>
            <p:spPr>
              <a:xfrm>
                <a:off x="1901563" y="4442281"/>
                <a:ext cx="32180" cy="62554"/>
              </a:xfrm>
              <a:custGeom>
                <a:rect b="b" l="l" r="r" t="t"/>
                <a:pathLst>
                  <a:path extrusionOk="0" h="902" w="464">
                    <a:moveTo>
                      <a:pt x="118" y="0"/>
                    </a:moveTo>
                    <a:cubicBezTo>
                      <a:pt x="97" y="7"/>
                      <a:pt x="77" y="14"/>
                      <a:pt x="63" y="28"/>
                    </a:cubicBezTo>
                    <a:cubicBezTo>
                      <a:pt x="21" y="63"/>
                      <a:pt x="1" y="118"/>
                      <a:pt x="1" y="173"/>
                    </a:cubicBezTo>
                    <a:lnTo>
                      <a:pt x="1" y="201"/>
                    </a:lnTo>
                    <a:cubicBezTo>
                      <a:pt x="1" y="228"/>
                      <a:pt x="1" y="256"/>
                      <a:pt x="1" y="291"/>
                    </a:cubicBezTo>
                    <a:cubicBezTo>
                      <a:pt x="7" y="429"/>
                      <a:pt x="42" y="519"/>
                      <a:pt x="35" y="643"/>
                    </a:cubicBezTo>
                    <a:cubicBezTo>
                      <a:pt x="35" y="664"/>
                      <a:pt x="28" y="685"/>
                      <a:pt x="28" y="705"/>
                    </a:cubicBezTo>
                    <a:cubicBezTo>
                      <a:pt x="28" y="726"/>
                      <a:pt x="28" y="747"/>
                      <a:pt x="28" y="774"/>
                    </a:cubicBezTo>
                    <a:cubicBezTo>
                      <a:pt x="39" y="847"/>
                      <a:pt x="105" y="902"/>
                      <a:pt x="177" y="902"/>
                    </a:cubicBezTo>
                    <a:cubicBezTo>
                      <a:pt x="194" y="902"/>
                      <a:pt x="211" y="899"/>
                      <a:pt x="229" y="892"/>
                    </a:cubicBezTo>
                    <a:cubicBezTo>
                      <a:pt x="249" y="885"/>
                      <a:pt x="263" y="878"/>
                      <a:pt x="277" y="864"/>
                    </a:cubicBezTo>
                    <a:cubicBezTo>
                      <a:pt x="298" y="851"/>
                      <a:pt x="312" y="837"/>
                      <a:pt x="325" y="816"/>
                    </a:cubicBezTo>
                    <a:lnTo>
                      <a:pt x="325" y="809"/>
                    </a:lnTo>
                    <a:cubicBezTo>
                      <a:pt x="381" y="712"/>
                      <a:pt x="422" y="609"/>
                      <a:pt x="443" y="498"/>
                    </a:cubicBezTo>
                    <a:cubicBezTo>
                      <a:pt x="443" y="470"/>
                      <a:pt x="450" y="450"/>
                      <a:pt x="450" y="422"/>
                    </a:cubicBezTo>
                    <a:cubicBezTo>
                      <a:pt x="464" y="325"/>
                      <a:pt x="443" y="228"/>
                      <a:pt x="395" y="145"/>
                    </a:cubicBezTo>
                    <a:cubicBezTo>
                      <a:pt x="388" y="139"/>
                      <a:pt x="381" y="125"/>
                      <a:pt x="367" y="118"/>
                    </a:cubicBezTo>
                    <a:cubicBezTo>
                      <a:pt x="346" y="90"/>
                      <a:pt x="325" y="69"/>
                      <a:pt x="298" y="56"/>
                    </a:cubicBezTo>
                    <a:cubicBezTo>
                      <a:pt x="242" y="21"/>
                      <a:pt x="180" y="0"/>
                      <a:pt x="118"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8"/>
              <p:cNvSpPr/>
              <p:nvPr/>
            </p:nvSpPr>
            <p:spPr>
              <a:xfrm>
                <a:off x="1814596" y="4352821"/>
                <a:ext cx="83223" cy="83705"/>
              </a:xfrm>
              <a:custGeom>
                <a:rect b="b" l="l" r="r" t="t"/>
                <a:pathLst>
                  <a:path extrusionOk="0" h="1207" w="1200">
                    <a:moveTo>
                      <a:pt x="106" y="1"/>
                    </a:moveTo>
                    <a:cubicBezTo>
                      <a:pt x="1" y="1"/>
                      <a:pt x="44" y="560"/>
                      <a:pt x="515" y="993"/>
                    </a:cubicBezTo>
                    <a:cubicBezTo>
                      <a:pt x="543" y="1021"/>
                      <a:pt x="570" y="1041"/>
                      <a:pt x="605" y="1069"/>
                    </a:cubicBezTo>
                    <a:cubicBezTo>
                      <a:pt x="612" y="1076"/>
                      <a:pt x="612" y="1083"/>
                      <a:pt x="619" y="1083"/>
                    </a:cubicBezTo>
                    <a:cubicBezTo>
                      <a:pt x="632" y="1090"/>
                      <a:pt x="639" y="1097"/>
                      <a:pt x="646" y="1104"/>
                    </a:cubicBezTo>
                    <a:lnTo>
                      <a:pt x="736" y="1166"/>
                    </a:lnTo>
                    <a:cubicBezTo>
                      <a:pt x="782" y="1193"/>
                      <a:pt x="835" y="1207"/>
                      <a:pt x="888" y="1207"/>
                    </a:cubicBezTo>
                    <a:cubicBezTo>
                      <a:pt x="930" y="1207"/>
                      <a:pt x="973" y="1198"/>
                      <a:pt x="1013" y="1180"/>
                    </a:cubicBezTo>
                    <a:cubicBezTo>
                      <a:pt x="1130" y="1124"/>
                      <a:pt x="1199" y="993"/>
                      <a:pt x="1172" y="862"/>
                    </a:cubicBezTo>
                    <a:cubicBezTo>
                      <a:pt x="1158" y="806"/>
                      <a:pt x="1123" y="765"/>
                      <a:pt x="1068" y="744"/>
                    </a:cubicBezTo>
                    <a:cubicBezTo>
                      <a:pt x="1026" y="730"/>
                      <a:pt x="978" y="723"/>
                      <a:pt x="930" y="723"/>
                    </a:cubicBezTo>
                    <a:cubicBezTo>
                      <a:pt x="916" y="720"/>
                      <a:pt x="904" y="718"/>
                      <a:pt x="892" y="718"/>
                    </a:cubicBezTo>
                    <a:cubicBezTo>
                      <a:pt x="880" y="718"/>
                      <a:pt x="867" y="720"/>
                      <a:pt x="854" y="723"/>
                    </a:cubicBezTo>
                    <a:cubicBezTo>
                      <a:pt x="736" y="696"/>
                      <a:pt x="626" y="641"/>
                      <a:pt x="529" y="565"/>
                    </a:cubicBezTo>
                    <a:cubicBezTo>
                      <a:pt x="142" y="274"/>
                      <a:pt x="204" y="74"/>
                      <a:pt x="142" y="18"/>
                    </a:cubicBezTo>
                    <a:cubicBezTo>
                      <a:pt x="128" y="6"/>
                      <a:pt x="116" y="1"/>
                      <a:pt x="106"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8"/>
              <p:cNvSpPr/>
              <p:nvPr/>
            </p:nvSpPr>
            <p:spPr>
              <a:xfrm>
                <a:off x="1805996" y="4328272"/>
                <a:ext cx="142173" cy="134262"/>
              </a:xfrm>
              <a:custGeom>
                <a:rect b="b" l="l" r="r" t="t"/>
                <a:pathLst>
                  <a:path extrusionOk="0" h="1936" w="2050">
                    <a:moveTo>
                      <a:pt x="332" y="1"/>
                    </a:moveTo>
                    <a:cubicBezTo>
                      <a:pt x="116" y="1"/>
                      <a:pt x="0" y="66"/>
                      <a:pt x="86" y="130"/>
                    </a:cubicBezTo>
                    <a:cubicBezTo>
                      <a:pt x="162" y="186"/>
                      <a:pt x="376" y="68"/>
                      <a:pt x="791" y="435"/>
                    </a:cubicBezTo>
                    <a:cubicBezTo>
                      <a:pt x="1088" y="711"/>
                      <a:pt x="1095" y="932"/>
                      <a:pt x="1047" y="1071"/>
                    </a:cubicBezTo>
                    <a:cubicBezTo>
                      <a:pt x="1047" y="1077"/>
                      <a:pt x="1047" y="1077"/>
                      <a:pt x="1047" y="1084"/>
                    </a:cubicBezTo>
                    <a:cubicBezTo>
                      <a:pt x="1033" y="1119"/>
                      <a:pt x="1012" y="1154"/>
                      <a:pt x="991" y="1188"/>
                    </a:cubicBezTo>
                    <a:cubicBezTo>
                      <a:pt x="884" y="1306"/>
                      <a:pt x="822" y="1335"/>
                      <a:pt x="782" y="1335"/>
                    </a:cubicBezTo>
                    <a:cubicBezTo>
                      <a:pt x="741" y="1335"/>
                      <a:pt x="721" y="1305"/>
                      <a:pt x="698" y="1305"/>
                    </a:cubicBezTo>
                    <a:cubicBezTo>
                      <a:pt x="697" y="1305"/>
                      <a:pt x="695" y="1305"/>
                      <a:pt x="694" y="1306"/>
                    </a:cubicBezTo>
                    <a:cubicBezTo>
                      <a:pt x="667" y="1306"/>
                      <a:pt x="646" y="1319"/>
                      <a:pt x="639" y="1347"/>
                    </a:cubicBezTo>
                    <a:cubicBezTo>
                      <a:pt x="639" y="1368"/>
                      <a:pt x="639" y="1389"/>
                      <a:pt x="646" y="1409"/>
                    </a:cubicBezTo>
                    <a:cubicBezTo>
                      <a:pt x="667" y="1458"/>
                      <a:pt x="694" y="1506"/>
                      <a:pt x="736" y="1541"/>
                    </a:cubicBezTo>
                    <a:lnTo>
                      <a:pt x="743" y="1554"/>
                    </a:lnTo>
                    <a:cubicBezTo>
                      <a:pt x="763" y="1575"/>
                      <a:pt x="791" y="1603"/>
                      <a:pt x="812" y="1630"/>
                    </a:cubicBezTo>
                    <a:cubicBezTo>
                      <a:pt x="950" y="1769"/>
                      <a:pt x="1164" y="1921"/>
                      <a:pt x="1372" y="1935"/>
                    </a:cubicBezTo>
                    <a:cubicBezTo>
                      <a:pt x="1379" y="1935"/>
                      <a:pt x="1386" y="1935"/>
                      <a:pt x="1392" y="1935"/>
                    </a:cubicBezTo>
                    <a:cubicBezTo>
                      <a:pt x="1523" y="1935"/>
                      <a:pt x="1646" y="1874"/>
                      <a:pt x="1731" y="1769"/>
                    </a:cubicBezTo>
                    <a:lnTo>
                      <a:pt x="1738" y="1762"/>
                    </a:lnTo>
                    <a:lnTo>
                      <a:pt x="1759" y="1741"/>
                    </a:lnTo>
                    <a:cubicBezTo>
                      <a:pt x="1773" y="1720"/>
                      <a:pt x="1793" y="1700"/>
                      <a:pt x="1807" y="1679"/>
                    </a:cubicBezTo>
                    <a:cubicBezTo>
                      <a:pt x="1842" y="1630"/>
                      <a:pt x="1869" y="1582"/>
                      <a:pt x="1897" y="1527"/>
                    </a:cubicBezTo>
                    <a:cubicBezTo>
                      <a:pt x="2049" y="1160"/>
                      <a:pt x="1814" y="794"/>
                      <a:pt x="1420" y="448"/>
                    </a:cubicBezTo>
                    <a:cubicBezTo>
                      <a:pt x="1034" y="105"/>
                      <a:pt x="603" y="1"/>
                      <a:pt x="33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8"/>
              <p:cNvSpPr/>
              <p:nvPr/>
            </p:nvSpPr>
            <p:spPr>
              <a:xfrm>
                <a:off x="1604322" y="4491171"/>
                <a:ext cx="62417" cy="70252"/>
              </a:xfrm>
              <a:custGeom>
                <a:rect b="b" l="l" r="r" t="t"/>
                <a:pathLst>
                  <a:path extrusionOk="0" h="1013" w="900">
                    <a:moveTo>
                      <a:pt x="257" y="0"/>
                    </a:moveTo>
                    <a:cubicBezTo>
                      <a:pt x="229" y="0"/>
                      <a:pt x="201" y="7"/>
                      <a:pt x="181" y="14"/>
                    </a:cubicBezTo>
                    <a:cubicBezTo>
                      <a:pt x="111" y="63"/>
                      <a:pt x="63" y="125"/>
                      <a:pt x="35" y="201"/>
                    </a:cubicBezTo>
                    <a:cubicBezTo>
                      <a:pt x="15" y="249"/>
                      <a:pt x="1" y="305"/>
                      <a:pt x="1" y="360"/>
                    </a:cubicBezTo>
                    <a:cubicBezTo>
                      <a:pt x="8" y="484"/>
                      <a:pt x="56" y="602"/>
                      <a:pt x="139" y="692"/>
                    </a:cubicBezTo>
                    <a:cubicBezTo>
                      <a:pt x="160" y="712"/>
                      <a:pt x="181" y="733"/>
                      <a:pt x="201" y="761"/>
                    </a:cubicBezTo>
                    <a:cubicBezTo>
                      <a:pt x="298" y="857"/>
                      <a:pt x="423" y="940"/>
                      <a:pt x="554" y="989"/>
                    </a:cubicBezTo>
                    <a:lnTo>
                      <a:pt x="561" y="989"/>
                    </a:lnTo>
                    <a:cubicBezTo>
                      <a:pt x="588" y="1003"/>
                      <a:pt x="616" y="1010"/>
                      <a:pt x="644" y="1010"/>
                    </a:cubicBezTo>
                    <a:cubicBezTo>
                      <a:pt x="650" y="1012"/>
                      <a:pt x="656" y="1012"/>
                      <a:pt x="663" y="1012"/>
                    </a:cubicBezTo>
                    <a:cubicBezTo>
                      <a:pt x="680" y="1012"/>
                      <a:pt x="698" y="1008"/>
                      <a:pt x="713" y="1003"/>
                    </a:cubicBezTo>
                    <a:cubicBezTo>
                      <a:pt x="865" y="961"/>
                      <a:pt x="899" y="761"/>
                      <a:pt x="782" y="664"/>
                    </a:cubicBezTo>
                    <a:cubicBezTo>
                      <a:pt x="761" y="650"/>
                      <a:pt x="747" y="629"/>
                      <a:pt x="727" y="609"/>
                    </a:cubicBezTo>
                    <a:cubicBezTo>
                      <a:pt x="609" y="463"/>
                      <a:pt x="602" y="325"/>
                      <a:pt x="450" y="132"/>
                    </a:cubicBezTo>
                    <a:lnTo>
                      <a:pt x="423" y="104"/>
                    </a:lnTo>
                    <a:cubicBezTo>
                      <a:pt x="381" y="42"/>
                      <a:pt x="326" y="7"/>
                      <a:pt x="257"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8"/>
              <p:cNvSpPr/>
              <p:nvPr/>
            </p:nvSpPr>
            <p:spPr>
              <a:xfrm>
                <a:off x="1600993" y="4442281"/>
                <a:ext cx="32665" cy="62484"/>
              </a:xfrm>
              <a:custGeom>
                <a:rect b="b" l="l" r="r" t="t"/>
                <a:pathLst>
                  <a:path extrusionOk="0" h="901" w="471">
                    <a:moveTo>
                      <a:pt x="339" y="0"/>
                    </a:moveTo>
                    <a:cubicBezTo>
                      <a:pt x="277" y="0"/>
                      <a:pt x="215" y="21"/>
                      <a:pt x="159" y="56"/>
                    </a:cubicBezTo>
                    <a:cubicBezTo>
                      <a:pt x="125" y="76"/>
                      <a:pt x="90" y="111"/>
                      <a:pt x="70" y="145"/>
                    </a:cubicBezTo>
                    <a:cubicBezTo>
                      <a:pt x="21" y="228"/>
                      <a:pt x="0" y="325"/>
                      <a:pt x="7" y="422"/>
                    </a:cubicBezTo>
                    <a:cubicBezTo>
                      <a:pt x="7" y="450"/>
                      <a:pt x="14" y="470"/>
                      <a:pt x="14" y="498"/>
                    </a:cubicBezTo>
                    <a:cubicBezTo>
                      <a:pt x="35" y="609"/>
                      <a:pt x="77" y="712"/>
                      <a:pt x="139" y="809"/>
                    </a:cubicBezTo>
                    <a:lnTo>
                      <a:pt x="139" y="816"/>
                    </a:lnTo>
                    <a:cubicBezTo>
                      <a:pt x="153" y="837"/>
                      <a:pt x="166" y="851"/>
                      <a:pt x="180" y="864"/>
                    </a:cubicBezTo>
                    <a:cubicBezTo>
                      <a:pt x="194" y="878"/>
                      <a:pt x="215" y="885"/>
                      <a:pt x="229" y="892"/>
                    </a:cubicBezTo>
                    <a:cubicBezTo>
                      <a:pt x="246" y="898"/>
                      <a:pt x="263" y="901"/>
                      <a:pt x="280" y="901"/>
                    </a:cubicBezTo>
                    <a:cubicBezTo>
                      <a:pt x="377" y="901"/>
                      <a:pt x="459" y="806"/>
                      <a:pt x="429" y="705"/>
                    </a:cubicBezTo>
                    <a:cubicBezTo>
                      <a:pt x="429" y="685"/>
                      <a:pt x="422" y="664"/>
                      <a:pt x="422" y="643"/>
                    </a:cubicBezTo>
                    <a:cubicBezTo>
                      <a:pt x="415" y="491"/>
                      <a:pt x="471" y="401"/>
                      <a:pt x="457" y="201"/>
                    </a:cubicBezTo>
                    <a:lnTo>
                      <a:pt x="457" y="166"/>
                    </a:lnTo>
                    <a:cubicBezTo>
                      <a:pt x="464" y="118"/>
                      <a:pt x="436" y="63"/>
                      <a:pt x="394" y="28"/>
                    </a:cubicBezTo>
                    <a:cubicBezTo>
                      <a:pt x="381" y="14"/>
                      <a:pt x="360" y="7"/>
                      <a:pt x="33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8"/>
              <p:cNvSpPr/>
              <p:nvPr/>
            </p:nvSpPr>
            <p:spPr>
              <a:xfrm>
                <a:off x="1635391" y="4352821"/>
                <a:ext cx="84541" cy="83844"/>
              </a:xfrm>
              <a:custGeom>
                <a:rect b="b" l="l" r="r" t="t"/>
                <a:pathLst>
                  <a:path extrusionOk="0" h="1209" w="1219">
                    <a:moveTo>
                      <a:pt x="1109" y="1"/>
                    </a:moveTo>
                    <a:cubicBezTo>
                      <a:pt x="1099" y="1"/>
                      <a:pt x="1087" y="6"/>
                      <a:pt x="1074" y="18"/>
                    </a:cubicBezTo>
                    <a:cubicBezTo>
                      <a:pt x="1011" y="74"/>
                      <a:pt x="1074" y="274"/>
                      <a:pt x="687" y="565"/>
                    </a:cubicBezTo>
                    <a:cubicBezTo>
                      <a:pt x="590" y="641"/>
                      <a:pt x="479" y="696"/>
                      <a:pt x="362" y="723"/>
                    </a:cubicBezTo>
                    <a:cubicBezTo>
                      <a:pt x="339" y="719"/>
                      <a:pt x="315" y="717"/>
                      <a:pt x="291" y="717"/>
                    </a:cubicBezTo>
                    <a:cubicBezTo>
                      <a:pt x="243" y="717"/>
                      <a:pt x="193" y="726"/>
                      <a:pt x="147" y="744"/>
                    </a:cubicBezTo>
                    <a:cubicBezTo>
                      <a:pt x="92" y="758"/>
                      <a:pt x="57" y="806"/>
                      <a:pt x="44" y="862"/>
                    </a:cubicBezTo>
                    <a:cubicBezTo>
                      <a:pt x="1" y="1050"/>
                      <a:pt x="158" y="1208"/>
                      <a:pt x="331" y="1208"/>
                    </a:cubicBezTo>
                    <a:cubicBezTo>
                      <a:pt x="380" y="1208"/>
                      <a:pt x="431" y="1195"/>
                      <a:pt x="479" y="1166"/>
                    </a:cubicBezTo>
                    <a:lnTo>
                      <a:pt x="562" y="1104"/>
                    </a:lnTo>
                    <a:lnTo>
                      <a:pt x="590" y="1083"/>
                    </a:lnTo>
                    <a:cubicBezTo>
                      <a:pt x="597" y="1083"/>
                      <a:pt x="604" y="1076"/>
                      <a:pt x="610" y="1069"/>
                    </a:cubicBezTo>
                    <a:cubicBezTo>
                      <a:pt x="1160" y="627"/>
                      <a:pt x="1219" y="1"/>
                      <a:pt x="1109"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8"/>
              <p:cNvSpPr/>
              <p:nvPr/>
            </p:nvSpPr>
            <p:spPr>
              <a:xfrm>
                <a:off x="1586637" y="4328272"/>
                <a:ext cx="141895" cy="134262"/>
              </a:xfrm>
              <a:custGeom>
                <a:rect b="b" l="l" r="r" t="t"/>
                <a:pathLst>
                  <a:path extrusionOk="0" h="1936" w="2046">
                    <a:moveTo>
                      <a:pt x="1710" y="1"/>
                    </a:moveTo>
                    <a:cubicBezTo>
                      <a:pt x="1435" y="1"/>
                      <a:pt x="1004" y="105"/>
                      <a:pt x="622" y="448"/>
                    </a:cubicBezTo>
                    <a:cubicBezTo>
                      <a:pt x="228" y="794"/>
                      <a:pt x="0" y="1160"/>
                      <a:pt x="152" y="1527"/>
                    </a:cubicBezTo>
                    <a:cubicBezTo>
                      <a:pt x="173" y="1582"/>
                      <a:pt x="201" y="1630"/>
                      <a:pt x="235" y="1679"/>
                    </a:cubicBezTo>
                    <a:cubicBezTo>
                      <a:pt x="249" y="1700"/>
                      <a:pt x="270" y="1720"/>
                      <a:pt x="290" y="1741"/>
                    </a:cubicBezTo>
                    <a:cubicBezTo>
                      <a:pt x="297" y="1755"/>
                      <a:pt x="304" y="1762"/>
                      <a:pt x="311" y="1769"/>
                    </a:cubicBezTo>
                    <a:cubicBezTo>
                      <a:pt x="397" y="1874"/>
                      <a:pt x="519" y="1935"/>
                      <a:pt x="650" y="1935"/>
                    </a:cubicBezTo>
                    <a:cubicBezTo>
                      <a:pt x="657" y="1935"/>
                      <a:pt x="664" y="1935"/>
                      <a:pt x="671" y="1935"/>
                    </a:cubicBezTo>
                    <a:cubicBezTo>
                      <a:pt x="885" y="1921"/>
                      <a:pt x="1092" y="1769"/>
                      <a:pt x="1231" y="1630"/>
                    </a:cubicBezTo>
                    <a:cubicBezTo>
                      <a:pt x="1258" y="1603"/>
                      <a:pt x="1279" y="1575"/>
                      <a:pt x="1300" y="1554"/>
                    </a:cubicBezTo>
                    <a:lnTo>
                      <a:pt x="1313" y="1541"/>
                    </a:lnTo>
                    <a:cubicBezTo>
                      <a:pt x="1348" y="1506"/>
                      <a:pt x="1376" y="1458"/>
                      <a:pt x="1396" y="1409"/>
                    </a:cubicBezTo>
                    <a:cubicBezTo>
                      <a:pt x="1417" y="1333"/>
                      <a:pt x="1396" y="1313"/>
                      <a:pt x="1348" y="1306"/>
                    </a:cubicBezTo>
                    <a:cubicBezTo>
                      <a:pt x="1347" y="1305"/>
                      <a:pt x="1346" y="1305"/>
                      <a:pt x="1344" y="1305"/>
                    </a:cubicBezTo>
                    <a:cubicBezTo>
                      <a:pt x="1321" y="1305"/>
                      <a:pt x="1302" y="1335"/>
                      <a:pt x="1262" y="1335"/>
                    </a:cubicBezTo>
                    <a:cubicBezTo>
                      <a:pt x="1222" y="1335"/>
                      <a:pt x="1162" y="1306"/>
                      <a:pt x="1058" y="1188"/>
                    </a:cubicBezTo>
                    <a:cubicBezTo>
                      <a:pt x="1030" y="1154"/>
                      <a:pt x="1009" y="1119"/>
                      <a:pt x="995" y="1084"/>
                    </a:cubicBezTo>
                    <a:cubicBezTo>
                      <a:pt x="940" y="946"/>
                      <a:pt x="940" y="718"/>
                      <a:pt x="1251" y="435"/>
                    </a:cubicBezTo>
                    <a:cubicBezTo>
                      <a:pt x="1666" y="68"/>
                      <a:pt x="1887" y="186"/>
                      <a:pt x="1963" y="130"/>
                    </a:cubicBezTo>
                    <a:cubicBezTo>
                      <a:pt x="2046" y="66"/>
                      <a:pt x="1927" y="1"/>
                      <a:pt x="1710"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8"/>
              <p:cNvSpPr/>
              <p:nvPr/>
            </p:nvSpPr>
            <p:spPr>
              <a:xfrm>
                <a:off x="1786508" y="4448037"/>
                <a:ext cx="28851" cy="29266"/>
              </a:xfrm>
              <a:custGeom>
                <a:rect b="b" l="l" r="r" t="t"/>
                <a:pathLst>
                  <a:path extrusionOk="0" h="422" w="416">
                    <a:moveTo>
                      <a:pt x="215" y="0"/>
                    </a:moveTo>
                    <a:cubicBezTo>
                      <a:pt x="187" y="0"/>
                      <a:pt x="153" y="7"/>
                      <a:pt x="125" y="14"/>
                    </a:cubicBezTo>
                    <a:cubicBezTo>
                      <a:pt x="49" y="49"/>
                      <a:pt x="1" y="132"/>
                      <a:pt x="1" y="215"/>
                    </a:cubicBezTo>
                    <a:cubicBezTo>
                      <a:pt x="1" y="221"/>
                      <a:pt x="1" y="228"/>
                      <a:pt x="1" y="235"/>
                    </a:cubicBezTo>
                    <a:cubicBezTo>
                      <a:pt x="7" y="332"/>
                      <a:pt x="77" y="408"/>
                      <a:pt x="173" y="422"/>
                    </a:cubicBezTo>
                    <a:lnTo>
                      <a:pt x="215" y="422"/>
                    </a:lnTo>
                    <a:cubicBezTo>
                      <a:pt x="284" y="422"/>
                      <a:pt x="346" y="387"/>
                      <a:pt x="388" y="325"/>
                    </a:cubicBezTo>
                    <a:cubicBezTo>
                      <a:pt x="408" y="291"/>
                      <a:pt x="415" y="249"/>
                      <a:pt x="415" y="208"/>
                    </a:cubicBezTo>
                    <a:cubicBezTo>
                      <a:pt x="415" y="97"/>
                      <a:pt x="325" y="7"/>
                      <a:pt x="215"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8"/>
              <p:cNvSpPr/>
              <p:nvPr/>
            </p:nvSpPr>
            <p:spPr>
              <a:xfrm>
                <a:off x="1796564" y="4451851"/>
                <a:ext cx="16367" cy="14009"/>
              </a:xfrm>
              <a:custGeom>
                <a:rect b="b" l="l" r="r" t="t"/>
                <a:pathLst>
                  <a:path extrusionOk="0" h="202" w="236">
                    <a:moveTo>
                      <a:pt x="139" y="1"/>
                    </a:moveTo>
                    <a:cubicBezTo>
                      <a:pt x="49" y="1"/>
                      <a:pt x="1" y="104"/>
                      <a:pt x="63" y="173"/>
                    </a:cubicBezTo>
                    <a:cubicBezTo>
                      <a:pt x="83" y="193"/>
                      <a:pt x="107" y="202"/>
                      <a:pt x="131" y="202"/>
                    </a:cubicBezTo>
                    <a:cubicBezTo>
                      <a:pt x="184" y="202"/>
                      <a:pt x="236" y="161"/>
                      <a:pt x="236" y="104"/>
                    </a:cubicBezTo>
                    <a:cubicBezTo>
                      <a:pt x="236" y="42"/>
                      <a:pt x="194" y="1"/>
                      <a:pt x="139" y="1"/>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8"/>
              <p:cNvSpPr/>
              <p:nvPr/>
            </p:nvSpPr>
            <p:spPr>
              <a:xfrm>
                <a:off x="1718474" y="4447551"/>
                <a:ext cx="34538" cy="29543"/>
              </a:xfrm>
              <a:custGeom>
                <a:rect b="b" l="l" r="r" t="t"/>
                <a:pathLst>
                  <a:path extrusionOk="0" h="426" w="498">
                    <a:moveTo>
                      <a:pt x="214" y="0"/>
                    </a:moveTo>
                    <a:cubicBezTo>
                      <a:pt x="97" y="7"/>
                      <a:pt x="0" y="97"/>
                      <a:pt x="7" y="215"/>
                    </a:cubicBezTo>
                    <a:cubicBezTo>
                      <a:pt x="7" y="340"/>
                      <a:pt x="110" y="425"/>
                      <a:pt x="218" y="425"/>
                    </a:cubicBezTo>
                    <a:cubicBezTo>
                      <a:pt x="270" y="425"/>
                      <a:pt x="323" y="405"/>
                      <a:pt x="366" y="360"/>
                    </a:cubicBezTo>
                    <a:cubicBezTo>
                      <a:pt x="498" y="228"/>
                      <a:pt x="401" y="0"/>
                      <a:pt x="214"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8"/>
              <p:cNvSpPr/>
              <p:nvPr/>
            </p:nvSpPr>
            <p:spPr>
              <a:xfrm>
                <a:off x="1721318" y="4451851"/>
                <a:ext cx="16367" cy="13662"/>
              </a:xfrm>
              <a:custGeom>
                <a:rect b="b" l="l" r="r" t="t"/>
                <a:pathLst>
                  <a:path extrusionOk="0" h="197" w="236">
                    <a:moveTo>
                      <a:pt x="104" y="1"/>
                    </a:moveTo>
                    <a:cubicBezTo>
                      <a:pt x="42" y="1"/>
                      <a:pt x="0" y="42"/>
                      <a:pt x="0" y="104"/>
                    </a:cubicBezTo>
                    <a:cubicBezTo>
                      <a:pt x="0" y="160"/>
                      <a:pt x="50" y="196"/>
                      <a:pt x="101" y="196"/>
                    </a:cubicBezTo>
                    <a:cubicBezTo>
                      <a:pt x="126" y="196"/>
                      <a:pt x="153" y="187"/>
                      <a:pt x="173" y="166"/>
                    </a:cubicBezTo>
                    <a:cubicBezTo>
                      <a:pt x="236" y="104"/>
                      <a:pt x="187" y="1"/>
                      <a:pt x="104" y="1"/>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8"/>
              <p:cNvSpPr/>
              <p:nvPr/>
            </p:nvSpPr>
            <p:spPr>
              <a:xfrm>
                <a:off x="1646557" y="4515097"/>
                <a:ext cx="242110" cy="154442"/>
              </a:xfrm>
              <a:custGeom>
                <a:rect b="b" l="l" r="r" t="t"/>
                <a:pathLst>
                  <a:path extrusionOk="0" h="2227" w="3491">
                    <a:moveTo>
                      <a:pt x="187" y="1"/>
                    </a:moveTo>
                    <a:lnTo>
                      <a:pt x="187" y="1"/>
                    </a:lnTo>
                    <a:cubicBezTo>
                      <a:pt x="159" y="36"/>
                      <a:pt x="138" y="77"/>
                      <a:pt x="118" y="112"/>
                    </a:cubicBezTo>
                    <a:cubicBezTo>
                      <a:pt x="104" y="139"/>
                      <a:pt x="90" y="174"/>
                      <a:pt x="76" y="201"/>
                    </a:cubicBezTo>
                    <a:cubicBezTo>
                      <a:pt x="69" y="208"/>
                      <a:pt x="62" y="222"/>
                      <a:pt x="62" y="229"/>
                    </a:cubicBezTo>
                    <a:cubicBezTo>
                      <a:pt x="28" y="319"/>
                      <a:pt x="7" y="416"/>
                      <a:pt x="0" y="506"/>
                    </a:cubicBezTo>
                    <a:lnTo>
                      <a:pt x="0" y="582"/>
                    </a:lnTo>
                    <a:cubicBezTo>
                      <a:pt x="0" y="609"/>
                      <a:pt x="0" y="637"/>
                      <a:pt x="0" y="665"/>
                    </a:cubicBezTo>
                    <a:lnTo>
                      <a:pt x="0" y="671"/>
                    </a:lnTo>
                    <a:cubicBezTo>
                      <a:pt x="0" y="692"/>
                      <a:pt x="7" y="713"/>
                      <a:pt x="7" y="741"/>
                    </a:cubicBezTo>
                    <a:cubicBezTo>
                      <a:pt x="14" y="761"/>
                      <a:pt x="14" y="789"/>
                      <a:pt x="21" y="817"/>
                    </a:cubicBezTo>
                    <a:cubicBezTo>
                      <a:pt x="42" y="893"/>
                      <a:pt x="62" y="969"/>
                      <a:pt x="97" y="1045"/>
                    </a:cubicBezTo>
                    <a:cubicBezTo>
                      <a:pt x="111" y="1079"/>
                      <a:pt x="125" y="1114"/>
                      <a:pt x="145" y="1148"/>
                    </a:cubicBezTo>
                    <a:cubicBezTo>
                      <a:pt x="180" y="1218"/>
                      <a:pt x="221" y="1287"/>
                      <a:pt x="263" y="1349"/>
                    </a:cubicBezTo>
                    <a:cubicBezTo>
                      <a:pt x="284" y="1377"/>
                      <a:pt x="304" y="1404"/>
                      <a:pt x="325" y="1432"/>
                    </a:cubicBezTo>
                    <a:cubicBezTo>
                      <a:pt x="367" y="1487"/>
                      <a:pt x="408" y="1542"/>
                      <a:pt x="456" y="1598"/>
                    </a:cubicBezTo>
                    <a:lnTo>
                      <a:pt x="470" y="1605"/>
                    </a:lnTo>
                    <a:cubicBezTo>
                      <a:pt x="581" y="1729"/>
                      <a:pt x="698" y="1833"/>
                      <a:pt x="837" y="1923"/>
                    </a:cubicBezTo>
                    <a:cubicBezTo>
                      <a:pt x="1092" y="2102"/>
                      <a:pt x="1396" y="2213"/>
                      <a:pt x="1708" y="2227"/>
                    </a:cubicBezTo>
                    <a:lnTo>
                      <a:pt x="1742" y="2227"/>
                    </a:lnTo>
                    <a:cubicBezTo>
                      <a:pt x="2039" y="2213"/>
                      <a:pt x="2323" y="2123"/>
                      <a:pt x="2572" y="1964"/>
                    </a:cubicBezTo>
                    <a:lnTo>
                      <a:pt x="2634" y="1923"/>
                    </a:lnTo>
                    <a:cubicBezTo>
                      <a:pt x="2772" y="1833"/>
                      <a:pt x="2903" y="1729"/>
                      <a:pt x="3014" y="1605"/>
                    </a:cubicBezTo>
                    <a:cubicBezTo>
                      <a:pt x="3069" y="1549"/>
                      <a:pt x="3118" y="1494"/>
                      <a:pt x="3159" y="1432"/>
                    </a:cubicBezTo>
                    <a:cubicBezTo>
                      <a:pt x="3180" y="1404"/>
                      <a:pt x="3201" y="1377"/>
                      <a:pt x="3221" y="1349"/>
                    </a:cubicBezTo>
                    <a:cubicBezTo>
                      <a:pt x="3270" y="1280"/>
                      <a:pt x="3304" y="1218"/>
                      <a:pt x="3346" y="1142"/>
                    </a:cubicBezTo>
                    <a:cubicBezTo>
                      <a:pt x="3360" y="1107"/>
                      <a:pt x="3373" y="1072"/>
                      <a:pt x="3394" y="1038"/>
                    </a:cubicBezTo>
                    <a:cubicBezTo>
                      <a:pt x="3422" y="969"/>
                      <a:pt x="3449" y="893"/>
                      <a:pt x="3463" y="810"/>
                    </a:cubicBezTo>
                    <a:cubicBezTo>
                      <a:pt x="3470" y="789"/>
                      <a:pt x="3477" y="754"/>
                      <a:pt x="3484" y="734"/>
                    </a:cubicBezTo>
                    <a:cubicBezTo>
                      <a:pt x="3491" y="713"/>
                      <a:pt x="3491" y="699"/>
                      <a:pt x="3491" y="678"/>
                    </a:cubicBezTo>
                    <a:cubicBezTo>
                      <a:pt x="3491" y="678"/>
                      <a:pt x="3491" y="671"/>
                      <a:pt x="3491" y="671"/>
                    </a:cubicBezTo>
                    <a:cubicBezTo>
                      <a:pt x="3491" y="671"/>
                      <a:pt x="3491" y="665"/>
                      <a:pt x="3491" y="665"/>
                    </a:cubicBezTo>
                    <a:lnTo>
                      <a:pt x="3491" y="582"/>
                    </a:lnTo>
                    <a:cubicBezTo>
                      <a:pt x="3491" y="561"/>
                      <a:pt x="3484" y="533"/>
                      <a:pt x="3491" y="506"/>
                    </a:cubicBezTo>
                    <a:cubicBezTo>
                      <a:pt x="3484" y="416"/>
                      <a:pt x="3463" y="319"/>
                      <a:pt x="3429" y="229"/>
                    </a:cubicBezTo>
                    <a:lnTo>
                      <a:pt x="3415" y="201"/>
                    </a:lnTo>
                    <a:cubicBezTo>
                      <a:pt x="3401" y="174"/>
                      <a:pt x="3394" y="146"/>
                      <a:pt x="3373" y="112"/>
                    </a:cubicBezTo>
                    <a:cubicBezTo>
                      <a:pt x="3353" y="70"/>
                      <a:pt x="3332" y="36"/>
                      <a:pt x="3304" y="1"/>
                    </a:cubicBezTo>
                    <a:lnTo>
                      <a:pt x="3304" y="1"/>
                    </a:lnTo>
                    <a:cubicBezTo>
                      <a:pt x="3339" y="84"/>
                      <a:pt x="3360" y="174"/>
                      <a:pt x="3373" y="257"/>
                    </a:cubicBezTo>
                    <a:cubicBezTo>
                      <a:pt x="3394" y="347"/>
                      <a:pt x="3401" y="443"/>
                      <a:pt x="3401" y="533"/>
                    </a:cubicBezTo>
                    <a:cubicBezTo>
                      <a:pt x="3394" y="575"/>
                      <a:pt x="3394" y="616"/>
                      <a:pt x="3387" y="658"/>
                    </a:cubicBezTo>
                    <a:cubicBezTo>
                      <a:pt x="3380" y="685"/>
                      <a:pt x="3380" y="713"/>
                      <a:pt x="3373" y="741"/>
                    </a:cubicBezTo>
                    <a:cubicBezTo>
                      <a:pt x="3366" y="768"/>
                      <a:pt x="3353" y="796"/>
                      <a:pt x="3346" y="824"/>
                    </a:cubicBezTo>
                    <a:cubicBezTo>
                      <a:pt x="3318" y="900"/>
                      <a:pt x="3277" y="969"/>
                      <a:pt x="3235" y="1031"/>
                    </a:cubicBezTo>
                    <a:lnTo>
                      <a:pt x="3228" y="1038"/>
                    </a:lnTo>
                    <a:cubicBezTo>
                      <a:pt x="3201" y="1065"/>
                      <a:pt x="3180" y="1093"/>
                      <a:pt x="3152" y="1121"/>
                    </a:cubicBezTo>
                    <a:cubicBezTo>
                      <a:pt x="3090" y="1176"/>
                      <a:pt x="3021" y="1218"/>
                      <a:pt x="2952" y="1259"/>
                    </a:cubicBezTo>
                    <a:cubicBezTo>
                      <a:pt x="2509" y="1501"/>
                      <a:pt x="1839" y="1542"/>
                      <a:pt x="1756" y="1542"/>
                    </a:cubicBezTo>
                    <a:lnTo>
                      <a:pt x="1756" y="1536"/>
                    </a:lnTo>
                    <a:lnTo>
                      <a:pt x="1714" y="1536"/>
                    </a:lnTo>
                    <a:cubicBezTo>
                      <a:pt x="1555" y="1529"/>
                      <a:pt x="961" y="1473"/>
                      <a:pt x="553" y="1259"/>
                    </a:cubicBezTo>
                    <a:cubicBezTo>
                      <a:pt x="484" y="1218"/>
                      <a:pt x="415" y="1176"/>
                      <a:pt x="353" y="1121"/>
                    </a:cubicBezTo>
                    <a:cubicBezTo>
                      <a:pt x="325" y="1093"/>
                      <a:pt x="297" y="1065"/>
                      <a:pt x="270" y="1038"/>
                    </a:cubicBezTo>
                    <a:cubicBezTo>
                      <a:pt x="221" y="969"/>
                      <a:pt x="180" y="900"/>
                      <a:pt x="152" y="830"/>
                    </a:cubicBezTo>
                    <a:cubicBezTo>
                      <a:pt x="138" y="803"/>
                      <a:pt x="131" y="768"/>
                      <a:pt x="125" y="741"/>
                    </a:cubicBezTo>
                    <a:cubicBezTo>
                      <a:pt x="118" y="713"/>
                      <a:pt x="111" y="692"/>
                      <a:pt x="111" y="665"/>
                    </a:cubicBezTo>
                    <a:cubicBezTo>
                      <a:pt x="104" y="623"/>
                      <a:pt x="97" y="575"/>
                      <a:pt x="97" y="533"/>
                    </a:cubicBezTo>
                    <a:cubicBezTo>
                      <a:pt x="90" y="443"/>
                      <a:pt x="97" y="354"/>
                      <a:pt x="118" y="264"/>
                    </a:cubicBezTo>
                    <a:cubicBezTo>
                      <a:pt x="131" y="174"/>
                      <a:pt x="159" y="84"/>
                      <a:pt x="187" y="1"/>
                    </a:cubicBezTo>
                    <a:close/>
                  </a:path>
                </a:pathLst>
              </a:custGeom>
              <a:solidFill>
                <a:srgbClr val="FFFFFF">
                  <a:alpha val="46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53" name="Google Shape;1253;p18"/>
          <p:cNvGrpSpPr/>
          <p:nvPr/>
        </p:nvGrpSpPr>
        <p:grpSpPr>
          <a:xfrm>
            <a:off x="3707442" y="1374797"/>
            <a:ext cx="1436445" cy="1579885"/>
            <a:chOff x="3707442" y="1374797"/>
            <a:chExt cx="1436445" cy="1579885"/>
          </a:xfrm>
        </p:grpSpPr>
        <p:sp>
          <p:nvSpPr>
            <p:cNvPr id="1254" name="Google Shape;1254;p18"/>
            <p:cNvSpPr txBox="1"/>
            <p:nvPr/>
          </p:nvSpPr>
          <p:spPr>
            <a:xfrm>
              <a:off x="3707442" y="1893713"/>
              <a:ext cx="1434300" cy="1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Lisbon</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
          <p:nvSpPr>
            <p:cNvPr id="1255" name="Google Shape;1255;p18"/>
            <p:cNvSpPr txBox="1"/>
            <p:nvPr/>
          </p:nvSpPr>
          <p:spPr>
            <a:xfrm>
              <a:off x="3709587" y="2072082"/>
              <a:ext cx="1434300" cy="8826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2"/>
                </a:buClr>
                <a:buSzPts val="1100"/>
                <a:buFont typeface="Arial"/>
                <a:buNone/>
              </a:pPr>
              <a:r>
                <a:rPr lang="en" sz="1100">
                  <a:solidFill>
                    <a:srgbClr val="202124"/>
                  </a:solidFill>
                  <a:highlight>
                    <a:srgbClr val="F8F9FA"/>
                  </a:highlight>
                </a:rPr>
                <a:t>it is common to eat seafood in Lisbon.</a:t>
              </a:r>
              <a:endParaRPr sz="1100">
                <a:solidFill>
                  <a:srgbClr val="202124"/>
                </a:solidFill>
                <a:highlight>
                  <a:srgbClr val="F8F9FA"/>
                </a:highlight>
              </a:endParaRPr>
            </a:p>
            <a:p>
              <a:pPr indent="0" lvl="0" marL="0" rtl="0" algn="ctr">
                <a:spcBef>
                  <a:spcPts val="0"/>
                </a:spcBef>
                <a:spcAft>
                  <a:spcPts val="0"/>
                </a:spcAft>
                <a:buNone/>
              </a:pPr>
              <a:r>
                <a:t/>
              </a:r>
              <a:endParaRPr sz="1200">
                <a:latin typeface="Roboto"/>
                <a:ea typeface="Roboto"/>
                <a:cs typeface="Roboto"/>
                <a:sym typeface="Roboto"/>
              </a:endParaRPr>
            </a:p>
          </p:txBody>
        </p:sp>
        <p:grpSp>
          <p:nvGrpSpPr>
            <p:cNvPr id="1256" name="Google Shape;1256;p18"/>
            <p:cNvGrpSpPr/>
            <p:nvPr/>
          </p:nvGrpSpPr>
          <p:grpSpPr>
            <a:xfrm>
              <a:off x="4180743" y="1374797"/>
              <a:ext cx="487712" cy="384427"/>
              <a:chOff x="1627055" y="3008497"/>
              <a:chExt cx="487712" cy="384427"/>
            </a:xfrm>
          </p:grpSpPr>
          <p:sp>
            <p:nvSpPr>
              <p:cNvPr id="1257" name="Google Shape;1257;p18"/>
              <p:cNvSpPr/>
              <p:nvPr/>
            </p:nvSpPr>
            <p:spPr>
              <a:xfrm>
                <a:off x="1647712" y="3029463"/>
                <a:ext cx="467055" cy="363460"/>
              </a:xfrm>
              <a:custGeom>
                <a:rect b="b" l="l" r="r" t="t"/>
                <a:pathLst>
                  <a:path extrusionOk="0" h="3519" w="4522">
                    <a:moveTo>
                      <a:pt x="2724" y="1466"/>
                    </a:moveTo>
                    <a:lnTo>
                      <a:pt x="2724" y="1466"/>
                    </a:lnTo>
                    <a:cubicBezTo>
                      <a:pt x="2717" y="1473"/>
                      <a:pt x="2717" y="1487"/>
                      <a:pt x="2710" y="1494"/>
                    </a:cubicBezTo>
                    <a:cubicBezTo>
                      <a:pt x="2710" y="1487"/>
                      <a:pt x="2717" y="1473"/>
                      <a:pt x="2724" y="1466"/>
                    </a:cubicBezTo>
                    <a:close/>
                    <a:moveTo>
                      <a:pt x="4500" y="1798"/>
                    </a:moveTo>
                    <a:lnTo>
                      <a:pt x="4459" y="1812"/>
                    </a:lnTo>
                    <a:lnTo>
                      <a:pt x="4500" y="1805"/>
                    </a:lnTo>
                    <a:lnTo>
                      <a:pt x="4506" y="1802"/>
                    </a:lnTo>
                    <a:lnTo>
                      <a:pt x="4506" y="1802"/>
                    </a:lnTo>
                    <a:lnTo>
                      <a:pt x="4500" y="1798"/>
                    </a:lnTo>
                    <a:close/>
                    <a:moveTo>
                      <a:pt x="4514" y="1798"/>
                    </a:moveTo>
                    <a:lnTo>
                      <a:pt x="4506" y="1802"/>
                    </a:lnTo>
                    <a:lnTo>
                      <a:pt x="4506" y="1802"/>
                    </a:lnTo>
                    <a:lnTo>
                      <a:pt x="4521" y="1812"/>
                    </a:lnTo>
                    <a:cubicBezTo>
                      <a:pt x="4521" y="1805"/>
                      <a:pt x="4521" y="1805"/>
                      <a:pt x="4521" y="1805"/>
                    </a:cubicBezTo>
                    <a:cubicBezTo>
                      <a:pt x="4521" y="1805"/>
                      <a:pt x="4521" y="1798"/>
                      <a:pt x="4514" y="1798"/>
                    </a:cubicBezTo>
                    <a:close/>
                    <a:moveTo>
                      <a:pt x="2454" y="2164"/>
                    </a:moveTo>
                    <a:lnTo>
                      <a:pt x="2468" y="2185"/>
                    </a:lnTo>
                    <a:cubicBezTo>
                      <a:pt x="2392" y="2213"/>
                      <a:pt x="2282" y="2289"/>
                      <a:pt x="2275" y="2365"/>
                    </a:cubicBezTo>
                    <a:cubicBezTo>
                      <a:pt x="2226" y="2413"/>
                      <a:pt x="2185" y="2468"/>
                      <a:pt x="2150" y="2538"/>
                    </a:cubicBezTo>
                    <a:cubicBezTo>
                      <a:pt x="2143" y="2531"/>
                      <a:pt x="2129" y="2531"/>
                      <a:pt x="2116" y="2531"/>
                    </a:cubicBezTo>
                    <a:cubicBezTo>
                      <a:pt x="2102" y="2531"/>
                      <a:pt x="2116" y="2544"/>
                      <a:pt x="2143" y="2572"/>
                    </a:cubicBezTo>
                    <a:cubicBezTo>
                      <a:pt x="2136" y="2593"/>
                      <a:pt x="2143" y="2614"/>
                      <a:pt x="2150" y="2634"/>
                    </a:cubicBezTo>
                    <a:cubicBezTo>
                      <a:pt x="2123" y="2690"/>
                      <a:pt x="2109" y="2883"/>
                      <a:pt x="2212" y="2959"/>
                    </a:cubicBezTo>
                    <a:cubicBezTo>
                      <a:pt x="2215" y="2961"/>
                      <a:pt x="2217" y="2962"/>
                      <a:pt x="2218" y="2962"/>
                    </a:cubicBezTo>
                    <a:cubicBezTo>
                      <a:pt x="2228" y="2962"/>
                      <a:pt x="2212" y="2920"/>
                      <a:pt x="2206" y="2842"/>
                    </a:cubicBezTo>
                    <a:cubicBezTo>
                      <a:pt x="2199" y="2752"/>
                      <a:pt x="2226" y="2752"/>
                      <a:pt x="2226" y="2683"/>
                    </a:cubicBezTo>
                    <a:cubicBezTo>
                      <a:pt x="2226" y="2676"/>
                      <a:pt x="2226" y="2676"/>
                      <a:pt x="2226" y="2669"/>
                    </a:cubicBezTo>
                    <a:cubicBezTo>
                      <a:pt x="2233" y="2703"/>
                      <a:pt x="2254" y="2731"/>
                      <a:pt x="2268" y="2759"/>
                    </a:cubicBezTo>
                    <a:lnTo>
                      <a:pt x="2282" y="2779"/>
                    </a:lnTo>
                    <a:cubicBezTo>
                      <a:pt x="2282" y="2786"/>
                      <a:pt x="2282" y="2800"/>
                      <a:pt x="2282" y="2814"/>
                    </a:cubicBezTo>
                    <a:cubicBezTo>
                      <a:pt x="2288" y="2897"/>
                      <a:pt x="2330" y="2945"/>
                      <a:pt x="2337" y="3008"/>
                    </a:cubicBezTo>
                    <a:cubicBezTo>
                      <a:pt x="2306" y="3004"/>
                      <a:pt x="2276" y="3002"/>
                      <a:pt x="2247" y="3002"/>
                    </a:cubicBezTo>
                    <a:cubicBezTo>
                      <a:pt x="2218" y="3002"/>
                      <a:pt x="2188" y="3004"/>
                      <a:pt x="2157" y="3008"/>
                    </a:cubicBezTo>
                    <a:cubicBezTo>
                      <a:pt x="2143" y="2932"/>
                      <a:pt x="2102" y="2800"/>
                      <a:pt x="2026" y="2786"/>
                    </a:cubicBezTo>
                    <a:lnTo>
                      <a:pt x="2026" y="2779"/>
                    </a:lnTo>
                    <a:cubicBezTo>
                      <a:pt x="2005" y="2745"/>
                      <a:pt x="1971" y="2717"/>
                      <a:pt x="1936" y="2697"/>
                    </a:cubicBezTo>
                    <a:cubicBezTo>
                      <a:pt x="1936" y="2676"/>
                      <a:pt x="1943" y="2662"/>
                      <a:pt x="1950" y="2641"/>
                    </a:cubicBezTo>
                    <a:cubicBezTo>
                      <a:pt x="1964" y="2551"/>
                      <a:pt x="1998" y="2558"/>
                      <a:pt x="2019" y="2489"/>
                    </a:cubicBezTo>
                    <a:cubicBezTo>
                      <a:pt x="2019" y="2482"/>
                      <a:pt x="2019" y="2475"/>
                      <a:pt x="2019" y="2475"/>
                    </a:cubicBezTo>
                    <a:cubicBezTo>
                      <a:pt x="2026" y="2468"/>
                      <a:pt x="2040" y="2461"/>
                      <a:pt x="2047" y="2455"/>
                    </a:cubicBezTo>
                    <a:cubicBezTo>
                      <a:pt x="2116" y="2392"/>
                      <a:pt x="2136" y="2330"/>
                      <a:pt x="2192" y="2282"/>
                    </a:cubicBezTo>
                    <a:lnTo>
                      <a:pt x="2199" y="2275"/>
                    </a:lnTo>
                    <a:cubicBezTo>
                      <a:pt x="2212" y="2275"/>
                      <a:pt x="2219" y="2268"/>
                      <a:pt x="2233" y="2268"/>
                    </a:cubicBezTo>
                    <a:cubicBezTo>
                      <a:pt x="2323" y="2247"/>
                      <a:pt x="2365" y="2192"/>
                      <a:pt x="2434" y="2178"/>
                    </a:cubicBezTo>
                    <a:cubicBezTo>
                      <a:pt x="2441" y="2171"/>
                      <a:pt x="2447" y="2171"/>
                      <a:pt x="2454" y="2164"/>
                    </a:cubicBezTo>
                    <a:close/>
                    <a:moveTo>
                      <a:pt x="2544" y="2254"/>
                    </a:moveTo>
                    <a:cubicBezTo>
                      <a:pt x="2669" y="2372"/>
                      <a:pt x="2814" y="2468"/>
                      <a:pt x="2973" y="2538"/>
                    </a:cubicBezTo>
                    <a:cubicBezTo>
                      <a:pt x="2945" y="2620"/>
                      <a:pt x="2931" y="2697"/>
                      <a:pt x="2931" y="2779"/>
                    </a:cubicBezTo>
                    <a:cubicBezTo>
                      <a:pt x="2745" y="2814"/>
                      <a:pt x="2572" y="2897"/>
                      <a:pt x="2434" y="3021"/>
                    </a:cubicBezTo>
                    <a:lnTo>
                      <a:pt x="2427" y="3021"/>
                    </a:lnTo>
                    <a:cubicBezTo>
                      <a:pt x="2441" y="2932"/>
                      <a:pt x="2427" y="2793"/>
                      <a:pt x="2365" y="2759"/>
                    </a:cubicBezTo>
                    <a:cubicBezTo>
                      <a:pt x="2344" y="2703"/>
                      <a:pt x="2309" y="2648"/>
                      <a:pt x="2268" y="2607"/>
                    </a:cubicBezTo>
                    <a:cubicBezTo>
                      <a:pt x="2282" y="2551"/>
                      <a:pt x="2309" y="2489"/>
                      <a:pt x="2337" y="2434"/>
                    </a:cubicBezTo>
                    <a:cubicBezTo>
                      <a:pt x="2337" y="2427"/>
                      <a:pt x="2337" y="2427"/>
                      <a:pt x="2344" y="2420"/>
                    </a:cubicBezTo>
                    <a:cubicBezTo>
                      <a:pt x="2351" y="2420"/>
                      <a:pt x="2365" y="2413"/>
                      <a:pt x="2371" y="2406"/>
                    </a:cubicBezTo>
                    <a:cubicBezTo>
                      <a:pt x="2447" y="2358"/>
                      <a:pt x="2468" y="2296"/>
                      <a:pt x="2530" y="2261"/>
                    </a:cubicBezTo>
                    <a:lnTo>
                      <a:pt x="2544" y="2254"/>
                    </a:lnTo>
                    <a:close/>
                    <a:moveTo>
                      <a:pt x="1660" y="0"/>
                    </a:moveTo>
                    <a:cubicBezTo>
                      <a:pt x="1621" y="0"/>
                      <a:pt x="1582" y="2"/>
                      <a:pt x="1542" y="8"/>
                    </a:cubicBezTo>
                    <a:cubicBezTo>
                      <a:pt x="1480" y="15"/>
                      <a:pt x="1418" y="28"/>
                      <a:pt x="1355" y="56"/>
                    </a:cubicBezTo>
                    <a:cubicBezTo>
                      <a:pt x="1341" y="56"/>
                      <a:pt x="1328" y="63"/>
                      <a:pt x="1314" y="70"/>
                    </a:cubicBezTo>
                    <a:lnTo>
                      <a:pt x="1293" y="84"/>
                    </a:lnTo>
                    <a:lnTo>
                      <a:pt x="1272" y="97"/>
                    </a:lnTo>
                    <a:lnTo>
                      <a:pt x="1265" y="104"/>
                    </a:lnTo>
                    <a:lnTo>
                      <a:pt x="1252" y="104"/>
                    </a:lnTo>
                    <a:lnTo>
                      <a:pt x="1238" y="118"/>
                    </a:lnTo>
                    <a:cubicBezTo>
                      <a:pt x="1224" y="132"/>
                      <a:pt x="1210" y="139"/>
                      <a:pt x="1196" y="153"/>
                    </a:cubicBezTo>
                    <a:cubicBezTo>
                      <a:pt x="1176" y="173"/>
                      <a:pt x="1155" y="201"/>
                      <a:pt x="1148" y="229"/>
                    </a:cubicBezTo>
                    <a:cubicBezTo>
                      <a:pt x="1141" y="243"/>
                      <a:pt x="1134" y="256"/>
                      <a:pt x="1127" y="270"/>
                    </a:cubicBezTo>
                    <a:cubicBezTo>
                      <a:pt x="1127" y="284"/>
                      <a:pt x="1120" y="298"/>
                      <a:pt x="1120" y="319"/>
                    </a:cubicBezTo>
                    <a:cubicBezTo>
                      <a:pt x="1120" y="332"/>
                      <a:pt x="1120" y="346"/>
                      <a:pt x="1120" y="360"/>
                    </a:cubicBezTo>
                    <a:cubicBezTo>
                      <a:pt x="1120" y="374"/>
                      <a:pt x="1120" y="388"/>
                      <a:pt x="1127" y="402"/>
                    </a:cubicBezTo>
                    <a:cubicBezTo>
                      <a:pt x="1127" y="429"/>
                      <a:pt x="1134" y="450"/>
                      <a:pt x="1148" y="478"/>
                    </a:cubicBezTo>
                    <a:lnTo>
                      <a:pt x="643" y="187"/>
                    </a:lnTo>
                    <a:lnTo>
                      <a:pt x="947" y="491"/>
                    </a:lnTo>
                    <a:lnTo>
                      <a:pt x="761" y="457"/>
                    </a:lnTo>
                    <a:lnTo>
                      <a:pt x="761" y="457"/>
                    </a:lnTo>
                    <a:cubicBezTo>
                      <a:pt x="761" y="457"/>
                      <a:pt x="1341" y="1342"/>
                      <a:pt x="1542" y="1563"/>
                    </a:cubicBezTo>
                    <a:cubicBezTo>
                      <a:pt x="1563" y="1577"/>
                      <a:pt x="1577" y="1597"/>
                      <a:pt x="1597" y="1611"/>
                    </a:cubicBezTo>
                    <a:cubicBezTo>
                      <a:pt x="1786" y="1800"/>
                      <a:pt x="1974" y="1873"/>
                      <a:pt x="2142" y="1873"/>
                    </a:cubicBezTo>
                    <a:cubicBezTo>
                      <a:pt x="2183" y="1873"/>
                      <a:pt x="2223" y="1868"/>
                      <a:pt x="2261" y="1860"/>
                    </a:cubicBezTo>
                    <a:cubicBezTo>
                      <a:pt x="2268" y="1881"/>
                      <a:pt x="2275" y="1895"/>
                      <a:pt x="2282" y="1915"/>
                    </a:cubicBezTo>
                    <a:cubicBezTo>
                      <a:pt x="2266" y="1914"/>
                      <a:pt x="2249" y="1913"/>
                      <a:pt x="2232" y="1913"/>
                    </a:cubicBezTo>
                    <a:cubicBezTo>
                      <a:pt x="2168" y="1913"/>
                      <a:pt x="2102" y="1925"/>
                      <a:pt x="2074" y="1964"/>
                    </a:cubicBezTo>
                    <a:cubicBezTo>
                      <a:pt x="1998" y="1971"/>
                      <a:pt x="1825" y="2033"/>
                      <a:pt x="1812" y="2123"/>
                    </a:cubicBezTo>
                    <a:cubicBezTo>
                      <a:pt x="1763" y="2150"/>
                      <a:pt x="1639" y="2303"/>
                      <a:pt x="1687" y="2420"/>
                    </a:cubicBezTo>
                    <a:cubicBezTo>
                      <a:pt x="1688" y="2425"/>
                      <a:pt x="1690" y="2428"/>
                      <a:pt x="1692" y="2428"/>
                    </a:cubicBezTo>
                    <a:cubicBezTo>
                      <a:pt x="1700" y="2428"/>
                      <a:pt x="1716" y="2385"/>
                      <a:pt x="1749" y="2323"/>
                    </a:cubicBezTo>
                    <a:cubicBezTo>
                      <a:pt x="1791" y="2247"/>
                      <a:pt x="1818" y="2261"/>
                      <a:pt x="1853" y="2199"/>
                    </a:cubicBezTo>
                    <a:cubicBezTo>
                      <a:pt x="1853" y="2192"/>
                      <a:pt x="1860" y="2185"/>
                      <a:pt x="1860" y="2185"/>
                    </a:cubicBezTo>
                    <a:cubicBezTo>
                      <a:pt x="1874" y="2178"/>
                      <a:pt x="1888" y="2178"/>
                      <a:pt x="1901" y="2171"/>
                    </a:cubicBezTo>
                    <a:cubicBezTo>
                      <a:pt x="1977" y="2137"/>
                      <a:pt x="2012" y="2074"/>
                      <a:pt x="2081" y="2047"/>
                    </a:cubicBezTo>
                    <a:lnTo>
                      <a:pt x="2095" y="2040"/>
                    </a:lnTo>
                    <a:cubicBezTo>
                      <a:pt x="2109" y="2047"/>
                      <a:pt x="2116" y="2047"/>
                      <a:pt x="2129" y="2047"/>
                    </a:cubicBezTo>
                    <a:cubicBezTo>
                      <a:pt x="2206" y="2047"/>
                      <a:pt x="2259" y="2011"/>
                      <a:pt x="2327" y="2011"/>
                    </a:cubicBezTo>
                    <a:cubicBezTo>
                      <a:pt x="2332" y="2011"/>
                      <a:pt x="2338" y="2012"/>
                      <a:pt x="2344" y="2012"/>
                    </a:cubicBezTo>
                    <a:cubicBezTo>
                      <a:pt x="2358" y="2040"/>
                      <a:pt x="2378" y="2067"/>
                      <a:pt x="2399" y="2095"/>
                    </a:cubicBezTo>
                    <a:cubicBezTo>
                      <a:pt x="2309" y="2102"/>
                      <a:pt x="2185" y="2137"/>
                      <a:pt x="2164" y="2206"/>
                    </a:cubicBezTo>
                    <a:cubicBezTo>
                      <a:pt x="2088" y="2233"/>
                      <a:pt x="1943" y="2344"/>
                      <a:pt x="1957" y="2427"/>
                    </a:cubicBezTo>
                    <a:cubicBezTo>
                      <a:pt x="1901" y="2496"/>
                      <a:pt x="1881" y="2579"/>
                      <a:pt x="1888" y="2669"/>
                    </a:cubicBezTo>
                    <a:cubicBezTo>
                      <a:pt x="1854" y="2645"/>
                      <a:pt x="1818" y="2635"/>
                      <a:pt x="1781" y="2635"/>
                    </a:cubicBezTo>
                    <a:cubicBezTo>
                      <a:pt x="1764" y="2635"/>
                      <a:pt x="1746" y="2637"/>
                      <a:pt x="1729" y="2641"/>
                    </a:cubicBezTo>
                    <a:cubicBezTo>
                      <a:pt x="1708" y="2648"/>
                      <a:pt x="1749" y="2662"/>
                      <a:pt x="1825" y="2710"/>
                    </a:cubicBezTo>
                    <a:cubicBezTo>
                      <a:pt x="1901" y="2752"/>
                      <a:pt x="1881" y="2779"/>
                      <a:pt x="1936" y="2821"/>
                    </a:cubicBezTo>
                    <a:lnTo>
                      <a:pt x="1957" y="2828"/>
                    </a:lnTo>
                    <a:cubicBezTo>
                      <a:pt x="1957" y="2842"/>
                      <a:pt x="1957" y="2855"/>
                      <a:pt x="1964" y="2869"/>
                    </a:cubicBezTo>
                    <a:cubicBezTo>
                      <a:pt x="1991" y="2925"/>
                      <a:pt x="2026" y="2973"/>
                      <a:pt x="2060" y="3028"/>
                    </a:cubicBezTo>
                    <a:cubicBezTo>
                      <a:pt x="2019" y="3035"/>
                      <a:pt x="1977" y="3042"/>
                      <a:pt x="1943" y="3049"/>
                    </a:cubicBezTo>
                    <a:cubicBezTo>
                      <a:pt x="1894" y="2980"/>
                      <a:pt x="1818" y="2897"/>
                      <a:pt x="1756" y="2897"/>
                    </a:cubicBezTo>
                    <a:cubicBezTo>
                      <a:pt x="1727" y="2868"/>
                      <a:pt x="1628" y="2821"/>
                      <a:pt x="1536" y="2821"/>
                    </a:cubicBezTo>
                    <a:cubicBezTo>
                      <a:pt x="1498" y="2821"/>
                      <a:pt x="1461" y="2829"/>
                      <a:pt x="1431" y="2849"/>
                    </a:cubicBezTo>
                    <a:cubicBezTo>
                      <a:pt x="1411" y="2862"/>
                      <a:pt x="1459" y="2862"/>
                      <a:pt x="1542" y="2883"/>
                    </a:cubicBezTo>
                    <a:cubicBezTo>
                      <a:pt x="1625" y="2904"/>
                      <a:pt x="1618" y="2938"/>
                      <a:pt x="1687" y="2959"/>
                    </a:cubicBezTo>
                    <a:lnTo>
                      <a:pt x="1708" y="2959"/>
                    </a:lnTo>
                    <a:cubicBezTo>
                      <a:pt x="1708" y="2973"/>
                      <a:pt x="1715" y="2987"/>
                      <a:pt x="1729" y="2994"/>
                    </a:cubicBezTo>
                    <a:cubicBezTo>
                      <a:pt x="1756" y="3028"/>
                      <a:pt x="1798" y="3063"/>
                      <a:pt x="1839" y="3091"/>
                    </a:cubicBezTo>
                    <a:lnTo>
                      <a:pt x="1825" y="3097"/>
                    </a:lnTo>
                    <a:cubicBezTo>
                      <a:pt x="1703" y="3051"/>
                      <a:pt x="1575" y="3028"/>
                      <a:pt x="1449" y="3028"/>
                    </a:cubicBezTo>
                    <a:cubicBezTo>
                      <a:pt x="1368" y="3028"/>
                      <a:pt x="1288" y="3037"/>
                      <a:pt x="1210" y="3056"/>
                    </a:cubicBezTo>
                    <a:cubicBezTo>
                      <a:pt x="1106" y="2890"/>
                      <a:pt x="865" y="2524"/>
                      <a:pt x="782" y="2496"/>
                    </a:cubicBezTo>
                    <a:cubicBezTo>
                      <a:pt x="773" y="2493"/>
                      <a:pt x="765" y="2492"/>
                      <a:pt x="757" y="2492"/>
                    </a:cubicBezTo>
                    <a:cubicBezTo>
                      <a:pt x="660" y="2492"/>
                      <a:pt x="595" y="2669"/>
                      <a:pt x="595" y="2669"/>
                    </a:cubicBezTo>
                    <a:cubicBezTo>
                      <a:pt x="547" y="2627"/>
                      <a:pt x="498" y="2600"/>
                      <a:pt x="450" y="2572"/>
                    </a:cubicBezTo>
                    <a:cubicBezTo>
                      <a:pt x="442" y="2570"/>
                      <a:pt x="434" y="2568"/>
                      <a:pt x="427" y="2568"/>
                    </a:cubicBezTo>
                    <a:cubicBezTo>
                      <a:pt x="354" y="2568"/>
                      <a:pt x="324" y="2691"/>
                      <a:pt x="312" y="2779"/>
                    </a:cubicBezTo>
                    <a:cubicBezTo>
                      <a:pt x="258" y="2766"/>
                      <a:pt x="214" y="2761"/>
                      <a:pt x="177" y="2761"/>
                    </a:cubicBezTo>
                    <a:cubicBezTo>
                      <a:pt x="23" y="2761"/>
                      <a:pt x="0" y="2855"/>
                      <a:pt x="0" y="2855"/>
                    </a:cubicBezTo>
                    <a:lnTo>
                      <a:pt x="858" y="3201"/>
                    </a:lnTo>
                    <a:cubicBezTo>
                      <a:pt x="1079" y="3277"/>
                      <a:pt x="1300" y="3339"/>
                      <a:pt x="1528" y="3388"/>
                    </a:cubicBezTo>
                    <a:cubicBezTo>
                      <a:pt x="1770" y="3443"/>
                      <a:pt x="2019" y="3478"/>
                      <a:pt x="2275" y="3505"/>
                    </a:cubicBezTo>
                    <a:cubicBezTo>
                      <a:pt x="2362" y="3514"/>
                      <a:pt x="2451" y="3518"/>
                      <a:pt x="2541" y="3518"/>
                    </a:cubicBezTo>
                    <a:cubicBezTo>
                      <a:pt x="2741" y="3518"/>
                      <a:pt x="2943" y="3496"/>
                      <a:pt x="3139" y="3443"/>
                    </a:cubicBezTo>
                    <a:cubicBezTo>
                      <a:pt x="3325" y="3402"/>
                      <a:pt x="3484" y="3284"/>
                      <a:pt x="3595" y="3125"/>
                    </a:cubicBezTo>
                    <a:cubicBezTo>
                      <a:pt x="3664" y="3014"/>
                      <a:pt x="3712" y="2883"/>
                      <a:pt x="3733" y="2752"/>
                    </a:cubicBezTo>
                    <a:cubicBezTo>
                      <a:pt x="3816" y="2095"/>
                      <a:pt x="3063" y="1591"/>
                      <a:pt x="2731" y="1397"/>
                    </a:cubicBezTo>
                    <a:lnTo>
                      <a:pt x="2579" y="1300"/>
                    </a:lnTo>
                    <a:lnTo>
                      <a:pt x="1943" y="934"/>
                    </a:lnTo>
                    <a:cubicBezTo>
                      <a:pt x="1943" y="927"/>
                      <a:pt x="1943" y="920"/>
                      <a:pt x="1943" y="913"/>
                    </a:cubicBezTo>
                    <a:cubicBezTo>
                      <a:pt x="1950" y="844"/>
                      <a:pt x="1894" y="789"/>
                      <a:pt x="1825" y="789"/>
                    </a:cubicBezTo>
                    <a:cubicBezTo>
                      <a:pt x="1798" y="789"/>
                      <a:pt x="1770" y="803"/>
                      <a:pt x="1742" y="816"/>
                    </a:cubicBezTo>
                    <a:lnTo>
                      <a:pt x="1335" y="581"/>
                    </a:lnTo>
                    <a:lnTo>
                      <a:pt x="1335" y="568"/>
                    </a:lnTo>
                    <a:cubicBezTo>
                      <a:pt x="1335" y="554"/>
                      <a:pt x="1335" y="547"/>
                      <a:pt x="1335" y="540"/>
                    </a:cubicBezTo>
                    <a:cubicBezTo>
                      <a:pt x="1335" y="533"/>
                      <a:pt x="1335" y="526"/>
                      <a:pt x="1335" y="519"/>
                    </a:cubicBezTo>
                    <a:cubicBezTo>
                      <a:pt x="1341" y="505"/>
                      <a:pt x="1341" y="498"/>
                      <a:pt x="1348" y="491"/>
                    </a:cubicBezTo>
                    <a:cubicBezTo>
                      <a:pt x="1355" y="478"/>
                      <a:pt x="1362" y="457"/>
                      <a:pt x="1376" y="450"/>
                    </a:cubicBezTo>
                    <a:lnTo>
                      <a:pt x="1397" y="429"/>
                    </a:lnTo>
                    <a:lnTo>
                      <a:pt x="1411" y="415"/>
                    </a:lnTo>
                    <a:lnTo>
                      <a:pt x="1418" y="415"/>
                    </a:lnTo>
                    <a:lnTo>
                      <a:pt x="1424" y="409"/>
                    </a:lnTo>
                    <a:lnTo>
                      <a:pt x="1438" y="402"/>
                    </a:lnTo>
                    <a:lnTo>
                      <a:pt x="1452" y="395"/>
                    </a:lnTo>
                    <a:lnTo>
                      <a:pt x="1480" y="381"/>
                    </a:lnTo>
                    <a:cubicBezTo>
                      <a:pt x="1528" y="360"/>
                      <a:pt x="1570" y="346"/>
                      <a:pt x="1618" y="339"/>
                    </a:cubicBezTo>
                    <a:cubicBezTo>
                      <a:pt x="1642" y="336"/>
                      <a:pt x="1668" y="334"/>
                      <a:pt x="1694" y="334"/>
                    </a:cubicBezTo>
                    <a:cubicBezTo>
                      <a:pt x="1720" y="334"/>
                      <a:pt x="1746" y="336"/>
                      <a:pt x="1770" y="339"/>
                    </a:cubicBezTo>
                    <a:cubicBezTo>
                      <a:pt x="1798" y="339"/>
                      <a:pt x="1825" y="339"/>
                      <a:pt x="1846" y="346"/>
                    </a:cubicBezTo>
                    <a:lnTo>
                      <a:pt x="1888" y="353"/>
                    </a:lnTo>
                    <a:cubicBezTo>
                      <a:pt x="1901" y="353"/>
                      <a:pt x="1915" y="360"/>
                      <a:pt x="1929" y="360"/>
                    </a:cubicBezTo>
                    <a:lnTo>
                      <a:pt x="1950" y="367"/>
                    </a:lnTo>
                    <a:lnTo>
                      <a:pt x="1971" y="367"/>
                    </a:lnTo>
                    <a:lnTo>
                      <a:pt x="2005" y="381"/>
                    </a:lnTo>
                    <a:cubicBezTo>
                      <a:pt x="2033" y="388"/>
                      <a:pt x="2060" y="402"/>
                      <a:pt x="2088" y="409"/>
                    </a:cubicBezTo>
                    <a:lnTo>
                      <a:pt x="2129" y="422"/>
                    </a:lnTo>
                    <a:lnTo>
                      <a:pt x="2164" y="443"/>
                    </a:lnTo>
                    <a:lnTo>
                      <a:pt x="2185" y="450"/>
                    </a:lnTo>
                    <a:lnTo>
                      <a:pt x="2206" y="464"/>
                    </a:lnTo>
                    <a:lnTo>
                      <a:pt x="2240" y="485"/>
                    </a:lnTo>
                    <a:cubicBezTo>
                      <a:pt x="2344" y="540"/>
                      <a:pt x="2441" y="602"/>
                      <a:pt x="2537" y="678"/>
                    </a:cubicBezTo>
                    <a:cubicBezTo>
                      <a:pt x="2627" y="747"/>
                      <a:pt x="2710" y="830"/>
                      <a:pt x="2793" y="913"/>
                    </a:cubicBezTo>
                    <a:lnTo>
                      <a:pt x="2814" y="927"/>
                    </a:lnTo>
                    <a:lnTo>
                      <a:pt x="2828" y="948"/>
                    </a:lnTo>
                    <a:lnTo>
                      <a:pt x="2855" y="975"/>
                    </a:lnTo>
                    <a:cubicBezTo>
                      <a:pt x="2862" y="989"/>
                      <a:pt x="2876" y="996"/>
                      <a:pt x="2883" y="1010"/>
                    </a:cubicBezTo>
                    <a:lnTo>
                      <a:pt x="2918" y="1038"/>
                    </a:lnTo>
                    <a:lnTo>
                      <a:pt x="2973" y="1107"/>
                    </a:lnTo>
                    <a:lnTo>
                      <a:pt x="3035" y="1162"/>
                    </a:lnTo>
                    <a:cubicBezTo>
                      <a:pt x="3173" y="1314"/>
                      <a:pt x="3325" y="1452"/>
                      <a:pt x="3484" y="1577"/>
                    </a:cubicBezTo>
                    <a:cubicBezTo>
                      <a:pt x="3553" y="1632"/>
                      <a:pt x="3623" y="1673"/>
                      <a:pt x="3692" y="1715"/>
                    </a:cubicBezTo>
                    <a:cubicBezTo>
                      <a:pt x="3747" y="1743"/>
                      <a:pt x="3809" y="1763"/>
                      <a:pt x="3871" y="1777"/>
                    </a:cubicBezTo>
                    <a:lnTo>
                      <a:pt x="3941" y="1777"/>
                    </a:lnTo>
                    <a:cubicBezTo>
                      <a:pt x="3961" y="1777"/>
                      <a:pt x="3975" y="1770"/>
                      <a:pt x="3996" y="1763"/>
                    </a:cubicBezTo>
                    <a:lnTo>
                      <a:pt x="4023" y="1756"/>
                    </a:lnTo>
                    <a:lnTo>
                      <a:pt x="4037" y="1756"/>
                    </a:lnTo>
                    <a:cubicBezTo>
                      <a:pt x="4037" y="1756"/>
                      <a:pt x="4037" y="1750"/>
                      <a:pt x="4037" y="1750"/>
                    </a:cubicBezTo>
                    <a:lnTo>
                      <a:pt x="4023" y="1750"/>
                    </a:lnTo>
                    <a:lnTo>
                      <a:pt x="3989" y="1756"/>
                    </a:lnTo>
                    <a:cubicBezTo>
                      <a:pt x="3975" y="1763"/>
                      <a:pt x="3954" y="1763"/>
                      <a:pt x="3941" y="1770"/>
                    </a:cubicBezTo>
                    <a:cubicBezTo>
                      <a:pt x="3920" y="1770"/>
                      <a:pt x="3892" y="1763"/>
                      <a:pt x="3871" y="1763"/>
                    </a:cubicBezTo>
                    <a:cubicBezTo>
                      <a:pt x="3809" y="1750"/>
                      <a:pt x="3754" y="1729"/>
                      <a:pt x="3699" y="1701"/>
                    </a:cubicBezTo>
                    <a:cubicBezTo>
                      <a:pt x="3629" y="1660"/>
                      <a:pt x="3560" y="1611"/>
                      <a:pt x="3498" y="1563"/>
                    </a:cubicBezTo>
                    <a:cubicBezTo>
                      <a:pt x="3339" y="1432"/>
                      <a:pt x="3194" y="1293"/>
                      <a:pt x="3056" y="1141"/>
                    </a:cubicBezTo>
                    <a:lnTo>
                      <a:pt x="2994" y="1079"/>
                    </a:lnTo>
                    <a:lnTo>
                      <a:pt x="2938" y="1017"/>
                    </a:lnTo>
                    <a:lnTo>
                      <a:pt x="2911" y="982"/>
                    </a:lnTo>
                    <a:lnTo>
                      <a:pt x="2883" y="955"/>
                    </a:lnTo>
                    <a:lnTo>
                      <a:pt x="2848" y="920"/>
                    </a:lnTo>
                    <a:lnTo>
                      <a:pt x="2835" y="899"/>
                    </a:lnTo>
                    <a:lnTo>
                      <a:pt x="2821" y="885"/>
                    </a:lnTo>
                    <a:cubicBezTo>
                      <a:pt x="2738" y="796"/>
                      <a:pt x="2655" y="720"/>
                      <a:pt x="2565" y="637"/>
                    </a:cubicBezTo>
                    <a:cubicBezTo>
                      <a:pt x="2468" y="561"/>
                      <a:pt x="2371" y="491"/>
                      <a:pt x="2268" y="436"/>
                    </a:cubicBezTo>
                    <a:lnTo>
                      <a:pt x="2226" y="415"/>
                    </a:lnTo>
                    <a:lnTo>
                      <a:pt x="2206" y="402"/>
                    </a:lnTo>
                    <a:lnTo>
                      <a:pt x="2185" y="395"/>
                    </a:lnTo>
                    <a:lnTo>
                      <a:pt x="2143" y="374"/>
                    </a:lnTo>
                    <a:lnTo>
                      <a:pt x="2102" y="360"/>
                    </a:lnTo>
                    <a:cubicBezTo>
                      <a:pt x="2081" y="346"/>
                      <a:pt x="2047" y="339"/>
                      <a:pt x="2026" y="326"/>
                    </a:cubicBezTo>
                    <a:lnTo>
                      <a:pt x="1977" y="312"/>
                    </a:lnTo>
                    <a:lnTo>
                      <a:pt x="1957" y="305"/>
                    </a:lnTo>
                    <a:lnTo>
                      <a:pt x="1936" y="305"/>
                    </a:lnTo>
                    <a:lnTo>
                      <a:pt x="1894" y="291"/>
                    </a:lnTo>
                    <a:lnTo>
                      <a:pt x="1853" y="284"/>
                    </a:lnTo>
                    <a:cubicBezTo>
                      <a:pt x="1825" y="284"/>
                      <a:pt x="1798" y="277"/>
                      <a:pt x="1770" y="277"/>
                    </a:cubicBezTo>
                    <a:cubicBezTo>
                      <a:pt x="1742" y="274"/>
                      <a:pt x="1715" y="272"/>
                      <a:pt x="1687" y="272"/>
                    </a:cubicBezTo>
                    <a:cubicBezTo>
                      <a:pt x="1659" y="272"/>
                      <a:pt x="1632" y="274"/>
                      <a:pt x="1604" y="277"/>
                    </a:cubicBezTo>
                    <a:cubicBezTo>
                      <a:pt x="1549" y="277"/>
                      <a:pt x="1500" y="291"/>
                      <a:pt x="1452" y="312"/>
                    </a:cubicBezTo>
                    <a:cubicBezTo>
                      <a:pt x="1438" y="319"/>
                      <a:pt x="1424" y="319"/>
                      <a:pt x="1418" y="326"/>
                    </a:cubicBezTo>
                    <a:lnTo>
                      <a:pt x="1397" y="339"/>
                    </a:lnTo>
                    <a:lnTo>
                      <a:pt x="1383" y="346"/>
                    </a:lnTo>
                    <a:lnTo>
                      <a:pt x="1376" y="353"/>
                    </a:lnTo>
                    <a:lnTo>
                      <a:pt x="1369" y="353"/>
                    </a:lnTo>
                    <a:lnTo>
                      <a:pt x="1348" y="367"/>
                    </a:lnTo>
                    <a:cubicBezTo>
                      <a:pt x="1341" y="374"/>
                      <a:pt x="1335" y="381"/>
                      <a:pt x="1321" y="395"/>
                    </a:cubicBezTo>
                    <a:cubicBezTo>
                      <a:pt x="1300" y="409"/>
                      <a:pt x="1286" y="436"/>
                      <a:pt x="1279" y="457"/>
                    </a:cubicBezTo>
                    <a:cubicBezTo>
                      <a:pt x="1272" y="471"/>
                      <a:pt x="1265" y="478"/>
                      <a:pt x="1265" y="491"/>
                    </a:cubicBezTo>
                    <a:lnTo>
                      <a:pt x="1265" y="498"/>
                    </a:lnTo>
                    <a:cubicBezTo>
                      <a:pt x="1252" y="478"/>
                      <a:pt x="1238" y="457"/>
                      <a:pt x="1224" y="429"/>
                    </a:cubicBezTo>
                    <a:cubicBezTo>
                      <a:pt x="1217" y="415"/>
                      <a:pt x="1210" y="395"/>
                      <a:pt x="1210" y="374"/>
                    </a:cubicBezTo>
                    <a:cubicBezTo>
                      <a:pt x="1210" y="367"/>
                      <a:pt x="1210" y="353"/>
                      <a:pt x="1210" y="346"/>
                    </a:cubicBezTo>
                    <a:lnTo>
                      <a:pt x="1210" y="319"/>
                    </a:lnTo>
                    <a:cubicBezTo>
                      <a:pt x="1210" y="305"/>
                      <a:pt x="1210" y="298"/>
                      <a:pt x="1210" y="284"/>
                    </a:cubicBezTo>
                    <a:cubicBezTo>
                      <a:pt x="1217" y="277"/>
                      <a:pt x="1217" y="263"/>
                      <a:pt x="1224" y="256"/>
                    </a:cubicBezTo>
                    <a:cubicBezTo>
                      <a:pt x="1231" y="236"/>
                      <a:pt x="1245" y="215"/>
                      <a:pt x="1265" y="201"/>
                    </a:cubicBezTo>
                    <a:cubicBezTo>
                      <a:pt x="1265" y="194"/>
                      <a:pt x="1279" y="187"/>
                      <a:pt x="1286" y="180"/>
                    </a:cubicBezTo>
                    <a:lnTo>
                      <a:pt x="1300" y="167"/>
                    </a:lnTo>
                    <a:lnTo>
                      <a:pt x="1307" y="160"/>
                    </a:lnTo>
                    <a:lnTo>
                      <a:pt x="1321" y="160"/>
                    </a:lnTo>
                    <a:lnTo>
                      <a:pt x="1335" y="146"/>
                    </a:lnTo>
                    <a:lnTo>
                      <a:pt x="1355" y="139"/>
                    </a:lnTo>
                    <a:lnTo>
                      <a:pt x="1390" y="118"/>
                    </a:lnTo>
                    <a:cubicBezTo>
                      <a:pt x="1445" y="97"/>
                      <a:pt x="1500" y="84"/>
                      <a:pt x="1556" y="77"/>
                    </a:cubicBezTo>
                    <a:cubicBezTo>
                      <a:pt x="1592" y="69"/>
                      <a:pt x="1629" y="65"/>
                      <a:pt x="1665" y="65"/>
                    </a:cubicBezTo>
                    <a:cubicBezTo>
                      <a:pt x="1691" y="65"/>
                      <a:pt x="1717" y="67"/>
                      <a:pt x="1742" y="70"/>
                    </a:cubicBezTo>
                    <a:cubicBezTo>
                      <a:pt x="1770" y="70"/>
                      <a:pt x="1805" y="77"/>
                      <a:pt x="1839" y="77"/>
                    </a:cubicBezTo>
                    <a:lnTo>
                      <a:pt x="1888" y="84"/>
                    </a:lnTo>
                    <a:cubicBezTo>
                      <a:pt x="1901" y="84"/>
                      <a:pt x="1915" y="91"/>
                      <a:pt x="1936" y="97"/>
                    </a:cubicBezTo>
                    <a:lnTo>
                      <a:pt x="1957" y="104"/>
                    </a:lnTo>
                    <a:lnTo>
                      <a:pt x="1984" y="111"/>
                    </a:lnTo>
                    <a:lnTo>
                      <a:pt x="2033" y="125"/>
                    </a:lnTo>
                    <a:cubicBezTo>
                      <a:pt x="2060" y="132"/>
                      <a:pt x="2095" y="146"/>
                      <a:pt x="2129" y="160"/>
                    </a:cubicBezTo>
                    <a:lnTo>
                      <a:pt x="2178" y="173"/>
                    </a:lnTo>
                    <a:lnTo>
                      <a:pt x="2226" y="201"/>
                    </a:lnTo>
                    <a:lnTo>
                      <a:pt x="2247" y="208"/>
                    </a:lnTo>
                    <a:lnTo>
                      <a:pt x="2268" y="222"/>
                    </a:lnTo>
                    <a:lnTo>
                      <a:pt x="2316" y="243"/>
                    </a:lnTo>
                    <a:cubicBezTo>
                      <a:pt x="2447" y="312"/>
                      <a:pt x="2565" y="395"/>
                      <a:pt x="2676" y="485"/>
                    </a:cubicBezTo>
                    <a:cubicBezTo>
                      <a:pt x="2786" y="574"/>
                      <a:pt x="2897" y="671"/>
                      <a:pt x="2994" y="775"/>
                    </a:cubicBezTo>
                    <a:lnTo>
                      <a:pt x="3014" y="789"/>
                    </a:lnTo>
                    <a:lnTo>
                      <a:pt x="3035" y="809"/>
                    </a:lnTo>
                    <a:lnTo>
                      <a:pt x="3070" y="851"/>
                    </a:lnTo>
                    <a:lnTo>
                      <a:pt x="3104" y="885"/>
                    </a:lnTo>
                    <a:lnTo>
                      <a:pt x="3146" y="927"/>
                    </a:lnTo>
                    <a:cubicBezTo>
                      <a:pt x="3166" y="955"/>
                      <a:pt x="3187" y="975"/>
                      <a:pt x="3215" y="1003"/>
                    </a:cubicBezTo>
                    <a:lnTo>
                      <a:pt x="3284" y="1079"/>
                    </a:lnTo>
                    <a:cubicBezTo>
                      <a:pt x="3457" y="1259"/>
                      <a:pt x="3643" y="1432"/>
                      <a:pt x="3844" y="1584"/>
                    </a:cubicBezTo>
                    <a:cubicBezTo>
                      <a:pt x="3920" y="1646"/>
                      <a:pt x="4003" y="1701"/>
                      <a:pt x="4093" y="1750"/>
                    </a:cubicBezTo>
                    <a:cubicBezTo>
                      <a:pt x="4162" y="1784"/>
                      <a:pt x="4238" y="1812"/>
                      <a:pt x="4314" y="1826"/>
                    </a:cubicBezTo>
                    <a:lnTo>
                      <a:pt x="4397" y="1826"/>
                    </a:lnTo>
                    <a:cubicBezTo>
                      <a:pt x="4397" y="1826"/>
                      <a:pt x="4397" y="1826"/>
                      <a:pt x="4397" y="1826"/>
                    </a:cubicBezTo>
                    <a:lnTo>
                      <a:pt x="4397" y="1826"/>
                    </a:lnTo>
                    <a:cubicBezTo>
                      <a:pt x="4399" y="1826"/>
                      <a:pt x="4401" y="1826"/>
                      <a:pt x="4404" y="1826"/>
                    </a:cubicBezTo>
                    <a:cubicBezTo>
                      <a:pt x="4417" y="1826"/>
                      <a:pt x="4438" y="1819"/>
                      <a:pt x="4459" y="1812"/>
                    </a:cubicBezTo>
                    <a:lnTo>
                      <a:pt x="4459" y="1812"/>
                    </a:lnTo>
                    <a:cubicBezTo>
                      <a:pt x="4438" y="1819"/>
                      <a:pt x="4417" y="1819"/>
                      <a:pt x="4397" y="1826"/>
                    </a:cubicBezTo>
                    <a:lnTo>
                      <a:pt x="4397" y="1826"/>
                    </a:lnTo>
                    <a:cubicBezTo>
                      <a:pt x="4365" y="1826"/>
                      <a:pt x="4340" y="1825"/>
                      <a:pt x="4314" y="1819"/>
                    </a:cubicBezTo>
                    <a:cubicBezTo>
                      <a:pt x="4238" y="1805"/>
                      <a:pt x="4169" y="1777"/>
                      <a:pt x="4100" y="1743"/>
                    </a:cubicBezTo>
                    <a:cubicBezTo>
                      <a:pt x="4017" y="1694"/>
                      <a:pt x="3934" y="1639"/>
                      <a:pt x="3858" y="1577"/>
                    </a:cubicBezTo>
                    <a:cubicBezTo>
                      <a:pt x="3664" y="1418"/>
                      <a:pt x="3477" y="1245"/>
                      <a:pt x="3312" y="1058"/>
                    </a:cubicBezTo>
                    <a:cubicBezTo>
                      <a:pt x="3291" y="1038"/>
                      <a:pt x="3270" y="1010"/>
                      <a:pt x="3242" y="982"/>
                    </a:cubicBezTo>
                    <a:lnTo>
                      <a:pt x="3173" y="906"/>
                    </a:lnTo>
                    <a:lnTo>
                      <a:pt x="3139" y="865"/>
                    </a:lnTo>
                    <a:lnTo>
                      <a:pt x="3104" y="830"/>
                    </a:lnTo>
                    <a:lnTo>
                      <a:pt x="3070" y="789"/>
                    </a:lnTo>
                    <a:lnTo>
                      <a:pt x="3049" y="768"/>
                    </a:lnTo>
                    <a:lnTo>
                      <a:pt x="3028" y="747"/>
                    </a:lnTo>
                    <a:cubicBezTo>
                      <a:pt x="2931" y="644"/>
                      <a:pt x="2821" y="540"/>
                      <a:pt x="2710" y="450"/>
                    </a:cubicBezTo>
                    <a:cubicBezTo>
                      <a:pt x="2600" y="353"/>
                      <a:pt x="2475" y="270"/>
                      <a:pt x="2351" y="201"/>
                    </a:cubicBezTo>
                    <a:lnTo>
                      <a:pt x="2302" y="173"/>
                    </a:lnTo>
                    <a:lnTo>
                      <a:pt x="2275" y="160"/>
                    </a:lnTo>
                    <a:lnTo>
                      <a:pt x="2254" y="146"/>
                    </a:lnTo>
                    <a:lnTo>
                      <a:pt x="2199" y="125"/>
                    </a:lnTo>
                    <a:lnTo>
                      <a:pt x="2150" y="104"/>
                    </a:lnTo>
                    <a:cubicBezTo>
                      <a:pt x="2123" y="91"/>
                      <a:pt x="2088" y="77"/>
                      <a:pt x="2053" y="70"/>
                    </a:cubicBezTo>
                    <a:lnTo>
                      <a:pt x="1998" y="49"/>
                    </a:lnTo>
                    <a:lnTo>
                      <a:pt x="1977" y="42"/>
                    </a:lnTo>
                    <a:lnTo>
                      <a:pt x="1950" y="35"/>
                    </a:lnTo>
                    <a:lnTo>
                      <a:pt x="1901" y="21"/>
                    </a:lnTo>
                    <a:lnTo>
                      <a:pt x="1846" y="15"/>
                    </a:lnTo>
                    <a:cubicBezTo>
                      <a:pt x="1786" y="6"/>
                      <a:pt x="1724" y="0"/>
                      <a:pt x="16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8"/>
              <p:cNvSpPr/>
              <p:nvPr/>
            </p:nvSpPr>
            <p:spPr>
              <a:xfrm>
                <a:off x="1843332" y="3270839"/>
                <a:ext cx="27680" cy="27061"/>
              </a:xfrm>
              <a:custGeom>
                <a:rect b="b" l="l" r="r" t="t"/>
                <a:pathLst>
                  <a:path extrusionOk="0" h="262" w="268">
                    <a:moveTo>
                      <a:pt x="21" y="0"/>
                    </a:moveTo>
                    <a:cubicBezTo>
                      <a:pt x="0" y="0"/>
                      <a:pt x="35" y="28"/>
                      <a:pt x="97" y="90"/>
                    </a:cubicBezTo>
                    <a:cubicBezTo>
                      <a:pt x="153" y="152"/>
                      <a:pt x="132" y="173"/>
                      <a:pt x="173" y="228"/>
                    </a:cubicBezTo>
                    <a:cubicBezTo>
                      <a:pt x="194" y="252"/>
                      <a:pt x="215" y="262"/>
                      <a:pt x="231" y="262"/>
                    </a:cubicBezTo>
                    <a:cubicBezTo>
                      <a:pt x="253" y="262"/>
                      <a:pt x="267" y="245"/>
                      <a:pt x="263" y="221"/>
                    </a:cubicBezTo>
                    <a:cubicBezTo>
                      <a:pt x="256" y="173"/>
                      <a:pt x="153" y="0"/>
                      <a:pt x="2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8"/>
              <p:cNvSpPr/>
              <p:nvPr/>
            </p:nvSpPr>
            <p:spPr>
              <a:xfrm>
                <a:off x="1862129" y="3292736"/>
                <a:ext cx="17662" cy="36460"/>
              </a:xfrm>
              <a:custGeom>
                <a:rect b="b" l="l" r="r" t="t"/>
                <a:pathLst>
                  <a:path extrusionOk="0" h="353" w="171">
                    <a:moveTo>
                      <a:pt x="51" y="1"/>
                    </a:moveTo>
                    <a:cubicBezTo>
                      <a:pt x="27" y="1"/>
                      <a:pt x="1" y="16"/>
                      <a:pt x="5" y="71"/>
                    </a:cubicBezTo>
                    <a:cubicBezTo>
                      <a:pt x="12" y="161"/>
                      <a:pt x="60" y="210"/>
                      <a:pt x="60" y="286"/>
                    </a:cubicBezTo>
                    <a:cubicBezTo>
                      <a:pt x="60" y="331"/>
                      <a:pt x="84" y="352"/>
                      <a:pt x="106" y="352"/>
                    </a:cubicBezTo>
                    <a:cubicBezTo>
                      <a:pt x="118" y="352"/>
                      <a:pt x="129" y="346"/>
                      <a:pt x="136" y="334"/>
                    </a:cubicBezTo>
                    <a:cubicBezTo>
                      <a:pt x="164" y="286"/>
                      <a:pt x="171" y="51"/>
                      <a:pt x="81" y="9"/>
                    </a:cubicBezTo>
                    <a:cubicBezTo>
                      <a:pt x="74" y="5"/>
                      <a:pt x="63" y="1"/>
                      <a:pt x="51"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8"/>
              <p:cNvSpPr/>
              <p:nvPr/>
            </p:nvSpPr>
            <p:spPr>
              <a:xfrm>
                <a:off x="1802638" y="3280961"/>
                <a:ext cx="34600" cy="21070"/>
              </a:xfrm>
              <a:custGeom>
                <a:rect b="b" l="l" r="r" t="t"/>
                <a:pathLst>
                  <a:path extrusionOk="0" h="204" w="335">
                    <a:moveTo>
                      <a:pt x="69" y="0"/>
                    </a:moveTo>
                    <a:cubicBezTo>
                      <a:pt x="55" y="0"/>
                      <a:pt x="42" y="2"/>
                      <a:pt x="28" y="6"/>
                    </a:cubicBezTo>
                    <a:cubicBezTo>
                      <a:pt x="0" y="13"/>
                      <a:pt x="49" y="26"/>
                      <a:pt x="125" y="75"/>
                    </a:cubicBezTo>
                    <a:cubicBezTo>
                      <a:pt x="194" y="116"/>
                      <a:pt x="180" y="144"/>
                      <a:pt x="235" y="185"/>
                    </a:cubicBezTo>
                    <a:cubicBezTo>
                      <a:pt x="254" y="198"/>
                      <a:pt x="271" y="203"/>
                      <a:pt x="285" y="203"/>
                    </a:cubicBezTo>
                    <a:cubicBezTo>
                      <a:pt x="318" y="203"/>
                      <a:pt x="335" y="177"/>
                      <a:pt x="325" y="158"/>
                    </a:cubicBezTo>
                    <a:cubicBezTo>
                      <a:pt x="301" y="115"/>
                      <a:pt x="183" y="0"/>
                      <a:pt x="6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8"/>
              <p:cNvSpPr/>
              <p:nvPr/>
            </p:nvSpPr>
            <p:spPr>
              <a:xfrm>
                <a:off x="1826187" y="3296454"/>
                <a:ext cx="25098" cy="33464"/>
              </a:xfrm>
              <a:custGeom>
                <a:rect b="b" l="l" r="r" t="t"/>
                <a:pathLst>
                  <a:path extrusionOk="0" h="324" w="243">
                    <a:moveTo>
                      <a:pt x="90" y="1"/>
                    </a:moveTo>
                    <a:cubicBezTo>
                      <a:pt x="63" y="1"/>
                      <a:pt x="1" y="1"/>
                      <a:pt x="35" y="84"/>
                    </a:cubicBezTo>
                    <a:cubicBezTo>
                      <a:pt x="70" y="167"/>
                      <a:pt x="125" y="201"/>
                      <a:pt x="146" y="270"/>
                    </a:cubicBezTo>
                    <a:cubicBezTo>
                      <a:pt x="161" y="309"/>
                      <a:pt x="183" y="324"/>
                      <a:pt x="201" y="324"/>
                    </a:cubicBezTo>
                    <a:cubicBezTo>
                      <a:pt x="216" y="324"/>
                      <a:pt x="229" y="314"/>
                      <a:pt x="236" y="298"/>
                    </a:cubicBezTo>
                    <a:cubicBezTo>
                      <a:pt x="243" y="250"/>
                      <a:pt x="187" y="22"/>
                      <a:pt x="90"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8"/>
              <p:cNvSpPr/>
              <p:nvPr/>
            </p:nvSpPr>
            <p:spPr>
              <a:xfrm>
                <a:off x="1773409" y="3300379"/>
                <a:ext cx="37492" cy="14563"/>
              </a:xfrm>
              <a:custGeom>
                <a:rect b="b" l="l" r="r" t="t"/>
                <a:pathLst>
                  <a:path extrusionOk="0" h="141" w="363">
                    <a:moveTo>
                      <a:pt x="110" y="1"/>
                    </a:moveTo>
                    <a:cubicBezTo>
                      <a:pt x="77" y="1"/>
                      <a:pt x="45" y="8"/>
                      <a:pt x="21" y="25"/>
                    </a:cubicBezTo>
                    <a:cubicBezTo>
                      <a:pt x="0" y="39"/>
                      <a:pt x="42" y="39"/>
                      <a:pt x="124" y="60"/>
                    </a:cubicBezTo>
                    <a:cubicBezTo>
                      <a:pt x="214" y="80"/>
                      <a:pt x="207" y="115"/>
                      <a:pt x="270" y="136"/>
                    </a:cubicBezTo>
                    <a:cubicBezTo>
                      <a:pt x="281" y="139"/>
                      <a:pt x="292" y="141"/>
                      <a:pt x="301" y="141"/>
                    </a:cubicBezTo>
                    <a:cubicBezTo>
                      <a:pt x="347" y="141"/>
                      <a:pt x="363" y="103"/>
                      <a:pt x="346" y="80"/>
                    </a:cubicBezTo>
                    <a:cubicBezTo>
                      <a:pt x="325" y="60"/>
                      <a:pt x="208" y="1"/>
                      <a:pt x="11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8"/>
              <p:cNvSpPr/>
              <p:nvPr/>
            </p:nvSpPr>
            <p:spPr>
              <a:xfrm>
                <a:off x="1799746" y="3308538"/>
                <a:ext cx="31502" cy="28300"/>
              </a:xfrm>
              <a:custGeom>
                <a:rect b="b" l="l" r="r" t="t"/>
                <a:pathLst>
                  <a:path extrusionOk="0" h="274" w="305">
                    <a:moveTo>
                      <a:pt x="87" y="1"/>
                    </a:moveTo>
                    <a:cubicBezTo>
                      <a:pt x="84" y="1"/>
                      <a:pt x="80" y="1"/>
                      <a:pt x="77" y="1"/>
                    </a:cubicBezTo>
                    <a:cubicBezTo>
                      <a:pt x="56" y="1"/>
                      <a:pt x="1" y="22"/>
                      <a:pt x="49" y="91"/>
                    </a:cubicBezTo>
                    <a:cubicBezTo>
                      <a:pt x="105" y="160"/>
                      <a:pt x="174" y="181"/>
                      <a:pt x="215" y="236"/>
                    </a:cubicBezTo>
                    <a:cubicBezTo>
                      <a:pt x="233" y="263"/>
                      <a:pt x="252" y="273"/>
                      <a:pt x="268" y="273"/>
                    </a:cubicBezTo>
                    <a:cubicBezTo>
                      <a:pt x="288" y="273"/>
                      <a:pt x="302" y="256"/>
                      <a:pt x="298" y="236"/>
                    </a:cubicBezTo>
                    <a:cubicBezTo>
                      <a:pt x="305" y="183"/>
                      <a:pt x="182" y="1"/>
                      <a:pt x="87"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8"/>
              <p:cNvSpPr/>
              <p:nvPr/>
            </p:nvSpPr>
            <p:spPr>
              <a:xfrm>
                <a:off x="1802638" y="3090918"/>
                <a:ext cx="29333" cy="25098"/>
              </a:xfrm>
              <a:custGeom>
                <a:rect b="b" l="l" r="r" t="t"/>
                <a:pathLst>
                  <a:path extrusionOk="0" h="243" w="284">
                    <a:moveTo>
                      <a:pt x="118" y="0"/>
                    </a:moveTo>
                    <a:cubicBezTo>
                      <a:pt x="56" y="0"/>
                      <a:pt x="0" y="55"/>
                      <a:pt x="0" y="125"/>
                    </a:cubicBezTo>
                    <a:cubicBezTo>
                      <a:pt x="0" y="195"/>
                      <a:pt x="61" y="243"/>
                      <a:pt x="123" y="243"/>
                    </a:cubicBezTo>
                    <a:cubicBezTo>
                      <a:pt x="153" y="243"/>
                      <a:pt x="183" y="232"/>
                      <a:pt x="208" y="208"/>
                    </a:cubicBezTo>
                    <a:cubicBezTo>
                      <a:pt x="284" y="131"/>
                      <a:pt x="229" y="0"/>
                      <a:pt x="118"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8"/>
              <p:cNvSpPr/>
              <p:nvPr/>
            </p:nvSpPr>
            <p:spPr>
              <a:xfrm>
                <a:off x="1804807" y="3094429"/>
                <a:ext cx="12911" cy="12291"/>
              </a:xfrm>
              <a:custGeom>
                <a:rect b="b" l="l" r="r" t="t"/>
                <a:pathLst>
                  <a:path extrusionOk="0" h="119" w="125">
                    <a:moveTo>
                      <a:pt x="56" y="1"/>
                    </a:moveTo>
                    <a:cubicBezTo>
                      <a:pt x="28" y="1"/>
                      <a:pt x="0" y="21"/>
                      <a:pt x="0" y="56"/>
                    </a:cubicBezTo>
                    <a:cubicBezTo>
                      <a:pt x="0" y="91"/>
                      <a:pt x="28" y="118"/>
                      <a:pt x="56" y="118"/>
                    </a:cubicBezTo>
                    <a:cubicBezTo>
                      <a:pt x="125" y="104"/>
                      <a:pt x="125" y="8"/>
                      <a:pt x="56" y="1"/>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8"/>
              <p:cNvSpPr/>
              <p:nvPr/>
            </p:nvSpPr>
            <p:spPr>
              <a:xfrm>
                <a:off x="1757606" y="3037520"/>
                <a:ext cx="287132" cy="155341"/>
              </a:xfrm>
              <a:custGeom>
                <a:rect b="b" l="l" r="r" t="t"/>
                <a:pathLst>
                  <a:path extrusionOk="0" h="1504" w="2780">
                    <a:moveTo>
                      <a:pt x="424" y="0"/>
                    </a:moveTo>
                    <a:cubicBezTo>
                      <a:pt x="397" y="0"/>
                      <a:pt x="371" y="2"/>
                      <a:pt x="347" y="6"/>
                    </a:cubicBezTo>
                    <a:cubicBezTo>
                      <a:pt x="291" y="13"/>
                      <a:pt x="243" y="26"/>
                      <a:pt x="195" y="40"/>
                    </a:cubicBezTo>
                    <a:lnTo>
                      <a:pt x="160" y="61"/>
                    </a:lnTo>
                    <a:lnTo>
                      <a:pt x="139" y="68"/>
                    </a:lnTo>
                    <a:lnTo>
                      <a:pt x="125" y="75"/>
                    </a:lnTo>
                    <a:lnTo>
                      <a:pt x="119" y="82"/>
                    </a:lnTo>
                    <a:lnTo>
                      <a:pt x="112" y="89"/>
                    </a:lnTo>
                    <a:lnTo>
                      <a:pt x="91" y="95"/>
                    </a:lnTo>
                    <a:cubicBezTo>
                      <a:pt x="84" y="109"/>
                      <a:pt x="77" y="116"/>
                      <a:pt x="63" y="123"/>
                    </a:cubicBezTo>
                    <a:cubicBezTo>
                      <a:pt x="42" y="144"/>
                      <a:pt x="29" y="165"/>
                      <a:pt x="22" y="185"/>
                    </a:cubicBezTo>
                    <a:cubicBezTo>
                      <a:pt x="15" y="199"/>
                      <a:pt x="8" y="213"/>
                      <a:pt x="8" y="220"/>
                    </a:cubicBezTo>
                    <a:cubicBezTo>
                      <a:pt x="1" y="234"/>
                      <a:pt x="1" y="248"/>
                      <a:pt x="1" y="261"/>
                    </a:cubicBezTo>
                    <a:cubicBezTo>
                      <a:pt x="1" y="268"/>
                      <a:pt x="1" y="282"/>
                      <a:pt x="1" y="296"/>
                    </a:cubicBezTo>
                    <a:cubicBezTo>
                      <a:pt x="1" y="303"/>
                      <a:pt x="1" y="317"/>
                      <a:pt x="1" y="331"/>
                    </a:cubicBezTo>
                    <a:cubicBezTo>
                      <a:pt x="1" y="351"/>
                      <a:pt x="8" y="372"/>
                      <a:pt x="15" y="393"/>
                    </a:cubicBezTo>
                    <a:cubicBezTo>
                      <a:pt x="29" y="427"/>
                      <a:pt x="49" y="455"/>
                      <a:pt x="70" y="490"/>
                    </a:cubicBezTo>
                    <a:cubicBezTo>
                      <a:pt x="91" y="510"/>
                      <a:pt x="112" y="538"/>
                      <a:pt x="132" y="559"/>
                    </a:cubicBezTo>
                    <a:cubicBezTo>
                      <a:pt x="160" y="586"/>
                      <a:pt x="188" y="614"/>
                      <a:pt x="222" y="642"/>
                    </a:cubicBezTo>
                    <a:lnTo>
                      <a:pt x="250" y="662"/>
                    </a:lnTo>
                    <a:lnTo>
                      <a:pt x="257" y="676"/>
                    </a:lnTo>
                    <a:lnTo>
                      <a:pt x="264" y="669"/>
                    </a:lnTo>
                    <a:cubicBezTo>
                      <a:pt x="270" y="675"/>
                      <a:pt x="279" y="679"/>
                      <a:pt x="288" y="679"/>
                    </a:cubicBezTo>
                    <a:cubicBezTo>
                      <a:pt x="300" y="679"/>
                      <a:pt x="311" y="674"/>
                      <a:pt x="319" y="662"/>
                    </a:cubicBezTo>
                    <a:cubicBezTo>
                      <a:pt x="333" y="642"/>
                      <a:pt x="326" y="621"/>
                      <a:pt x="312" y="607"/>
                    </a:cubicBezTo>
                    <a:lnTo>
                      <a:pt x="298" y="600"/>
                    </a:lnTo>
                    <a:lnTo>
                      <a:pt x="277" y="579"/>
                    </a:lnTo>
                    <a:cubicBezTo>
                      <a:pt x="243" y="559"/>
                      <a:pt x="215" y="531"/>
                      <a:pt x="188" y="503"/>
                    </a:cubicBezTo>
                    <a:cubicBezTo>
                      <a:pt x="174" y="483"/>
                      <a:pt x="153" y="462"/>
                      <a:pt x="139" y="441"/>
                    </a:cubicBezTo>
                    <a:cubicBezTo>
                      <a:pt x="119" y="413"/>
                      <a:pt x="105" y="393"/>
                      <a:pt x="91" y="358"/>
                    </a:cubicBezTo>
                    <a:cubicBezTo>
                      <a:pt x="84" y="344"/>
                      <a:pt x="77" y="331"/>
                      <a:pt x="77" y="317"/>
                    </a:cubicBezTo>
                    <a:cubicBezTo>
                      <a:pt x="77" y="310"/>
                      <a:pt x="77" y="296"/>
                      <a:pt x="77" y="289"/>
                    </a:cubicBezTo>
                    <a:cubicBezTo>
                      <a:pt x="77" y="282"/>
                      <a:pt x="77" y="275"/>
                      <a:pt x="77" y="268"/>
                    </a:cubicBezTo>
                    <a:cubicBezTo>
                      <a:pt x="77" y="254"/>
                      <a:pt x="77" y="248"/>
                      <a:pt x="77" y="241"/>
                    </a:cubicBezTo>
                    <a:cubicBezTo>
                      <a:pt x="77" y="234"/>
                      <a:pt x="84" y="227"/>
                      <a:pt x="84" y="220"/>
                    </a:cubicBezTo>
                    <a:cubicBezTo>
                      <a:pt x="91" y="199"/>
                      <a:pt x="105" y="185"/>
                      <a:pt x="119" y="172"/>
                    </a:cubicBezTo>
                    <a:cubicBezTo>
                      <a:pt x="125" y="165"/>
                      <a:pt x="132" y="158"/>
                      <a:pt x="139" y="151"/>
                    </a:cubicBezTo>
                    <a:lnTo>
                      <a:pt x="146" y="144"/>
                    </a:lnTo>
                    <a:lnTo>
                      <a:pt x="153" y="137"/>
                    </a:lnTo>
                    <a:lnTo>
                      <a:pt x="160" y="137"/>
                    </a:lnTo>
                    <a:lnTo>
                      <a:pt x="174" y="130"/>
                    </a:lnTo>
                    <a:lnTo>
                      <a:pt x="188" y="123"/>
                    </a:lnTo>
                    <a:cubicBezTo>
                      <a:pt x="201" y="116"/>
                      <a:pt x="208" y="116"/>
                      <a:pt x="222" y="109"/>
                    </a:cubicBezTo>
                    <a:cubicBezTo>
                      <a:pt x="264" y="89"/>
                      <a:pt x="312" y="82"/>
                      <a:pt x="360" y="75"/>
                    </a:cubicBezTo>
                    <a:cubicBezTo>
                      <a:pt x="395" y="70"/>
                      <a:pt x="429" y="65"/>
                      <a:pt x="463" y="65"/>
                    </a:cubicBezTo>
                    <a:cubicBezTo>
                      <a:pt x="477" y="65"/>
                      <a:pt x="491" y="66"/>
                      <a:pt x="506" y="68"/>
                    </a:cubicBezTo>
                    <a:cubicBezTo>
                      <a:pt x="533" y="68"/>
                      <a:pt x="561" y="75"/>
                      <a:pt x="589" y="75"/>
                    </a:cubicBezTo>
                    <a:lnTo>
                      <a:pt x="630" y="82"/>
                    </a:lnTo>
                    <a:cubicBezTo>
                      <a:pt x="637" y="82"/>
                      <a:pt x="651" y="89"/>
                      <a:pt x="665" y="89"/>
                    </a:cubicBezTo>
                    <a:lnTo>
                      <a:pt x="685" y="89"/>
                    </a:lnTo>
                    <a:lnTo>
                      <a:pt x="706" y="95"/>
                    </a:lnTo>
                    <a:lnTo>
                      <a:pt x="748" y="109"/>
                    </a:lnTo>
                    <a:cubicBezTo>
                      <a:pt x="775" y="116"/>
                      <a:pt x="803" y="123"/>
                      <a:pt x="824" y="137"/>
                    </a:cubicBezTo>
                    <a:lnTo>
                      <a:pt x="865" y="151"/>
                    </a:lnTo>
                    <a:lnTo>
                      <a:pt x="907" y="172"/>
                    </a:lnTo>
                    <a:lnTo>
                      <a:pt x="920" y="178"/>
                    </a:lnTo>
                    <a:lnTo>
                      <a:pt x="941" y="185"/>
                    </a:lnTo>
                    <a:lnTo>
                      <a:pt x="983" y="206"/>
                    </a:lnTo>
                    <a:cubicBezTo>
                      <a:pt x="1086" y="261"/>
                      <a:pt x="1183" y="331"/>
                      <a:pt x="1273" y="400"/>
                    </a:cubicBezTo>
                    <a:cubicBezTo>
                      <a:pt x="1370" y="476"/>
                      <a:pt x="1453" y="552"/>
                      <a:pt x="1536" y="642"/>
                    </a:cubicBezTo>
                    <a:lnTo>
                      <a:pt x="1549" y="655"/>
                    </a:lnTo>
                    <a:lnTo>
                      <a:pt x="1563" y="669"/>
                    </a:lnTo>
                    <a:cubicBezTo>
                      <a:pt x="1577" y="683"/>
                      <a:pt x="1584" y="690"/>
                      <a:pt x="1598" y="704"/>
                    </a:cubicBezTo>
                    <a:lnTo>
                      <a:pt x="1625" y="731"/>
                    </a:lnTo>
                    <a:cubicBezTo>
                      <a:pt x="1632" y="745"/>
                      <a:pt x="1646" y="759"/>
                      <a:pt x="1653" y="766"/>
                    </a:cubicBezTo>
                    <a:lnTo>
                      <a:pt x="1715" y="828"/>
                    </a:lnTo>
                    <a:lnTo>
                      <a:pt x="1771" y="890"/>
                    </a:lnTo>
                    <a:cubicBezTo>
                      <a:pt x="1909" y="1042"/>
                      <a:pt x="2061" y="1181"/>
                      <a:pt x="2227" y="1305"/>
                    </a:cubicBezTo>
                    <a:cubicBezTo>
                      <a:pt x="2289" y="1354"/>
                      <a:pt x="2358" y="1402"/>
                      <a:pt x="2434" y="1436"/>
                    </a:cubicBezTo>
                    <a:cubicBezTo>
                      <a:pt x="2489" y="1471"/>
                      <a:pt x="2552" y="1492"/>
                      <a:pt x="2614" y="1499"/>
                    </a:cubicBezTo>
                    <a:cubicBezTo>
                      <a:pt x="2624" y="1502"/>
                      <a:pt x="2635" y="1504"/>
                      <a:pt x="2646" y="1504"/>
                    </a:cubicBezTo>
                    <a:cubicBezTo>
                      <a:pt x="2657" y="1504"/>
                      <a:pt x="2669" y="1502"/>
                      <a:pt x="2683" y="1499"/>
                    </a:cubicBezTo>
                    <a:cubicBezTo>
                      <a:pt x="2697" y="1499"/>
                      <a:pt x="2718" y="1499"/>
                      <a:pt x="2731" y="1492"/>
                    </a:cubicBezTo>
                    <a:lnTo>
                      <a:pt x="2766" y="1485"/>
                    </a:lnTo>
                    <a:lnTo>
                      <a:pt x="2773" y="1485"/>
                    </a:lnTo>
                    <a:cubicBezTo>
                      <a:pt x="2773" y="1485"/>
                      <a:pt x="2780" y="1478"/>
                      <a:pt x="2773" y="1478"/>
                    </a:cubicBezTo>
                    <a:lnTo>
                      <a:pt x="2759" y="1478"/>
                    </a:lnTo>
                    <a:lnTo>
                      <a:pt x="2731" y="1485"/>
                    </a:lnTo>
                    <a:cubicBezTo>
                      <a:pt x="2711" y="1492"/>
                      <a:pt x="2697" y="1492"/>
                      <a:pt x="2683" y="1492"/>
                    </a:cubicBezTo>
                    <a:cubicBezTo>
                      <a:pt x="2674" y="1494"/>
                      <a:pt x="2665" y="1495"/>
                      <a:pt x="2657" y="1495"/>
                    </a:cubicBezTo>
                    <a:cubicBezTo>
                      <a:pt x="2642" y="1495"/>
                      <a:pt x="2628" y="1492"/>
                      <a:pt x="2614" y="1492"/>
                    </a:cubicBezTo>
                    <a:cubicBezTo>
                      <a:pt x="2552" y="1478"/>
                      <a:pt x="2489" y="1457"/>
                      <a:pt x="2441" y="1423"/>
                    </a:cubicBezTo>
                    <a:cubicBezTo>
                      <a:pt x="2365" y="1388"/>
                      <a:pt x="2303" y="1340"/>
                      <a:pt x="2241" y="1291"/>
                    </a:cubicBezTo>
                    <a:cubicBezTo>
                      <a:pt x="2082" y="1160"/>
                      <a:pt x="1930" y="1022"/>
                      <a:pt x="1791" y="870"/>
                    </a:cubicBezTo>
                    <a:lnTo>
                      <a:pt x="1736" y="807"/>
                    </a:lnTo>
                    <a:lnTo>
                      <a:pt x="1681" y="745"/>
                    </a:lnTo>
                    <a:cubicBezTo>
                      <a:pt x="1667" y="731"/>
                      <a:pt x="1660" y="725"/>
                      <a:pt x="1653" y="711"/>
                    </a:cubicBezTo>
                    <a:lnTo>
                      <a:pt x="1618" y="676"/>
                    </a:lnTo>
                    <a:lnTo>
                      <a:pt x="1591" y="648"/>
                    </a:lnTo>
                    <a:lnTo>
                      <a:pt x="1577" y="628"/>
                    </a:lnTo>
                    <a:lnTo>
                      <a:pt x="1563" y="614"/>
                    </a:lnTo>
                    <a:cubicBezTo>
                      <a:pt x="1480" y="524"/>
                      <a:pt x="1390" y="441"/>
                      <a:pt x="1301" y="365"/>
                    </a:cubicBezTo>
                    <a:cubicBezTo>
                      <a:pt x="1211" y="289"/>
                      <a:pt x="1107" y="220"/>
                      <a:pt x="1003" y="165"/>
                    </a:cubicBezTo>
                    <a:lnTo>
                      <a:pt x="962" y="144"/>
                    </a:lnTo>
                    <a:lnTo>
                      <a:pt x="948" y="130"/>
                    </a:lnTo>
                    <a:lnTo>
                      <a:pt x="927" y="123"/>
                    </a:lnTo>
                    <a:lnTo>
                      <a:pt x="886" y="102"/>
                    </a:lnTo>
                    <a:lnTo>
                      <a:pt x="844" y="89"/>
                    </a:lnTo>
                    <a:cubicBezTo>
                      <a:pt x="817" y="75"/>
                      <a:pt x="789" y="68"/>
                      <a:pt x="761" y="54"/>
                    </a:cubicBezTo>
                    <a:lnTo>
                      <a:pt x="720" y="40"/>
                    </a:lnTo>
                    <a:lnTo>
                      <a:pt x="699" y="33"/>
                    </a:lnTo>
                    <a:lnTo>
                      <a:pt x="678" y="33"/>
                    </a:lnTo>
                    <a:lnTo>
                      <a:pt x="637" y="19"/>
                    </a:lnTo>
                    <a:lnTo>
                      <a:pt x="595" y="13"/>
                    </a:lnTo>
                    <a:cubicBezTo>
                      <a:pt x="561" y="6"/>
                      <a:pt x="533" y="6"/>
                      <a:pt x="506" y="6"/>
                    </a:cubicBezTo>
                    <a:cubicBezTo>
                      <a:pt x="478" y="2"/>
                      <a:pt x="450" y="0"/>
                      <a:pt x="42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8"/>
              <p:cNvSpPr/>
              <p:nvPr/>
            </p:nvSpPr>
            <p:spPr>
              <a:xfrm>
                <a:off x="1659176" y="3274041"/>
                <a:ext cx="79323" cy="58253"/>
              </a:xfrm>
              <a:custGeom>
                <a:rect b="b" l="l" r="r" t="t"/>
                <a:pathLst>
                  <a:path extrusionOk="0" h="564" w="768">
                    <a:moveTo>
                      <a:pt x="116" y="0"/>
                    </a:moveTo>
                    <a:cubicBezTo>
                      <a:pt x="43" y="0"/>
                      <a:pt x="13" y="123"/>
                      <a:pt x="0" y="211"/>
                    </a:cubicBezTo>
                    <a:cubicBezTo>
                      <a:pt x="145" y="246"/>
                      <a:pt x="360" y="342"/>
                      <a:pt x="671" y="564"/>
                    </a:cubicBezTo>
                    <a:cubicBezTo>
                      <a:pt x="698" y="550"/>
                      <a:pt x="733" y="536"/>
                      <a:pt x="767" y="522"/>
                    </a:cubicBezTo>
                    <a:cubicBezTo>
                      <a:pt x="671" y="432"/>
                      <a:pt x="442" y="225"/>
                      <a:pt x="283" y="100"/>
                    </a:cubicBezTo>
                    <a:cubicBezTo>
                      <a:pt x="242" y="59"/>
                      <a:pt x="187" y="31"/>
                      <a:pt x="138" y="4"/>
                    </a:cubicBezTo>
                    <a:cubicBezTo>
                      <a:pt x="130" y="1"/>
                      <a:pt x="123" y="0"/>
                      <a:pt x="11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8"/>
              <p:cNvSpPr/>
              <p:nvPr/>
            </p:nvSpPr>
            <p:spPr>
              <a:xfrm>
                <a:off x="1715570" y="3321449"/>
                <a:ext cx="99257" cy="37286"/>
              </a:xfrm>
              <a:custGeom>
                <a:rect b="b" l="l" r="r" t="t"/>
                <a:pathLst>
                  <a:path extrusionOk="0" h="361" w="961">
                    <a:moveTo>
                      <a:pt x="591" y="0"/>
                    </a:moveTo>
                    <a:cubicBezTo>
                      <a:pt x="511" y="0"/>
                      <a:pt x="431" y="10"/>
                      <a:pt x="353" y="28"/>
                    </a:cubicBezTo>
                    <a:cubicBezTo>
                      <a:pt x="311" y="35"/>
                      <a:pt x="263" y="49"/>
                      <a:pt x="221" y="63"/>
                    </a:cubicBezTo>
                    <a:lnTo>
                      <a:pt x="180" y="84"/>
                    </a:lnTo>
                    <a:lnTo>
                      <a:pt x="125" y="105"/>
                    </a:lnTo>
                    <a:cubicBezTo>
                      <a:pt x="83" y="125"/>
                      <a:pt x="42" y="146"/>
                      <a:pt x="0" y="174"/>
                    </a:cubicBezTo>
                    <a:cubicBezTo>
                      <a:pt x="221" y="243"/>
                      <a:pt x="443" y="305"/>
                      <a:pt x="671" y="360"/>
                    </a:cubicBezTo>
                    <a:cubicBezTo>
                      <a:pt x="691" y="298"/>
                      <a:pt x="733" y="243"/>
                      <a:pt x="774" y="194"/>
                    </a:cubicBezTo>
                    <a:cubicBezTo>
                      <a:pt x="830" y="146"/>
                      <a:pt x="892" y="98"/>
                      <a:pt x="961" y="70"/>
                    </a:cubicBezTo>
                    <a:cubicBezTo>
                      <a:pt x="843" y="23"/>
                      <a:pt x="717" y="0"/>
                      <a:pt x="59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8"/>
              <p:cNvSpPr/>
              <p:nvPr/>
            </p:nvSpPr>
            <p:spPr>
              <a:xfrm>
                <a:off x="1859031" y="3296454"/>
                <a:ext cx="90788" cy="76121"/>
              </a:xfrm>
              <a:custGeom>
                <a:rect b="b" l="l" r="r" t="t"/>
                <a:pathLst>
                  <a:path extrusionOk="0" h="737" w="879">
                    <a:moveTo>
                      <a:pt x="678" y="1"/>
                    </a:moveTo>
                    <a:lnTo>
                      <a:pt x="678" y="1"/>
                    </a:lnTo>
                    <a:cubicBezTo>
                      <a:pt x="491" y="29"/>
                      <a:pt x="325" y="112"/>
                      <a:pt x="187" y="236"/>
                    </a:cubicBezTo>
                    <a:cubicBezTo>
                      <a:pt x="104" y="305"/>
                      <a:pt x="49" y="402"/>
                      <a:pt x="21" y="506"/>
                    </a:cubicBezTo>
                    <a:cubicBezTo>
                      <a:pt x="1" y="575"/>
                      <a:pt x="1" y="651"/>
                      <a:pt x="14" y="720"/>
                    </a:cubicBezTo>
                    <a:cubicBezTo>
                      <a:pt x="107" y="731"/>
                      <a:pt x="200" y="736"/>
                      <a:pt x="293" y="736"/>
                    </a:cubicBezTo>
                    <a:cubicBezTo>
                      <a:pt x="492" y="736"/>
                      <a:pt x="690" y="712"/>
                      <a:pt x="878" y="664"/>
                    </a:cubicBezTo>
                    <a:cubicBezTo>
                      <a:pt x="830" y="588"/>
                      <a:pt x="789" y="512"/>
                      <a:pt x="754" y="429"/>
                    </a:cubicBezTo>
                    <a:cubicBezTo>
                      <a:pt x="699" y="291"/>
                      <a:pt x="671" y="146"/>
                      <a:pt x="67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8"/>
              <p:cNvSpPr/>
              <p:nvPr/>
            </p:nvSpPr>
            <p:spPr>
              <a:xfrm>
                <a:off x="1860477" y="3152992"/>
                <a:ext cx="160711" cy="140777"/>
              </a:xfrm>
              <a:custGeom>
                <a:rect b="b" l="l" r="r" t="t"/>
                <a:pathLst>
                  <a:path extrusionOk="0" h="1363" w="1556">
                    <a:moveTo>
                      <a:pt x="470" y="1"/>
                    </a:moveTo>
                    <a:cubicBezTo>
                      <a:pt x="464" y="70"/>
                      <a:pt x="443" y="146"/>
                      <a:pt x="394" y="201"/>
                    </a:cubicBezTo>
                    <a:cubicBezTo>
                      <a:pt x="305" y="339"/>
                      <a:pt x="159" y="436"/>
                      <a:pt x="0" y="464"/>
                    </a:cubicBezTo>
                    <a:cubicBezTo>
                      <a:pt x="146" y="768"/>
                      <a:pt x="394" y="1010"/>
                      <a:pt x="705" y="1141"/>
                    </a:cubicBezTo>
                    <a:cubicBezTo>
                      <a:pt x="858" y="1210"/>
                      <a:pt x="1016" y="1265"/>
                      <a:pt x="1175" y="1307"/>
                    </a:cubicBezTo>
                    <a:cubicBezTo>
                      <a:pt x="1272" y="1328"/>
                      <a:pt x="1369" y="1348"/>
                      <a:pt x="1466" y="1362"/>
                    </a:cubicBezTo>
                    <a:cubicBezTo>
                      <a:pt x="1556" y="699"/>
                      <a:pt x="795" y="194"/>
                      <a:pt x="470"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8"/>
              <p:cNvSpPr/>
              <p:nvPr/>
            </p:nvSpPr>
            <p:spPr>
              <a:xfrm>
                <a:off x="1627055" y="3293872"/>
                <a:ext cx="101426" cy="45549"/>
              </a:xfrm>
              <a:custGeom>
                <a:rect b="b" l="l" r="r" t="t"/>
                <a:pathLst>
                  <a:path extrusionOk="0" h="441" w="982">
                    <a:moveTo>
                      <a:pt x="180" y="0"/>
                    </a:moveTo>
                    <a:cubicBezTo>
                      <a:pt x="27" y="0"/>
                      <a:pt x="0" y="95"/>
                      <a:pt x="0" y="95"/>
                    </a:cubicBezTo>
                    <a:lnTo>
                      <a:pt x="857" y="441"/>
                    </a:lnTo>
                    <a:cubicBezTo>
                      <a:pt x="899" y="413"/>
                      <a:pt x="940" y="392"/>
                      <a:pt x="982" y="372"/>
                    </a:cubicBezTo>
                    <a:cubicBezTo>
                      <a:pt x="671" y="150"/>
                      <a:pt x="456" y="54"/>
                      <a:pt x="311" y="19"/>
                    </a:cubicBezTo>
                    <a:cubicBezTo>
                      <a:pt x="259" y="6"/>
                      <a:pt x="216" y="0"/>
                      <a:pt x="180"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8"/>
              <p:cNvSpPr/>
              <p:nvPr/>
            </p:nvSpPr>
            <p:spPr>
              <a:xfrm>
                <a:off x="1688406" y="3266088"/>
                <a:ext cx="63624" cy="61971"/>
              </a:xfrm>
              <a:custGeom>
                <a:rect b="b" l="l" r="r" t="t"/>
                <a:pathLst>
                  <a:path extrusionOk="0" h="600" w="616">
                    <a:moveTo>
                      <a:pt x="162" y="1"/>
                    </a:moveTo>
                    <a:cubicBezTo>
                      <a:pt x="65" y="1"/>
                      <a:pt x="0" y="177"/>
                      <a:pt x="0" y="177"/>
                    </a:cubicBezTo>
                    <a:cubicBezTo>
                      <a:pt x="159" y="302"/>
                      <a:pt x="388" y="509"/>
                      <a:pt x="484" y="599"/>
                    </a:cubicBezTo>
                    <a:cubicBezTo>
                      <a:pt x="526" y="585"/>
                      <a:pt x="567" y="571"/>
                      <a:pt x="616" y="558"/>
                    </a:cubicBezTo>
                    <a:cubicBezTo>
                      <a:pt x="505" y="399"/>
                      <a:pt x="263" y="32"/>
                      <a:pt x="187" y="5"/>
                    </a:cubicBezTo>
                    <a:cubicBezTo>
                      <a:pt x="179" y="2"/>
                      <a:pt x="170" y="1"/>
                      <a:pt x="16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8"/>
              <p:cNvSpPr/>
              <p:nvPr/>
            </p:nvSpPr>
            <p:spPr>
              <a:xfrm>
                <a:off x="1785493" y="3319693"/>
                <a:ext cx="92956" cy="51126"/>
              </a:xfrm>
              <a:custGeom>
                <a:rect b="b" l="l" r="r" t="t"/>
                <a:pathLst>
                  <a:path extrusionOk="0" h="495" w="900">
                    <a:moveTo>
                      <a:pt x="741" y="0"/>
                    </a:moveTo>
                    <a:cubicBezTo>
                      <a:pt x="587" y="0"/>
                      <a:pt x="435" y="30"/>
                      <a:pt x="291" y="87"/>
                    </a:cubicBezTo>
                    <a:cubicBezTo>
                      <a:pt x="222" y="115"/>
                      <a:pt x="160" y="163"/>
                      <a:pt x="104" y="211"/>
                    </a:cubicBezTo>
                    <a:cubicBezTo>
                      <a:pt x="56" y="260"/>
                      <a:pt x="21" y="315"/>
                      <a:pt x="1" y="377"/>
                    </a:cubicBezTo>
                    <a:cubicBezTo>
                      <a:pt x="236" y="433"/>
                      <a:pt x="484" y="467"/>
                      <a:pt x="726" y="495"/>
                    </a:cubicBezTo>
                    <a:cubicBezTo>
                      <a:pt x="713" y="426"/>
                      <a:pt x="719" y="350"/>
                      <a:pt x="733" y="281"/>
                    </a:cubicBezTo>
                    <a:cubicBezTo>
                      <a:pt x="761" y="177"/>
                      <a:pt x="816" y="80"/>
                      <a:pt x="899" y="11"/>
                    </a:cubicBezTo>
                    <a:cubicBezTo>
                      <a:pt x="847" y="4"/>
                      <a:pt x="794" y="0"/>
                      <a:pt x="74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8"/>
              <p:cNvSpPr/>
              <p:nvPr/>
            </p:nvSpPr>
            <p:spPr>
              <a:xfrm>
                <a:off x="1928334" y="3271459"/>
                <a:ext cx="83558" cy="94402"/>
              </a:xfrm>
              <a:custGeom>
                <a:rect b="b" l="l" r="r" t="t"/>
                <a:pathLst>
                  <a:path extrusionOk="0" h="914" w="809">
                    <a:moveTo>
                      <a:pt x="48" y="1"/>
                    </a:moveTo>
                    <a:cubicBezTo>
                      <a:pt x="28" y="77"/>
                      <a:pt x="7" y="160"/>
                      <a:pt x="7" y="243"/>
                    </a:cubicBezTo>
                    <a:cubicBezTo>
                      <a:pt x="0" y="395"/>
                      <a:pt x="28" y="540"/>
                      <a:pt x="83" y="678"/>
                    </a:cubicBezTo>
                    <a:cubicBezTo>
                      <a:pt x="118" y="761"/>
                      <a:pt x="159" y="837"/>
                      <a:pt x="214" y="913"/>
                    </a:cubicBezTo>
                    <a:cubicBezTo>
                      <a:pt x="401" y="865"/>
                      <a:pt x="560" y="748"/>
                      <a:pt x="671" y="589"/>
                    </a:cubicBezTo>
                    <a:cubicBezTo>
                      <a:pt x="740" y="478"/>
                      <a:pt x="788" y="347"/>
                      <a:pt x="809" y="215"/>
                    </a:cubicBezTo>
                    <a:cubicBezTo>
                      <a:pt x="712" y="201"/>
                      <a:pt x="615" y="188"/>
                      <a:pt x="518" y="167"/>
                    </a:cubicBezTo>
                    <a:cubicBezTo>
                      <a:pt x="359" y="125"/>
                      <a:pt x="201" y="70"/>
                      <a:pt x="4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8"/>
              <p:cNvSpPr/>
              <p:nvPr/>
            </p:nvSpPr>
            <p:spPr>
              <a:xfrm>
                <a:off x="1693363" y="3028017"/>
                <a:ext cx="215762" cy="174242"/>
              </a:xfrm>
              <a:custGeom>
                <a:rect b="b" l="l" r="r" t="t"/>
                <a:pathLst>
                  <a:path extrusionOk="0" h="1687" w="2089">
                    <a:moveTo>
                      <a:pt x="1" y="1"/>
                    </a:moveTo>
                    <a:lnTo>
                      <a:pt x="305" y="305"/>
                    </a:lnTo>
                    <a:lnTo>
                      <a:pt x="118" y="270"/>
                    </a:lnTo>
                    <a:lnTo>
                      <a:pt x="118" y="270"/>
                    </a:lnTo>
                    <a:cubicBezTo>
                      <a:pt x="118" y="270"/>
                      <a:pt x="699" y="1155"/>
                      <a:pt x="899" y="1376"/>
                    </a:cubicBezTo>
                    <a:cubicBezTo>
                      <a:pt x="920" y="1397"/>
                      <a:pt x="934" y="1411"/>
                      <a:pt x="955" y="1432"/>
                    </a:cubicBezTo>
                    <a:cubicBezTo>
                      <a:pt x="1143" y="1614"/>
                      <a:pt x="1331" y="1686"/>
                      <a:pt x="1498" y="1686"/>
                    </a:cubicBezTo>
                    <a:cubicBezTo>
                      <a:pt x="1540" y="1686"/>
                      <a:pt x="1580" y="1682"/>
                      <a:pt x="1618" y="1674"/>
                    </a:cubicBezTo>
                    <a:cubicBezTo>
                      <a:pt x="1895" y="1625"/>
                      <a:pt x="2088" y="1383"/>
                      <a:pt x="2088" y="1211"/>
                    </a:cubicBezTo>
                    <a:lnTo>
                      <a:pt x="1929" y="1121"/>
                    </a:lnTo>
                    <a:cubicBezTo>
                      <a:pt x="1307" y="754"/>
                      <a:pt x="22" y="15"/>
                      <a:pt x="1"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8"/>
              <p:cNvSpPr/>
              <p:nvPr/>
            </p:nvSpPr>
            <p:spPr>
              <a:xfrm>
                <a:off x="1791896" y="3143696"/>
                <a:ext cx="117228" cy="58563"/>
              </a:xfrm>
              <a:custGeom>
                <a:rect b="b" l="l" r="r" t="t"/>
                <a:pathLst>
                  <a:path extrusionOk="0" h="567" w="1135">
                    <a:moveTo>
                      <a:pt x="975" y="1"/>
                    </a:moveTo>
                    <a:cubicBezTo>
                      <a:pt x="944" y="131"/>
                      <a:pt x="826" y="416"/>
                      <a:pt x="451" y="416"/>
                    </a:cubicBezTo>
                    <a:cubicBezTo>
                      <a:pt x="330" y="416"/>
                      <a:pt x="181" y="386"/>
                      <a:pt x="1" y="312"/>
                    </a:cubicBezTo>
                    <a:lnTo>
                      <a:pt x="1" y="312"/>
                    </a:lnTo>
                    <a:cubicBezTo>
                      <a:pt x="189" y="494"/>
                      <a:pt x="377" y="566"/>
                      <a:pt x="544" y="566"/>
                    </a:cubicBezTo>
                    <a:cubicBezTo>
                      <a:pt x="586" y="566"/>
                      <a:pt x="626" y="562"/>
                      <a:pt x="664" y="554"/>
                    </a:cubicBezTo>
                    <a:cubicBezTo>
                      <a:pt x="941" y="505"/>
                      <a:pt x="1134" y="263"/>
                      <a:pt x="1134" y="91"/>
                    </a:cubicBezTo>
                    <a:lnTo>
                      <a:pt x="975" y="1"/>
                    </a:lnTo>
                    <a:close/>
                  </a:path>
                </a:pathLst>
              </a:custGeom>
              <a:solidFill>
                <a:srgbClr val="FFFFFF">
                  <a:alpha val="46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8"/>
              <p:cNvSpPr/>
              <p:nvPr/>
            </p:nvSpPr>
            <p:spPr>
              <a:xfrm>
                <a:off x="1816168" y="3127274"/>
                <a:ext cx="30159" cy="25615"/>
              </a:xfrm>
              <a:custGeom>
                <a:rect b="b" l="l" r="r" t="t"/>
                <a:pathLst>
                  <a:path extrusionOk="0" h="248" w="292">
                    <a:moveTo>
                      <a:pt x="125" y="1"/>
                    </a:moveTo>
                    <a:cubicBezTo>
                      <a:pt x="56" y="1"/>
                      <a:pt x="1" y="56"/>
                      <a:pt x="1" y="125"/>
                    </a:cubicBezTo>
                    <a:cubicBezTo>
                      <a:pt x="5" y="199"/>
                      <a:pt x="65" y="248"/>
                      <a:pt x="127" y="248"/>
                    </a:cubicBezTo>
                    <a:cubicBezTo>
                      <a:pt x="158" y="248"/>
                      <a:pt x="190" y="236"/>
                      <a:pt x="215" y="208"/>
                    </a:cubicBezTo>
                    <a:cubicBezTo>
                      <a:pt x="291" y="132"/>
                      <a:pt x="236" y="1"/>
                      <a:pt x="125"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8"/>
              <p:cNvSpPr/>
              <p:nvPr/>
            </p:nvSpPr>
            <p:spPr>
              <a:xfrm>
                <a:off x="1818337" y="3130889"/>
                <a:ext cx="14357" cy="12188"/>
              </a:xfrm>
              <a:custGeom>
                <a:rect b="b" l="l" r="r" t="t"/>
                <a:pathLst>
                  <a:path extrusionOk="0" h="118" w="139">
                    <a:moveTo>
                      <a:pt x="63" y="0"/>
                    </a:moveTo>
                    <a:cubicBezTo>
                      <a:pt x="28" y="0"/>
                      <a:pt x="1" y="28"/>
                      <a:pt x="7" y="62"/>
                    </a:cubicBezTo>
                    <a:cubicBezTo>
                      <a:pt x="7" y="94"/>
                      <a:pt x="35" y="117"/>
                      <a:pt x="63" y="117"/>
                    </a:cubicBezTo>
                    <a:cubicBezTo>
                      <a:pt x="77" y="117"/>
                      <a:pt x="92" y="111"/>
                      <a:pt x="104" y="97"/>
                    </a:cubicBezTo>
                    <a:cubicBezTo>
                      <a:pt x="139" y="62"/>
                      <a:pt x="111" y="0"/>
                      <a:pt x="63"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8"/>
              <p:cNvSpPr/>
              <p:nvPr/>
            </p:nvSpPr>
            <p:spPr>
              <a:xfrm>
                <a:off x="1741907" y="3008497"/>
                <a:ext cx="352099" cy="190251"/>
              </a:xfrm>
              <a:custGeom>
                <a:rect b="b" l="l" r="r" t="t"/>
                <a:pathLst>
                  <a:path extrusionOk="0" h="1842" w="3409">
                    <a:moveTo>
                      <a:pt x="569" y="0"/>
                    </a:moveTo>
                    <a:cubicBezTo>
                      <a:pt x="521" y="0"/>
                      <a:pt x="473" y="5"/>
                      <a:pt x="429" y="10"/>
                    </a:cubicBezTo>
                    <a:cubicBezTo>
                      <a:pt x="367" y="17"/>
                      <a:pt x="298" y="31"/>
                      <a:pt x="243" y="59"/>
                    </a:cubicBezTo>
                    <a:lnTo>
                      <a:pt x="201" y="72"/>
                    </a:lnTo>
                    <a:lnTo>
                      <a:pt x="181" y="86"/>
                    </a:lnTo>
                    <a:lnTo>
                      <a:pt x="160" y="100"/>
                    </a:lnTo>
                    <a:lnTo>
                      <a:pt x="146" y="100"/>
                    </a:lnTo>
                    <a:lnTo>
                      <a:pt x="139" y="107"/>
                    </a:lnTo>
                    <a:lnTo>
                      <a:pt x="118" y="121"/>
                    </a:lnTo>
                    <a:cubicBezTo>
                      <a:pt x="105" y="135"/>
                      <a:pt x="98" y="141"/>
                      <a:pt x="84" y="155"/>
                    </a:cubicBezTo>
                    <a:cubicBezTo>
                      <a:pt x="49" y="190"/>
                      <a:pt x="29" y="231"/>
                      <a:pt x="15" y="273"/>
                    </a:cubicBezTo>
                    <a:cubicBezTo>
                      <a:pt x="8" y="287"/>
                      <a:pt x="8" y="300"/>
                      <a:pt x="1" y="321"/>
                    </a:cubicBezTo>
                    <a:cubicBezTo>
                      <a:pt x="1" y="335"/>
                      <a:pt x="1" y="349"/>
                      <a:pt x="1" y="363"/>
                    </a:cubicBezTo>
                    <a:cubicBezTo>
                      <a:pt x="1" y="376"/>
                      <a:pt x="8" y="390"/>
                      <a:pt x="8" y="404"/>
                    </a:cubicBezTo>
                    <a:cubicBezTo>
                      <a:pt x="15" y="432"/>
                      <a:pt x="22" y="453"/>
                      <a:pt x="29" y="480"/>
                    </a:cubicBezTo>
                    <a:cubicBezTo>
                      <a:pt x="49" y="522"/>
                      <a:pt x="70" y="556"/>
                      <a:pt x="98" y="598"/>
                    </a:cubicBezTo>
                    <a:cubicBezTo>
                      <a:pt x="118" y="625"/>
                      <a:pt x="139" y="653"/>
                      <a:pt x="167" y="681"/>
                    </a:cubicBezTo>
                    <a:cubicBezTo>
                      <a:pt x="201" y="722"/>
                      <a:pt x="243" y="757"/>
                      <a:pt x="277" y="791"/>
                    </a:cubicBezTo>
                    <a:cubicBezTo>
                      <a:pt x="291" y="798"/>
                      <a:pt x="305" y="812"/>
                      <a:pt x="312" y="812"/>
                    </a:cubicBezTo>
                    <a:lnTo>
                      <a:pt x="326" y="826"/>
                    </a:lnTo>
                    <a:cubicBezTo>
                      <a:pt x="336" y="834"/>
                      <a:pt x="347" y="837"/>
                      <a:pt x="357" y="837"/>
                    </a:cubicBezTo>
                    <a:cubicBezTo>
                      <a:pt x="399" y="837"/>
                      <a:pt x="427" y="778"/>
                      <a:pt x="388" y="750"/>
                    </a:cubicBezTo>
                    <a:lnTo>
                      <a:pt x="374" y="743"/>
                    </a:lnTo>
                    <a:lnTo>
                      <a:pt x="347" y="715"/>
                    </a:lnTo>
                    <a:cubicBezTo>
                      <a:pt x="312" y="688"/>
                      <a:pt x="277" y="653"/>
                      <a:pt x="243" y="618"/>
                    </a:cubicBezTo>
                    <a:cubicBezTo>
                      <a:pt x="215" y="598"/>
                      <a:pt x="194" y="570"/>
                      <a:pt x="174" y="542"/>
                    </a:cubicBezTo>
                    <a:cubicBezTo>
                      <a:pt x="153" y="515"/>
                      <a:pt x="132" y="480"/>
                      <a:pt x="118" y="446"/>
                    </a:cubicBezTo>
                    <a:cubicBezTo>
                      <a:pt x="112" y="432"/>
                      <a:pt x="105" y="411"/>
                      <a:pt x="98" y="390"/>
                    </a:cubicBezTo>
                    <a:lnTo>
                      <a:pt x="98" y="363"/>
                    </a:lnTo>
                    <a:cubicBezTo>
                      <a:pt x="98" y="349"/>
                      <a:pt x="98" y="342"/>
                      <a:pt x="98" y="328"/>
                    </a:cubicBezTo>
                    <a:cubicBezTo>
                      <a:pt x="105" y="321"/>
                      <a:pt x="105" y="314"/>
                      <a:pt x="105" y="300"/>
                    </a:cubicBezTo>
                    <a:cubicBezTo>
                      <a:pt x="112" y="294"/>
                      <a:pt x="112" y="280"/>
                      <a:pt x="118" y="273"/>
                    </a:cubicBezTo>
                    <a:cubicBezTo>
                      <a:pt x="125" y="252"/>
                      <a:pt x="139" y="231"/>
                      <a:pt x="153" y="218"/>
                    </a:cubicBezTo>
                    <a:lnTo>
                      <a:pt x="181" y="190"/>
                    </a:lnTo>
                    <a:lnTo>
                      <a:pt x="194" y="183"/>
                    </a:lnTo>
                    <a:lnTo>
                      <a:pt x="201" y="176"/>
                    </a:lnTo>
                    <a:lnTo>
                      <a:pt x="208" y="169"/>
                    </a:lnTo>
                    <a:lnTo>
                      <a:pt x="229" y="162"/>
                    </a:lnTo>
                    <a:lnTo>
                      <a:pt x="243" y="155"/>
                    </a:lnTo>
                    <a:cubicBezTo>
                      <a:pt x="257" y="148"/>
                      <a:pt x="271" y="141"/>
                      <a:pt x="284" y="135"/>
                    </a:cubicBezTo>
                    <a:cubicBezTo>
                      <a:pt x="333" y="114"/>
                      <a:pt x="388" y="100"/>
                      <a:pt x="450" y="86"/>
                    </a:cubicBezTo>
                    <a:cubicBezTo>
                      <a:pt x="512" y="79"/>
                      <a:pt x="575" y="79"/>
                      <a:pt x="637" y="79"/>
                    </a:cubicBezTo>
                    <a:cubicBezTo>
                      <a:pt x="665" y="86"/>
                      <a:pt x="699" y="93"/>
                      <a:pt x="727" y="93"/>
                    </a:cubicBezTo>
                    <a:lnTo>
                      <a:pt x="775" y="100"/>
                    </a:lnTo>
                    <a:cubicBezTo>
                      <a:pt x="796" y="107"/>
                      <a:pt x="810" y="114"/>
                      <a:pt x="823" y="114"/>
                    </a:cubicBezTo>
                    <a:lnTo>
                      <a:pt x="851" y="121"/>
                    </a:lnTo>
                    <a:lnTo>
                      <a:pt x="872" y="128"/>
                    </a:lnTo>
                    <a:lnTo>
                      <a:pt x="927" y="141"/>
                    </a:lnTo>
                    <a:cubicBezTo>
                      <a:pt x="955" y="148"/>
                      <a:pt x="989" y="155"/>
                      <a:pt x="1024" y="176"/>
                    </a:cubicBezTo>
                    <a:lnTo>
                      <a:pt x="1065" y="190"/>
                    </a:lnTo>
                    <a:lnTo>
                      <a:pt x="1114" y="211"/>
                    </a:lnTo>
                    <a:lnTo>
                      <a:pt x="1141" y="224"/>
                    </a:lnTo>
                    <a:lnTo>
                      <a:pt x="1162" y="238"/>
                    </a:lnTo>
                    <a:lnTo>
                      <a:pt x="1211" y="259"/>
                    </a:lnTo>
                    <a:cubicBezTo>
                      <a:pt x="1335" y="328"/>
                      <a:pt x="1459" y="411"/>
                      <a:pt x="1570" y="494"/>
                    </a:cubicBezTo>
                    <a:cubicBezTo>
                      <a:pt x="1681" y="584"/>
                      <a:pt x="1791" y="681"/>
                      <a:pt x="1888" y="784"/>
                    </a:cubicBezTo>
                    <a:lnTo>
                      <a:pt x="1909" y="805"/>
                    </a:lnTo>
                    <a:lnTo>
                      <a:pt x="1929" y="826"/>
                    </a:lnTo>
                    <a:lnTo>
                      <a:pt x="1964" y="867"/>
                    </a:lnTo>
                    <a:lnTo>
                      <a:pt x="1999" y="902"/>
                    </a:lnTo>
                    <a:lnTo>
                      <a:pt x="2033" y="943"/>
                    </a:lnTo>
                    <a:cubicBezTo>
                      <a:pt x="2061" y="971"/>
                      <a:pt x="2082" y="992"/>
                      <a:pt x="2109" y="1019"/>
                    </a:cubicBezTo>
                    <a:cubicBezTo>
                      <a:pt x="2130" y="1047"/>
                      <a:pt x="2158" y="1068"/>
                      <a:pt x="2178" y="1095"/>
                    </a:cubicBezTo>
                    <a:cubicBezTo>
                      <a:pt x="2351" y="1275"/>
                      <a:pt x="2538" y="1448"/>
                      <a:pt x="2731" y="1600"/>
                    </a:cubicBezTo>
                    <a:cubicBezTo>
                      <a:pt x="2814" y="1662"/>
                      <a:pt x="2897" y="1717"/>
                      <a:pt x="2987" y="1759"/>
                    </a:cubicBezTo>
                    <a:cubicBezTo>
                      <a:pt x="3056" y="1800"/>
                      <a:pt x="3125" y="1828"/>
                      <a:pt x="3208" y="1842"/>
                    </a:cubicBezTo>
                    <a:lnTo>
                      <a:pt x="3291" y="1842"/>
                    </a:lnTo>
                    <a:cubicBezTo>
                      <a:pt x="3312" y="1842"/>
                      <a:pt x="3333" y="1835"/>
                      <a:pt x="3353" y="1828"/>
                    </a:cubicBezTo>
                    <a:cubicBezTo>
                      <a:pt x="3374" y="1828"/>
                      <a:pt x="3381" y="1821"/>
                      <a:pt x="3395" y="1821"/>
                    </a:cubicBezTo>
                    <a:lnTo>
                      <a:pt x="3402" y="1814"/>
                    </a:lnTo>
                    <a:cubicBezTo>
                      <a:pt x="3409" y="1814"/>
                      <a:pt x="3409" y="1807"/>
                      <a:pt x="3402" y="1807"/>
                    </a:cubicBezTo>
                    <a:lnTo>
                      <a:pt x="3388" y="1807"/>
                    </a:lnTo>
                    <a:lnTo>
                      <a:pt x="3347" y="1821"/>
                    </a:lnTo>
                    <a:cubicBezTo>
                      <a:pt x="3326" y="1828"/>
                      <a:pt x="3305" y="1828"/>
                      <a:pt x="3284" y="1828"/>
                    </a:cubicBezTo>
                    <a:cubicBezTo>
                      <a:pt x="3275" y="1830"/>
                      <a:pt x="3266" y="1831"/>
                      <a:pt x="3257" y="1831"/>
                    </a:cubicBezTo>
                    <a:cubicBezTo>
                      <a:pt x="3238" y="1831"/>
                      <a:pt x="3220" y="1828"/>
                      <a:pt x="3201" y="1828"/>
                    </a:cubicBezTo>
                    <a:cubicBezTo>
                      <a:pt x="3125" y="1807"/>
                      <a:pt x="3056" y="1780"/>
                      <a:pt x="2987" y="1745"/>
                    </a:cubicBezTo>
                    <a:cubicBezTo>
                      <a:pt x="2904" y="1697"/>
                      <a:pt x="2821" y="1641"/>
                      <a:pt x="2745" y="1579"/>
                    </a:cubicBezTo>
                    <a:cubicBezTo>
                      <a:pt x="2545" y="1420"/>
                      <a:pt x="2365" y="1247"/>
                      <a:pt x="2199" y="1061"/>
                    </a:cubicBezTo>
                    <a:lnTo>
                      <a:pt x="2130" y="985"/>
                    </a:lnTo>
                    <a:cubicBezTo>
                      <a:pt x="2102" y="964"/>
                      <a:pt x="2082" y="936"/>
                      <a:pt x="2061" y="909"/>
                    </a:cubicBezTo>
                    <a:lnTo>
                      <a:pt x="2026" y="867"/>
                    </a:lnTo>
                    <a:lnTo>
                      <a:pt x="1985" y="833"/>
                    </a:lnTo>
                    <a:lnTo>
                      <a:pt x="1950" y="791"/>
                    </a:lnTo>
                    <a:lnTo>
                      <a:pt x="1929" y="771"/>
                    </a:lnTo>
                    <a:lnTo>
                      <a:pt x="1916" y="750"/>
                    </a:lnTo>
                    <a:cubicBezTo>
                      <a:pt x="1812" y="646"/>
                      <a:pt x="1708" y="542"/>
                      <a:pt x="1591" y="453"/>
                    </a:cubicBezTo>
                    <a:cubicBezTo>
                      <a:pt x="1480" y="356"/>
                      <a:pt x="1356" y="273"/>
                      <a:pt x="1231" y="204"/>
                    </a:cubicBezTo>
                    <a:lnTo>
                      <a:pt x="1183" y="176"/>
                    </a:lnTo>
                    <a:lnTo>
                      <a:pt x="1162" y="162"/>
                    </a:lnTo>
                    <a:lnTo>
                      <a:pt x="1135" y="148"/>
                    </a:lnTo>
                    <a:lnTo>
                      <a:pt x="1086" y="128"/>
                    </a:lnTo>
                    <a:cubicBezTo>
                      <a:pt x="1072" y="121"/>
                      <a:pt x="1052" y="114"/>
                      <a:pt x="1038" y="107"/>
                    </a:cubicBezTo>
                    <a:cubicBezTo>
                      <a:pt x="1003" y="93"/>
                      <a:pt x="969" y="79"/>
                      <a:pt x="934" y="65"/>
                    </a:cubicBezTo>
                    <a:cubicBezTo>
                      <a:pt x="920" y="65"/>
                      <a:pt x="900" y="59"/>
                      <a:pt x="886" y="52"/>
                    </a:cubicBezTo>
                    <a:lnTo>
                      <a:pt x="858" y="45"/>
                    </a:lnTo>
                    <a:lnTo>
                      <a:pt x="830" y="38"/>
                    </a:lnTo>
                    <a:cubicBezTo>
                      <a:pt x="817" y="38"/>
                      <a:pt x="796" y="31"/>
                      <a:pt x="782" y="24"/>
                    </a:cubicBezTo>
                    <a:lnTo>
                      <a:pt x="734" y="17"/>
                    </a:lnTo>
                    <a:cubicBezTo>
                      <a:pt x="699" y="10"/>
                      <a:pt x="665" y="3"/>
                      <a:pt x="630" y="3"/>
                    </a:cubicBezTo>
                    <a:cubicBezTo>
                      <a:pt x="610" y="1"/>
                      <a:pt x="589" y="0"/>
                      <a:pt x="569"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8"/>
              <p:cNvSpPr/>
              <p:nvPr/>
            </p:nvSpPr>
            <p:spPr>
              <a:xfrm>
                <a:off x="1796234" y="3226943"/>
                <a:ext cx="25305" cy="32638"/>
              </a:xfrm>
              <a:custGeom>
                <a:rect b="b" l="l" r="r" t="t"/>
                <a:pathLst>
                  <a:path extrusionOk="0" h="316" w="245">
                    <a:moveTo>
                      <a:pt x="193" y="1"/>
                    </a:moveTo>
                    <a:cubicBezTo>
                      <a:pt x="189" y="1"/>
                      <a:pt x="185" y="2"/>
                      <a:pt x="180" y="3"/>
                    </a:cubicBezTo>
                    <a:cubicBezTo>
                      <a:pt x="132" y="31"/>
                      <a:pt x="0" y="190"/>
                      <a:pt x="49" y="308"/>
                    </a:cubicBezTo>
                    <a:cubicBezTo>
                      <a:pt x="50" y="313"/>
                      <a:pt x="52" y="315"/>
                      <a:pt x="54" y="315"/>
                    </a:cubicBezTo>
                    <a:cubicBezTo>
                      <a:pt x="62" y="315"/>
                      <a:pt x="77" y="272"/>
                      <a:pt x="111" y="211"/>
                    </a:cubicBezTo>
                    <a:cubicBezTo>
                      <a:pt x="152" y="135"/>
                      <a:pt x="180" y="149"/>
                      <a:pt x="215" y="86"/>
                    </a:cubicBezTo>
                    <a:cubicBezTo>
                      <a:pt x="245" y="38"/>
                      <a:pt x="222" y="1"/>
                      <a:pt x="19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8"/>
              <p:cNvSpPr/>
              <p:nvPr/>
            </p:nvSpPr>
            <p:spPr>
              <a:xfrm>
                <a:off x="1814102" y="3211347"/>
                <a:ext cx="35014" cy="23136"/>
              </a:xfrm>
              <a:custGeom>
                <a:rect b="b" l="l" r="r" t="t"/>
                <a:pathLst>
                  <a:path extrusionOk="0" h="224" w="339">
                    <a:moveTo>
                      <a:pt x="274" y="1"/>
                    </a:moveTo>
                    <a:cubicBezTo>
                      <a:pt x="201" y="1"/>
                      <a:pt x="13" y="72"/>
                      <a:pt x="0" y="161"/>
                    </a:cubicBezTo>
                    <a:cubicBezTo>
                      <a:pt x="0" y="182"/>
                      <a:pt x="4" y="224"/>
                      <a:pt x="43" y="224"/>
                    </a:cubicBezTo>
                    <a:cubicBezTo>
                      <a:pt x="55" y="224"/>
                      <a:pt x="70" y="220"/>
                      <a:pt x="90" y="210"/>
                    </a:cubicBezTo>
                    <a:cubicBezTo>
                      <a:pt x="166" y="175"/>
                      <a:pt x="201" y="113"/>
                      <a:pt x="270" y="85"/>
                    </a:cubicBezTo>
                    <a:cubicBezTo>
                      <a:pt x="339" y="65"/>
                      <a:pt x="325" y="9"/>
                      <a:pt x="290" y="2"/>
                    </a:cubicBezTo>
                    <a:cubicBezTo>
                      <a:pt x="286" y="1"/>
                      <a:pt x="281" y="1"/>
                      <a:pt x="274"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8"/>
              <p:cNvSpPr/>
              <p:nvPr/>
            </p:nvSpPr>
            <p:spPr>
              <a:xfrm>
                <a:off x="1837651" y="3206286"/>
                <a:ext cx="39868" cy="13943"/>
              </a:xfrm>
              <a:custGeom>
                <a:rect b="b" l="l" r="r" t="t"/>
                <a:pathLst>
                  <a:path extrusionOk="0" h="135" w="386">
                    <a:moveTo>
                      <a:pt x="193" y="0"/>
                    </a:moveTo>
                    <a:cubicBezTo>
                      <a:pt x="124" y="0"/>
                      <a:pt x="55" y="15"/>
                      <a:pt x="28" y="58"/>
                    </a:cubicBezTo>
                    <a:cubicBezTo>
                      <a:pt x="21" y="79"/>
                      <a:pt x="0" y="134"/>
                      <a:pt x="90" y="134"/>
                    </a:cubicBezTo>
                    <a:cubicBezTo>
                      <a:pt x="167" y="134"/>
                      <a:pt x="220" y="99"/>
                      <a:pt x="287" y="99"/>
                    </a:cubicBezTo>
                    <a:cubicBezTo>
                      <a:pt x="293" y="99"/>
                      <a:pt x="298" y="99"/>
                      <a:pt x="304" y="100"/>
                    </a:cubicBezTo>
                    <a:cubicBezTo>
                      <a:pt x="308" y="100"/>
                      <a:pt x="312" y="100"/>
                      <a:pt x="316" y="100"/>
                    </a:cubicBezTo>
                    <a:cubicBezTo>
                      <a:pt x="375" y="100"/>
                      <a:pt x="386" y="50"/>
                      <a:pt x="360" y="31"/>
                    </a:cubicBezTo>
                    <a:cubicBezTo>
                      <a:pt x="338" y="16"/>
                      <a:pt x="266" y="0"/>
                      <a:pt x="193"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8"/>
              <p:cNvSpPr/>
              <p:nvPr/>
            </p:nvSpPr>
            <p:spPr>
              <a:xfrm>
                <a:off x="1816891" y="3258239"/>
                <a:ext cx="19521" cy="35323"/>
              </a:xfrm>
              <a:custGeom>
                <a:rect b="b" l="l" r="r" t="t"/>
                <a:pathLst>
                  <a:path extrusionOk="0" h="342" w="189">
                    <a:moveTo>
                      <a:pt x="142" y="1"/>
                    </a:moveTo>
                    <a:cubicBezTo>
                      <a:pt x="134" y="1"/>
                      <a:pt x="125" y="4"/>
                      <a:pt x="118" y="11"/>
                    </a:cubicBezTo>
                    <a:cubicBezTo>
                      <a:pt x="91" y="39"/>
                      <a:pt x="1" y="233"/>
                      <a:pt x="77" y="336"/>
                    </a:cubicBezTo>
                    <a:cubicBezTo>
                      <a:pt x="79" y="340"/>
                      <a:pt x="81" y="342"/>
                      <a:pt x="83" y="342"/>
                    </a:cubicBezTo>
                    <a:cubicBezTo>
                      <a:pt x="91" y="342"/>
                      <a:pt x="93" y="300"/>
                      <a:pt x="104" y="226"/>
                    </a:cubicBezTo>
                    <a:cubicBezTo>
                      <a:pt x="125" y="143"/>
                      <a:pt x="153" y="150"/>
                      <a:pt x="174" y="81"/>
                    </a:cubicBezTo>
                    <a:cubicBezTo>
                      <a:pt x="189" y="29"/>
                      <a:pt x="166" y="1"/>
                      <a:pt x="142"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8"/>
              <p:cNvSpPr/>
              <p:nvPr/>
            </p:nvSpPr>
            <p:spPr>
              <a:xfrm>
                <a:off x="1826910" y="3236446"/>
                <a:ext cx="31812" cy="28300"/>
              </a:xfrm>
              <a:custGeom>
                <a:rect b="b" l="l" r="r" t="t"/>
                <a:pathLst>
                  <a:path extrusionOk="0" h="274" w="308">
                    <a:moveTo>
                      <a:pt x="262" y="1"/>
                    </a:moveTo>
                    <a:cubicBezTo>
                      <a:pt x="260" y="1"/>
                      <a:pt x="258" y="1"/>
                      <a:pt x="256" y="1"/>
                    </a:cubicBezTo>
                    <a:cubicBezTo>
                      <a:pt x="194" y="1"/>
                      <a:pt x="0" y="133"/>
                      <a:pt x="21" y="229"/>
                    </a:cubicBezTo>
                    <a:cubicBezTo>
                      <a:pt x="21" y="244"/>
                      <a:pt x="34" y="274"/>
                      <a:pt x="62" y="274"/>
                    </a:cubicBezTo>
                    <a:cubicBezTo>
                      <a:pt x="75" y="274"/>
                      <a:pt x="91" y="268"/>
                      <a:pt x="111" y="250"/>
                    </a:cubicBezTo>
                    <a:cubicBezTo>
                      <a:pt x="180" y="195"/>
                      <a:pt x="201" y="126"/>
                      <a:pt x="256" y="84"/>
                    </a:cubicBezTo>
                    <a:cubicBezTo>
                      <a:pt x="308" y="45"/>
                      <a:pt x="287" y="1"/>
                      <a:pt x="262"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8"/>
              <p:cNvSpPr/>
              <p:nvPr/>
            </p:nvSpPr>
            <p:spPr>
              <a:xfrm>
                <a:off x="1849012" y="3224774"/>
                <a:ext cx="36563" cy="19418"/>
              </a:xfrm>
              <a:custGeom>
                <a:rect b="b" l="l" r="r" t="t"/>
                <a:pathLst>
                  <a:path extrusionOk="0" h="188" w="354">
                    <a:moveTo>
                      <a:pt x="289" y="1"/>
                    </a:moveTo>
                    <a:cubicBezTo>
                      <a:pt x="209" y="1"/>
                      <a:pt x="31" y="38"/>
                      <a:pt x="8" y="121"/>
                    </a:cubicBezTo>
                    <a:cubicBezTo>
                      <a:pt x="2" y="139"/>
                      <a:pt x="1" y="188"/>
                      <a:pt x="54" y="188"/>
                    </a:cubicBezTo>
                    <a:cubicBezTo>
                      <a:pt x="62" y="188"/>
                      <a:pt x="72" y="186"/>
                      <a:pt x="84" y="183"/>
                    </a:cubicBezTo>
                    <a:cubicBezTo>
                      <a:pt x="174" y="156"/>
                      <a:pt x="215" y="107"/>
                      <a:pt x="284" y="87"/>
                    </a:cubicBezTo>
                    <a:cubicBezTo>
                      <a:pt x="353" y="73"/>
                      <a:pt x="353" y="17"/>
                      <a:pt x="319" y="4"/>
                    </a:cubicBezTo>
                    <a:cubicBezTo>
                      <a:pt x="312" y="2"/>
                      <a:pt x="302" y="1"/>
                      <a:pt x="289"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8"/>
              <p:cNvSpPr/>
              <p:nvPr/>
            </p:nvSpPr>
            <p:spPr>
              <a:xfrm>
                <a:off x="1844778" y="3279412"/>
                <a:ext cx="12911" cy="36046"/>
              </a:xfrm>
              <a:custGeom>
                <a:rect b="b" l="l" r="r" t="t"/>
                <a:pathLst>
                  <a:path extrusionOk="0" h="349" w="125">
                    <a:moveTo>
                      <a:pt x="75" y="1"/>
                    </a:moveTo>
                    <a:cubicBezTo>
                      <a:pt x="62" y="1"/>
                      <a:pt x="49" y="8"/>
                      <a:pt x="42" y="21"/>
                    </a:cubicBezTo>
                    <a:cubicBezTo>
                      <a:pt x="21" y="69"/>
                      <a:pt x="0" y="270"/>
                      <a:pt x="104" y="346"/>
                    </a:cubicBezTo>
                    <a:cubicBezTo>
                      <a:pt x="107" y="347"/>
                      <a:pt x="109" y="348"/>
                      <a:pt x="110" y="348"/>
                    </a:cubicBezTo>
                    <a:cubicBezTo>
                      <a:pt x="120" y="348"/>
                      <a:pt x="103" y="307"/>
                      <a:pt x="97" y="228"/>
                    </a:cubicBezTo>
                    <a:cubicBezTo>
                      <a:pt x="97" y="138"/>
                      <a:pt x="125" y="145"/>
                      <a:pt x="118" y="69"/>
                    </a:cubicBezTo>
                    <a:cubicBezTo>
                      <a:pt x="118" y="21"/>
                      <a:pt x="96" y="1"/>
                      <a:pt x="75"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8"/>
              <p:cNvSpPr/>
              <p:nvPr/>
            </p:nvSpPr>
            <p:spPr>
              <a:xfrm>
                <a:off x="1844055" y="3251215"/>
                <a:ext cx="28094" cy="34704"/>
              </a:xfrm>
              <a:custGeom>
                <a:rect b="b" l="l" r="r" t="t"/>
                <a:pathLst>
                  <a:path extrusionOk="0" h="336" w="272">
                    <a:moveTo>
                      <a:pt x="215" y="1"/>
                    </a:moveTo>
                    <a:cubicBezTo>
                      <a:pt x="210" y="1"/>
                      <a:pt x="205" y="2"/>
                      <a:pt x="201" y="3"/>
                    </a:cubicBezTo>
                    <a:cubicBezTo>
                      <a:pt x="152" y="24"/>
                      <a:pt x="0" y="211"/>
                      <a:pt x="49" y="301"/>
                    </a:cubicBezTo>
                    <a:cubicBezTo>
                      <a:pt x="57" y="313"/>
                      <a:pt x="72" y="335"/>
                      <a:pt x="94" y="335"/>
                    </a:cubicBezTo>
                    <a:cubicBezTo>
                      <a:pt x="108" y="335"/>
                      <a:pt x="126" y="325"/>
                      <a:pt x="146" y="294"/>
                    </a:cubicBezTo>
                    <a:cubicBezTo>
                      <a:pt x="194" y="218"/>
                      <a:pt x="187" y="149"/>
                      <a:pt x="235" y="86"/>
                    </a:cubicBezTo>
                    <a:cubicBezTo>
                      <a:pt x="271" y="38"/>
                      <a:pt x="245" y="1"/>
                      <a:pt x="215"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8"/>
              <p:cNvSpPr/>
              <p:nvPr/>
            </p:nvSpPr>
            <p:spPr>
              <a:xfrm>
                <a:off x="1861923" y="3232934"/>
                <a:ext cx="32948" cy="26338"/>
              </a:xfrm>
              <a:custGeom>
                <a:rect b="b" l="l" r="r" t="t"/>
                <a:pathLst>
                  <a:path extrusionOk="0" h="255" w="319">
                    <a:moveTo>
                      <a:pt x="263" y="1"/>
                    </a:moveTo>
                    <a:cubicBezTo>
                      <a:pt x="208" y="1"/>
                      <a:pt x="0" y="104"/>
                      <a:pt x="0" y="201"/>
                    </a:cubicBezTo>
                    <a:cubicBezTo>
                      <a:pt x="0" y="221"/>
                      <a:pt x="11" y="255"/>
                      <a:pt x="45" y="255"/>
                    </a:cubicBezTo>
                    <a:cubicBezTo>
                      <a:pt x="58" y="255"/>
                      <a:pt x="75" y="250"/>
                      <a:pt x="97" y="236"/>
                    </a:cubicBezTo>
                    <a:cubicBezTo>
                      <a:pt x="166" y="187"/>
                      <a:pt x="194" y="125"/>
                      <a:pt x="256" y="91"/>
                    </a:cubicBezTo>
                    <a:cubicBezTo>
                      <a:pt x="318" y="56"/>
                      <a:pt x="297" y="1"/>
                      <a:pt x="26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8"/>
              <p:cNvSpPr/>
              <p:nvPr/>
            </p:nvSpPr>
            <p:spPr>
              <a:xfrm>
                <a:off x="1715570" y="3152992"/>
                <a:ext cx="305620" cy="219584"/>
              </a:xfrm>
              <a:custGeom>
                <a:rect b="b" l="l" r="r" t="t"/>
                <a:pathLst>
                  <a:path extrusionOk="0" h="2126" w="2959">
                    <a:moveTo>
                      <a:pt x="1867" y="1"/>
                    </a:moveTo>
                    <a:cubicBezTo>
                      <a:pt x="1867" y="70"/>
                      <a:pt x="1839" y="146"/>
                      <a:pt x="1797" y="201"/>
                    </a:cubicBezTo>
                    <a:cubicBezTo>
                      <a:pt x="2032" y="325"/>
                      <a:pt x="2655" y="706"/>
                      <a:pt x="2578" y="1307"/>
                    </a:cubicBezTo>
                    <a:cubicBezTo>
                      <a:pt x="2572" y="1355"/>
                      <a:pt x="2558" y="1404"/>
                      <a:pt x="2544" y="1452"/>
                    </a:cubicBezTo>
                    <a:cubicBezTo>
                      <a:pt x="2489" y="1639"/>
                      <a:pt x="2343" y="1749"/>
                      <a:pt x="2143" y="1818"/>
                    </a:cubicBezTo>
                    <a:cubicBezTo>
                      <a:pt x="1948" y="1874"/>
                      <a:pt x="1748" y="1899"/>
                      <a:pt x="1551" y="1899"/>
                    </a:cubicBezTo>
                    <a:cubicBezTo>
                      <a:pt x="1504" y="1899"/>
                      <a:pt x="1457" y="1897"/>
                      <a:pt x="1410" y="1895"/>
                    </a:cubicBezTo>
                    <a:cubicBezTo>
                      <a:pt x="1196" y="1888"/>
                      <a:pt x="982" y="1860"/>
                      <a:pt x="774" y="1825"/>
                    </a:cubicBezTo>
                    <a:cubicBezTo>
                      <a:pt x="505" y="1784"/>
                      <a:pt x="277" y="1736"/>
                      <a:pt x="180" y="1708"/>
                    </a:cubicBezTo>
                    <a:lnTo>
                      <a:pt x="118" y="1736"/>
                    </a:lnTo>
                    <a:cubicBezTo>
                      <a:pt x="76" y="1756"/>
                      <a:pt x="35" y="1777"/>
                      <a:pt x="0" y="1805"/>
                    </a:cubicBezTo>
                    <a:cubicBezTo>
                      <a:pt x="221" y="1874"/>
                      <a:pt x="443" y="1936"/>
                      <a:pt x="671" y="1991"/>
                    </a:cubicBezTo>
                    <a:cubicBezTo>
                      <a:pt x="913" y="2047"/>
                      <a:pt x="1161" y="2088"/>
                      <a:pt x="1403" y="2109"/>
                    </a:cubicBezTo>
                    <a:cubicBezTo>
                      <a:pt x="1496" y="2120"/>
                      <a:pt x="1589" y="2125"/>
                      <a:pt x="1682" y="2125"/>
                    </a:cubicBezTo>
                    <a:cubicBezTo>
                      <a:pt x="1881" y="2125"/>
                      <a:pt x="2079" y="2101"/>
                      <a:pt x="2267" y="2053"/>
                    </a:cubicBezTo>
                    <a:cubicBezTo>
                      <a:pt x="2461" y="2005"/>
                      <a:pt x="2620" y="1895"/>
                      <a:pt x="2731" y="1736"/>
                    </a:cubicBezTo>
                    <a:cubicBezTo>
                      <a:pt x="2800" y="1618"/>
                      <a:pt x="2848" y="1494"/>
                      <a:pt x="2869" y="1362"/>
                    </a:cubicBezTo>
                    <a:cubicBezTo>
                      <a:pt x="2959" y="699"/>
                      <a:pt x="2198" y="194"/>
                      <a:pt x="1867" y="1"/>
                    </a:cubicBezTo>
                    <a:close/>
                  </a:path>
                </a:pathLst>
              </a:custGeom>
              <a:solidFill>
                <a:srgbClr val="FFFFFF">
                  <a:alpha val="46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0" name="Google Shape;1290;p18"/>
          <p:cNvGrpSpPr/>
          <p:nvPr/>
        </p:nvGrpSpPr>
        <p:grpSpPr>
          <a:xfrm>
            <a:off x="2006126" y="1082862"/>
            <a:ext cx="1435367" cy="1872720"/>
            <a:chOff x="2006126" y="1082862"/>
            <a:chExt cx="1435367" cy="1872720"/>
          </a:xfrm>
        </p:grpSpPr>
        <p:sp>
          <p:nvSpPr>
            <p:cNvPr id="1291" name="Google Shape;1291;p18"/>
            <p:cNvSpPr txBox="1"/>
            <p:nvPr/>
          </p:nvSpPr>
          <p:spPr>
            <a:xfrm>
              <a:off x="2006126" y="1893713"/>
              <a:ext cx="1434300" cy="1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Center</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1292" name="Google Shape;1292;p18"/>
            <p:cNvSpPr txBox="1"/>
            <p:nvPr/>
          </p:nvSpPr>
          <p:spPr>
            <a:xfrm>
              <a:off x="2007193" y="2072082"/>
              <a:ext cx="1434300" cy="8835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100">
                  <a:solidFill>
                    <a:srgbClr val="202124"/>
                  </a:solidFill>
                  <a:highlight>
                    <a:srgbClr val="F8F9FA"/>
                  </a:highlight>
                </a:rPr>
                <a:t>In the center many lobsters are consumed.</a:t>
              </a:r>
              <a:endParaRPr sz="1100">
                <a:solidFill>
                  <a:srgbClr val="202124"/>
                </a:solidFill>
                <a:highlight>
                  <a:srgbClr val="F8F9FA"/>
                </a:highlight>
              </a:endParaRPr>
            </a:p>
            <a:p>
              <a:pPr indent="0" lvl="0" marL="0" marR="38100" rtl="0" algn="l">
                <a:lnSpc>
                  <a:spcPct val="128571"/>
                </a:lnSpc>
                <a:spcBef>
                  <a:spcPts val="0"/>
                </a:spcBef>
                <a:spcAft>
                  <a:spcPts val="0"/>
                </a:spcAft>
                <a:buClr>
                  <a:schemeClr val="dk2"/>
                </a:buClr>
                <a:buSzPts val="1100"/>
                <a:buFont typeface="Arial"/>
                <a:buNone/>
              </a:pPr>
              <a:r>
                <a:t/>
              </a:r>
              <a:endParaRPr sz="1100">
                <a:solidFill>
                  <a:srgbClr val="202124"/>
                </a:solidFill>
                <a:highlight>
                  <a:srgbClr val="F8F9FA"/>
                </a:highlight>
              </a:endParaRPr>
            </a:p>
            <a:p>
              <a:pPr indent="0" lvl="0" marL="0" rtl="0" algn="l">
                <a:spcBef>
                  <a:spcPts val="0"/>
                </a:spcBef>
                <a:spcAft>
                  <a:spcPts val="0"/>
                </a:spcAft>
                <a:buNone/>
              </a:pPr>
              <a:r>
                <a:t/>
              </a:r>
              <a:endParaRPr sz="1100">
                <a:latin typeface="Roboto"/>
                <a:ea typeface="Roboto"/>
                <a:cs typeface="Roboto"/>
                <a:sym typeface="Roboto"/>
              </a:endParaRPr>
            </a:p>
          </p:txBody>
        </p:sp>
        <p:grpSp>
          <p:nvGrpSpPr>
            <p:cNvPr id="1293" name="Google Shape;1293;p18"/>
            <p:cNvGrpSpPr/>
            <p:nvPr/>
          </p:nvGrpSpPr>
          <p:grpSpPr>
            <a:xfrm>
              <a:off x="2394905" y="1082862"/>
              <a:ext cx="704644" cy="766873"/>
              <a:chOff x="6595957" y="2008329"/>
              <a:chExt cx="809099" cy="880755"/>
            </a:xfrm>
          </p:grpSpPr>
          <p:sp>
            <p:nvSpPr>
              <p:cNvPr id="1294" name="Google Shape;1294;p18"/>
              <p:cNvSpPr/>
              <p:nvPr/>
            </p:nvSpPr>
            <p:spPr>
              <a:xfrm rot="1645295">
                <a:off x="6730243" y="2116965"/>
                <a:ext cx="548009" cy="684379"/>
              </a:xfrm>
              <a:custGeom>
                <a:rect b="b" l="l" r="r" t="t"/>
                <a:pathLst>
                  <a:path extrusionOk="0" h="8657" w="6932">
                    <a:moveTo>
                      <a:pt x="3470" y="1986"/>
                    </a:moveTo>
                    <a:cubicBezTo>
                      <a:pt x="3471" y="1986"/>
                      <a:pt x="3472" y="1986"/>
                      <a:pt x="3473" y="1986"/>
                    </a:cubicBezTo>
                    <a:lnTo>
                      <a:pt x="3473" y="1986"/>
                    </a:lnTo>
                    <a:cubicBezTo>
                      <a:pt x="3475" y="1986"/>
                      <a:pt x="3476" y="1986"/>
                      <a:pt x="3477" y="1986"/>
                    </a:cubicBezTo>
                    <a:close/>
                    <a:moveTo>
                      <a:pt x="4245" y="1455"/>
                    </a:moveTo>
                    <a:cubicBezTo>
                      <a:pt x="4265" y="1455"/>
                      <a:pt x="4286" y="1457"/>
                      <a:pt x="4306" y="1460"/>
                    </a:cubicBezTo>
                    <a:cubicBezTo>
                      <a:pt x="4327" y="1460"/>
                      <a:pt x="4348" y="1467"/>
                      <a:pt x="4362" y="1474"/>
                    </a:cubicBezTo>
                    <a:lnTo>
                      <a:pt x="4396" y="1481"/>
                    </a:lnTo>
                    <a:lnTo>
                      <a:pt x="4410" y="1488"/>
                    </a:lnTo>
                    <a:lnTo>
                      <a:pt x="4424" y="1495"/>
                    </a:lnTo>
                    <a:lnTo>
                      <a:pt x="4459" y="1509"/>
                    </a:lnTo>
                    <a:lnTo>
                      <a:pt x="4486" y="1523"/>
                    </a:lnTo>
                    <a:cubicBezTo>
                      <a:pt x="4507" y="1537"/>
                      <a:pt x="4528" y="1550"/>
                      <a:pt x="4548" y="1557"/>
                    </a:cubicBezTo>
                    <a:cubicBezTo>
                      <a:pt x="4638" y="1613"/>
                      <a:pt x="4714" y="1675"/>
                      <a:pt x="4783" y="1751"/>
                    </a:cubicBezTo>
                    <a:cubicBezTo>
                      <a:pt x="4818" y="1785"/>
                      <a:pt x="4853" y="1820"/>
                      <a:pt x="4880" y="1861"/>
                    </a:cubicBezTo>
                    <a:cubicBezTo>
                      <a:pt x="4804" y="2117"/>
                      <a:pt x="4749" y="2456"/>
                      <a:pt x="4859" y="2712"/>
                    </a:cubicBezTo>
                    <a:cubicBezTo>
                      <a:pt x="4604" y="3078"/>
                      <a:pt x="4590" y="3320"/>
                      <a:pt x="4396" y="3590"/>
                    </a:cubicBezTo>
                    <a:cubicBezTo>
                      <a:pt x="4313" y="3507"/>
                      <a:pt x="4224" y="3424"/>
                      <a:pt x="4120" y="3361"/>
                    </a:cubicBezTo>
                    <a:cubicBezTo>
                      <a:pt x="4120" y="3341"/>
                      <a:pt x="4127" y="3320"/>
                      <a:pt x="4127" y="3299"/>
                    </a:cubicBezTo>
                    <a:cubicBezTo>
                      <a:pt x="4147" y="3306"/>
                      <a:pt x="4168" y="3306"/>
                      <a:pt x="4189" y="3306"/>
                    </a:cubicBezTo>
                    <a:cubicBezTo>
                      <a:pt x="4583" y="3285"/>
                      <a:pt x="4583" y="2705"/>
                      <a:pt x="4189" y="2684"/>
                    </a:cubicBezTo>
                    <a:cubicBezTo>
                      <a:pt x="4147" y="2684"/>
                      <a:pt x="4106" y="2691"/>
                      <a:pt x="4065" y="2712"/>
                    </a:cubicBezTo>
                    <a:cubicBezTo>
                      <a:pt x="4016" y="2511"/>
                      <a:pt x="3919" y="2325"/>
                      <a:pt x="3795" y="2159"/>
                    </a:cubicBezTo>
                    <a:cubicBezTo>
                      <a:pt x="3795" y="2124"/>
                      <a:pt x="3802" y="2069"/>
                      <a:pt x="3809" y="2007"/>
                    </a:cubicBezTo>
                    <a:lnTo>
                      <a:pt x="3816" y="2007"/>
                    </a:lnTo>
                    <a:cubicBezTo>
                      <a:pt x="3830" y="1944"/>
                      <a:pt x="3843" y="1889"/>
                      <a:pt x="3864" y="1834"/>
                    </a:cubicBezTo>
                    <a:cubicBezTo>
                      <a:pt x="3885" y="1765"/>
                      <a:pt x="3912" y="1709"/>
                      <a:pt x="3940" y="1647"/>
                    </a:cubicBezTo>
                    <a:cubicBezTo>
                      <a:pt x="3961" y="1619"/>
                      <a:pt x="3982" y="1592"/>
                      <a:pt x="4009" y="1564"/>
                    </a:cubicBezTo>
                    <a:cubicBezTo>
                      <a:pt x="4016" y="1550"/>
                      <a:pt x="4030" y="1537"/>
                      <a:pt x="4044" y="1530"/>
                    </a:cubicBezTo>
                    <a:cubicBezTo>
                      <a:pt x="4058" y="1516"/>
                      <a:pt x="4071" y="1509"/>
                      <a:pt x="4085" y="1495"/>
                    </a:cubicBezTo>
                    <a:cubicBezTo>
                      <a:pt x="4099" y="1488"/>
                      <a:pt x="4120" y="1481"/>
                      <a:pt x="4134" y="1474"/>
                    </a:cubicBezTo>
                    <a:cubicBezTo>
                      <a:pt x="4154" y="1467"/>
                      <a:pt x="4168" y="1460"/>
                      <a:pt x="4189" y="1460"/>
                    </a:cubicBezTo>
                    <a:cubicBezTo>
                      <a:pt x="4206" y="1457"/>
                      <a:pt x="4225" y="1455"/>
                      <a:pt x="4245" y="1455"/>
                    </a:cubicBezTo>
                    <a:close/>
                    <a:moveTo>
                      <a:pt x="2702" y="1455"/>
                    </a:moveTo>
                    <a:cubicBezTo>
                      <a:pt x="2722" y="1455"/>
                      <a:pt x="2741" y="1457"/>
                      <a:pt x="2758" y="1460"/>
                    </a:cubicBezTo>
                    <a:cubicBezTo>
                      <a:pt x="2779" y="1467"/>
                      <a:pt x="2800" y="1467"/>
                      <a:pt x="2813" y="1474"/>
                    </a:cubicBezTo>
                    <a:cubicBezTo>
                      <a:pt x="2827" y="1481"/>
                      <a:pt x="2848" y="1495"/>
                      <a:pt x="2862" y="1502"/>
                    </a:cubicBezTo>
                    <a:cubicBezTo>
                      <a:pt x="2876" y="1509"/>
                      <a:pt x="2889" y="1516"/>
                      <a:pt x="2903" y="1530"/>
                    </a:cubicBezTo>
                    <a:cubicBezTo>
                      <a:pt x="2917" y="1543"/>
                      <a:pt x="2931" y="1550"/>
                      <a:pt x="2945" y="1564"/>
                    </a:cubicBezTo>
                    <a:cubicBezTo>
                      <a:pt x="2965" y="1592"/>
                      <a:pt x="2986" y="1619"/>
                      <a:pt x="3007" y="1654"/>
                    </a:cubicBezTo>
                    <a:cubicBezTo>
                      <a:pt x="3041" y="1709"/>
                      <a:pt x="3069" y="1772"/>
                      <a:pt x="3090" y="1834"/>
                    </a:cubicBezTo>
                    <a:cubicBezTo>
                      <a:pt x="3104" y="1889"/>
                      <a:pt x="3118" y="1951"/>
                      <a:pt x="3131" y="2007"/>
                    </a:cubicBezTo>
                    <a:cubicBezTo>
                      <a:pt x="3138" y="2069"/>
                      <a:pt x="3152" y="2124"/>
                      <a:pt x="3152" y="2172"/>
                    </a:cubicBezTo>
                    <a:cubicBezTo>
                      <a:pt x="3028" y="2331"/>
                      <a:pt x="2938" y="2518"/>
                      <a:pt x="2883" y="2719"/>
                    </a:cubicBezTo>
                    <a:cubicBezTo>
                      <a:pt x="2848" y="2698"/>
                      <a:pt x="2806" y="2691"/>
                      <a:pt x="2765" y="2691"/>
                    </a:cubicBezTo>
                    <a:cubicBezTo>
                      <a:pt x="2371" y="2712"/>
                      <a:pt x="2371" y="3292"/>
                      <a:pt x="2765" y="3313"/>
                    </a:cubicBezTo>
                    <a:cubicBezTo>
                      <a:pt x="2786" y="3313"/>
                      <a:pt x="2806" y="3313"/>
                      <a:pt x="2820" y="3306"/>
                    </a:cubicBezTo>
                    <a:cubicBezTo>
                      <a:pt x="2820" y="3327"/>
                      <a:pt x="2827" y="3348"/>
                      <a:pt x="2827" y="3368"/>
                    </a:cubicBezTo>
                    <a:cubicBezTo>
                      <a:pt x="2730" y="3437"/>
                      <a:pt x="2641" y="3513"/>
                      <a:pt x="2558" y="3603"/>
                    </a:cubicBezTo>
                    <a:cubicBezTo>
                      <a:pt x="2357" y="3327"/>
                      <a:pt x="2343" y="3085"/>
                      <a:pt x="2088" y="2719"/>
                    </a:cubicBezTo>
                    <a:cubicBezTo>
                      <a:pt x="2198" y="2463"/>
                      <a:pt x="2150" y="2117"/>
                      <a:pt x="2067" y="1868"/>
                    </a:cubicBezTo>
                    <a:cubicBezTo>
                      <a:pt x="2094" y="1827"/>
                      <a:pt x="2122" y="1792"/>
                      <a:pt x="2157" y="1758"/>
                    </a:cubicBezTo>
                    <a:lnTo>
                      <a:pt x="2164" y="1758"/>
                    </a:lnTo>
                    <a:cubicBezTo>
                      <a:pt x="2233" y="1682"/>
                      <a:pt x="2309" y="1619"/>
                      <a:pt x="2399" y="1564"/>
                    </a:cubicBezTo>
                    <a:cubicBezTo>
                      <a:pt x="2419" y="1550"/>
                      <a:pt x="2440" y="1537"/>
                      <a:pt x="2461" y="1530"/>
                    </a:cubicBezTo>
                    <a:lnTo>
                      <a:pt x="2489" y="1516"/>
                    </a:lnTo>
                    <a:lnTo>
                      <a:pt x="2523" y="1502"/>
                    </a:lnTo>
                    <a:lnTo>
                      <a:pt x="2537" y="1495"/>
                    </a:lnTo>
                    <a:lnTo>
                      <a:pt x="2551" y="1488"/>
                    </a:lnTo>
                    <a:lnTo>
                      <a:pt x="2585" y="1474"/>
                    </a:lnTo>
                    <a:cubicBezTo>
                      <a:pt x="2606" y="1474"/>
                      <a:pt x="2627" y="1467"/>
                      <a:pt x="2641" y="1460"/>
                    </a:cubicBezTo>
                    <a:cubicBezTo>
                      <a:pt x="2661" y="1457"/>
                      <a:pt x="2682" y="1455"/>
                      <a:pt x="2702" y="1455"/>
                    </a:cubicBezTo>
                    <a:close/>
                    <a:moveTo>
                      <a:pt x="1604" y="3811"/>
                    </a:moveTo>
                    <a:cubicBezTo>
                      <a:pt x="1783" y="4004"/>
                      <a:pt x="1991" y="4156"/>
                      <a:pt x="2233" y="4260"/>
                    </a:cubicBezTo>
                    <a:lnTo>
                      <a:pt x="2233" y="4322"/>
                    </a:lnTo>
                    <a:cubicBezTo>
                      <a:pt x="2233" y="4412"/>
                      <a:pt x="2247" y="4495"/>
                      <a:pt x="2281" y="4578"/>
                    </a:cubicBezTo>
                    <a:cubicBezTo>
                      <a:pt x="2288" y="4606"/>
                      <a:pt x="2302" y="4633"/>
                      <a:pt x="2316" y="4661"/>
                    </a:cubicBezTo>
                    <a:cubicBezTo>
                      <a:pt x="2343" y="4709"/>
                      <a:pt x="2378" y="4758"/>
                      <a:pt x="2412" y="4799"/>
                    </a:cubicBezTo>
                    <a:cubicBezTo>
                      <a:pt x="2302" y="4723"/>
                      <a:pt x="2219" y="4619"/>
                      <a:pt x="2067" y="4543"/>
                    </a:cubicBezTo>
                    <a:cubicBezTo>
                      <a:pt x="2039" y="4530"/>
                      <a:pt x="2012" y="4523"/>
                      <a:pt x="1984" y="4516"/>
                    </a:cubicBezTo>
                    <a:cubicBezTo>
                      <a:pt x="1977" y="4502"/>
                      <a:pt x="1970" y="4495"/>
                      <a:pt x="1956" y="4481"/>
                    </a:cubicBezTo>
                    <a:cubicBezTo>
                      <a:pt x="1839" y="4350"/>
                      <a:pt x="1825" y="4177"/>
                      <a:pt x="1680" y="4004"/>
                    </a:cubicBezTo>
                    <a:cubicBezTo>
                      <a:pt x="1666" y="3984"/>
                      <a:pt x="1645" y="3963"/>
                      <a:pt x="1624" y="3949"/>
                    </a:cubicBezTo>
                    <a:cubicBezTo>
                      <a:pt x="1611" y="3907"/>
                      <a:pt x="1604" y="3859"/>
                      <a:pt x="1604" y="3811"/>
                    </a:cubicBezTo>
                    <a:close/>
                    <a:moveTo>
                      <a:pt x="5336" y="3811"/>
                    </a:moveTo>
                    <a:cubicBezTo>
                      <a:pt x="5336" y="3859"/>
                      <a:pt x="5329" y="3914"/>
                      <a:pt x="5329" y="3963"/>
                    </a:cubicBezTo>
                    <a:cubicBezTo>
                      <a:pt x="5309" y="3977"/>
                      <a:pt x="5295" y="3997"/>
                      <a:pt x="5281" y="4011"/>
                    </a:cubicBezTo>
                    <a:lnTo>
                      <a:pt x="5288" y="4011"/>
                    </a:lnTo>
                    <a:cubicBezTo>
                      <a:pt x="5205" y="4122"/>
                      <a:pt x="5143" y="4246"/>
                      <a:pt x="5088" y="4371"/>
                    </a:cubicBezTo>
                    <a:cubicBezTo>
                      <a:pt x="5074" y="4398"/>
                      <a:pt x="5060" y="4426"/>
                      <a:pt x="5039" y="4447"/>
                    </a:cubicBezTo>
                    <a:cubicBezTo>
                      <a:pt x="5032" y="4460"/>
                      <a:pt x="5018" y="4474"/>
                      <a:pt x="5012" y="4488"/>
                    </a:cubicBezTo>
                    <a:cubicBezTo>
                      <a:pt x="4998" y="4495"/>
                      <a:pt x="4991" y="4509"/>
                      <a:pt x="4984" y="4516"/>
                    </a:cubicBezTo>
                    <a:cubicBezTo>
                      <a:pt x="4956" y="4523"/>
                      <a:pt x="4929" y="4530"/>
                      <a:pt x="4908" y="4543"/>
                    </a:cubicBezTo>
                    <a:cubicBezTo>
                      <a:pt x="4749" y="4619"/>
                      <a:pt x="4659" y="4730"/>
                      <a:pt x="4548" y="4806"/>
                    </a:cubicBezTo>
                    <a:cubicBezTo>
                      <a:pt x="4583" y="4758"/>
                      <a:pt x="4618" y="4709"/>
                      <a:pt x="4645" y="4661"/>
                    </a:cubicBezTo>
                    <a:cubicBezTo>
                      <a:pt x="4659" y="4633"/>
                      <a:pt x="4673" y="4606"/>
                      <a:pt x="4687" y="4571"/>
                    </a:cubicBezTo>
                    <a:cubicBezTo>
                      <a:pt x="4714" y="4495"/>
                      <a:pt x="4735" y="4405"/>
                      <a:pt x="4735" y="4322"/>
                    </a:cubicBezTo>
                    <a:lnTo>
                      <a:pt x="4735" y="4260"/>
                    </a:lnTo>
                    <a:lnTo>
                      <a:pt x="4735" y="4253"/>
                    </a:lnTo>
                    <a:cubicBezTo>
                      <a:pt x="4963" y="4149"/>
                      <a:pt x="5170" y="3997"/>
                      <a:pt x="5336" y="3811"/>
                    </a:cubicBezTo>
                    <a:close/>
                    <a:moveTo>
                      <a:pt x="1700" y="4557"/>
                    </a:moveTo>
                    <a:cubicBezTo>
                      <a:pt x="1742" y="4599"/>
                      <a:pt x="1790" y="4640"/>
                      <a:pt x="1846" y="4675"/>
                    </a:cubicBezTo>
                    <a:cubicBezTo>
                      <a:pt x="1880" y="4868"/>
                      <a:pt x="2226" y="5020"/>
                      <a:pt x="2433" y="5069"/>
                    </a:cubicBezTo>
                    <a:cubicBezTo>
                      <a:pt x="2426" y="5103"/>
                      <a:pt x="2419" y="5152"/>
                      <a:pt x="2419" y="5193"/>
                    </a:cubicBezTo>
                    <a:cubicBezTo>
                      <a:pt x="2288" y="5166"/>
                      <a:pt x="2171" y="5076"/>
                      <a:pt x="1998" y="5055"/>
                    </a:cubicBezTo>
                    <a:lnTo>
                      <a:pt x="1922" y="5055"/>
                    </a:lnTo>
                    <a:cubicBezTo>
                      <a:pt x="1908" y="5048"/>
                      <a:pt x="1894" y="5041"/>
                      <a:pt x="1880" y="5034"/>
                    </a:cubicBezTo>
                    <a:cubicBezTo>
                      <a:pt x="1846" y="5007"/>
                      <a:pt x="1804" y="4979"/>
                      <a:pt x="1777" y="4951"/>
                    </a:cubicBezTo>
                    <a:cubicBezTo>
                      <a:pt x="1777" y="4930"/>
                      <a:pt x="1763" y="4910"/>
                      <a:pt x="1763" y="4889"/>
                    </a:cubicBezTo>
                    <a:cubicBezTo>
                      <a:pt x="1763" y="4868"/>
                      <a:pt x="1749" y="4834"/>
                      <a:pt x="1742" y="4799"/>
                    </a:cubicBezTo>
                    <a:lnTo>
                      <a:pt x="1728" y="4709"/>
                    </a:lnTo>
                    <a:lnTo>
                      <a:pt x="1707" y="4619"/>
                    </a:lnTo>
                    <a:lnTo>
                      <a:pt x="1700" y="4571"/>
                    </a:lnTo>
                    <a:lnTo>
                      <a:pt x="1700" y="4557"/>
                    </a:lnTo>
                    <a:close/>
                    <a:moveTo>
                      <a:pt x="5240" y="4578"/>
                    </a:moveTo>
                    <a:lnTo>
                      <a:pt x="5233" y="4613"/>
                    </a:lnTo>
                    <a:cubicBezTo>
                      <a:pt x="5233" y="4633"/>
                      <a:pt x="5226" y="4647"/>
                      <a:pt x="5226" y="4668"/>
                    </a:cubicBezTo>
                    <a:cubicBezTo>
                      <a:pt x="5219" y="4682"/>
                      <a:pt x="5219" y="4695"/>
                      <a:pt x="5212" y="4709"/>
                    </a:cubicBezTo>
                    <a:lnTo>
                      <a:pt x="5198" y="4799"/>
                    </a:lnTo>
                    <a:cubicBezTo>
                      <a:pt x="5191" y="4827"/>
                      <a:pt x="5184" y="4848"/>
                      <a:pt x="5184" y="4875"/>
                    </a:cubicBezTo>
                    <a:lnTo>
                      <a:pt x="5184" y="4889"/>
                    </a:lnTo>
                    <a:cubicBezTo>
                      <a:pt x="5177" y="4917"/>
                      <a:pt x="5170" y="4944"/>
                      <a:pt x="5164" y="4972"/>
                    </a:cubicBezTo>
                    <a:lnTo>
                      <a:pt x="5136" y="4993"/>
                    </a:lnTo>
                    <a:cubicBezTo>
                      <a:pt x="5122" y="5007"/>
                      <a:pt x="5101" y="5020"/>
                      <a:pt x="5081" y="5034"/>
                    </a:cubicBezTo>
                    <a:lnTo>
                      <a:pt x="5046" y="5055"/>
                    </a:lnTo>
                    <a:cubicBezTo>
                      <a:pt x="5029" y="5051"/>
                      <a:pt x="5013" y="5050"/>
                      <a:pt x="4999" y="5050"/>
                    </a:cubicBezTo>
                    <a:cubicBezTo>
                      <a:pt x="4984" y="5050"/>
                      <a:pt x="4970" y="5051"/>
                      <a:pt x="4956" y="5055"/>
                    </a:cubicBezTo>
                    <a:cubicBezTo>
                      <a:pt x="4783" y="5076"/>
                      <a:pt x="4666" y="5152"/>
                      <a:pt x="4541" y="5193"/>
                    </a:cubicBezTo>
                    <a:cubicBezTo>
                      <a:pt x="4541" y="5152"/>
                      <a:pt x="4535" y="5110"/>
                      <a:pt x="4528" y="5069"/>
                    </a:cubicBezTo>
                    <a:cubicBezTo>
                      <a:pt x="4707" y="5027"/>
                      <a:pt x="4998" y="4903"/>
                      <a:pt x="5088" y="4751"/>
                    </a:cubicBezTo>
                    <a:cubicBezTo>
                      <a:pt x="5101" y="4723"/>
                      <a:pt x="5108" y="4702"/>
                      <a:pt x="5115" y="4675"/>
                    </a:cubicBezTo>
                    <a:lnTo>
                      <a:pt x="5136" y="4661"/>
                    </a:lnTo>
                    <a:cubicBezTo>
                      <a:pt x="5170" y="4633"/>
                      <a:pt x="5212" y="4606"/>
                      <a:pt x="5240" y="4578"/>
                    </a:cubicBezTo>
                    <a:close/>
                    <a:moveTo>
                      <a:pt x="1839" y="5248"/>
                    </a:moveTo>
                    <a:cubicBezTo>
                      <a:pt x="1919" y="5390"/>
                      <a:pt x="2187" y="5444"/>
                      <a:pt x="2396" y="5444"/>
                    </a:cubicBezTo>
                    <a:cubicBezTo>
                      <a:pt x="2421" y="5444"/>
                      <a:pt x="2445" y="5443"/>
                      <a:pt x="2468" y="5442"/>
                    </a:cubicBezTo>
                    <a:cubicBezTo>
                      <a:pt x="2482" y="5477"/>
                      <a:pt x="2502" y="5518"/>
                      <a:pt x="2516" y="5553"/>
                    </a:cubicBezTo>
                    <a:cubicBezTo>
                      <a:pt x="2409" y="5547"/>
                      <a:pt x="2306" y="5525"/>
                      <a:pt x="2185" y="5525"/>
                    </a:cubicBezTo>
                    <a:cubicBezTo>
                      <a:pt x="2150" y="5525"/>
                      <a:pt x="2113" y="5527"/>
                      <a:pt x="2074" y="5532"/>
                    </a:cubicBezTo>
                    <a:lnTo>
                      <a:pt x="2081" y="5532"/>
                    </a:lnTo>
                    <a:cubicBezTo>
                      <a:pt x="2053" y="5532"/>
                      <a:pt x="2025" y="5539"/>
                      <a:pt x="2005" y="5553"/>
                    </a:cubicBezTo>
                    <a:cubicBezTo>
                      <a:pt x="1991" y="5546"/>
                      <a:pt x="1977" y="5539"/>
                      <a:pt x="1963" y="5539"/>
                    </a:cubicBezTo>
                    <a:cubicBezTo>
                      <a:pt x="1936" y="5532"/>
                      <a:pt x="1908" y="5525"/>
                      <a:pt x="1880" y="5511"/>
                    </a:cubicBezTo>
                    <a:cubicBezTo>
                      <a:pt x="1866" y="5428"/>
                      <a:pt x="1853" y="5338"/>
                      <a:pt x="1839" y="5255"/>
                    </a:cubicBezTo>
                    <a:lnTo>
                      <a:pt x="1839" y="5248"/>
                    </a:lnTo>
                    <a:close/>
                    <a:moveTo>
                      <a:pt x="5108" y="5283"/>
                    </a:moveTo>
                    <a:lnTo>
                      <a:pt x="5108" y="5283"/>
                    </a:lnTo>
                    <a:cubicBezTo>
                      <a:pt x="5101" y="5304"/>
                      <a:pt x="5101" y="5331"/>
                      <a:pt x="5094" y="5359"/>
                    </a:cubicBezTo>
                    <a:cubicBezTo>
                      <a:pt x="5088" y="5387"/>
                      <a:pt x="5088" y="5394"/>
                      <a:pt x="5088" y="5407"/>
                    </a:cubicBezTo>
                    <a:cubicBezTo>
                      <a:pt x="5081" y="5449"/>
                      <a:pt x="5074" y="5490"/>
                      <a:pt x="5067" y="5525"/>
                    </a:cubicBezTo>
                    <a:cubicBezTo>
                      <a:pt x="5046" y="5532"/>
                      <a:pt x="5018" y="5539"/>
                      <a:pt x="4998" y="5539"/>
                    </a:cubicBezTo>
                    <a:lnTo>
                      <a:pt x="5005" y="5539"/>
                    </a:lnTo>
                    <a:cubicBezTo>
                      <a:pt x="4991" y="5539"/>
                      <a:pt x="4977" y="5546"/>
                      <a:pt x="4963" y="5553"/>
                    </a:cubicBezTo>
                    <a:cubicBezTo>
                      <a:pt x="4935" y="5539"/>
                      <a:pt x="4915" y="5532"/>
                      <a:pt x="4887" y="5532"/>
                    </a:cubicBezTo>
                    <a:cubicBezTo>
                      <a:pt x="4853" y="5528"/>
                      <a:pt x="4820" y="5527"/>
                      <a:pt x="4787" y="5527"/>
                    </a:cubicBezTo>
                    <a:cubicBezTo>
                      <a:pt x="4754" y="5527"/>
                      <a:pt x="4721" y="5528"/>
                      <a:pt x="4687" y="5532"/>
                    </a:cubicBezTo>
                    <a:cubicBezTo>
                      <a:pt x="4604" y="5539"/>
                      <a:pt x="4528" y="5553"/>
                      <a:pt x="4445" y="5553"/>
                    </a:cubicBezTo>
                    <a:cubicBezTo>
                      <a:pt x="4465" y="5518"/>
                      <a:pt x="4479" y="5483"/>
                      <a:pt x="4493" y="5442"/>
                    </a:cubicBezTo>
                    <a:cubicBezTo>
                      <a:pt x="4521" y="5445"/>
                      <a:pt x="4547" y="5447"/>
                      <a:pt x="4572" y="5447"/>
                    </a:cubicBezTo>
                    <a:cubicBezTo>
                      <a:pt x="4597" y="5447"/>
                      <a:pt x="4621" y="5445"/>
                      <a:pt x="4645" y="5442"/>
                    </a:cubicBezTo>
                    <a:cubicBezTo>
                      <a:pt x="4825" y="5435"/>
                      <a:pt x="5025" y="5387"/>
                      <a:pt x="5108" y="5283"/>
                    </a:cubicBezTo>
                    <a:close/>
                    <a:moveTo>
                      <a:pt x="658" y="0"/>
                    </a:moveTo>
                    <a:cubicBezTo>
                      <a:pt x="485" y="0"/>
                      <a:pt x="1" y="823"/>
                      <a:pt x="270" y="1861"/>
                    </a:cubicBezTo>
                    <a:cubicBezTo>
                      <a:pt x="442" y="2539"/>
                      <a:pt x="733" y="3043"/>
                      <a:pt x="1265" y="3092"/>
                    </a:cubicBezTo>
                    <a:cubicBezTo>
                      <a:pt x="1265" y="3202"/>
                      <a:pt x="1293" y="3320"/>
                      <a:pt x="1341" y="3431"/>
                    </a:cubicBezTo>
                    <a:cubicBezTo>
                      <a:pt x="1293" y="3631"/>
                      <a:pt x="1320" y="3845"/>
                      <a:pt x="1417" y="4032"/>
                    </a:cubicBezTo>
                    <a:cubicBezTo>
                      <a:pt x="1383" y="4149"/>
                      <a:pt x="1465" y="4308"/>
                      <a:pt x="1583" y="4440"/>
                    </a:cubicBezTo>
                    <a:cubicBezTo>
                      <a:pt x="1590" y="4474"/>
                      <a:pt x="1590" y="4502"/>
                      <a:pt x="1597" y="4536"/>
                    </a:cubicBezTo>
                    <a:lnTo>
                      <a:pt x="1611" y="4578"/>
                    </a:lnTo>
                    <a:lnTo>
                      <a:pt x="1618" y="4626"/>
                    </a:lnTo>
                    <a:lnTo>
                      <a:pt x="1638" y="4723"/>
                    </a:lnTo>
                    <a:cubicBezTo>
                      <a:pt x="1645" y="4751"/>
                      <a:pt x="1652" y="4778"/>
                      <a:pt x="1659" y="4813"/>
                    </a:cubicBezTo>
                    <a:lnTo>
                      <a:pt x="1666" y="4841"/>
                    </a:lnTo>
                    <a:cubicBezTo>
                      <a:pt x="1604" y="4772"/>
                      <a:pt x="1542" y="4709"/>
                      <a:pt x="1465" y="4661"/>
                    </a:cubicBezTo>
                    <a:cubicBezTo>
                      <a:pt x="1438" y="4640"/>
                      <a:pt x="1410" y="4626"/>
                      <a:pt x="1376" y="4619"/>
                    </a:cubicBezTo>
                    <a:cubicBezTo>
                      <a:pt x="1376" y="4606"/>
                      <a:pt x="1369" y="4585"/>
                      <a:pt x="1362" y="4571"/>
                    </a:cubicBezTo>
                    <a:cubicBezTo>
                      <a:pt x="1293" y="4405"/>
                      <a:pt x="1217" y="4440"/>
                      <a:pt x="1141" y="4225"/>
                    </a:cubicBezTo>
                    <a:cubicBezTo>
                      <a:pt x="1076" y="4051"/>
                      <a:pt x="1062" y="3945"/>
                      <a:pt x="1042" y="3945"/>
                    </a:cubicBezTo>
                    <a:cubicBezTo>
                      <a:pt x="1038" y="3945"/>
                      <a:pt x="1034" y="3948"/>
                      <a:pt x="1030" y="3956"/>
                    </a:cubicBezTo>
                    <a:cubicBezTo>
                      <a:pt x="871" y="4239"/>
                      <a:pt x="1120" y="4668"/>
                      <a:pt x="1237" y="4758"/>
                    </a:cubicBezTo>
                    <a:cubicBezTo>
                      <a:pt x="1244" y="4944"/>
                      <a:pt x="1548" y="5138"/>
                      <a:pt x="1749" y="5214"/>
                    </a:cubicBezTo>
                    <a:lnTo>
                      <a:pt x="1756" y="5255"/>
                    </a:lnTo>
                    <a:cubicBezTo>
                      <a:pt x="1777" y="5324"/>
                      <a:pt x="1790" y="5401"/>
                      <a:pt x="1804" y="5470"/>
                    </a:cubicBezTo>
                    <a:cubicBezTo>
                      <a:pt x="1694" y="5394"/>
                      <a:pt x="1576" y="5338"/>
                      <a:pt x="1459" y="5290"/>
                    </a:cubicBezTo>
                    <a:cubicBezTo>
                      <a:pt x="1424" y="5283"/>
                      <a:pt x="1389" y="5276"/>
                      <a:pt x="1362" y="5276"/>
                    </a:cubicBezTo>
                    <a:cubicBezTo>
                      <a:pt x="1355" y="5262"/>
                      <a:pt x="1341" y="5248"/>
                      <a:pt x="1334" y="5235"/>
                    </a:cubicBezTo>
                    <a:cubicBezTo>
                      <a:pt x="1217" y="5096"/>
                      <a:pt x="1161" y="5152"/>
                      <a:pt x="1023" y="4965"/>
                    </a:cubicBezTo>
                    <a:cubicBezTo>
                      <a:pt x="918" y="4821"/>
                      <a:pt x="870" y="4726"/>
                      <a:pt x="852" y="4726"/>
                    </a:cubicBezTo>
                    <a:cubicBezTo>
                      <a:pt x="847" y="4726"/>
                      <a:pt x="845" y="4732"/>
                      <a:pt x="843" y="4744"/>
                    </a:cubicBezTo>
                    <a:cubicBezTo>
                      <a:pt x="767" y="5055"/>
                      <a:pt x="1127" y="5394"/>
                      <a:pt x="1265" y="5449"/>
                    </a:cubicBezTo>
                    <a:cubicBezTo>
                      <a:pt x="1320" y="5622"/>
                      <a:pt x="1631" y="5719"/>
                      <a:pt x="1846" y="5746"/>
                    </a:cubicBezTo>
                    <a:cubicBezTo>
                      <a:pt x="1894" y="6009"/>
                      <a:pt x="1922" y="6278"/>
                      <a:pt x="1936" y="6548"/>
                    </a:cubicBezTo>
                    <a:cubicBezTo>
                      <a:pt x="1942" y="6721"/>
                      <a:pt x="1942" y="6894"/>
                      <a:pt x="1922" y="7066"/>
                    </a:cubicBezTo>
                    <a:cubicBezTo>
                      <a:pt x="1908" y="7198"/>
                      <a:pt x="1873" y="7329"/>
                      <a:pt x="1818" y="7454"/>
                    </a:cubicBezTo>
                    <a:cubicBezTo>
                      <a:pt x="1797" y="7495"/>
                      <a:pt x="1770" y="7536"/>
                      <a:pt x="1742" y="7578"/>
                    </a:cubicBezTo>
                    <a:cubicBezTo>
                      <a:pt x="1714" y="7606"/>
                      <a:pt x="1694" y="7633"/>
                      <a:pt x="1666" y="7654"/>
                    </a:cubicBezTo>
                    <a:cubicBezTo>
                      <a:pt x="1638" y="7675"/>
                      <a:pt x="1624" y="7689"/>
                      <a:pt x="1611" y="7695"/>
                    </a:cubicBezTo>
                    <a:lnTo>
                      <a:pt x="1590" y="7709"/>
                    </a:lnTo>
                    <a:cubicBezTo>
                      <a:pt x="1590" y="7709"/>
                      <a:pt x="1590" y="7716"/>
                      <a:pt x="1590" y="7723"/>
                    </a:cubicBezTo>
                    <a:lnTo>
                      <a:pt x="1604" y="7723"/>
                    </a:lnTo>
                    <a:lnTo>
                      <a:pt x="1624" y="7709"/>
                    </a:lnTo>
                    <a:lnTo>
                      <a:pt x="1680" y="7668"/>
                    </a:lnTo>
                    <a:cubicBezTo>
                      <a:pt x="1707" y="7640"/>
                      <a:pt x="1735" y="7619"/>
                      <a:pt x="1763" y="7592"/>
                    </a:cubicBezTo>
                    <a:cubicBezTo>
                      <a:pt x="1790" y="7550"/>
                      <a:pt x="1825" y="7509"/>
                      <a:pt x="1846" y="7460"/>
                    </a:cubicBezTo>
                    <a:cubicBezTo>
                      <a:pt x="1901" y="7336"/>
                      <a:pt x="1942" y="7205"/>
                      <a:pt x="1956" y="7073"/>
                    </a:cubicBezTo>
                    <a:cubicBezTo>
                      <a:pt x="1984" y="6894"/>
                      <a:pt x="1991" y="6721"/>
                      <a:pt x="1984" y="6548"/>
                    </a:cubicBezTo>
                    <a:cubicBezTo>
                      <a:pt x="1977" y="6278"/>
                      <a:pt x="1949" y="6009"/>
                      <a:pt x="1908" y="5746"/>
                    </a:cubicBezTo>
                    <a:lnTo>
                      <a:pt x="1970" y="5746"/>
                    </a:lnTo>
                    <a:cubicBezTo>
                      <a:pt x="2024" y="5806"/>
                      <a:pt x="2120" y="5828"/>
                      <a:pt x="2229" y="5828"/>
                    </a:cubicBezTo>
                    <a:cubicBezTo>
                      <a:pt x="2372" y="5828"/>
                      <a:pt x="2537" y="5789"/>
                      <a:pt x="2654" y="5746"/>
                    </a:cubicBezTo>
                    <a:cubicBezTo>
                      <a:pt x="2710" y="5808"/>
                      <a:pt x="2765" y="5864"/>
                      <a:pt x="2827" y="5919"/>
                    </a:cubicBezTo>
                    <a:cubicBezTo>
                      <a:pt x="2806" y="5967"/>
                      <a:pt x="2793" y="6023"/>
                      <a:pt x="2793" y="6078"/>
                    </a:cubicBezTo>
                    <a:cubicBezTo>
                      <a:pt x="2806" y="6216"/>
                      <a:pt x="2862" y="6348"/>
                      <a:pt x="2952" y="6451"/>
                    </a:cubicBezTo>
                    <a:cubicBezTo>
                      <a:pt x="2855" y="6534"/>
                      <a:pt x="2800" y="6652"/>
                      <a:pt x="2793" y="6776"/>
                    </a:cubicBezTo>
                    <a:cubicBezTo>
                      <a:pt x="2800" y="6914"/>
                      <a:pt x="2862" y="7046"/>
                      <a:pt x="2952" y="7149"/>
                    </a:cubicBezTo>
                    <a:cubicBezTo>
                      <a:pt x="2855" y="7225"/>
                      <a:pt x="2800" y="7343"/>
                      <a:pt x="2793" y="7474"/>
                    </a:cubicBezTo>
                    <a:cubicBezTo>
                      <a:pt x="2800" y="7599"/>
                      <a:pt x="2848" y="7716"/>
                      <a:pt x="2924" y="7806"/>
                    </a:cubicBezTo>
                    <a:cubicBezTo>
                      <a:pt x="2571" y="7972"/>
                      <a:pt x="2226" y="8228"/>
                      <a:pt x="2371" y="8456"/>
                    </a:cubicBezTo>
                    <a:cubicBezTo>
                      <a:pt x="2449" y="8571"/>
                      <a:pt x="2541" y="8610"/>
                      <a:pt x="2630" y="8610"/>
                    </a:cubicBezTo>
                    <a:cubicBezTo>
                      <a:pt x="2825" y="8610"/>
                      <a:pt x="3007" y="8421"/>
                      <a:pt x="3007" y="8421"/>
                    </a:cubicBezTo>
                    <a:cubicBezTo>
                      <a:pt x="3062" y="8553"/>
                      <a:pt x="3263" y="8656"/>
                      <a:pt x="3463" y="8656"/>
                    </a:cubicBezTo>
                    <a:lnTo>
                      <a:pt x="3477" y="8656"/>
                    </a:lnTo>
                    <a:cubicBezTo>
                      <a:pt x="3677" y="8656"/>
                      <a:pt x="3885" y="8553"/>
                      <a:pt x="3940" y="8421"/>
                    </a:cubicBezTo>
                    <a:cubicBezTo>
                      <a:pt x="3940" y="8421"/>
                      <a:pt x="4122" y="8610"/>
                      <a:pt x="4315" y="8610"/>
                    </a:cubicBezTo>
                    <a:cubicBezTo>
                      <a:pt x="4403" y="8610"/>
                      <a:pt x="4493" y="8571"/>
                      <a:pt x="4569" y="8456"/>
                    </a:cubicBezTo>
                    <a:cubicBezTo>
                      <a:pt x="4721" y="8228"/>
                      <a:pt x="4369" y="7972"/>
                      <a:pt x="4016" y="7806"/>
                    </a:cubicBezTo>
                    <a:cubicBezTo>
                      <a:pt x="4099" y="7716"/>
                      <a:pt x="4147" y="7599"/>
                      <a:pt x="4154" y="7474"/>
                    </a:cubicBezTo>
                    <a:cubicBezTo>
                      <a:pt x="4147" y="7343"/>
                      <a:pt x="4085" y="7225"/>
                      <a:pt x="3988" y="7149"/>
                    </a:cubicBezTo>
                    <a:cubicBezTo>
                      <a:pt x="4085" y="7046"/>
                      <a:pt x="4141" y="6914"/>
                      <a:pt x="4154" y="6776"/>
                    </a:cubicBezTo>
                    <a:cubicBezTo>
                      <a:pt x="4147" y="6652"/>
                      <a:pt x="4085" y="6527"/>
                      <a:pt x="3988" y="6451"/>
                    </a:cubicBezTo>
                    <a:cubicBezTo>
                      <a:pt x="4085" y="6348"/>
                      <a:pt x="4141" y="6216"/>
                      <a:pt x="4154" y="6078"/>
                    </a:cubicBezTo>
                    <a:cubicBezTo>
                      <a:pt x="4154" y="6023"/>
                      <a:pt x="4141" y="5967"/>
                      <a:pt x="4113" y="5919"/>
                    </a:cubicBezTo>
                    <a:cubicBezTo>
                      <a:pt x="4175" y="5864"/>
                      <a:pt x="4237" y="5808"/>
                      <a:pt x="4293" y="5746"/>
                    </a:cubicBezTo>
                    <a:cubicBezTo>
                      <a:pt x="4341" y="5760"/>
                      <a:pt x="4389" y="5774"/>
                      <a:pt x="4445" y="5788"/>
                    </a:cubicBezTo>
                    <a:cubicBezTo>
                      <a:pt x="4535" y="5808"/>
                      <a:pt x="4624" y="5822"/>
                      <a:pt x="4707" y="5822"/>
                    </a:cubicBezTo>
                    <a:lnTo>
                      <a:pt x="4721" y="5822"/>
                    </a:lnTo>
                    <a:cubicBezTo>
                      <a:pt x="4731" y="5823"/>
                      <a:pt x="4740" y="5823"/>
                      <a:pt x="4750" y="5823"/>
                    </a:cubicBezTo>
                    <a:cubicBezTo>
                      <a:pt x="4836" y="5823"/>
                      <a:pt x="4915" y="5795"/>
                      <a:pt x="4984" y="5739"/>
                    </a:cubicBezTo>
                    <a:lnTo>
                      <a:pt x="5025" y="5739"/>
                    </a:lnTo>
                    <a:cubicBezTo>
                      <a:pt x="4984" y="6002"/>
                      <a:pt x="4956" y="6271"/>
                      <a:pt x="4949" y="6541"/>
                    </a:cubicBezTo>
                    <a:cubicBezTo>
                      <a:pt x="4942" y="6714"/>
                      <a:pt x="4949" y="6894"/>
                      <a:pt x="4970" y="7066"/>
                    </a:cubicBezTo>
                    <a:cubicBezTo>
                      <a:pt x="4991" y="7198"/>
                      <a:pt x="5025" y="7336"/>
                      <a:pt x="5088" y="7454"/>
                    </a:cubicBezTo>
                    <a:cubicBezTo>
                      <a:pt x="5108" y="7502"/>
                      <a:pt x="5136" y="7543"/>
                      <a:pt x="5170" y="7585"/>
                    </a:cubicBezTo>
                    <a:cubicBezTo>
                      <a:pt x="5198" y="7612"/>
                      <a:pt x="5226" y="7640"/>
                      <a:pt x="5253" y="7661"/>
                    </a:cubicBezTo>
                    <a:cubicBezTo>
                      <a:pt x="5274" y="7682"/>
                      <a:pt x="5295" y="7695"/>
                      <a:pt x="5309" y="7702"/>
                    </a:cubicBezTo>
                    <a:lnTo>
                      <a:pt x="5329" y="7716"/>
                    </a:lnTo>
                    <a:cubicBezTo>
                      <a:pt x="5329" y="7720"/>
                      <a:pt x="5331" y="7721"/>
                      <a:pt x="5333" y="7721"/>
                    </a:cubicBezTo>
                    <a:cubicBezTo>
                      <a:pt x="5335" y="7721"/>
                      <a:pt x="5336" y="7720"/>
                      <a:pt x="5336" y="7716"/>
                    </a:cubicBezTo>
                    <a:cubicBezTo>
                      <a:pt x="5343" y="7716"/>
                      <a:pt x="5343" y="7709"/>
                      <a:pt x="5336" y="7702"/>
                    </a:cubicBezTo>
                    <a:lnTo>
                      <a:pt x="5323" y="7689"/>
                    </a:lnTo>
                    <a:cubicBezTo>
                      <a:pt x="5309" y="7682"/>
                      <a:pt x="5288" y="7668"/>
                      <a:pt x="5267" y="7647"/>
                    </a:cubicBezTo>
                    <a:cubicBezTo>
                      <a:pt x="5240" y="7626"/>
                      <a:pt x="5212" y="7599"/>
                      <a:pt x="5191" y="7571"/>
                    </a:cubicBezTo>
                    <a:cubicBezTo>
                      <a:pt x="5164" y="7530"/>
                      <a:pt x="5136" y="7488"/>
                      <a:pt x="5115" y="7447"/>
                    </a:cubicBezTo>
                    <a:cubicBezTo>
                      <a:pt x="5060" y="7322"/>
                      <a:pt x="5025" y="7198"/>
                      <a:pt x="5012" y="7059"/>
                    </a:cubicBezTo>
                    <a:cubicBezTo>
                      <a:pt x="4991" y="6887"/>
                      <a:pt x="4984" y="6714"/>
                      <a:pt x="4998" y="6541"/>
                    </a:cubicBezTo>
                    <a:cubicBezTo>
                      <a:pt x="5012" y="6271"/>
                      <a:pt x="5039" y="6009"/>
                      <a:pt x="5081" y="5739"/>
                    </a:cubicBezTo>
                    <a:cubicBezTo>
                      <a:pt x="5150" y="5732"/>
                      <a:pt x="5212" y="5725"/>
                      <a:pt x="5274" y="5705"/>
                    </a:cubicBezTo>
                    <a:cubicBezTo>
                      <a:pt x="5302" y="5698"/>
                      <a:pt x="5329" y="5691"/>
                      <a:pt x="5357" y="5684"/>
                    </a:cubicBezTo>
                    <a:cubicBezTo>
                      <a:pt x="5509" y="5636"/>
                      <a:pt x="5654" y="5553"/>
                      <a:pt x="5689" y="5442"/>
                    </a:cubicBezTo>
                    <a:cubicBezTo>
                      <a:pt x="5820" y="5394"/>
                      <a:pt x="6180" y="5048"/>
                      <a:pt x="6111" y="4737"/>
                    </a:cubicBezTo>
                    <a:cubicBezTo>
                      <a:pt x="6108" y="4725"/>
                      <a:pt x="6104" y="4719"/>
                      <a:pt x="6099" y="4719"/>
                    </a:cubicBezTo>
                    <a:cubicBezTo>
                      <a:pt x="6078" y="4719"/>
                      <a:pt x="6030" y="4820"/>
                      <a:pt x="5924" y="4965"/>
                    </a:cubicBezTo>
                    <a:cubicBezTo>
                      <a:pt x="5793" y="5138"/>
                      <a:pt x="5730" y="5089"/>
                      <a:pt x="5620" y="5228"/>
                    </a:cubicBezTo>
                    <a:cubicBezTo>
                      <a:pt x="5606" y="5242"/>
                      <a:pt x="5599" y="5255"/>
                      <a:pt x="5592" y="5269"/>
                    </a:cubicBezTo>
                    <a:cubicBezTo>
                      <a:pt x="5558" y="5269"/>
                      <a:pt x="5523" y="5276"/>
                      <a:pt x="5495" y="5283"/>
                    </a:cubicBezTo>
                    <a:cubicBezTo>
                      <a:pt x="5426" y="5304"/>
                      <a:pt x="5357" y="5331"/>
                      <a:pt x="5295" y="5373"/>
                    </a:cubicBezTo>
                    <a:cubicBezTo>
                      <a:pt x="5274" y="5387"/>
                      <a:pt x="5247" y="5401"/>
                      <a:pt x="5226" y="5414"/>
                    </a:cubicBezTo>
                    <a:cubicBezTo>
                      <a:pt x="5205" y="5428"/>
                      <a:pt x="5164" y="5456"/>
                      <a:pt x="5129" y="5470"/>
                    </a:cubicBezTo>
                    <a:cubicBezTo>
                      <a:pt x="5129" y="5456"/>
                      <a:pt x="5136" y="5442"/>
                      <a:pt x="5136" y="5421"/>
                    </a:cubicBezTo>
                    <a:cubicBezTo>
                      <a:pt x="5150" y="5366"/>
                      <a:pt x="5164" y="5304"/>
                      <a:pt x="5170" y="5248"/>
                    </a:cubicBezTo>
                    <a:lnTo>
                      <a:pt x="5184" y="5214"/>
                    </a:lnTo>
                    <a:cubicBezTo>
                      <a:pt x="5205" y="5200"/>
                      <a:pt x="5226" y="5193"/>
                      <a:pt x="5253" y="5179"/>
                    </a:cubicBezTo>
                    <a:cubicBezTo>
                      <a:pt x="5454" y="5096"/>
                      <a:pt x="5710" y="4924"/>
                      <a:pt x="5717" y="4751"/>
                    </a:cubicBezTo>
                    <a:cubicBezTo>
                      <a:pt x="5827" y="4661"/>
                      <a:pt x="6076" y="4232"/>
                      <a:pt x="5924" y="3956"/>
                    </a:cubicBezTo>
                    <a:cubicBezTo>
                      <a:pt x="5919" y="3946"/>
                      <a:pt x="5915" y="3942"/>
                      <a:pt x="5910" y="3942"/>
                    </a:cubicBezTo>
                    <a:cubicBezTo>
                      <a:pt x="5890" y="3942"/>
                      <a:pt x="5869" y="4047"/>
                      <a:pt x="5806" y="4219"/>
                    </a:cubicBezTo>
                    <a:cubicBezTo>
                      <a:pt x="5730" y="4426"/>
                      <a:pt x="5661" y="4398"/>
                      <a:pt x="5585" y="4564"/>
                    </a:cubicBezTo>
                    <a:cubicBezTo>
                      <a:pt x="5578" y="4585"/>
                      <a:pt x="5578" y="4599"/>
                      <a:pt x="5571" y="4613"/>
                    </a:cubicBezTo>
                    <a:cubicBezTo>
                      <a:pt x="5544" y="4619"/>
                      <a:pt x="5509" y="4633"/>
                      <a:pt x="5482" y="4654"/>
                    </a:cubicBezTo>
                    <a:cubicBezTo>
                      <a:pt x="5399" y="4709"/>
                      <a:pt x="5323" y="4778"/>
                      <a:pt x="5260" y="4861"/>
                    </a:cubicBezTo>
                    <a:cubicBezTo>
                      <a:pt x="5260" y="4841"/>
                      <a:pt x="5267" y="4827"/>
                      <a:pt x="5274" y="4806"/>
                    </a:cubicBezTo>
                    <a:cubicBezTo>
                      <a:pt x="5281" y="4778"/>
                      <a:pt x="5288" y="4744"/>
                      <a:pt x="5295" y="4716"/>
                    </a:cubicBezTo>
                    <a:cubicBezTo>
                      <a:pt x="5295" y="4709"/>
                      <a:pt x="5295" y="4709"/>
                      <a:pt x="5295" y="4702"/>
                    </a:cubicBezTo>
                    <a:cubicBezTo>
                      <a:pt x="5295" y="4675"/>
                      <a:pt x="5302" y="4647"/>
                      <a:pt x="5309" y="4619"/>
                    </a:cubicBezTo>
                    <a:lnTo>
                      <a:pt x="5323" y="4578"/>
                    </a:lnTo>
                    <a:lnTo>
                      <a:pt x="5329" y="4530"/>
                    </a:lnTo>
                    <a:cubicBezTo>
                      <a:pt x="5329" y="4509"/>
                      <a:pt x="5336" y="4488"/>
                      <a:pt x="5343" y="4467"/>
                    </a:cubicBezTo>
                    <a:cubicBezTo>
                      <a:pt x="5468" y="4322"/>
                      <a:pt x="5565" y="4149"/>
                      <a:pt x="5530" y="4025"/>
                    </a:cubicBezTo>
                    <a:cubicBezTo>
                      <a:pt x="5627" y="3831"/>
                      <a:pt x="5654" y="3603"/>
                      <a:pt x="5599" y="3396"/>
                    </a:cubicBezTo>
                    <a:cubicBezTo>
                      <a:pt x="5641" y="3292"/>
                      <a:pt x="5661" y="3189"/>
                      <a:pt x="5661" y="3085"/>
                    </a:cubicBezTo>
                    <a:cubicBezTo>
                      <a:pt x="6194" y="3037"/>
                      <a:pt x="6484" y="2532"/>
                      <a:pt x="6657" y="1855"/>
                    </a:cubicBezTo>
                    <a:cubicBezTo>
                      <a:pt x="6932" y="820"/>
                      <a:pt x="6446" y="2"/>
                      <a:pt x="6274" y="2"/>
                    </a:cubicBezTo>
                    <a:cubicBezTo>
                      <a:pt x="6248" y="2"/>
                      <a:pt x="6229" y="22"/>
                      <a:pt x="6221" y="64"/>
                    </a:cubicBezTo>
                    <a:cubicBezTo>
                      <a:pt x="6200" y="189"/>
                      <a:pt x="6470" y="375"/>
                      <a:pt x="6283" y="1101"/>
                    </a:cubicBezTo>
                    <a:cubicBezTo>
                      <a:pt x="6145" y="1647"/>
                      <a:pt x="5869" y="1785"/>
                      <a:pt x="5675" y="1806"/>
                    </a:cubicBezTo>
                    <a:cubicBezTo>
                      <a:pt x="5627" y="1723"/>
                      <a:pt x="5558" y="1647"/>
                      <a:pt x="5482" y="1585"/>
                    </a:cubicBezTo>
                    <a:cubicBezTo>
                      <a:pt x="5385" y="1454"/>
                      <a:pt x="5329" y="1302"/>
                      <a:pt x="5309" y="1136"/>
                    </a:cubicBezTo>
                    <a:cubicBezTo>
                      <a:pt x="5191" y="493"/>
                      <a:pt x="5440" y="348"/>
                      <a:pt x="5433" y="237"/>
                    </a:cubicBezTo>
                    <a:cubicBezTo>
                      <a:pt x="5429" y="198"/>
                      <a:pt x="5412" y="179"/>
                      <a:pt x="5387" y="179"/>
                    </a:cubicBezTo>
                    <a:cubicBezTo>
                      <a:pt x="5237" y="179"/>
                      <a:pt x="4791" y="822"/>
                      <a:pt x="4915" y="1702"/>
                    </a:cubicBezTo>
                    <a:lnTo>
                      <a:pt x="4880" y="1661"/>
                    </a:lnTo>
                    <a:cubicBezTo>
                      <a:pt x="4804" y="1578"/>
                      <a:pt x="4714" y="1502"/>
                      <a:pt x="4618" y="1440"/>
                    </a:cubicBezTo>
                    <a:cubicBezTo>
                      <a:pt x="4597" y="1426"/>
                      <a:pt x="4576" y="1412"/>
                      <a:pt x="4548" y="1398"/>
                    </a:cubicBezTo>
                    <a:lnTo>
                      <a:pt x="4514" y="1378"/>
                    </a:lnTo>
                    <a:lnTo>
                      <a:pt x="4479" y="1364"/>
                    </a:lnTo>
                    <a:lnTo>
                      <a:pt x="4459" y="1357"/>
                    </a:lnTo>
                    <a:lnTo>
                      <a:pt x="4438" y="1350"/>
                    </a:lnTo>
                    <a:lnTo>
                      <a:pt x="4396" y="1336"/>
                    </a:lnTo>
                    <a:cubicBezTo>
                      <a:pt x="4369" y="1329"/>
                      <a:pt x="4341" y="1322"/>
                      <a:pt x="4313" y="1315"/>
                    </a:cubicBezTo>
                    <a:cubicBezTo>
                      <a:pt x="4286" y="1312"/>
                      <a:pt x="4258" y="1310"/>
                      <a:pt x="4230" y="1310"/>
                    </a:cubicBezTo>
                    <a:cubicBezTo>
                      <a:pt x="4203" y="1310"/>
                      <a:pt x="4175" y="1312"/>
                      <a:pt x="4147" y="1315"/>
                    </a:cubicBezTo>
                    <a:cubicBezTo>
                      <a:pt x="4127" y="1322"/>
                      <a:pt x="4099" y="1329"/>
                      <a:pt x="4071" y="1336"/>
                    </a:cubicBezTo>
                    <a:cubicBezTo>
                      <a:pt x="4044" y="1343"/>
                      <a:pt x="4023" y="1357"/>
                      <a:pt x="3995" y="1371"/>
                    </a:cubicBezTo>
                    <a:cubicBezTo>
                      <a:pt x="3975" y="1384"/>
                      <a:pt x="3954" y="1398"/>
                      <a:pt x="3933" y="1412"/>
                    </a:cubicBezTo>
                    <a:cubicBezTo>
                      <a:pt x="3912" y="1426"/>
                      <a:pt x="3899" y="1440"/>
                      <a:pt x="3878" y="1460"/>
                    </a:cubicBezTo>
                    <a:cubicBezTo>
                      <a:pt x="3850" y="1495"/>
                      <a:pt x="3816" y="1530"/>
                      <a:pt x="3795" y="1571"/>
                    </a:cubicBezTo>
                    <a:cubicBezTo>
                      <a:pt x="3753" y="1633"/>
                      <a:pt x="3719" y="1709"/>
                      <a:pt x="3691" y="1785"/>
                    </a:cubicBezTo>
                    <a:cubicBezTo>
                      <a:pt x="3671" y="1841"/>
                      <a:pt x="3657" y="1910"/>
                      <a:pt x="3643" y="1972"/>
                    </a:cubicBezTo>
                    <a:cubicBezTo>
                      <a:pt x="3643" y="1993"/>
                      <a:pt x="3636" y="2013"/>
                      <a:pt x="3629" y="2034"/>
                    </a:cubicBezTo>
                    <a:cubicBezTo>
                      <a:pt x="3582" y="2000"/>
                      <a:pt x="3528" y="1986"/>
                      <a:pt x="3473" y="1986"/>
                    </a:cubicBezTo>
                    <a:lnTo>
                      <a:pt x="3473" y="1986"/>
                    </a:lnTo>
                    <a:cubicBezTo>
                      <a:pt x="3412" y="1986"/>
                      <a:pt x="3352" y="2000"/>
                      <a:pt x="3304" y="2034"/>
                    </a:cubicBezTo>
                    <a:cubicBezTo>
                      <a:pt x="3304" y="2013"/>
                      <a:pt x="3290" y="1993"/>
                      <a:pt x="3290" y="1972"/>
                    </a:cubicBezTo>
                    <a:cubicBezTo>
                      <a:pt x="3277" y="1903"/>
                      <a:pt x="3256" y="1841"/>
                      <a:pt x="3235" y="1778"/>
                    </a:cubicBezTo>
                    <a:cubicBezTo>
                      <a:pt x="3214" y="1709"/>
                      <a:pt x="3180" y="1633"/>
                      <a:pt x="3138" y="1564"/>
                    </a:cubicBezTo>
                    <a:cubicBezTo>
                      <a:pt x="3111" y="1530"/>
                      <a:pt x="3083" y="1495"/>
                      <a:pt x="3048" y="1460"/>
                    </a:cubicBezTo>
                    <a:cubicBezTo>
                      <a:pt x="3035" y="1440"/>
                      <a:pt x="3014" y="1426"/>
                      <a:pt x="2993" y="1412"/>
                    </a:cubicBezTo>
                    <a:cubicBezTo>
                      <a:pt x="2972" y="1391"/>
                      <a:pt x="2952" y="1378"/>
                      <a:pt x="2931" y="1371"/>
                    </a:cubicBezTo>
                    <a:cubicBezTo>
                      <a:pt x="2910" y="1357"/>
                      <a:pt x="2883" y="1343"/>
                      <a:pt x="2862" y="1336"/>
                    </a:cubicBezTo>
                    <a:cubicBezTo>
                      <a:pt x="2806" y="1318"/>
                      <a:pt x="2751" y="1308"/>
                      <a:pt x="2698" y="1308"/>
                    </a:cubicBezTo>
                    <a:cubicBezTo>
                      <a:pt x="2671" y="1308"/>
                      <a:pt x="2645" y="1311"/>
                      <a:pt x="2620" y="1315"/>
                    </a:cubicBezTo>
                    <a:cubicBezTo>
                      <a:pt x="2585" y="1322"/>
                      <a:pt x="2558" y="1329"/>
                      <a:pt x="2530" y="1336"/>
                    </a:cubicBezTo>
                    <a:lnTo>
                      <a:pt x="2495" y="1350"/>
                    </a:lnTo>
                    <a:lnTo>
                      <a:pt x="2475" y="1357"/>
                    </a:lnTo>
                    <a:lnTo>
                      <a:pt x="2454" y="1364"/>
                    </a:lnTo>
                    <a:lnTo>
                      <a:pt x="2419" y="1378"/>
                    </a:lnTo>
                    <a:lnTo>
                      <a:pt x="2378" y="1398"/>
                    </a:lnTo>
                    <a:cubicBezTo>
                      <a:pt x="2357" y="1412"/>
                      <a:pt x="2336" y="1426"/>
                      <a:pt x="2309" y="1440"/>
                    </a:cubicBezTo>
                    <a:cubicBezTo>
                      <a:pt x="2212" y="1502"/>
                      <a:pt x="2129" y="1578"/>
                      <a:pt x="2053" y="1661"/>
                    </a:cubicBezTo>
                    <a:cubicBezTo>
                      <a:pt x="2039" y="1675"/>
                      <a:pt x="2025" y="1689"/>
                      <a:pt x="2012" y="1702"/>
                    </a:cubicBezTo>
                    <a:cubicBezTo>
                      <a:pt x="2142" y="822"/>
                      <a:pt x="1696" y="179"/>
                      <a:pt x="1546" y="179"/>
                    </a:cubicBezTo>
                    <a:cubicBezTo>
                      <a:pt x="1521" y="179"/>
                      <a:pt x="1504" y="198"/>
                      <a:pt x="1500" y="237"/>
                    </a:cubicBezTo>
                    <a:cubicBezTo>
                      <a:pt x="1493" y="348"/>
                      <a:pt x="1742" y="500"/>
                      <a:pt x="1624" y="1136"/>
                    </a:cubicBezTo>
                    <a:cubicBezTo>
                      <a:pt x="1604" y="1295"/>
                      <a:pt x="1542" y="1454"/>
                      <a:pt x="1452" y="1585"/>
                    </a:cubicBezTo>
                    <a:cubicBezTo>
                      <a:pt x="1369" y="1640"/>
                      <a:pt x="1306" y="1716"/>
                      <a:pt x="1258" y="1806"/>
                    </a:cubicBezTo>
                    <a:cubicBezTo>
                      <a:pt x="1058" y="1785"/>
                      <a:pt x="788" y="1647"/>
                      <a:pt x="643" y="1101"/>
                    </a:cubicBezTo>
                    <a:cubicBezTo>
                      <a:pt x="456" y="375"/>
                      <a:pt x="733" y="189"/>
                      <a:pt x="712" y="64"/>
                    </a:cubicBezTo>
                    <a:cubicBezTo>
                      <a:pt x="704" y="21"/>
                      <a:pt x="685" y="0"/>
                      <a:pt x="6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5" name="Google Shape;1295;p18"/>
              <p:cNvGrpSpPr/>
              <p:nvPr/>
            </p:nvGrpSpPr>
            <p:grpSpPr>
              <a:xfrm rot="1645326">
                <a:off x="6723046" y="2095880"/>
                <a:ext cx="547449" cy="685479"/>
                <a:chOff x="3304750" y="2521185"/>
                <a:chExt cx="715243" cy="895580"/>
              </a:xfrm>
            </p:grpSpPr>
            <p:sp>
              <p:nvSpPr>
                <p:cNvPr id="1296" name="Google Shape;1296;p18"/>
                <p:cNvSpPr/>
                <p:nvPr/>
              </p:nvSpPr>
              <p:spPr>
                <a:xfrm>
                  <a:off x="3798860" y="2539673"/>
                  <a:ext cx="94919" cy="209255"/>
                </a:xfrm>
                <a:custGeom>
                  <a:rect b="b" l="l" r="r" t="t"/>
                  <a:pathLst>
                    <a:path extrusionOk="0" h="2026" w="919">
                      <a:moveTo>
                        <a:pt x="598" y="1"/>
                      </a:moveTo>
                      <a:cubicBezTo>
                        <a:pt x="451" y="1"/>
                        <a:pt x="0" y="644"/>
                        <a:pt x="130" y="1524"/>
                      </a:cubicBezTo>
                      <a:lnTo>
                        <a:pt x="137" y="1552"/>
                      </a:lnTo>
                      <a:cubicBezTo>
                        <a:pt x="137" y="1572"/>
                        <a:pt x="144" y="1586"/>
                        <a:pt x="144" y="1600"/>
                      </a:cubicBezTo>
                      <a:cubicBezTo>
                        <a:pt x="151" y="1648"/>
                        <a:pt x="158" y="1690"/>
                        <a:pt x="165" y="1731"/>
                      </a:cubicBezTo>
                      <a:cubicBezTo>
                        <a:pt x="216" y="1923"/>
                        <a:pt x="379" y="2026"/>
                        <a:pt x="544" y="2026"/>
                      </a:cubicBezTo>
                      <a:cubicBezTo>
                        <a:pt x="671" y="2026"/>
                        <a:pt x="799" y="1964"/>
                        <a:pt x="877" y="1835"/>
                      </a:cubicBezTo>
                      <a:cubicBezTo>
                        <a:pt x="918" y="1773"/>
                        <a:pt x="918" y="1697"/>
                        <a:pt x="884" y="1628"/>
                      </a:cubicBezTo>
                      <a:cubicBezTo>
                        <a:pt x="835" y="1545"/>
                        <a:pt x="773" y="1469"/>
                        <a:pt x="690" y="1406"/>
                      </a:cubicBezTo>
                      <a:cubicBezTo>
                        <a:pt x="600" y="1275"/>
                        <a:pt x="545" y="1123"/>
                        <a:pt x="517" y="957"/>
                      </a:cubicBezTo>
                      <a:cubicBezTo>
                        <a:pt x="407" y="321"/>
                        <a:pt x="656" y="169"/>
                        <a:pt x="642" y="58"/>
                      </a:cubicBezTo>
                      <a:cubicBezTo>
                        <a:pt x="639" y="19"/>
                        <a:pt x="623" y="1"/>
                        <a:pt x="59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8"/>
                <p:cNvSpPr/>
                <p:nvPr/>
              </p:nvSpPr>
              <p:spPr>
                <a:xfrm>
                  <a:off x="3723773" y="2775575"/>
                  <a:ext cx="165669" cy="190251"/>
                </a:xfrm>
                <a:custGeom>
                  <a:rect b="b" l="l" r="r" t="t"/>
                  <a:pathLst>
                    <a:path extrusionOk="0" h="1842" w="1604">
                      <a:moveTo>
                        <a:pt x="1141" y="0"/>
                      </a:moveTo>
                      <a:cubicBezTo>
                        <a:pt x="1051" y="7"/>
                        <a:pt x="954" y="62"/>
                        <a:pt x="850" y="194"/>
                      </a:cubicBezTo>
                      <a:cubicBezTo>
                        <a:pt x="837" y="215"/>
                        <a:pt x="823" y="235"/>
                        <a:pt x="809" y="256"/>
                      </a:cubicBezTo>
                      <a:cubicBezTo>
                        <a:pt x="546" y="609"/>
                        <a:pt x="539" y="857"/>
                        <a:pt x="339" y="1127"/>
                      </a:cubicBezTo>
                      <a:cubicBezTo>
                        <a:pt x="311" y="1162"/>
                        <a:pt x="284" y="1196"/>
                        <a:pt x="249" y="1231"/>
                      </a:cubicBezTo>
                      <a:cubicBezTo>
                        <a:pt x="0" y="1514"/>
                        <a:pt x="187" y="1770"/>
                        <a:pt x="394" y="1832"/>
                      </a:cubicBezTo>
                      <a:cubicBezTo>
                        <a:pt x="423" y="1837"/>
                        <a:pt x="453" y="1842"/>
                        <a:pt x="482" y="1842"/>
                      </a:cubicBezTo>
                      <a:cubicBezTo>
                        <a:pt x="494" y="1842"/>
                        <a:pt x="506" y="1841"/>
                        <a:pt x="519" y="1839"/>
                      </a:cubicBezTo>
                      <a:cubicBezTo>
                        <a:pt x="567" y="1832"/>
                        <a:pt x="615" y="1818"/>
                        <a:pt x="664" y="1797"/>
                      </a:cubicBezTo>
                      <a:lnTo>
                        <a:pt x="678" y="1791"/>
                      </a:lnTo>
                      <a:cubicBezTo>
                        <a:pt x="906" y="1687"/>
                        <a:pt x="1106" y="1535"/>
                        <a:pt x="1279" y="1348"/>
                      </a:cubicBezTo>
                      <a:cubicBezTo>
                        <a:pt x="1300" y="1321"/>
                        <a:pt x="1327" y="1300"/>
                        <a:pt x="1348" y="1272"/>
                      </a:cubicBezTo>
                      <a:lnTo>
                        <a:pt x="1383" y="1224"/>
                      </a:lnTo>
                      <a:cubicBezTo>
                        <a:pt x="1445" y="1134"/>
                        <a:pt x="1500" y="1044"/>
                        <a:pt x="1542" y="940"/>
                      </a:cubicBezTo>
                      <a:cubicBezTo>
                        <a:pt x="1583" y="844"/>
                        <a:pt x="1604" y="733"/>
                        <a:pt x="1604" y="629"/>
                      </a:cubicBezTo>
                      <a:cubicBezTo>
                        <a:pt x="1604" y="532"/>
                        <a:pt x="1583" y="436"/>
                        <a:pt x="1549" y="339"/>
                      </a:cubicBezTo>
                      <a:cubicBezTo>
                        <a:pt x="1493" y="215"/>
                        <a:pt x="1396" y="104"/>
                        <a:pt x="1272" y="28"/>
                      </a:cubicBezTo>
                      <a:cubicBezTo>
                        <a:pt x="1231" y="7"/>
                        <a:pt x="1182" y="0"/>
                        <a:pt x="114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8"/>
                <p:cNvSpPr/>
                <p:nvPr/>
              </p:nvSpPr>
              <p:spPr>
                <a:xfrm>
                  <a:off x="3793696" y="2521185"/>
                  <a:ext cx="226297" cy="319770"/>
                </a:xfrm>
                <a:custGeom>
                  <a:rect b="b" l="l" r="r" t="t"/>
                  <a:pathLst>
                    <a:path extrusionOk="0" h="3096" w="2191">
                      <a:moveTo>
                        <a:pt x="1534" y="1"/>
                      </a:moveTo>
                      <a:cubicBezTo>
                        <a:pt x="1507" y="1"/>
                        <a:pt x="1487" y="21"/>
                        <a:pt x="1480" y="65"/>
                      </a:cubicBezTo>
                      <a:cubicBezTo>
                        <a:pt x="1459" y="189"/>
                        <a:pt x="1736" y="376"/>
                        <a:pt x="1549" y="1102"/>
                      </a:cubicBezTo>
                      <a:cubicBezTo>
                        <a:pt x="1404" y="1648"/>
                        <a:pt x="1127" y="1786"/>
                        <a:pt x="934" y="1807"/>
                      </a:cubicBezTo>
                      <a:cubicBezTo>
                        <a:pt x="918" y="1809"/>
                        <a:pt x="901" y="1809"/>
                        <a:pt x="885" y="1809"/>
                      </a:cubicBezTo>
                      <a:cubicBezTo>
                        <a:pt x="847" y="1809"/>
                        <a:pt x="809" y="1805"/>
                        <a:pt x="775" y="1800"/>
                      </a:cubicBezTo>
                      <a:cubicBezTo>
                        <a:pt x="346" y="1689"/>
                        <a:pt x="484" y="1572"/>
                        <a:pt x="450" y="1516"/>
                      </a:cubicBezTo>
                      <a:cubicBezTo>
                        <a:pt x="433" y="1492"/>
                        <a:pt x="414" y="1477"/>
                        <a:pt x="389" y="1477"/>
                      </a:cubicBezTo>
                      <a:cubicBezTo>
                        <a:pt x="363" y="1477"/>
                        <a:pt x="332" y="1492"/>
                        <a:pt x="291" y="1530"/>
                      </a:cubicBezTo>
                      <a:cubicBezTo>
                        <a:pt x="249" y="1585"/>
                        <a:pt x="215" y="1648"/>
                        <a:pt x="187" y="1717"/>
                      </a:cubicBezTo>
                      <a:cubicBezTo>
                        <a:pt x="187" y="1724"/>
                        <a:pt x="187" y="1724"/>
                        <a:pt x="180" y="1731"/>
                      </a:cubicBezTo>
                      <a:cubicBezTo>
                        <a:pt x="166" y="1772"/>
                        <a:pt x="153" y="1820"/>
                        <a:pt x="139" y="1862"/>
                      </a:cubicBezTo>
                      <a:cubicBezTo>
                        <a:pt x="56" y="2118"/>
                        <a:pt x="1" y="2456"/>
                        <a:pt x="118" y="2719"/>
                      </a:cubicBezTo>
                      <a:cubicBezTo>
                        <a:pt x="194" y="2892"/>
                        <a:pt x="346" y="3016"/>
                        <a:pt x="533" y="3051"/>
                      </a:cubicBezTo>
                      <a:lnTo>
                        <a:pt x="581" y="3065"/>
                      </a:lnTo>
                      <a:cubicBezTo>
                        <a:pt x="616" y="3072"/>
                        <a:pt x="657" y="3078"/>
                        <a:pt x="692" y="3085"/>
                      </a:cubicBezTo>
                      <a:cubicBezTo>
                        <a:pt x="746" y="3090"/>
                        <a:pt x="799" y="3095"/>
                        <a:pt x="853" y="3095"/>
                      </a:cubicBezTo>
                      <a:cubicBezTo>
                        <a:pt x="875" y="3095"/>
                        <a:pt x="898" y="3094"/>
                        <a:pt x="920" y="3092"/>
                      </a:cubicBezTo>
                      <a:cubicBezTo>
                        <a:pt x="1459" y="3044"/>
                        <a:pt x="1749" y="2539"/>
                        <a:pt x="1922" y="1862"/>
                      </a:cubicBezTo>
                      <a:cubicBezTo>
                        <a:pt x="2191" y="823"/>
                        <a:pt x="1707" y="1"/>
                        <a:pt x="1534"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8"/>
                <p:cNvSpPr/>
                <p:nvPr/>
              </p:nvSpPr>
              <p:spPr>
                <a:xfrm>
                  <a:off x="3422494" y="2539673"/>
                  <a:ext cx="106487" cy="209255"/>
                </a:xfrm>
                <a:custGeom>
                  <a:rect b="b" l="l" r="r" t="t"/>
                  <a:pathLst>
                    <a:path extrusionOk="0" h="2026" w="1031">
                      <a:moveTo>
                        <a:pt x="406" y="1"/>
                      </a:moveTo>
                      <a:cubicBezTo>
                        <a:pt x="380" y="1"/>
                        <a:pt x="364" y="19"/>
                        <a:pt x="360" y="58"/>
                      </a:cubicBezTo>
                      <a:cubicBezTo>
                        <a:pt x="353" y="169"/>
                        <a:pt x="602" y="321"/>
                        <a:pt x="484" y="957"/>
                      </a:cubicBezTo>
                      <a:cubicBezTo>
                        <a:pt x="463" y="1116"/>
                        <a:pt x="401" y="1275"/>
                        <a:pt x="311" y="1406"/>
                      </a:cubicBezTo>
                      <a:cubicBezTo>
                        <a:pt x="311" y="1406"/>
                        <a:pt x="0" y="1628"/>
                        <a:pt x="131" y="1835"/>
                      </a:cubicBezTo>
                      <a:cubicBezTo>
                        <a:pt x="207" y="1964"/>
                        <a:pt x="334" y="2026"/>
                        <a:pt x="461" y="2026"/>
                      </a:cubicBezTo>
                      <a:cubicBezTo>
                        <a:pt x="626" y="2026"/>
                        <a:pt x="790" y="1923"/>
                        <a:pt x="837" y="1731"/>
                      </a:cubicBezTo>
                      <a:cubicBezTo>
                        <a:pt x="843" y="1690"/>
                        <a:pt x="857" y="1648"/>
                        <a:pt x="864" y="1600"/>
                      </a:cubicBezTo>
                      <a:cubicBezTo>
                        <a:pt x="1030" y="681"/>
                        <a:pt x="560" y="1"/>
                        <a:pt x="406"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8"/>
                <p:cNvSpPr/>
                <p:nvPr/>
              </p:nvSpPr>
              <p:spPr>
                <a:xfrm>
                  <a:off x="3408860" y="2775678"/>
                  <a:ext cx="196964" cy="190148"/>
                </a:xfrm>
                <a:custGeom>
                  <a:rect b="b" l="l" r="r" t="t"/>
                  <a:pathLst>
                    <a:path extrusionOk="0" h="1841" w="1907">
                      <a:moveTo>
                        <a:pt x="725" y="1"/>
                      </a:moveTo>
                      <a:cubicBezTo>
                        <a:pt x="534" y="1"/>
                        <a:pt x="388" y="224"/>
                        <a:pt x="333" y="345"/>
                      </a:cubicBezTo>
                      <a:cubicBezTo>
                        <a:pt x="1" y="1064"/>
                        <a:pt x="996" y="1790"/>
                        <a:pt x="1363" y="1838"/>
                      </a:cubicBezTo>
                      <a:cubicBezTo>
                        <a:pt x="1375" y="1840"/>
                        <a:pt x="1387" y="1841"/>
                        <a:pt x="1400" y="1841"/>
                      </a:cubicBezTo>
                      <a:cubicBezTo>
                        <a:pt x="1630" y="1841"/>
                        <a:pt x="1907" y="1551"/>
                        <a:pt x="1625" y="1237"/>
                      </a:cubicBezTo>
                      <a:cubicBezTo>
                        <a:pt x="1328" y="898"/>
                        <a:pt x="1363" y="635"/>
                        <a:pt x="1031" y="200"/>
                      </a:cubicBezTo>
                      <a:cubicBezTo>
                        <a:pt x="922" y="54"/>
                        <a:pt x="818" y="1"/>
                        <a:pt x="725"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8"/>
                <p:cNvSpPr/>
                <p:nvPr/>
              </p:nvSpPr>
              <p:spPr>
                <a:xfrm>
                  <a:off x="3304750" y="2521185"/>
                  <a:ext cx="258419" cy="319564"/>
                </a:xfrm>
                <a:custGeom>
                  <a:rect b="b" l="l" r="r" t="t"/>
                  <a:pathLst>
                    <a:path extrusionOk="0" h="3094" w="2502">
                      <a:moveTo>
                        <a:pt x="657" y="1"/>
                      </a:moveTo>
                      <a:cubicBezTo>
                        <a:pt x="485" y="1"/>
                        <a:pt x="1" y="823"/>
                        <a:pt x="269" y="1862"/>
                      </a:cubicBezTo>
                      <a:cubicBezTo>
                        <a:pt x="453" y="2575"/>
                        <a:pt x="770" y="3094"/>
                        <a:pt x="1352" y="3094"/>
                      </a:cubicBezTo>
                      <a:cubicBezTo>
                        <a:pt x="1447" y="3094"/>
                        <a:pt x="1549" y="3080"/>
                        <a:pt x="1659" y="3051"/>
                      </a:cubicBezTo>
                      <a:cubicBezTo>
                        <a:pt x="2502" y="2837"/>
                        <a:pt x="2004" y="1613"/>
                        <a:pt x="1907" y="1530"/>
                      </a:cubicBezTo>
                      <a:cubicBezTo>
                        <a:pt x="1861" y="1491"/>
                        <a:pt x="1830" y="1474"/>
                        <a:pt x="1804" y="1474"/>
                      </a:cubicBezTo>
                      <a:cubicBezTo>
                        <a:pt x="1780" y="1474"/>
                        <a:pt x="1762" y="1489"/>
                        <a:pt x="1742" y="1516"/>
                      </a:cubicBezTo>
                      <a:cubicBezTo>
                        <a:pt x="1707" y="1572"/>
                        <a:pt x="1845" y="1689"/>
                        <a:pt x="1424" y="1800"/>
                      </a:cubicBezTo>
                      <a:cubicBezTo>
                        <a:pt x="1394" y="1807"/>
                        <a:pt x="1355" y="1813"/>
                        <a:pt x="1311" y="1813"/>
                      </a:cubicBezTo>
                      <a:cubicBezTo>
                        <a:pt x="1113" y="1813"/>
                        <a:pt x="802" y="1696"/>
                        <a:pt x="649" y="1102"/>
                      </a:cubicBezTo>
                      <a:cubicBezTo>
                        <a:pt x="463" y="376"/>
                        <a:pt x="732" y="189"/>
                        <a:pt x="712" y="65"/>
                      </a:cubicBezTo>
                      <a:cubicBezTo>
                        <a:pt x="704" y="21"/>
                        <a:pt x="685" y="1"/>
                        <a:pt x="657"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8"/>
                <p:cNvSpPr/>
                <p:nvPr/>
              </p:nvSpPr>
              <p:spPr>
                <a:xfrm>
                  <a:off x="3875290" y="3009514"/>
                  <a:ext cx="67032" cy="75811"/>
                </a:xfrm>
                <a:custGeom>
                  <a:rect b="b" l="l" r="r" t="t"/>
                  <a:pathLst>
                    <a:path extrusionOk="0" h="734" w="649">
                      <a:moveTo>
                        <a:pt x="571" y="1"/>
                      </a:moveTo>
                      <a:cubicBezTo>
                        <a:pt x="553" y="1"/>
                        <a:pt x="506" y="93"/>
                        <a:pt x="399" y="244"/>
                      </a:cubicBezTo>
                      <a:cubicBezTo>
                        <a:pt x="261" y="424"/>
                        <a:pt x="206" y="376"/>
                        <a:pt x="88" y="514"/>
                      </a:cubicBezTo>
                      <a:cubicBezTo>
                        <a:pt x="82" y="521"/>
                        <a:pt x="68" y="535"/>
                        <a:pt x="61" y="555"/>
                      </a:cubicBezTo>
                      <a:cubicBezTo>
                        <a:pt x="1" y="658"/>
                        <a:pt x="50" y="734"/>
                        <a:pt x="119" y="734"/>
                      </a:cubicBezTo>
                      <a:cubicBezTo>
                        <a:pt x="129" y="734"/>
                        <a:pt x="140" y="732"/>
                        <a:pt x="151" y="728"/>
                      </a:cubicBezTo>
                      <a:lnTo>
                        <a:pt x="158" y="728"/>
                      </a:lnTo>
                      <a:cubicBezTo>
                        <a:pt x="296" y="673"/>
                        <a:pt x="648" y="334"/>
                        <a:pt x="579" y="16"/>
                      </a:cubicBezTo>
                      <a:cubicBezTo>
                        <a:pt x="578" y="6"/>
                        <a:pt x="575" y="1"/>
                        <a:pt x="571"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8"/>
                <p:cNvSpPr/>
                <p:nvPr/>
              </p:nvSpPr>
              <p:spPr>
                <a:xfrm>
                  <a:off x="3802992" y="3066837"/>
                  <a:ext cx="90788" cy="48647"/>
                </a:xfrm>
                <a:custGeom>
                  <a:rect b="b" l="l" r="r" t="t"/>
                  <a:pathLst>
                    <a:path extrusionOk="0" h="471" w="879">
                      <a:moveTo>
                        <a:pt x="761" y="0"/>
                      </a:moveTo>
                      <a:cubicBezTo>
                        <a:pt x="726" y="0"/>
                        <a:pt x="699" y="7"/>
                        <a:pt x="671" y="14"/>
                      </a:cubicBezTo>
                      <a:cubicBezTo>
                        <a:pt x="595" y="35"/>
                        <a:pt x="533" y="63"/>
                        <a:pt x="470" y="104"/>
                      </a:cubicBezTo>
                      <a:cubicBezTo>
                        <a:pt x="443" y="118"/>
                        <a:pt x="429" y="125"/>
                        <a:pt x="394" y="146"/>
                      </a:cubicBezTo>
                      <a:cubicBezTo>
                        <a:pt x="367" y="166"/>
                        <a:pt x="332" y="187"/>
                        <a:pt x="305" y="201"/>
                      </a:cubicBezTo>
                      <a:cubicBezTo>
                        <a:pt x="277" y="215"/>
                        <a:pt x="256" y="222"/>
                        <a:pt x="235" y="235"/>
                      </a:cubicBezTo>
                      <a:cubicBezTo>
                        <a:pt x="215" y="242"/>
                        <a:pt x="194" y="249"/>
                        <a:pt x="173" y="249"/>
                      </a:cubicBezTo>
                      <a:cubicBezTo>
                        <a:pt x="159" y="256"/>
                        <a:pt x="146" y="256"/>
                        <a:pt x="132" y="263"/>
                      </a:cubicBezTo>
                      <a:cubicBezTo>
                        <a:pt x="0" y="312"/>
                        <a:pt x="7" y="436"/>
                        <a:pt x="90" y="464"/>
                      </a:cubicBezTo>
                      <a:cubicBezTo>
                        <a:pt x="111" y="471"/>
                        <a:pt x="132" y="471"/>
                        <a:pt x="159" y="471"/>
                      </a:cubicBezTo>
                      <a:lnTo>
                        <a:pt x="256" y="471"/>
                      </a:lnTo>
                      <a:cubicBezTo>
                        <a:pt x="318" y="464"/>
                        <a:pt x="388" y="450"/>
                        <a:pt x="450" y="436"/>
                      </a:cubicBezTo>
                      <a:cubicBezTo>
                        <a:pt x="477" y="429"/>
                        <a:pt x="505" y="422"/>
                        <a:pt x="533" y="415"/>
                      </a:cubicBezTo>
                      <a:cubicBezTo>
                        <a:pt x="685" y="367"/>
                        <a:pt x="823" y="284"/>
                        <a:pt x="858" y="173"/>
                      </a:cubicBezTo>
                      <a:lnTo>
                        <a:pt x="858" y="166"/>
                      </a:lnTo>
                      <a:cubicBezTo>
                        <a:pt x="871" y="118"/>
                        <a:pt x="878" y="7"/>
                        <a:pt x="76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8"/>
                <p:cNvSpPr/>
                <p:nvPr/>
              </p:nvSpPr>
              <p:spPr>
                <a:xfrm>
                  <a:off x="3728111" y="3092038"/>
                  <a:ext cx="100703" cy="32845"/>
                </a:xfrm>
                <a:custGeom>
                  <a:rect b="b" l="l" r="r" t="t"/>
                  <a:pathLst>
                    <a:path extrusionOk="0" h="318" w="975">
                      <a:moveTo>
                        <a:pt x="676" y="0"/>
                      </a:moveTo>
                      <a:cubicBezTo>
                        <a:pt x="642" y="0"/>
                        <a:pt x="608" y="2"/>
                        <a:pt x="573" y="5"/>
                      </a:cubicBezTo>
                      <a:cubicBezTo>
                        <a:pt x="490" y="12"/>
                        <a:pt x="414" y="26"/>
                        <a:pt x="338" y="26"/>
                      </a:cubicBezTo>
                      <a:cubicBezTo>
                        <a:pt x="297" y="26"/>
                        <a:pt x="262" y="19"/>
                        <a:pt x="228" y="12"/>
                      </a:cubicBezTo>
                      <a:cubicBezTo>
                        <a:pt x="207" y="8"/>
                        <a:pt x="187" y="6"/>
                        <a:pt x="169" y="6"/>
                      </a:cubicBezTo>
                      <a:cubicBezTo>
                        <a:pt x="37" y="6"/>
                        <a:pt x="1" y="110"/>
                        <a:pt x="62" y="171"/>
                      </a:cubicBezTo>
                      <a:cubicBezTo>
                        <a:pt x="96" y="199"/>
                        <a:pt x="145" y="220"/>
                        <a:pt x="193" y="240"/>
                      </a:cubicBezTo>
                      <a:cubicBezTo>
                        <a:pt x="242" y="254"/>
                        <a:pt x="290" y="275"/>
                        <a:pt x="345" y="282"/>
                      </a:cubicBezTo>
                      <a:cubicBezTo>
                        <a:pt x="435" y="303"/>
                        <a:pt x="525" y="316"/>
                        <a:pt x="615" y="316"/>
                      </a:cubicBezTo>
                      <a:lnTo>
                        <a:pt x="622" y="316"/>
                      </a:lnTo>
                      <a:cubicBezTo>
                        <a:pt x="631" y="317"/>
                        <a:pt x="640" y="317"/>
                        <a:pt x="649" y="317"/>
                      </a:cubicBezTo>
                      <a:cubicBezTo>
                        <a:pt x="731" y="317"/>
                        <a:pt x="815" y="289"/>
                        <a:pt x="877" y="233"/>
                      </a:cubicBezTo>
                      <a:lnTo>
                        <a:pt x="891" y="220"/>
                      </a:lnTo>
                      <a:cubicBezTo>
                        <a:pt x="919" y="178"/>
                        <a:pt x="974" y="74"/>
                        <a:pt x="857" y="26"/>
                      </a:cubicBezTo>
                      <a:cubicBezTo>
                        <a:pt x="829" y="19"/>
                        <a:pt x="801" y="12"/>
                        <a:pt x="774" y="5"/>
                      </a:cubicBezTo>
                      <a:cubicBezTo>
                        <a:pt x="743" y="2"/>
                        <a:pt x="710" y="0"/>
                        <a:pt x="67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8"/>
                <p:cNvSpPr/>
                <p:nvPr/>
              </p:nvSpPr>
              <p:spPr>
                <a:xfrm>
                  <a:off x="3877149" y="2929056"/>
                  <a:ext cx="55154" cy="86450"/>
                </a:xfrm>
                <a:custGeom>
                  <a:rect b="b" l="l" r="r" t="t"/>
                  <a:pathLst>
                    <a:path extrusionOk="0" h="837" w="534">
                      <a:moveTo>
                        <a:pt x="362" y="0"/>
                      </a:moveTo>
                      <a:cubicBezTo>
                        <a:pt x="342" y="0"/>
                        <a:pt x="327" y="106"/>
                        <a:pt x="264" y="284"/>
                      </a:cubicBezTo>
                      <a:cubicBezTo>
                        <a:pt x="188" y="491"/>
                        <a:pt x="112" y="464"/>
                        <a:pt x="43" y="629"/>
                      </a:cubicBezTo>
                      <a:cubicBezTo>
                        <a:pt x="36" y="643"/>
                        <a:pt x="29" y="657"/>
                        <a:pt x="22" y="678"/>
                      </a:cubicBezTo>
                      <a:cubicBezTo>
                        <a:pt x="0" y="780"/>
                        <a:pt x="55" y="837"/>
                        <a:pt x="112" y="837"/>
                      </a:cubicBezTo>
                      <a:cubicBezTo>
                        <a:pt x="129" y="837"/>
                        <a:pt x="145" y="832"/>
                        <a:pt x="160" y="823"/>
                      </a:cubicBezTo>
                      <a:lnTo>
                        <a:pt x="167" y="816"/>
                      </a:lnTo>
                      <a:cubicBezTo>
                        <a:pt x="285" y="726"/>
                        <a:pt x="534" y="298"/>
                        <a:pt x="375" y="14"/>
                      </a:cubicBezTo>
                      <a:cubicBezTo>
                        <a:pt x="370" y="5"/>
                        <a:pt x="366" y="0"/>
                        <a:pt x="36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8"/>
                <p:cNvSpPr/>
                <p:nvPr/>
              </p:nvSpPr>
              <p:spPr>
                <a:xfrm>
                  <a:off x="3813010" y="2997327"/>
                  <a:ext cx="81492" cy="65999"/>
                </a:xfrm>
                <a:custGeom>
                  <a:rect b="b" l="l" r="r" t="t"/>
                  <a:pathLst>
                    <a:path extrusionOk="0" h="639" w="789">
                      <a:moveTo>
                        <a:pt x="671" y="0"/>
                      </a:moveTo>
                      <a:cubicBezTo>
                        <a:pt x="662" y="0"/>
                        <a:pt x="653" y="1"/>
                        <a:pt x="643" y="3"/>
                      </a:cubicBezTo>
                      <a:cubicBezTo>
                        <a:pt x="615" y="17"/>
                        <a:pt x="588" y="31"/>
                        <a:pt x="560" y="44"/>
                      </a:cubicBezTo>
                      <a:cubicBezTo>
                        <a:pt x="477" y="100"/>
                        <a:pt x="401" y="169"/>
                        <a:pt x="332" y="252"/>
                      </a:cubicBezTo>
                      <a:cubicBezTo>
                        <a:pt x="311" y="273"/>
                        <a:pt x="291" y="300"/>
                        <a:pt x="270" y="321"/>
                      </a:cubicBezTo>
                      <a:lnTo>
                        <a:pt x="235" y="349"/>
                      </a:lnTo>
                      <a:lnTo>
                        <a:pt x="208" y="376"/>
                      </a:lnTo>
                      <a:cubicBezTo>
                        <a:pt x="194" y="390"/>
                        <a:pt x="173" y="404"/>
                        <a:pt x="152" y="411"/>
                      </a:cubicBezTo>
                      <a:cubicBezTo>
                        <a:pt x="138" y="418"/>
                        <a:pt x="125" y="425"/>
                        <a:pt x="118" y="438"/>
                      </a:cubicBezTo>
                      <a:cubicBezTo>
                        <a:pt x="0" y="521"/>
                        <a:pt x="42" y="639"/>
                        <a:pt x="125" y="639"/>
                      </a:cubicBezTo>
                      <a:cubicBezTo>
                        <a:pt x="145" y="639"/>
                        <a:pt x="166" y="639"/>
                        <a:pt x="180" y="632"/>
                      </a:cubicBezTo>
                      <a:lnTo>
                        <a:pt x="194" y="632"/>
                      </a:lnTo>
                      <a:cubicBezTo>
                        <a:pt x="214" y="625"/>
                        <a:pt x="235" y="618"/>
                        <a:pt x="256" y="611"/>
                      </a:cubicBezTo>
                      <a:cubicBezTo>
                        <a:pt x="277" y="604"/>
                        <a:pt x="304" y="597"/>
                        <a:pt x="325" y="584"/>
                      </a:cubicBezTo>
                      <a:cubicBezTo>
                        <a:pt x="526" y="501"/>
                        <a:pt x="788" y="328"/>
                        <a:pt x="788" y="155"/>
                      </a:cubicBezTo>
                      <a:lnTo>
                        <a:pt x="788" y="141"/>
                      </a:lnTo>
                      <a:cubicBezTo>
                        <a:pt x="788" y="97"/>
                        <a:pt x="765" y="0"/>
                        <a:pt x="671"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8"/>
                <p:cNvSpPr/>
                <p:nvPr/>
              </p:nvSpPr>
              <p:spPr>
                <a:xfrm>
                  <a:off x="3742261" y="3043288"/>
                  <a:ext cx="94402" cy="40075"/>
                </a:xfrm>
                <a:custGeom>
                  <a:rect b="b" l="l" r="r" t="t"/>
                  <a:pathLst>
                    <a:path extrusionOk="0" h="388" w="914">
                      <a:moveTo>
                        <a:pt x="720" y="0"/>
                      </a:moveTo>
                      <a:cubicBezTo>
                        <a:pt x="547" y="21"/>
                        <a:pt x="429" y="104"/>
                        <a:pt x="305" y="139"/>
                      </a:cubicBezTo>
                      <a:cubicBezTo>
                        <a:pt x="277" y="146"/>
                        <a:pt x="257" y="152"/>
                        <a:pt x="229" y="159"/>
                      </a:cubicBezTo>
                      <a:lnTo>
                        <a:pt x="194" y="159"/>
                      </a:lnTo>
                      <a:cubicBezTo>
                        <a:pt x="22" y="173"/>
                        <a:pt x="1" y="298"/>
                        <a:pt x="63" y="346"/>
                      </a:cubicBezTo>
                      <a:lnTo>
                        <a:pt x="77" y="353"/>
                      </a:lnTo>
                      <a:cubicBezTo>
                        <a:pt x="132" y="374"/>
                        <a:pt x="188" y="387"/>
                        <a:pt x="250" y="387"/>
                      </a:cubicBezTo>
                      <a:lnTo>
                        <a:pt x="402" y="387"/>
                      </a:lnTo>
                      <a:cubicBezTo>
                        <a:pt x="582" y="374"/>
                        <a:pt x="782" y="325"/>
                        <a:pt x="858" y="222"/>
                      </a:cubicBezTo>
                      <a:cubicBezTo>
                        <a:pt x="872" y="208"/>
                        <a:pt x="872" y="201"/>
                        <a:pt x="879" y="194"/>
                      </a:cubicBezTo>
                      <a:lnTo>
                        <a:pt x="886" y="180"/>
                      </a:lnTo>
                      <a:cubicBezTo>
                        <a:pt x="906" y="146"/>
                        <a:pt x="913" y="97"/>
                        <a:pt x="899" y="63"/>
                      </a:cubicBezTo>
                      <a:cubicBezTo>
                        <a:pt x="886" y="28"/>
                        <a:pt x="844" y="0"/>
                        <a:pt x="81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8"/>
                <p:cNvSpPr/>
                <p:nvPr/>
              </p:nvSpPr>
              <p:spPr>
                <a:xfrm>
                  <a:off x="3857216" y="2851799"/>
                  <a:ext cx="30779" cy="90581"/>
                </a:xfrm>
                <a:custGeom>
                  <a:rect b="b" l="l" r="r" t="t"/>
                  <a:pathLst>
                    <a:path extrusionOk="0" h="877" w="298">
                      <a:moveTo>
                        <a:pt x="118" y="0"/>
                      </a:moveTo>
                      <a:cubicBezTo>
                        <a:pt x="96" y="0"/>
                        <a:pt x="110" y="109"/>
                        <a:pt x="104" y="299"/>
                      </a:cubicBezTo>
                      <a:cubicBezTo>
                        <a:pt x="104" y="347"/>
                        <a:pt x="98" y="389"/>
                        <a:pt x="84" y="437"/>
                      </a:cubicBezTo>
                      <a:cubicBezTo>
                        <a:pt x="77" y="472"/>
                        <a:pt x="63" y="500"/>
                        <a:pt x="49" y="534"/>
                      </a:cubicBezTo>
                      <a:cubicBezTo>
                        <a:pt x="21" y="583"/>
                        <a:pt x="8" y="638"/>
                        <a:pt x="1" y="693"/>
                      </a:cubicBezTo>
                      <a:cubicBezTo>
                        <a:pt x="1" y="714"/>
                        <a:pt x="1" y="728"/>
                        <a:pt x="1" y="748"/>
                      </a:cubicBezTo>
                      <a:cubicBezTo>
                        <a:pt x="1" y="790"/>
                        <a:pt x="21" y="831"/>
                        <a:pt x="56" y="859"/>
                      </a:cubicBezTo>
                      <a:cubicBezTo>
                        <a:pt x="70" y="871"/>
                        <a:pt x="89" y="876"/>
                        <a:pt x="107" y="876"/>
                      </a:cubicBezTo>
                      <a:cubicBezTo>
                        <a:pt x="132" y="876"/>
                        <a:pt x="157" y="865"/>
                        <a:pt x="174" y="845"/>
                      </a:cubicBezTo>
                      <a:lnTo>
                        <a:pt x="180" y="838"/>
                      </a:lnTo>
                      <a:cubicBezTo>
                        <a:pt x="277" y="638"/>
                        <a:pt x="298" y="417"/>
                        <a:pt x="243" y="202"/>
                      </a:cubicBezTo>
                      <a:cubicBezTo>
                        <a:pt x="222" y="126"/>
                        <a:pt x="187" y="64"/>
                        <a:pt x="132" y="9"/>
                      </a:cubicBezTo>
                      <a:cubicBezTo>
                        <a:pt x="126" y="3"/>
                        <a:pt x="122" y="0"/>
                        <a:pt x="118"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8"/>
                <p:cNvSpPr/>
                <p:nvPr/>
              </p:nvSpPr>
              <p:spPr>
                <a:xfrm>
                  <a:off x="3810944" y="2926887"/>
                  <a:ext cx="68581" cy="81079"/>
                </a:xfrm>
                <a:custGeom>
                  <a:rect b="b" l="l" r="r" t="t"/>
                  <a:pathLst>
                    <a:path extrusionOk="0" h="785" w="664">
                      <a:moveTo>
                        <a:pt x="518" y="1"/>
                      </a:moveTo>
                      <a:cubicBezTo>
                        <a:pt x="490" y="1"/>
                        <a:pt x="469" y="8"/>
                        <a:pt x="449" y="21"/>
                      </a:cubicBezTo>
                      <a:cubicBezTo>
                        <a:pt x="435" y="28"/>
                        <a:pt x="428" y="35"/>
                        <a:pt x="421" y="42"/>
                      </a:cubicBezTo>
                      <a:cubicBezTo>
                        <a:pt x="407" y="56"/>
                        <a:pt x="387" y="70"/>
                        <a:pt x="380" y="84"/>
                      </a:cubicBezTo>
                      <a:cubicBezTo>
                        <a:pt x="297" y="194"/>
                        <a:pt x="234" y="319"/>
                        <a:pt x="179" y="443"/>
                      </a:cubicBezTo>
                      <a:cubicBezTo>
                        <a:pt x="165" y="471"/>
                        <a:pt x="152" y="498"/>
                        <a:pt x="131" y="519"/>
                      </a:cubicBezTo>
                      <a:cubicBezTo>
                        <a:pt x="124" y="533"/>
                        <a:pt x="110" y="547"/>
                        <a:pt x="96" y="561"/>
                      </a:cubicBezTo>
                      <a:cubicBezTo>
                        <a:pt x="89" y="567"/>
                        <a:pt x="82" y="581"/>
                        <a:pt x="75" y="595"/>
                      </a:cubicBezTo>
                      <a:cubicBezTo>
                        <a:pt x="0" y="696"/>
                        <a:pt x="50" y="785"/>
                        <a:pt x="122" y="785"/>
                      </a:cubicBezTo>
                      <a:cubicBezTo>
                        <a:pt x="129" y="785"/>
                        <a:pt x="137" y="784"/>
                        <a:pt x="145" y="782"/>
                      </a:cubicBezTo>
                      <a:cubicBezTo>
                        <a:pt x="152" y="775"/>
                        <a:pt x="165" y="775"/>
                        <a:pt x="172" y="768"/>
                      </a:cubicBezTo>
                      <a:cubicBezTo>
                        <a:pt x="186" y="761"/>
                        <a:pt x="200" y="754"/>
                        <a:pt x="207" y="747"/>
                      </a:cubicBezTo>
                      <a:lnTo>
                        <a:pt x="234" y="733"/>
                      </a:lnTo>
                      <a:cubicBezTo>
                        <a:pt x="269" y="706"/>
                        <a:pt x="304" y="678"/>
                        <a:pt x="338" y="650"/>
                      </a:cubicBezTo>
                      <a:cubicBezTo>
                        <a:pt x="373" y="616"/>
                        <a:pt x="407" y="581"/>
                        <a:pt x="435" y="547"/>
                      </a:cubicBezTo>
                      <a:cubicBezTo>
                        <a:pt x="559" y="408"/>
                        <a:pt x="663" y="236"/>
                        <a:pt x="622" y="111"/>
                      </a:cubicBezTo>
                      <a:lnTo>
                        <a:pt x="622" y="97"/>
                      </a:lnTo>
                      <a:cubicBezTo>
                        <a:pt x="608" y="63"/>
                        <a:pt x="573" y="1"/>
                        <a:pt x="51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8"/>
                <p:cNvSpPr/>
                <p:nvPr/>
              </p:nvSpPr>
              <p:spPr>
                <a:xfrm>
                  <a:off x="3750110" y="2987721"/>
                  <a:ext cx="82938" cy="58046"/>
                </a:xfrm>
                <a:custGeom>
                  <a:rect b="b" l="l" r="r" t="t"/>
                  <a:pathLst>
                    <a:path extrusionOk="0" h="562" w="803">
                      <a:moveTo>
                        <a:pt x="703" y="1"/>
                      </a:moveTo>
                      <a:cubicBezTo>
                        <a:pt x="690" y="1"/>
                        <a:pt x="678" y="3"/>
                        <a:pt x="664" y="6"/>
                      </a:cubicBezTo>
                      <a:cubicBezTo>
                        <a:pt x="637" y="13"/>
                        <a:pt x="616" y="20"/>
                        <a:pt x="588" y="34"/>
                      </a:cubicBezTo>
                      <a:cubicBezTo>
                        <a:pt x="429" y="103"/>
                        <a:pt x="347" y="220"/>
                        <a:pt x="229" y="296"/>
                      </a:cubicBezTo>
                      <a:lnTo>
                        <a:pt x="222" y="303"/>
                      </a:lnTo>
                      <a:cubicBezTo>
                        <a:pt x="194" y="317"/>
                        <a:pt x="160" y="331"/>
                        <a:pt x="132" y="345"/>
                      </a:cubicBezTo>
                      <a:lnTo>
                        <a:pt x="125" y="345"/>
                      </a:lnTo>
                      <a:cubicBezTo>
                        <a:pt x="35" y="386"/>
                        <a:pt x="1" y="442"/>
                        <a:pt x="15" y="490"/>
                      </a:cubicBezTo>
                      <a:cubicBezTo>
                        <a:pt x="15" y="525"/>
                        <a:pt x="42" y="552"/>
                        <a:pt x="84" y="559"/>
                      </a:cubicBezTo>
                      <a:cubicBezTo>
                        <a:pt x="94" y="561"/>
                        <a:pt x="105" y="562"/>
                        <a:pt x="116" y="562"/>
                      </a:cubicBezTo>
                      <a:cubicBezTo>
                        <a:pt x="143" y="562"/>
                        <a:pt x="172" y="557"/>
                        <a:pt x="201" y="552"/>
                      </a:cubicBezTo>
                      <a:lnTo>
                        <a:pt x="208" y="552"/>
                      </a:lnTo>
                      <a:cubicBezTo>
                        <a:pt x="395" y="511"/>
                        <a:pt x="678" y="386"/>
                        <a:pt x="775" y="234"/>
                      </a:cubicBezTo>
                      <a:cubicBezTo>
                        <a:pt x="789" y="207"/>
                        <a:pt x="796" y="186"/>
                        <a:pt x="803" y="158"/>
                      </a:cubicBezTo>
                      <a:cubicBezTo>
                        <a:pt x="803" y="158"/>
                        <a:pt x="803" y="151"/>
                        <a:pt x="803" y="151"/>
                      </a:cubicBezTo>
                      <a:cubicBezTo>
                        <a:pt x="803" y="103"/>
                        <a:pt x="796" y="27"/>
                        <a:pt x="741" y="6"/>
                      </a:cubicBezTo>
                      <a:cubicBezTo>
                        <a:pt x="727" y="3"/>
                        <a:pt x="715" y="1"/>
                        <a:pt x="70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8"/>
                <p:cNvSpPr/>
                <p:nvPr/>
              </p:nvSpPr>
              <p:spPr>
                <a:xfrm>
                  <a:off x="3384588" y="3010031"/>
                  <a:ext cx="68788" cy="75914"/>
                </a:xfrm>
                <a:custGeom>
                  <a:rect b="b" l="l" r="r" t="t"/>
                  <a:pathLst>
                    <a:path extrusionOk="0" h="735" w="666">
                      <a:moveTo>
                        <a:pt x="81" y="1"/>
                      </a:moveTo>
                      <a:cubicBezTo>
                        <a:pt x="76" y="1"/>
                        <a:pt x="73" y="6"/>
                        <a:pt x="70" y="18"/>
                      </a:cubicBezTo>
                      <a:cubicBezTo>
                        <a:pt x="1" y="336"/>
                        <a:pt x="374" y="682"/>
                        <a:pt x="498" y="730"/>
                      </a:cubicBezTo>
                      <a:cubicBezTo>
                        <a:pt x="508" y="733"/>
                        <a:pt x="518" y="735"/>
                        <a:pt x="528" y="735"/>
                      </a:cubicBezTo>
                      <a:cubicBezTo>
                        <a:pt x="606" y="735"/>
                        <a:pt x="665" y="638"/>
                        <a:pt x="561" y="509"/>
                      </a:cubicBezTo>
                      <a:cubicBezTo>
                        <a:pt x="443" y="371"/>
                        <a:pt x="388" y="426"/>
                        <a:pt x="257" y="246"/>
                      </a:cubicBezTo>
                      <a:cubicBezTo>
                        <a:pt x="150" y="101"/>
                        <a:pt x="103" y="1"/>
                        <a:pt x="81"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8"/>
                <p:cNvSpPr/>
                <p:nvPr/>
              </p:nvSpPr>
              <p:spPr>
                <a:xfrm>
                  <a:off x="3433442" y="3066734"/>
                  <a:ext cx="91201" cy="49267"/>
                </a:xfrm>
                <a:custGeom>
                  <a:rect b="b" l="l" r="r" t="t"/>
                  <a:pathLst>
                    <a:path extrusionOk="0" h="477" w="883">
                      <a:moveTo>
                        <a:pt x="123" y="1"/>
                      </a:moveTo>
                      <a:cubicBezTo>
                        <a:pt x="0" y="1"/>
                        <a:pt x="7" y="115"/>
                        <a:pt x="19" y="167"/>
                      </a:cubicBezTo>
                      <a:cubicBezTo>
                        <a:pt x="65" y="371"/>
                        <a:pt x="487" y="476"/>
                        <a:pt x="699" y="476"/>
                      </a:cubicBezTo>
                      <a:cubicBezTo>
                        <a:pt x="739" y="476"/>
                        <a:pt x="772" y="472"/>
                        <a:pt x="793" y="465"/>
                      </a:cubicBezTo>
                      <a:cubicBezTo>
                        <a:pt x="876" y="437"/>
                        <a:pt x="883" y="299"/>
                        <a:pt x="703" y="257"/>
                      </a:cubicBezTo>
                      <a:cubicBezTo>
                        <a:pt x="530" y="216"/>
                        <a:pt x="426" y="78"/>
                        <a:pt x="212" y="15"/>
                      </a:cubicBezTo>
                      <a:cubicBezTo>
                        <a:pt x="177" y="5"/>
                        <a:pt x="148" y="1"/>
                        <a:pt x="123"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8"/>
                <p:cNvSpPr/>
                <p:nvPr/>
              </p:nvSpPr>
              <p:spPr>
                <a:xfrm>
                  <a:off x="3496032" y="3091625"/>
                  <a:ext cx="102562" cy="32845"/>
                </a:xfrm>
                <a:custGeom>
                  <a:rect b="b" l="l" r="r" t="t"/>
                  <a:pathLst>
                    <a:path extrusionOk="0" h="318" w="993">
                      <a:moveTo>
                        <a:pt x="340" y="0"/>
                      </a:moveTo>
                      <a:cubicBezTo>
                        <a:pt x="302" y="0"/>
                        <a:pt x="263" y="3"/>
                        <a:pt x="221" y="9"/>
                      </a:cubicBezTo>
                      <a:cubicBezTo>
                        <a:pt x="0" y="44"/>
                        <a:pt x="69" y="175"/>
                        <a:pt x="104" y="224"/>
                      </a:cubicBezTo>
                      <a:cubicBezTo>
                        <a:pt x="162" y="292"/>
                        <a:pt x="270" y="317"/>
                        <a:pt x="390" y="317"/>
                      </a:cubicBezTo>
                      <a:cubicBezTo>
                        <a:pt x="610" y="317"/>
                        <a:pt x="871" y="231"/>
                        <a:pt x="933" y="168"/>
                      </a:cubicBezTo>
                      <a:cubicBezTo>
                        <a:pt x="993" y="109"/>
                        <a:pt x="960" y="8"/>
                        <a:pt x="835" y="8"/>
                      </a:cubicBezTo>
                      <a:cubicBezTo>
                        <a:pt x="814" y="8"/>
                        <a:pt x="792" y="11"/>
                        <a:pt x="767" y="16"/>
                      </a:cubicBezTo>
                      <a:cubicBezTo>
                        <a:pt x="734" y="23"/>
                        <a:pt x="701" y="25"/>
                        <a:pt x="668" y="25"/>
                      </a:cubicBezTo>
                      <a:cubicBezTo>
                        <a:pt x="564" y="25"/>
                        <a:pt x="460" y="0"/>
                        <a:pt x="340"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8"/>
                <p:cNvSpPr/>
                <p:nvPr/>
              </p:nvSpPr>
              <p:spPr>
                <a:xfrm>
                  <a:off x="3394607" y="2929262"/>
                  <a:ext cx="57013" cy="86656"/>
                </a:xfrm>
                <a:custGeom>
                  <a:rect b="b" l="l" r="r" t="t"/>
                  <a:pathLst>
                    <a:path extrusionOk="0" h="839" w="552">
                      <a:moveTo>
                        <a:pt x="171" y="1"/>
                      </a:moveTo>
                      <a:cubicBezTo>
                        <a:pt x="168" y="1"/>
                        <a:pt x="164" y="5"/>
                        <a:pt x="160" y="12"/>
                      </a:cubicBezTo>
                      <a:cubicBezTo>
                        <a:pt x="1" y="303"/>
                        <a:pt x="263" y="738"/>
                        <a:pt x="374" y="821"/>
                      </a:cubicBezTo>
                      <a:cubicBezTo>
                        <a:pt x="390" y="833"/>
                        <a:pt x="407" y="838"/>
                        <a:pt x="425" y="838"/>
                      </a:cubicBezTo>
                      <a:cubicBezTo>
                        <a:pt x="490" y="838"/>
                        <a:pt x="551" y="759"/>
                        <a:pt x="491" y="627"/>
                      </a:cubicBezTo>
                      <a:cubicBezTo>
                        <a:pt x="422" y="462"/>
                        <a:pt x="346" y="489"/>
                        <a:pt x="270" y="282"/>
                      </a:cubicBezTo>
                      <a:cubicBezTo>
                        <a:pt x="206" y="107"/>
                        <a:pt x="191" y="1"/>
                        <a:pt x="171"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8"/>
                <p:cNvSpPr/>
                <p:nvPr/>
              </p:nvSpPr>
              <p:spPr>
                <a:xfrm>
                  <a:off x="3431789" y="2998256"/>
                  <a:ext cx="82835" cy="65793"/>
                </a:xfrm>
                <a:custGeom>
                  <a:rect b="b" l="l" r="r" t="t"/>
                  <a:pathLst>
                    <a:path extrusionOk="0" h="637" w="802">
                      <a:moveTo>
                        <a:pt x="109" y="0"/>
                      </a:moveTo>
                      <a:cubicBezTo>
                        <a:pt x="28" y="0"/>
                        <a:pt x="7" y="88"/>
                        <a:pt x="7" y="132"/>
                      </a:cubicBezTo>
                      <a:cubicBezTo>
                        <a:pt x="0" y="378"/>
                        <a:pt x="519" y="637"/>
                        <a:pt x="665" y="637"/>
                      </a:cubicBezTo>
                      <a:cubicBezTo>
                        <a:pt x="667" y="637"/>
                        <a:pt x="669" y="637"/>
                        <a:pt x="670" y="637"/>
                      </a:cubicBezTo>
                      <a:cubicBezTo>
                        <a:pt x="760" y="637"/>
                        <a:pt x="802" y="499"/>
                        <a:pt x="643" y="416"/>
                      </a:cubicBezTo>
                      <a:cubicBezTo>
                        <a:pt x="484" y="326"/>
                        <a:pt x="422" y="167"/>
                        <a:pt x="235" y="49"/>
                      </a:cubicBezTo>
                      <a:cubicBezTo>
                        <a:pt x="182" y="14"/>
                        <a:pt x="141" y="0"/>
                        <a:pt x="109"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8"/>
                <p:cNvSpPr/>
                <p:nvPr/>
              </p:nvSpPr>
              <p:spPr>
                <a:xfrm>
                  <a:off x="3488492" y="3042978"/>
                  <a:ext cx="97604" cy="40281"/>
                </a:xfrm>
                <a:custGeom>
                  <a:rect b="b" l="l" r="r" t="t"/>
                  <a:pathLst>
                    <a:path extrusionOk="0" h="390" w="945">
                      <a:moveTo>
                        <a:pt x="169" y="0"/>
                      </a:moveTo>
                      <a:cubicBezTo>
                        <a:pt x="1" y="0"/>
                        <a:pt x="20" y="132"/>
                        <a:pt x="45" y="183"/>
                      </a:cubicBezTo>
                      <a:cubicBezTo>
                        <a:pt x="110" y="336"/>
                        <a:pt x="398" y="389"/>
                        <a:pt x="619" y="389"/>
                      </a:cubicBezTo>
                      <a:cubicBezTo>
                        <a:pt x="728" y="389"/>
                        <a:pt x="820" y="376"/>
                        <a:pt x="861" y="356"/>
                      </a:cubicBezTo>
                      <a:cubicBezTo>
                        <a:pt x="944" y="314"/>
                        <a:pt x="923" y="176"/>
                        <a:pt x="744" y="162"/>
                      </a:cubicBezTo>
                      <a:cubicBezTo>
                        <a:pt x="564" y="149"/>
                        <a:pt x="439" y="31"/>
                        <a:pt x="218" y="3"/>
                      </a:cubicBezTo>
                      <a:cubicBezTo>
                        <a:pt x="200" y="1"/>
                        <a:pt x="184" y="0"/>
                        <a:pt x="169"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8"/>
                <p:cNvSpPr/>
                <p:nvPr/>
              </p:nvSpPr>
              <p:spPr>
                <a:xfrm>
                  <a:off x="3431066" y="2851799"/>
                  <a:ext cx="40075" cy="90581"/>
                </a:xfrm>
                <a:custGeom>
                  <a:rect b="b" l="l" r="r" t="t"/>
                  <a:pathLst>
                    <a:path extrusionOk="0" h="877" w="388">
                      <a:moveTo>
                        <a:pt x="256" y="0"/>
                      </a:moveTo>
                      <a:cubicBezTo>
                        <a:pt x="252" y="0"/>
                        <a:pt x="248" y="3"/>
                        <a:pt x="242" y="9"/>
                      </a:cubicBezTo>
                      <a:cubicBezTo>
                        <a:pt x="0" y="237"/>
                        <a:pt x="118" y="735"/>
                        <a:pt x="201" y="845"/>
                      </a:cubicBezTo>
                      <a:cubicBezTo>
                        <a:pt x="217" y="866"/>
                        <a:pt x="241" y="877"/>
                        <a:pt x="266" y="877"/>
                      </a:cubicBezTo>
                      <a:cubicBezTo>
                        <a:pt x="325" y="877"/>
                        <a:pt x="388" y="819"/>
                        <a:pt x="373" y="693"/>
                      </a:cubicBezTo>
                      <a:cubicBezTo>
                        <a:pt x="353" y="513"/>
                        <a:pt x="277" y="520"/>
                        <a:pt x="270" y="299"/>
                      </a:cubicBezTo>
                      <a:cubicBezTo>
                        <a:pt x="258" y="109"/>
                        <a:pt x="277" y="0"/>
                        <a:pt x="256"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8"/>
                <p:cNvSpPr/>
                <p:nvPr/>
              </p:nvSpPr>
              <p:spPr>
                <a:xfrm>
                  <a:off x="3443150" y="2926577"/>
                  <a:ext cx="74055" cy="81389"/>
                </a:xfrm>
                <a:custGeom>
                  <a:rect b="b" l="l" r="r" t="t"/>
                  <a:pathLst>
                    <a:path extrusionOk="0" h="788" w="717">
                      <a:moveTo>
                        <a:pt x="195" y="0"/>
                      </a:moveTo>
                      <a:cubicBezTo>
                        <a:pt x="134" y="0"/>
                        <a:pt x="97" y="66"/>
                        <a:pt x="84" y="100"/>
                      </a:cubicBezTo>
                      <a:cubicBezTo>
                        <a:pt x="1" y="335"/>
                        <a:pt x="436" y="750"/>
                        <a:pt x="560" y="785"/>
                      </a:cubicBezTo>
                      <a:cubicBezTo>
                        <a:pt x="567" y="786"/>
                        <a:pt x="574" y="787"/>
                        <a:pt x="581" y="787"/>
                      </a:cubicBezTo>
                      <a:cubicBezTo>
                        <a:pt x="661" y="787"/>
                        <a:pt x="717" y="678"/>
                        <a:pt x="602" y="564"/>
                      </a:cubicBezTo>
                      <a:cubicBezTo>
                        <a:pt x="484" y="432"/>
                        <a:pt x="471" y="253"/>
                        <a:pt x="325" y="87"/>
                      </a:cubicBezTo>
                      <a:cubicBezTo>
                        <a:pt x="274" y="23"/>
                        <a:pt x="231" y="0"/>
                        <a:pt x="195"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8"/>
                <p:cNvSpPr/>
                <p:nvPr/>
              </p:nvSpPr>
              <p:spPr>
                <a:xfrm>
                  <a:off x="3493863" y="2987618"/>
                  <a:ext cx="86450" cy="58046"/>
                </a:xfrm>
                <a:custGeom>
                  <a:rect b="b" l="l" r="r" t="t"/>
                  <a:pathLst>
                    <a:path extrusionOk="0" h="562" w="837">
                      <a:moveTo>
                        <a:pt x="114" y="0"/>
                      </a:moveTo>
                      <a:cubicBezTo>
                        <a:pt x="13" y="0"/>
                        <a:pt x="0" y="104"/>
                        <a:pt x="0" y="152"/>
                      </a:cubicBezTo>
                      <a:cubicBezTo>
                        <a:pt x="27" y="382"/>
                        <a:pt x="532" y="562"/>
                        <a:pt x="702" y="562"/>
                      </a:cubicBezTo>
                      <a:cubicBezTo>
                        <a:pt x="711" y="562"/>
                        <a:pt x="719" y="561"/>
                        <a:pt x="726" y="560"/>
                      </a:cubicBezTo>
                      <a:cubicBezTo>
                        <a:pt x="816" y="546"/>
                        <a:pt x="837" y="408"/>
                        <a:pt x="671" y="346"/>
                      </a:cubicBezTo>
                      <a:cubicBezTo>
                        <a:pt x="505" y="277"/>
                        <a:pt x="422" y="125"/>
                        <a:pt x="222" y="28"/>
                      </a:cubicBezTo>
                      <a:cubicBezTo>
                        <a:pt x="178" y="8"/>
                        <a:pt x="143" y="0"/>
                        <a:pt x="11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8"/>
                <p:cNvSpPr/>
                <p:nvPr/>
              </p:nvSpPr>
              <p:spPr>
                <a:xfrm>
                  <a:off x="3534557" y="3311725"/>
                  <a:ext cx="257799" cy="105041"/>
                </a:xfrm>
                <a:custGeom>
                  <a:rect b="b" l="l" r="r" t="t"/>
                  <a:pathLst>
                    <a:path extrusionOk="0" h="1017" w="2496">
                      <a:moveTo>
                        <a:pt x="1238" y="0"/>
                      </a:moveTo>
                      <a:cubicBezTo>
                        <a:pt x="1051" y="28"/>
                        <a:pt x="871" y="90"/>
                        <a:pt x="699" y="173"/>
                      </a:cubicBezTo>
                      <a:cubicBezTo>
                        <a:pt x="346" y="339"/>
                        <a:pt x="0" y="595"/>
                        <a:pt x="152" y="823"/>
                      </a:cubicBezTo>
                      <a:cubicBezTo>
                        <a:pt x="227" y="937"/>
                        <a:pt x="316" y="976"/>
                        <a:pt x="403" y="976"/>
                      </a:cubicBezTo>
                      <a:cubicBezTo>
                        <a:pt x="597" y="976"/>
                        <a:pt x="781" y="782"/>
                        <a:pt x="781" y="782"/>
                      </a:cubicBezTo>
                      <a:cubicBezTo>
                        <a:pt x="837" y="920"/>
                        <a:pt x="1037" y="1017"/>
                        <a:pt x="1245" y="1017"/>
                      </a:cubicBezTo>
                      <a:lnTo>
                        <a:pt x="1252" y="1017"/>
                      </a:lnTo>
                      <a:cubicBezTo>
                        <a:pt x="1452" y="1017"/>
                        <a:pt x="1659" y="920"/>
                        <a:pt x="1715" y="782"/>
                      </a:cubicBezTo>
                      <a:cubicBezTo>
                        <a:pt x="1715" y="782"/>
                        <a:pt x="1899" y="976"/>
                        <a:pt x="2093" y="976"/>
                      </a:cubicBezTo>
                      <a:cubicBezTo>
                        <a:pt x="2180" y="976"/>
                        <a:pt x="2269" y="937"/>
                        <a:pt x="2344" y="823"/>
                      </a:cubicBezTo>
                      <a:cubicBezTo>
                        <a:pt x="2496" y="595"/>
                        <a:pt x="2143" y="339"/>
                        <a:pt x="1791" y="173"/>
                      </a:cubicBezTo>
                      <a:cubicBezTo>
                        <a:pt x="1625" y="90"/>
                        <a:pt x="1445" y="28"/>
                        <a:pt x="1258"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8"/>
                <p:cNvSpPr/>
                <p:nvPr/>
              </p:nvSpPr>
              <p:spPr>
                <a:xfrm>
                  <a:off x="3553871" y="2973261"/>
                  <a:ext cx="219997" cy="186533"/>
                </a:xfrm>
                <a:custGeom>
                  <a:rect b="b" l="l" r="r" t="t"/>
                  <a:pathLst>
                    <a:path extrusionOk="0" h="1806" w="2130">
                      <a:moveTo>
                        <a:pt x="1058" y="1"/>
                      </a:moveTo>
                      <a:cubicBezTo>
                        <a:pt x="753" y="1"/>
                        <a:pt x="463" y="118"/>
                        <a:pt x="235" y="319"/>
                      </a:cubicBezTo>
                      <a:cubicBezTo>
                        <a:pt x="187" y="367"/>
                        <a:pt x="138" y="423"/>
                        <a:pt x="104" y="485"/>
                      </a:cubicBezTo>
                      <a:cubicBezTo>
                        <a:pt x="97" y="492"/>
                        <a:pt x="90" y="506"/>
                        <a:pt x="83" y="512"/>
                      </a:cubicBezTo>
                      <a:lnTo>
                        <a:pt x="83" y="519"/>
                      </a:lnTo>
                      <a:cubicBezTo>
                        <a:pt x="55" y="568"/>
                        <a:pt x="35" y="609"/>
                        <a:pt x="28" y="658"/>
                      </a:cubicBezTo>
                      <a:cubicBezTo>
                        <a:pt x="21" y="671"/>
                        <a:pt x="14" y="678"/>
                        <a:pt x="14" y="692"/>
                      </a:cubicBezTo>
                      <a:cubicBezTo>
                        <a:pt x="7" y="734"/>
                        <a:pt x="0" y="775"/>
                        <a:pt x="0" y="817"/>
                      </a:cubicBezTo>
                      <a:cubicBezTo>
                        <a:pt x="0" y="851"/>
                        <a:pt x="7" y="879"/>
                        <a:pt x="14" y="913"/>
                      </a:cubicBezTo>
                      <a:cubicBezTo>
                        <a:pt x="21" y="962"/>
                        <a:pt x="35" y="1017"/>
                        <a:pt x="55" y="1065"/>
                      </a:cubicBezTo>
                      <a:cubicBezTo>
                        <a:pt x="62" y="1100"/>
                        <a:pt x="83" y="1135"/>
                        <a:pt x="97" y="1169"/>
                      </a:cubicBezTo>
                      <a:cubicBezTo>
                        <a:pt x="138" y="1245"/>
                        <a:pt x="187" y="1321"/>
                        <a:pt x="242" y="1383"/>
                      </a:cubicBezTo>
                      <a:cubicBezTo>
                        <a:pt x="297" y="1446"/>
                        <a:pt x="359" y="1501"/>
                        <a:pt x="422" y="1556"/>
                      </a:cubicBezTo>
                      <a:cubicBezTo>
                        <a:pt x="601" y="1708"/>
                        <a:pt x="823" y="1798"/>
                        <a:pt x="1058" y="1805"/>
                      </a:cubicBezTo>
                      <a:lnTo>
                        <a:pt x="1065" y="1805"/>
                      </a:lnTo>
                      <a:cubicBezTo>
                        <a:pt x="1300" y="1798"/>
                        <a:pt x="1521" y="1708"/>
                        <a:pt x="1700" y="1549"/>
                      </a:cubicBezTo>
                      <a:cubicBezTo>
                        <a:pt x="1770" y="1501"/>
                        <a:pt x="1825" y="1446"/>
                        <a:pt x="1880" y="1377"/>
                      </a:cubicBezTo>
                      <a:cubicBezTo>
                        <a:pt x="1935" y="1314"/>
                        <a:pt x="1984" y="1245"/>
                        <a:pt x="2025" y="1169"/>
                      </a:cubicBezTo>
                      <a:cubicBezTo>
                        <a:pt x="2046" y="1135"/>
                        <a:pt x="2060" y="1093"/>
                        <a:pt x="2074" y="1059"/>
                      </a:cubicBezTo>
                      <a:cubicBezTo>
                        <a:pt x="2094" y="1010"/>
                        <a:pt x="2108" y="962"/>
                        <a:pt x="2115" y="906"/>
                      </a:cubicBezTo>
                      <a:cubicBezTo>
                        <a:pt x="2122" y="879"/>
                        <a:pt x="2122" y="844"/>
                        <a:pt x="2129" y="817"/>
                      </a:cubicBezTo>
                      <a:cubicBezTo>
                        <a:pt x="2122" y="768"/>
                        <a:pt x="2122" y="727"/>
                        <a:pt x="2108" y="692"/>
                      </a:cubicBezTo>
                      <a:cubicBezTo>
                        <a:pt x="2108" y="678"/>
                        <a:pt x="2101" y="671"/>
                        <a:pt x="2101" y="658"/>
                      </a:cubicBezTo>
                      <a:cubicBezTo>
                        <a:pt x="2088" y="609"/>
                        <a:pt x="2067" y="561"/>
                        <a:pt x="2046" y="519"/>
                      </a:cubicBezTo>
                      <a:cubicBezTo>
                        <a:pt x="2046" y="519"/>
                        <a:pt x="2046" y="512"/>
                        <a:pt x="2046" y="512"/>
                      </a:cubicBezTo>
                      <a:lnTo>
                        <a:pt x="2025" y="485"/>
                      </a:lnTo>
                      <a:cubicBezTo>
                        <a:pt x="1991" y="423"/>
                        <a:pt x="1942" y="374"/>
                        <a:pt x="1887" y="326"/>
                      </a:cubicBezTo>
                      <a:cubicBezTo>
                        <a:pt x="1666" y="118"/>
                        <a:pt x="1369" y="8"/>
                        <a:pt x="1065"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8"/>
                <p:cNvSpPr/>
                <p:nvPr/>
              </p:nvSpPr>
              <p:spPr>
                <a:xfrm>
                  <a:off x="3593119" y="3097513"/>
                  <a:ext cx="140674" cy="119397"/>
                </a:xfrm>
                <a:custGeom>
                  <a:rect b="b" l="l" r="r" t="t"/>
                  <a:pathLst>
                    <a:path extrusionOk="0" h="1156" w="1362">
                      <a:moveTo>
                        <a:pt x="671" y="1"/>
                      </a:moveTo>
                      <a:cubicBezTo>
                        <a:pt x="401" y="1"/>
                        <a:pt x="132" y="153"/>
                        <a:pt x="35" y="360"/>
                      </a:cubicBezTo>
                      <a:cubicBezTo>
                        <a:pt x="7" y="409"/>
                        <a:pt x="0" y="464"/>
                        <a:pt x="0" y="519"/>
                      </a:cubicBezTo>
                      <a:cubicBezTo>
                        <a:pt x="7" y="657"/>
                        <a:pt x="62" y="789"/>
                        <a:pt x="159" y="885"/>
                      </a:cubicBezTo>
                      <a:cubicBezTo>
                        <a:pt x="284" y="1044"/>
                        <a:pt x="470" y="1141"/>
                        <a:pt x="671" y="1155"/>
                      </a:cubicBezTo>
                      <a:lnTo>
                        <a:pt x="678" y="1155"/>
                      </a:lnTo>
                      <a:cubicBezTo>
                        <a:pt x="878" y="1141"/>
                        <a:pt x="1065" y="1044"/>
                        <a:pt x="1196" y="885"/>
                      </a:cubicBezTo>
                      <a:cubicBezTo>
                        <a:pt x="1293" y="789"/>
                        <a:pt x="1348" y="657"/>
                        <a:pt x="1362" y="519"/>
                      </a:cubicBezTo>
                      <a:cubicBezTo>
                        <a:pt x="1355" y="457"/>
                        <a:pt x="1341" y="402"/>
                        <a:pt x="1314" y="353"/>
                      </a:cubicBezTo>
                      <a:cubicBezTo>
                        <a:pt x="1217" y="146"/>
                        <a:pt x="940" y="1"/>
                        <a:pt x="678" y="1"/>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8"/>
                <p:cNvSpPr/>
                <p:nvPr/>
              </p:nvSpPr>
              <p:spPr>
                <a:xfrm>
                  <a:off x="3593119" y="3168882"/>
                  <a:ext cx="140674" cy="120120"/>
                </a:xfrm>
                <a:custGeom>
                  <a:rect b="b" l="l" r="r" t="t"/>
                  <a:pathLst>
                    <a:path extrusionOk="0" h="1163" w="1362">
                      <a:moveTo>
                        <a:pt x="671" y="1"/>
                      </a:moveTo>
                      <a:cubicBezTo>
                        <a:pt x="484" y="8"/>
                        <a:pt x="297" y="70"/>
                        <a:pt x="159" y="194"/>
                      </a:cubicBezTo>
                      <a:cubicBezTo>
                        <a:pt x="62" y="277"/>
                        <a:pt x="0" y="395"/>
                        <a:pt x="0" y="526"/>
                      </a:cubicBezTo>
                      <a:cubicBezTo>
                        <a:pt x="7" y="665"/>
                        <a:pt x="62" y="796"/>
                        <a:pt x="159" y="893"/>
                      </a:cubicBezTo>
                      <a:cubicBezTo>
                        <a:pt x="284" y="1052"/>
                        <a:pt x="470" y="1148"/>
                        <a:pt x="671" y="1162"/>
                      </a:cubicBezTo>
                      <a:lnTo>
                        <a:pt x="678" y="1162"/>
                      </a:lnTo>
                      <a:cubicBezTo>
                        <a:pt x="878" y="1148"/>
                        <a:pt x="1065" y="1052"/>
                        <a:pt x="1196" y="893"/>
                      </a:cubicBezTo>
                      <a:cubicBezTo>
                        <a:pt x="1293" y="796"/>
                        <a:pt x="1348" y="665"/>
                        <a:pt x="1362" y="526"/>
                      </a:cubicBezTo>
                      <a:cubicBezTo>
                        <a:pt x="1355" y="395"/>
                        <a:pt x="1293" y="277"/>
                        <a:pt x="1196" y="194"/>
                      </a:cubicBezTo>
                      <a:cubicBezTo>
                        <a:pt x="1051" y="70"/>
                        <a:pt x="864" y="1"/>
                        <a:pt x="67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8"/>
                <p:cNvSpPr/>
                <p:nvPr/>
              </p:nvSpPr>
              <p:spPr>
                <a:xfrm>
                  <a:off x="3593119" y="3241078"/>
                  <a:ext cx="140674" cy="119294"/>
                </a:xfrm>
                <a:custGeom>
                  <a:rect b="b" l="l" r="r" t="t"/>
                  <a:pathLst>
                    <a:path extrusionOk="0" h="1155" w="1362">
                      <a:moveTo>
                        <a:pt x="678" y="0"/>
                      </a:moveTo>
                      <a:cubicBezTo>
                        <a:pt x="484" y="0"/>
                        <a:pt x="304" y="69"/>
                        <a:pt x="166" y="194"/>
                      </a:cubicBezTo>
                      <a:cubicBezTo>
                        <a:pt x="62" y="277"/>
                        <a:pt x="7" y="394"/>
                        <a:pt x="0" y="519"/>
                      </a:cubicBezTo>
                      <a:cubicBezTo>
                        <a:pt x="7" y="643"/>
                        <a:pt x="55" y="760"/>
                        <a:pt x="132" y="857"/>
                      </a:cubicBezTo>
                      <a:cubicBezTo>
                        <a:pt x="263" y="1030"/>
                        <a:pt x="456" y="1141"/>
                        <a:pt x="678" y="1154"/>
                      </a:cubicBezTo>
                      <a:lnTo>
                        <a:pt x="685" y="1154"/>
                      </a:lnTo>
                      <a:cubicBezTo>
                        <a:pt x="899" y="1141"/>
                        <a:pt x="1092" y="1030"/>
                        <a:pt x="1224" y="857"/>
                      </a:cubicBezTo>
                      <a:cubicBezTo>
                        <a:pt x="1307" y="760"/>
                        <a:pt x="1355" y="643"/>
                        <a:pt x="1362" y="519"/>
                      </a:cubicBezTo>
                      <a:cubicBezTo>
                        <a:pt x="1355" y="394"/>
                        <a:pt x="1300" y="277"/>
                        <a:pt x="1203" y="194"/>
                      </a:cubicBezTo>
                      <a:cubicBezTo>
                        <a:pt x="1058" y="69"/>
                        <a:pt x="871" y="0"/>
                        <a:pt x="685"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8"/>
                <p:cNvSpPr/>
                <p:nvPr/>
              </p:nvSpPr>
              <p:spPr>
                <a:xfrm>
                  <a:off x="3594565" y="2726308"/>
                  <a:ext cx="136439" cy="193556"/>
                </a:xfrm>
                <a:custGeom>
                  <a:rect b="b" l="l" r="r" t="t"/>
                  <a:pathLst>
                    <a:path extrusionOk="0" h="1874" w="1321">
                      <a:moveTo>
                        <a:pt x="664" y="0"/>
                      </a:moveTo>
                      <a:cubicBezTo>
                        <a:pt x="601" y="0"/>
                        <a:pt x="539" y="14"/>
                        <a:pt x="491" y="49"/>
                      </a:cubicBezTo>
                      <a:cubicBezTo>
                        <a:pt x="429" y="83"/>
                        <a:pt x="380" y="132"/>
                        <a:pt x="339" y="180"/>
                      </a:cubicBezTo>
                      <a:cubicBezTo>
                        <a:pt x="214" y="346"/>
                        <a:pt x="118" y="526"/>
                        <a:pt x="69" y="726"/>
                      </a:cubicBezTo>
                      <a:cubicBezTo>
                        <a:pt x="28" y="878"/>
                        <a:pt x="0" y="1037"/>
                        <a:pt x="0" y="1196"/>
                      </a:cubicBezTo>
                      <a:cubicBezTo>
                        <a:pt x="0" y="1238"/>
                        <a:pt x="0" y="1279"/>
                        <a:pt x="7" y="1321"/>
                      </a:cubicBezTo>
                      <a:cubicBezTo>
                        <a:pt x="7" y="1341"/>
                        <a:pt x="14" y="1362"/>
                        <a:pt x="14" y="1383"/>
                      </a:cubicBezTo>
                      <a:cubicBezTo>
                        <a:pt x="76" y="1756"/>
                        <a:pt x="339" y="1874"/>
                        <a:pt x="657" y="1874"/>
                      </a:cubicBezTo>
                      <a:lnTo>
                        <a:pt x="664" y="1874"/>
                      </a:lnTo>
                      <a:cubicBezTo>
                        <a:pt x="982" y="1867"/>
                        <a:pt x="1244" y="1749"/>
                        <a:pt x="1306" y="1376"/>
                      </a:cubicBezTo>
                      <a:cubicBezTo>
                        <a:pt x="1313" y="1362"/>
                        <a:pt x="1313" y="1341"/>
                        <a:pt x="1313" y="1321"/>
                      </a:cubicBezTo>
                      <a:cubicBezTo>
                        <a:pt x="1320" y="1279"/>
                        <a:pt x="1320" y="1238"/>
                        <a:pt x="1320" y="1196"/>
                      </a:cubicBezTo>
                      <a:cubicBezTo>
                        <a:pt x="1320" y="1037"/>
                        <a:pt x="1293" y="878"/>
                        <a:pt x="1251" y="726"/>
                      </a:cubicBezTo>
                      <a:cubicBezTo>
                        <a:pt x="1203" y="526"/>
                        <a:pt x="1106" y="339"/>
                        <a:pt x="982" y="180"/>
                      </a:cubicBezTo>
                      <a:cubicBezTo>
                        <a:pt x="940" y="125"/>
                        <a:pt x="885" y="83"/>
                        <a:pt x="829" y="49"/>
                      </a:cubicBezTo>
                      <a:cubicBezTo>
                        <a:pt x="781" y="14"/>
                        <a:pt x="726" y="0"/>
                        <a:pt x="671"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8"/>
                <p:cNvSpPr/>
                <p:nvPr/>
              </p:nvSpPr>
              <p:spPr>
                <a:xfrm>
                  <a:off x="3533834" y="2847667"/>
                  <a:ext cx="259245" cy="219997"/>
                </a:xfrm>
                <a:custGeom>
                  <a:rect b="b" l="l" r="r" t="t"/>
                  <a:pathLst>
                    <a:path extrusionOk="0" h="2130" w="2510">
                      <a:moveTo>
                        <a:pt x="1245" y="0"/>
                      </a:moveTo>
                      <a:cubicBezTo>
                        <a:pt x="1010" y="7"/>
                        <a:pt x="788" y="76"/>
                        <a:pt x="602" y="215"/>
                      </a:cubicBezTo>
                      <a:cubicBezTo>
                        <a:pt x="498" y="284"/>
                        <a:pt x="408" y="360"/>
                        <a:pt x="325" y="450"/>
                      </a:cubicBezTo>
                      <a:cubicBezTo>
                        <a:pt x="153" y="629"/>
                        <a:pt x="35" y="858"/>
                        <a:pt x="0" y="1106"/>
                      </a:cubicBezTo>
                      <a:cubicBezTo>
                        <a:pt x="0" y="1127"/>
                        <a:pt x="0" y="1148"/>
                        <a:pt x="0" y="1169"/>
                      </a:cubicBezTo>
                      <a:cubicBezTo>
                        <a:pt x="0" y="1258"/>
                        <a:pt x="21" y="1341"/>
                        <a:pt x="49" y="1424"/>
                      </a:cubicBezTo>
                      <a:cubicBezTo>
                        <a:pt x="63" y="1452"/>
                        <a:pt x="76" y="1480"/>
                        <a:pt x="90" y="1507"/>
                      </a:cubicBezTo>
                      <a:cubicBezTo>
                        <a:pt x="118" y="1556"/>
                        <a:pt x="146" y="1604"/>
                        <a:pt x="180" y="1646"/>
                      </a:cubicBezTo>
                      <a:cubicBezTo>
                        <a:pt x="208" y="1673"/>
                        <a:pt x="235" y="1708"/>
                        <a:pt x="263" y="1735"/>
                      </a:cubicBezTo>
                      <a:lnTo>
                        <a:pt x="270" y="1742"/>
                      </a:lnTo>
                      <a:cubicBezTo>
                        <a:pt x="312" y="1784"/>
                        <a:pt x="360" y="1818"/>
                        <a:pt x="408" y="1853"/>
                      </a:cubicBezTo>
                      <a:cubicBezTo>
                        <a:pt x="650" y="2026"/>
                        <a:pt x="947" y="2122"/>
                        <a:pt x="1245" y="2129"/>
                      </a:cubicBezTo>
                      <a:lnTo>
                        <a:pt x="1252" y="2129"/>
                      </a:lnTo>
                      <a:cubicBezTo>
                        <a:pt x="1563" y="2122"/>
                        <a:pt x="1853" y="2026"/>
                        <a:pt x="2102" y="1853"/>
                      </a:cubicBezTo>
                      <a:cubicBezTo>
                        <a:pt x="2150" y="1818"/>
                        <a:pt x="2199" y="1777"/>
                        <a:pt x="2233" y="1735"/>
                      </a:cubicBezTo>
                      <a:lnTo>
                        <a:pt x="2240" y="1735"/>
                      </a:lnTo>
                      <a:cubicBezTo>
                        <a:pt x="2268" y="1701"/>
                        <a:pt x="2295" y="1673"/>
                        <a:pt x="2323" y="1646"/>
                      </a:cubicBezTo>
                      <a:cubicBezTo>
                        <a:pt x="2358" y="1597"/>
                        <a:pt x="2392" y="1549"/>
                        <a:pt x="2420" y="1500"/>
                      </a:cubicBezTo>
                      <a:cubicBezTo>
                        <a:pt x="2434" y="1473"/>
                        <a:pt x="2447" y="1445"/>
                        <a:pt x="2454" y="1417"/>
                      </a:cubicBezTo>
                      <a:cubicBezTo>
                        <a:pt x="2489" y="1334"/>
                        <a:pt x="2510" y="1252"/>
                        <a:pt x="2510" y="1162"/>
                      </a:cubicBezTo>
                      <a:cubicBezTo>
                        <a:pt x="2503" y="1148"/>
                        <a:pt x="2503" y="1127"/>
                        <a:pt x="2503" y="1106"/>
                      </a:cubicBezTo>
                      <a:cubicBezTo>
                        <a:pt x="2461" y="851"/>
                        <a:pt x="2344" y="623"/>
                        <a:pt x="2164" y="443"/>
                      </a:cubicBezTo>
                      <a:cubicBezTo>
                        <a:pt x="2081" y="353"/>
                        <a:pt x="1991" y="277"/>
                        <a:pt x="1888" y="215"/>
                      </a:cubicBezTo>
                      <a:lnTo>
                        <a:pt x="1846" y="180"/>
                      </a:lnTo>
                      <a:cubicBezTo>
                        <a:pt x="1666" y="70"/>
                        <a:pt x="1459" y="7"/>
                        <a:pt x="1252" y="0"/>
                      </a:cubicBezTo>
                      <a:close/>
                    </a:path>
                  </a:pathLst>
                </a:custGeom>
                <a:solidFill>
                  <a:srgbClr val="FFBD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8"/>
                <p:cNvSpPr/>
                <p:nvPr/>
              </p:nvSpPr>
              <p:spPr>
                <a:xfrm>
                  <a:off x="3675229" y="2658140"/>
                  <a:ext cx="191387" cy="661540"/>
                </a:xfrm>
                <a:custGeom>
                  <a:rect b="b" l="l" r="r" t="t"/>
                  <a:pathLst>
                    <a:path extrusionOk="0" h="6405" w="1853">
                      <a:moveTo>
                        <a:pt x="633" y="0"/>
                      </a:moveTo>
                      <a:cubicBezTo>
                        <a:pt x="607" y="0"/>
                        <a:pt x="581" y="4"/>
                        <a:pt x="553" y="11"/>
                      </a:cubicBezTo>
                      <a:cubicBezTo>
                        <a:pt x="525" y="11"/>
                        <a:pt x="498" y="17"/>
                        <a:pt x="470" y="31"/>
                      </a:cubicBezTo>
                      <a:cubicBezTo>
                        <a:pt x="449" y="38"/>
                        <a:pt x="422" y="52"/>
                        <a:pt x="401" y="66"/>
                      </a:cubicBezTo>
                      <a:cubicBezTo>
                        <a:pt x="380" y="73"/>
                        <a:pt x="360" y="87"/>
                        <a:pt x="339" y="107"/>
                      </a:cubicBezTo>
                      <a:cubicBezTo>
                        <a:pt x="284" y="149"/>
                        <a:pt x="235" y="204"/>
                        <a:pt x="201" y="259"/>
                      </a:cubicBezTo>
                      <a:cubicBezTo>
                        <a:pt x="159" y="328"/>
                        <a:pt x="125" y="398"/>
                        <a:pt x="97" y="474"/>
                      </a:cubicBezTo>
                      <a:cubicBezTo>
                        <a:pt x="76" y="536"/>
                        <a:pt x="55" y="598"/>
                        <a:pt x="42" y="667"/>
                      </a:cubicBezTo>
                      <a:cubicBezTo>
                        <a:pt x="42" y="688"/>
                        <a:pt x="35" y="709"/>
                        <a:pt x="35" y="723"/>
                      </a:cubicBezTo>
                      <a:cubicBezTo>
                        <a:pt x="21" y="812"/>
                        <a:pt x="7" y="881"/>
                        <a:pt x="7" y="937"/>
                      </a:cubicBezTo>
                      <a:cubicBezTo>
                        <a:pt x="0" y="964"/>
                        <a:pt x="0" y="992"/>
                        <a:pt x="0" y="1006"/>
                      </a:cubicBezTo>
                      <a:lnTo>
                        <a:pt x="0" y="1034"/>
                      </a:lnTo>
                      <a:cubicBezTo>
                        <a:pt x="0" y="1075"/>
                        <a:pt x="42" y="1117"/>
                        <a:pt x="90" y="1117"/>
                      </a:cubicBezTo>
                      <a:cubicBezTo>
                        <a:pt x="138" y="1117"/>
                        <a:pt x="173" y="1075"/>
                        <a:pt x="173" y="1034"/>
                      </a:cubicBezTo>
                      <a:lnTo>
                        <a:pt x="173" y="1006"/>
                      </a:lnTo>
                      <a:cubicBezTo>
                        <a:pt x="173" y="992"/>
                        <a:pt x="173" y="964"/>
                        <a:pt x="173" y="944"/>
                      </a:cubicBezTo>
                      <a:cubicBezTo>
                        <a:pt x="180" y="916"/>
                        <a:pt x="180" y="902"/>
                        <a:pt x="180" y="854"/>
                      </a:cubicBezTo>
                      <a:cubicBezTo>
                        <a:pt x="187" y="812"/>
                        <a:pt x="194" y="757"/>
                        <a:pt x="207" y="695"/>
                      </a:cubicBezTo>
                      <a:cubicBezTo>
                        <a:pt x="214" y="640"/>
                        <a:pt x="228" y="577"/>
                        <a:pt x="249" y="522"/>
                      </a:cubicBezTo>
                      <a:cubicBezTo>
                        <a:pt x="270" y="460"/>
                        <a:pt x="297" y="398"/>
                        <a:pt x="332" y="342"/>
                      </a:cubicBezTo>
                      <a:cubicBezTo>
                        <a:pt x="346" y="308"/>
                        <a:pt x="366" y="280"/>
                        <a:pt x="394" y="252"/>
                      </a:cubicBezTo>
                      <a:cubicBezTo>
                        <a:pt x="401" y="239"/>
                        <a:pt x="415" y="225"/>
                        <a:pt x="429" y="218"/>
                      </a:cubicBezTo>
                      <a:cubicBezTo>
                        <a:pt x="443" y="204"/>
                        <a:pt x="456" y="197"/>
                        <a:pt x="470" y="190"/>
                      </a:cubicBezTo>
                      <a:cubicBezTo>
                        <a:pt x="491" y="176"/>
                        <a:pt x="505" y="170"/>
                        <a:pt x="519" y="163"/>
                      </a:cubicBezTo>
                      <a:cubicBezTo>
                        <a:pt x="539" y="156"/>
                        <a:pt x="560" y="156"/>
                        <a:pt x="574" y="149"/>
                      </a:cubicBezTo>
                      <a:cubicBezTo>
                        <a:pt x="595" y="145"/>
                        <a:pt x="615" y="144"/>
                        <a:pt x="635" y="144"/>
                      </a:cubicBezTo>
                      <a:cubicBezTo>
                        <a:pt x="655" y="144"/>
                        <a:pt x="674" y="145"/>
                        <a:pt x="691" y="149"/>
                      </a:cubicBezTo>
                      <a:cubicBezTo>
                        <a:pt x="712" y="156"/>
                        <a:pt x="733" y="156"/>
                        <a:pt x="754" y="163"/>
                      </a:cubicBezTo>
                      <a:lnTo>
                        <a:pt x="781" y="176"/>
                      </a:lnTo>
                      <a:lnTo>
                        <a:pt x="795" y="176"/>
                      </a:lnTo>
                      <a:lnTo>
                        <a:pt x="816" y="183"/>
                      </a:lnTo>
                      <a:lnTo>
                        <a:pt x="843" y="197"/>
                      </a:lnTo>
                      <a:lnTo>
                        <a:pt x="878" y="218"/>
                      </a:lnTo>
                      <a:cubicBezTo>
                        <a:pt x="899" y="225"/>
                        <a:pt x="919" y="239"/>
                        <a:pt x="940" y="252"/>
                      </a:cubicBezTo>
                      <a:cubicBezTo>
                        <a:pt x="1023" y="301"/>
                        <a:pt x="1106" y="370"/>
                        <a:pt x="1175" y="439"/>
                      </a:cubicBezTo>
                      <a:cubicBezTo>
                        <a:pt x="1203" y="474"/>
                        <a:pt x="1231" y="508"/>
                        <a:pt x="1265" y="550"/>
                      </a:cubicBezTo>
                      <a:cubicBezTo>
                        <a:pt x="1307" y="598"/>
                        <a:pt x="1334" y="653"/>
                        <a:pt x="1369" y="695"/>
                      </a:cubicBezTo>
                      <a:cubicBezTo>
                        <a:pt x="1403" y="743"/>
                        <a:pt x="1431" y="792"/>
                        <a:pt x="1459" y="847"/>
                      </a:cubicBezTo>
                      <a:cubicBezTo>
                        <a:pt x="1472" y="868"/>
                        <a:pt x="1486" y="895"/>
                        <a:pt x="1493" y="923"/>
                      </a:cubicBezTo>
                      <a:cubicBezTo>
                        <a:pt x="1507" y="951"/>
                        <a:pt x="1521" y="978"/>
                        <a:pt x="1528" y="1006"/>
                      </a:cubicBezTo>
                      <a:lnTo>
                        <a:pt x="1548" y="1040"/>
                      </a:lnTo>
                      <a:cubicBezTo>
                        <a:pt x="1548" y="1054"/>
                        <a:pt x="1555" y="1068"/>
                        <a:pt x="1562" y="1082"/>
                      </a:cubicBezTo>
                      <a:lnTo>
                        <a:pt x="1583" y="1151"/>
                      </a:lnTo>
                      <a:cubicBezTo>
                        <a:pt x="1590" y="1158"/>
                        <a:pt x="1590" y="1165"/>
                        <a:pt x="1590" y="1172"/>
                      </a:cubicBezTo>
                      <a:cubicBezTo>
                        <a:pt x="1611" y="1227"/>
                        <a:pt x="1625" y="1282"/>
                        <a:pt x="1638" y="1345"/>
                      </a:cubicBezTo>
                      <a:cubicBezTo>
                        <a:pt x="1645" y="1365"/>
                        <a:pt x="1659" y="1400"/>
                        <a:pt x="1659" y="1428"/>
                      </a:cubicBezTo>
                      <a:lnTo>
                        <a:pt x="1680" y="1517"/>
                      </a:lnTo>
                      <a:lnTo>
                        <a:pt x="1687" y="1559"/>
                      </a:lnTo>
                      <a:lnTo>
                        <a:pt x="1694" y="1607"/>
                      </a:lnTo>
                      <a:cubicBezTo>
                        <a:pt x="1701" y="1635"/>
                        <a:pt x="1707" y="1669"/>
                        <a:pt x="1707" y="1697"/>
                      </a:cubicBezTo>
                      <a:cubicBezTo>
                        <a:pt x="1714" y="1711"/>
                        <a:pt x="1714" y="1725"/>
                        <a:pt x="1714" y="1746"/>
                      </a:cubicBezTo>
                      <a:cubicBezTo>
                        <a:pt x="1742" y="1981"/>
                        <a:pt x="1749" y="2216"/>
                        <a:pt x="1735" y="2451"/>
                      </a:cubicBezTo>
                      <a:lnTo>
                        <a:pt x="1735" y="2492"/>
                      </a:lnTo>
                      <a:cubicBezTo>
                        <a:pt x="1728" y="2540"/>
                        <a:pt x="1728" y="2596"/>
                        <a:pt x="1721" y="2651"/>
                      </a:cubicBezTo>
                      <a:cubicBezTo>
                        <a:pt x="1714" y="2789"/>
                        <a:pt x="1694" y="2928"/>
                        <a:pt x="1673" y="3059"/>
                      </a:cubicBezTo>
                      <a:cubicBezTo>
                        <a:pt x="1666" y="3107"/>
                        <a:pt x="1659" y="3156"/>
                        <a:pt x="1652" y="3204"/>
                      </a:cubicBezTo>
                      <a:lnTo>
                        <a:pt x="1638" y="3252"/>
                      </a:lnTo>
                      <a:lnTo>
                        <a:pt x="1638" y="3259"/>
                      </a:lnTo>
                      <a:lnTo>
                        <a:pt x="1631" y="3294"/>
                      </a:lnTo>
                      <a:lnTo>
                        <a:pt x="1625" y="3349"/>
                      </a:lnTo>
                      <a:lnTo>
                        <a:pt x="1618" y="3391"/>
                      </a:lnTo>
                      <a:lnTo>
                        <a:pt x="1597" y="3481"/>
                      </a:lnTo>
                      <a:lnTo>
                        <a:pt x="1583" y="3557"/>
                      </a:lnTo>
                      <a:cubicBezTo>
                        <a:pt x="1583" y="3557"/>
                        <a:pt x="1583" y="3563"/>
                        <a:pt x="1583" y="3570"/>
                      </a:cubicBezTo>
                      <a:cubicBezTo>
                        <a:pt x="1576" y="3598"/>
                        <a:pt x="1569" y="3626"/>
                        <a:pt x="1562" y="3646"/>
                      </a:cubicBezTo>
                      <a:lnTo>
                        <a:pt x="1542" y="3750"/>
                      </a:lnTo>
                      <a:cubicBezTo>
                        <a:pt x="1535" y="3764"/>
                        <a:pt x="1535" y="3778"/>
                        <a:pt x="1535" y="3792"/>
                      </a:cubicBezTo>
                      <a:cubicBezTo>
                        <a:pt x="1528" y="3833"/>
                        <a:pt x="1521" y="3881"/>
                        <a:pt x="1514" y="3923"/>
                      </a:cubicBezTo>
                      <a:lnTo>
                        <a:pt x="1514" y="3951"/>
                      </a:lnTo>
                      <a:cubicBezTo>
                        <a:pt x="1507" y="3978"/>
                        <a:pt x="1500" y="4013"/>
                        <a:pt x="1493" y="4034"/>
                      </a:cubicBezTo>
                      <a:cubicBezTo>
                        <a:pt x="1493" y="4047"/>
                        <a:pt x="1486" y="4061"/>
                        <a:pt x="1486" y="4082"/>
                      </a:cubicBezTo>
                      <a:cubicBezTo>
                        <a:pt x="1479" y="4123"/>
                        <a:pt x="1472" y="4158"/>
                        <a:pt x="1466" y="4199"/>
                      </a:cubicBezTo>
                      <a:cubicBezTo>
                        <a:pt x="1466" y="4220"/>
                        <a:pt x="1459" y="4234"/>
                        <a:pt x="1459" y="4255"/>
                      </a:cubicBezTo>
                      <a:cubicBezTo>
                        <a:pt x="1452" y="4282"/>
                        <a:pt x="1445" y="4303"/>
                        <a:pt x="1445" y="4331"/>
                      </a:cubicBezTo>
                      <a:lnTo>
                        <a:pt x="1431" y="4434"/>
                      </a:lnTo>
                      <a:cubicBezTo>
                        <a:pt x="1389" y="4697"/>
                        <a:pt x="1369" y="4967"/>
                        <a:pt x="1362" y="5229"/>
                      </a:cubicBezTo>
                      <a:cubicBezTo>
                        <a:pt x="1348" y="5409"/>
                        <a:pt x="1362" y="5582"/>
                        <a:pt x="1383" y="5762"/>
                      </a:cubicBezTo>
                      <a:cubicBezTo>
                        <a:pt x="1403" y="5893"/>
                        <a:pt x="1445" y="6017"/>
                        <a:pt x="1500" y="6142"/>
                      </a:cubicBezTo>
                      <a:cubicBezTo>
                        <a:pt x="1528" y="6183"/>
                        <a:pt x="1555" y="6232"/>
                        <a:pt x="1590" y="6266"/>
                      </a:cubicBezTo>
                      <a:cubicBezTo>
                        <a:pt x="1611" y="6294"/>
                        <a:pt x="1638" y="6322"/>
                        <a:pt x="1666" y="6349"/>
                      </a:cubicBezTo>
                      <a:lnTo>
                        <a:pt x="1721" y="6391"/>
                      </a:lnTo>
                      <a:lnTo>
                        <a:pt x="1742" y="6404"/>
                      </a:lnTo>
                      <a:lnTo>
                        <a:pt x="1756" y="6404"/>
                      </a:lnTo>
                      <a:cubicBezTo>
                        <a:pt x="1763" y="6398"/>
                        <a:pt x="1763" y="6391"/>
                        <a:pt x="1756" y="6391"/>
                      </a:cubicBezTo>
                      <a:lnTo>
                        <a:pt x="1735" y="6377"/>
                      </a:lnTo>
                      <a:cubicBezTo>
                        <a:pt x="1721" y="6363"/>
                        <a:pt x="1707" y="6349"/>
                        <a:pt x="1680" y="6335"/>
                      </a:cubicBezTo>
                      <a:cubicBezTo>
                        <a:pt x="1652" y="6308"/>
                        <a:pt x="1631" y="6287"/>
                        <a:pt x="1604" y="6259"/>
                      </a:cubicBezTo>
                      <a:cubicBezTo>
                        <a:pt x="1576" y="6218"/>
                        <a:pt x="1548" y="6176"/>
                        <a:pt x="1528" y="6135"/>
                      </a:cubicBezTo>
                      <a:cubicBezTo>
                        <a:pt x="1472" y="6010"/>
                        <a:pt x="1438" y="5879"/>
                        <a:pt x="1424" y="5748"/>
                      </a:cubicBezTo>
                      <a:cubicBezTo>
                        <a:pt x="1410" y="5575"/>
                        <a:pt x="1403" y="5402"/>
                        <a:pt x="1410" y="5229"/>
                      </a:cubicBezTo>
                      <a:cubicBezTo>
                        <a:pt x="1424" y="4960"/>
                        <a:pt x="1452" y="4690"/>
                        <a:pt x="1500" y="4428"/>
                      </a:cubicBezTo>
                      <a:lnTo>
                        <a:pt x="1500" y="4400"/>
                      </a:lnTo>
                      <a:cubicBezTo>
                        <a:pt x="1514" y="4324"/>
                        <a:pt x="1528" y="4248"/>
                        <a:pt x="1542" y="4158"/>
                      </a:cubicBezTo>
                      <a:cubicBezTo>
                        <a:pt x="1542" y="4144"/>
                        <a:pt x="1548" y="4130"/>
                        <a:pt x="1548" y="4110"/>
                      </a:cubicBezTo>
                      <a:cubicBezTo>
                        <a:pt x="1562" y="4054"/>
                        <a:pt x="1576" y="3992"/>
                        <a:pt x="1583" y="3937"/>
                      </a:cubicBezTo>
                      <a:lnTo>
                        <a:pt x="1597" y="3902"/>
                      </a:lnTo>
                      <a:cubicBezTo>
                        <a:pt x="1597" y="3875"/>
                        <a:pt x="1604" y="3861"/>
                        <a:pt x="1611" y="3833"/>
                      </a:cubicBezTo>
                      <a:cubicBezTo>
                        <a:pt x="1611" y="3812"/>
                        <a:pt x="1618" y="3785"/>
                        <a:pt x="1625" y="3757"/>
                      </a:cubicBezTo>
                      <a:cubicBezTo>
                        <a:pt x="1638" y="3702"/>
                        <a:pt x="1652" y="3640"/>
                        <a:pt x="1666" y="3577"/>
                      </a:cubicBezTo>
                      <a:lnTo>
                        <a:pt x="1673" y="3543"/>
                      </a:lnTo>
                      <a:cubicBezTo>
                        <a:pt x="1680" y="3522"/>
                        <a:pt x="1687" y="3508"/>
                        <a:pt x="1687" y="3487"/>
                      </a:cubicBezTo>
                      <a:cubicBezTo>
                        <a:pt x="1694" y="3460"/>
                        <a:pt x="1701" y="3425"/>
                        <a:pt x="1707" y="3398"/>
                      </a:cubicBezTo>
                      <a:lnTo>
                        <a:pt x="1707" y="3384"/>
                      </a:lnTo>
                      <a:lnTo>
                        <a:pt x="1721" y="3301"/>
                      </a:lnTo>
                      <a:lnTo>
                        <a:pt x="1735" y="3259"/>
                      </a:lnTo>
                      <a:lnTo>
                        <a:pt x="1742" y="3211"/>
                      </a:lnTo>
                      <a:cubicBezTo>
                        <a:pt x="1749" y="3190"/>
                        <a:pt x="1756" y="3169"/>
                        <a:pt x="1756" y="3149"/>
                      </a:cubicBezTo>
                      <a:lnTo>
                        <a:pt x="1770" y="3080"/>
                      </a:lnTo>
                      <a:cubicBezTo>
                        <a:pt x="1783" y="2962"/>
                        <a:pt x="1804" y="2845"/>
                        <a:pt x="1818" y="2734"/>
                      </a:cubicBezTo>
                      <a:cubicBezTo>
                        <a:pt x="1825" y="2686"/>
                        <a:pt x="1832" y="2644"/>
                        <a:pt x="1832" y="2596"/>
                      </a:cubicBezTo>
                      <a:cubicBezTo>
                        <a:pt x="1839" y="2547"/>
                        <a:pt x="1839" y="2499"/>
                        <a:pt x="1846" y="2444"/>
                      </a:cubicBezTo>
                      <a:lnTo>
                        <a:pt x="1853" y="2361"/>
                      </a:lnTo>
                      <a:lnTo>
                        <a:pt x="1853" y="2312"/>
                      </a:lnTo>
                      <a:cubicBezTo>
                        <a:pt x="1853" y="2133"/>
                        <a:pt x="1846" y="1953"/>
                        <a:pt x="1832" y="1773"/>
                      </a:cubicBezTo>
                      <a:lnTo>
                        <a:pt x="1825" y="1697"/>
                      </a:lnTo>
                      <a:cubicBezTo>
                        <a:pt x="1818" y="1663"/>
                        <a:pt x="1811" y="1635"/>
                        <a:pt x="1811" y="1600"/>
                      </a:cubicBezTo>
                      <a:lnTo>
                        <a:pt x="1804" y="1552"/>
                      </a:lnTo>
                      <a:lnTo>
                        <a:pt x="1797" y="1504"/>
                      </a:lnTo>
                      <a:cubicBezTo>
                        <a:pt x="1790" y="1476"/>
                        <a:pt x="1783" y="1441"/>
                        <a:pt x="1777" y="1414"/>
                      </a:cubicBezTo>
                      <a:cubicBezTo>
                        <a:pt x="1770" y="1379"/>
                        <a:pt x="1763" y="1352"/>
                        <a:pt x="1756" y="1317"/>
                      </a:cubicBezTo>
                      <a:cubicBezTo>
                        <a:pt x="1749" y="1269"/>
                        <a:pt x="1735" y="1227"/>
                        <a:pt x="1721" y="1186"/>
                      </a:cubicBezTo>
                      <a:lnTo>
                        <a:pt x="1707" y="1137"/>
                      </a:lnTo>
                      <a:cubicBezTo>
                        <a:pt x="1701" y="1110"/>
                        <a:pt x="1687" y="1082"/>
                        <a:pt x="1680" y="1054"/>
                      </a:cubicBezTo>
                      <a:cubicBezTo>
                        <a:pt x="1673" y="1034"/>
                        <a:pt x="1673" y="1020"/>
                        <a:pt x="1666" y="1006"/>
                      </a:cubicBezTo>
                      <a:lnTo>
                        <a:pt x="1645" y="964"/>
                      </a:lnTo>
                      <a:cubicBezTo>
                        <a:pt x="1638" y="937"/>
                        <a:pt x="1625" y="909"/>
                        <a:pt x="1618" y="881"/>
                      </a:cubicBezTo>
                      <a:cubicBezTo>
                        <a:pt x="1604" y="854"/>
                        <a:pt x="1590" y="826"/>
                        <a:pt x="1576" y="799"/>
                      </a:cubicBezTo>
                      <a:cubicBezTo>
                        <a:pt x="1548" y="743"/>
                        <a:pt x="1521" y="688"/>
                        <a:pt x="1486" y="640"/>
                      </a:cubicBezTo>
                      <a:cubicBezTo>
                        <a:pt x="1445" y="557"/>
                        <a:pt x="1389" y="481"/>
                        <a:pt x="1327" y="411"/>
                      </a:cubicBezTo>
                      <a:lnTo>
                        <a:pt x="1313" y="398"/>
                      </a:lnTo>
                      <a:lnTo>
                        <a:pt x="1279" y="356"/>
                      </a:lnTo>
                      <a:cubicBezTo>
                        <a:pt x="1203" y="273"/>
                        <a:pt x="1120" y="197"/>
                        <a:pt x="1023" y="135"/>
                      </a:cubicBezTo>
                      <a:cubicBezTo>
                        <a:pt x="995" y="121"/>
                        <a:pt x="975" y="107"/>
                        <a:pt x="947" y="93"/>
                      </a:cubicBezTo>
                      <a:lnTo>
                        <a:pt x="913" y="73"/>
                      </a:lnTo>
                      <a:lnTo>
                        <a:pt x="878" y="59"/>
                      </a:lnTo>
                      <a:lnTo>
                        <a:pt x="857" y="52"/>
                      </a:lnTo>
                      <a:lnTo>
                        <a:pt x="837" y="45"/>
                      </a:lnTo>
                      <a:lnTo>
                        <a:pt x="802" y="31"/>
                      </a:lnTo>
                      <a:cubicBezTo>
                        <a:pt x="774" y="17"/>
                        <a:pt x="740" y="11"/>
                        <a:pt x="712" y="11"/>
                      </a:cubicBezTo>
                      <a:cubicBezTo>
                        <a:pt x="684" y="4"/>
                        <a:pt x="659" y="0"/>
                        <a:pt x="633"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8"/>
                <p:cNvSpPr/>
                <p:nvPr/>
              </p:nvSpPr>
              <p:spPr>
                <a:xfrm>
                  <a:off x="3694440" y="2798401"/>
                  <a:ext cx="73642" cy="65070"/>
                </a:xfrm>
                <a:custGeom>
                  <a:rect b="b" l="l" r="r" t="t"/>
                  <a:pathLst>
                    <a:path extrusionOk="0" h="630" w="713">
                      <a:moveTo>
                        <a:pt x="402" y="0"/>
                      </a:moveTo>
                      <a:cubicBezTo>
                        <a:pt x="360" y="0"/>
                        <a:pt x="319" y="14"/>
                        <a:pt x="284" y="28"/>
                      </a:cubicBezTo>
                      <a:cubicBezTo>
                        <a:pt x="1" y="153"/>
                        <a:pt x="49" y="560"/>
                        <a:pt x="346" y="623"/>
                      </a:cubicBezTo>
                      <a:cubicBezTo>
                        <a:pt x="367" y="623"/>
                        <a:pt x="388" y="629"/>
                        <a:pt x="402" y="629"/>
                      </a:cubicBezTo>
                      <a:cubicBezTo>
                        <a:pt x="574" y="623"/>
                        <a:pt x="713" y="484"/>
                        <a:pt x="713" y="318"/>
                      </a:cubicBezTo>
                      <a:cubicBezTo>
                        <a:pt x="713" y="146"/>
                        <a:pt x="574" y="0"/>
                        <a:pt x="402"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8"/>
                <p:cNvSpPr/>
                <p:nvPr/>
              </p:nvSpPr>
              <p:spPr>
                <a:xfrm>
                  <a:off x="3727284" y="2807696"/>
                  <a:ext cx="35117" cy="30159"/>
                </a:xfrm>
                <a:custGeom>
                  <a:rect b="b" l="l" r="r" t="t"/>
                  <a:pathLst>
                    <a:path extrusionOk="0" h="292" w="340">
                      <a:moveTo>
                        <a:pt x="194" y="0"/>
                      </a:moveTo>
                      <a:cubicBezTo>
                        <a:pt x="63" y="0"/>
                        <a:pt x="1" y="152"/>
                        <a:pt x="91" y="249"/>
                      </a:cubicBezTo>
                      <a:cubicBezTo>
                        <a:pt x="120" y="278"/>
                        <a:pt x="156" y="291"/>
                        <a:pt x="192" y="291"/>
                      </a:cubicBezTo>
                      <a:cubicBezTo>
                        <a:pt x="267" y="291"/>
                        <a:pt x="339" y="234"/>
                        <a:pt x="339" y="145"/>
                      </a:cubicBezTo>
                      <a:cubicBezTo>
                        <a:pt x="339" y="63"/>
                        <a:pt x="270" y="0"/>
                        <a:pt x="194"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8"/>
                <p:cNvSpPr/>
                <p:nvPr/>
              </p:nvSpPr>
              <p:spPr>
                <a:xfrm>
                  <a:off x="3557382" y="2798401"/>
                  <a:ext cx="74365" cy="63830"/>
                </a:xfrm>
                <a:custGeom>
                  <a:rect b="b" l="l" r="r" t="t"/>
                  <a:pathLst>
                    <a:path extrusionOk="0" h="618" w="720">
                      <a:moveTo>
                        <a:pt x="312" y="0"/>
                      </a:moveTo>
                      <a:cubicBezTo>
                        <a:pt x="139" y="0"/>
                        <a:pt x="1" y="146"/>
                        <a:pt x="1" y="318"/>
                      </a:cubicBezTo>
                      <a:cubicBezTo>
                        <a:pt x="5" y="499"/>
                        <a:pt x="156" y="618"/>
                        <a:pt x="311" y="618"/>
                      </a:cubicBezTo>
                      <a:cubicBezTo>
                        <a:pt x="387" y="618"/>
                        <a:pt x="465" y="589"/>
                        <a:pt x="526" y="526"/>
                      </a:cubicBezTo>
                      <a:cubicBezTo>
                        <a:pt x="719" y="332"/>
                        <a:pt x="581" y="0"/>
                        <a:pt x="312" y="0"/>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8"/>
                <p:cNvSpPr/>
                <p:nvPr/>
              </p:nvSpPr>
              <p:spPr>
                <a:xfrm>
                  <a:off x="3563063" y="2807696"/>
                  <a:ext cx="35117" cy="30159"/>
                </a:xfrm>
                <a:custGeom>
                  <a:rect b="b" l="l" r="r" t="t"/>
                  <a:pathLst>
                    <a:path extrusionOk="0" h="292" w="340">
                      <a:moveTo>
                        <a:pt x="146" y="0"/>
                      </a:moveTo>
                      <a:cubicBezTo>
                        <a:pt x="63" y="0"/>
                        <a:pt x="1" y="63"/>
                        <a:pt x="1" y="145"/>
                      </a:cubicBezTo>
                      <a:cubicBezTo>
                        <a:pt x="1" y="234"/>
                        <a:pt x="73" y="291"/>
                        <a:pt x="148" y="291"/>
                      </a:cubicBezTo>
                      <a:cubicBezTo>
                        <a:pt x="184" y="291"/>
                        <a:pt x="221" y="278"/>
                        <a:pt x="250" y="249"/>
                      </a:cubicBezTo>
                      <a:cubicBezTo>
                        <a:pt x="340" y="152"/>
                        <a:pt x="277" y="0"/>
                        <a:pt x="146"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8"/>
                <p:cNvSpPr/>
                <p:nvPr/>
              </p:nvSpPr>
              <p:spPr>
                <a:xfrm>
                  <a:off x="3457404" y="2655765"/>
                  <a:ext cx="191800" cy="663709"/>
                </a:xfrm>
                <a:custGeom>
                  <a:rect b="b" l="l" r="r" t="t"/>
                  <a:pathLst>
                    <a:path extrusionOk="0" h="6426" w="1857">
                      <a:moveTo>
                        <a:pt x="1223" y="1"/>
                      </a:moveTo>
                      <a:cubicBezTo>
                        <a:pt x="1197" y="1"/>
                        <a:pt x="1169" y="2"/>
                        <a:pt x="1141" y="6"/>
                      </a:cubicBezTo>
                      <a:cubicBezTo>
                        <a:pt x="1114" y="13"/>
                        <a:pt x="1079" y="20"/>
                        <a:pt x="1052" y="27"/>
                      </a:cubicBezTo>
                      <a:lnTo>
                        <a:pt x="1017" y="40"/>
                      </a:lnTo>
                      <a:lnTo>
                        <a:pt x="996" y="47"/>
                      </a:lnTo>
                      <a:lnTo>
                        <a:pt x="975" y="54"/>
                      </a:lnTo>
                      <a:lnTo>
                        <a:pt x="941" y="75"/>
                      </a:lnTo>
                      <a:lnTo>
                        <a:pt x="899" y="89"/>
                      </a:lnTo>
                      <a:cubicBezTo>
                        <a:pt x="879" y="103"/>
                        <a:pt x="858" y="116"/>
                        <a:pt x="830" y="137"/>
                      </a:cubicBezTo>
                      <a:cubicBezTo>
                        <a:pt x="734" y="193"/>
                        <a:pt x="651" y="269"/>
                        <a:pt x="575" y="351"/>
                      </a:cubicBezTo>
                      <a:cubicBezTo>
                        <a:pt x="492" y="441"/>
                        <a:pt x="422" y="531"/>
                        <a:pt x="360" y="635"/>
                      </a:cubicBezTo>
                      <a:cubicBezTo>
                        <a:pt x="333" y="683"/>
                        <a:pt x="305" y="739"/>
                        <a:pt x="277" y="794"/>
                      </a:cubicBezTo>
                      <a:cubicBezTo>
                        <a:pt x="264" y="822"/>
                        <a:pt x="250" y="849"/>
                        <a:pt x="236" y="877"/>
                      </a:cubicBezTo>
                      <a:cubicBezTo>
                        <a:pt x="222" y="911"/>
                        <a:pt x="215" y="939"/>
                        <a:pt x="201" y="967"/>
                      </a:cubicBezTo>
                      <a:lnTo>
                        <a:pt x="187" y="1008"/>
                      </a:lnTo>
                      <a:lnTo>
                        <a:pt x="174" y="1050"/>
                      </a:lnTo>
                      <a:cubicBezTo>
                        <a:pt x="160" y="1077"/>
                        <a:pt x="153" y="1112"/>
                        <a:pt x="139" y="1140"/>
                      </a:cubicBezTo>
                      <a:cubicBezTo>
                        <a:pt x="125" y="1202"/>
                        <a:pt x="105" y="1257"/>
                        <a:pt x="91" y="1319"/>
                      </a:cubicBezTo>
                      <a:cubicBezTo>
                        <a:pt x="84" y="1354"/>
                        <a:pt x="77" y="1381"/>
                        <a:pt x="70" y="1416"/>
                      </a:cubicBezTo>
                      <a:cubicBezTo>
                        <a:pt x="70" y="1444"/>
                        <a:pt x="63" y="1478"/>
                        <a:pt x="56" y="1506"/>
                      </a:cubicBezTo>
                      <a:lnTo>
                        <a:pt x="49" y="1554"/>
                      </a:lnTo>
                      <a:lnTo>
                        <a:pt x="42" y="1603"/>
                      </a:lnTo>
                      <a:cubicBezTo>
                        <a:pt x="35" y="1630"/>
                        <a:pt x="28" y="1665"/>
                        <a:pt x="28" y="1699"/>
                      </a:cubicBezTo>
                      <a:cubicBezTo>
                        <a:pt x="1" y="1955"/>
                        <a:pt x="1" y="2211"/>
                        <a:pt x="22" y="2467"/>
                      </a:cubicBezTo>
                      <a:cubicBezTo>
                        <a:pt x="35" y="2722"/>
                        <a:pt x="70" y="2978"/>
                        <a:pt x="118" y="3234"/>
                      </a:cubicBezTo>
                      <a:lnTo>
                        <a:pt x="132" y="3282"/>
                      </a:lnTo>
                      <a:lnTo>
                        <a:pt x="139" y="3324"/>
                      </a:lnTo>
                      <a:cubicBezTo>
                        <a:pt x="146" y="3358"/>
                        <a:pt x="153" y="3386"/>
                        <a:pt x="160" y="3414"/>
                      </a:cubicBezTo>
                      <a:lnTo>
                        <a:pt x="181" y="3510"/>
                      </a:lnTo>
                      <a:cubicBezTo>
                        <a:pt x="187" y="3538"/>
                        <a:pt x="194" y="3566"/>
                        <a:pt x="201" y="3600"/>
                      </a:cubicBezTo>
                      <a:cubicBezTo>
                        <a:pt x="215" y="3656"/>
                        <a:pt x="229" y="3718"/>
                        <a:pt x="243" y="3780"/>
                      </a:cubicBezTo>
                      <a:cubicBezTo>
                        <a:pt x="257" y="3835"/>
                        <a:pt x="264" y="3898"/>
                        <a:pt x="277" y="3953"/>
                      </a:cubicBezTo>
                      <a:cubicBezTo>
                        <a:pt x="374" y="4381"/>
                        <a:pt x="436" y="4817"/>
                        <a:pt x="457" y="5252"/>
                      </a:cubicBezTo>
                      <a:cubicBezTo>
                        <a:pt x="471" y="5425"/>
                        <a:pt x="464" y="5598"/>
                        <a:pt x="443" y="5771"/>
                      </a:cubicBezTo>
                      <a:cubicBezTo>
                        <a:pt x="429" y="5902"/>
                        <a:pt x="395" y="6033"/>
                        <a:pt x="346" y="6151"/>
                      </a:cubicBezTo>
                      <a:cubicBezTo>
                        <a:pt x="326" y="6199"/>
                        <a:pt x="298" y="6241"/>
                        <a:pt x="264" y="6275"/>
                      </a:cubicBezTo>
                      <a:cubicBezTo>
                        <a:pt x="243" y="6303"/>
                        <a:pt x="215" y="6331"/>
                        <a:pt x="187" y="6351"/>
                      </a:cubicBezTo>
                      <a:cubicBezTo>
                        <a:pt x="167" y="6372"/>
                        <a:pt x="146" y="6386"/>
                        <a:pt x="139" y="6393"/>
                      </a:cubicBezTo>
                      <a:lnTo>
                        <a:pt x="118" y="6414"/>
                      </a:lnTo>
                      <a:cubicBezTo>
                        <a:pt x="111" y="6414"/>
                        <a:pt x="111" y="6421"/>
                        <a:pt x="118" y="6421"/>
                      </a:cubicBezTo>
                      <a:cubicBezTo>
                        <a:pt x="118" y="6424"/>
                        <a:pt x="120" y="6426"/>
                        <a:pt x="123" y="6426"/>
                      </a:cubicBezTo>
                      <a:cubicBezTo>
                        <a:pt x="125" y="6426"/>
                        <a:pt x="129" y="6424"/>
                        <a:pt x="132" y="6421"/>
                      </a:cubicBezTo>
                      <a:lnTo>
                        <a:pt x="146" y="6407"/>
                      </a:lnTo>
                      <a:cubicBezTo>
                        <a:pt x="160" y="6400"/>
                        <a:pt x="181" y="6386"/>
                        <a:pt x="201" y="6365"/>
                      </a:cubicBezTo>
                      <a:cubicBezTo>
                        <a:pt x="236" y="6345"/>
                        <a:pt x="257" y="6317"/>
                        <a:pt x="284" y="6289"/>
                      </a:cubicBezTo>
                      <a:cubicBezTo>
                        <a:pt x="319" y="6255"/>
                        <a:pt x="346" y="6206"/>
                        <a:pt x="374" y="6165"/>
                      </a:cubicBezTo>
                      <a:cubicBezTo>
                        <a:pt x="429" y="6040"/>
                        <a:pt x="464" y="5909"/>
                        <a:pt x="485" y="5771"/>
                      </a:cubicBezTo>
                      <a:cubicBezTo>
                        <a:pt x="505" y="5598"/>
                        <a:pt x="512" y="5425"/>
                        <a:pt x="505" y="5245"/>
                      </a:cubicBezTo>
                      <a:cubicBezTo>
                        <a:pt x="492" y="4810"/>
                        <a:pt x="436" y="4368"/>
                        <a:pt x="346" y="3939"/>
                      </a:cubicBezTo>
                      <a:lnTo>
                        <a:pt x="319" y="3759"/>
                      </a:lnTo>
                      <a:cubicBezTo>
                        <a:pt x="305" y="3704"/>
                        <a:pt x="291" y="3642"/>
                        <a:pt x="277" y="3580"/>
                      </a:cubicBezTo>
                      <a:cubicBezTo>
                        <a:pt x="270" y="3552"/>
                        <a:pt x="264" y="3517"/>
                        <a:pt x="257" y="3490"/>
                      </a:cubicBezTo>
                      <a:lnTo>
                        <a:pt x="243" y="3400"/>
                      </a:lnTo>
                      <a:lnTo>
                        <a:pt x="222" y="3303"/>
                      </a:lnTo>
                      <a:lnTo>
                        <a:pt x="215" y="3262"/>
                      </a:lnTo>
                      <a:lnTo>
                        <a:pt x="208" y="3213"/>
                      </a:lnTo>
                      <a:cubicBezTo>
                        <a:pt x="160" y="2964"/>
                        <a:pt x="132" y="2716"/>
                        <a:pt x="118" y="2460"/>
                      </a:cubicBezTo>
                      <a:cubicBezTo>
                        <a:pt x="105" y="2211"/>
                        <a:pt x="111" y="1955"/>
                        <a:pt x="146" y="1706"/>
                      </a:cubicBezTo>
                      <a:cubicBezTo>
                        <a:pt x="146" y="1679"/>
                        <a:pt x="153" y="1644"/>
                        <a:pt x="160" y="1616"/>
                      </a:cubicBezTo>
                      <a:lnTo>
                        <a:pt x="167" y="1568"/>
                      </a:lnTo>
                      <a:lnTo>
                        <a:pt x="174" y="1527"/>
                      </a:lnTo>
                      <a:cubicBezTo>
                        <a:pt x="181" y="1499"/>
                        <a:pt x="187" y="1464"/>
                        <a:pt x="194" y="1437"/>
                      </a:cubicBezTo>
                      <a:cubicBezTo>
                        <a:pt x="201" y="1409"/>
                        <a:pt x="208" y="1381"/>
                        <a:pt x="215" y="1354"/>
                      </a:cubicBezTo>
                      <a:cubicBezTo>
                        <a:pt x="229" y="1292"/>
                        <a:pt x="243" y="1236"/>
                        <a:pt x="264" y="1181"/>
                      </a:cubicBezTo>
                      <a:cubicBezTo>
                        <a:pt x="270" y="1146"/>
                        <a:pt x="284" y="1119"/>
                        <a:pt x="291" y="1091"/>
                      </a:cubicBezTo>
                      <a:lnTo>
                        <a:pt x="305" y="1050"/>
                      </a:lnTo>
                      <a:lnTo>
                        <a:pt x="326" y="1008"/>
                      </a:lnTo>
                      <a:cubicBezTo>
                        <a:pt x="333" y="981"/>
                        <a:pt x="346" y="953"/>
                        <a:pt x="360" y="932"/>
                      </a:cubicBezTo>
                      <a:cubicBezTo>
                        <a:pt x="374" y="904"/>
                        <a:pt x="381" y="877"/>
                        <a:pt x="395" y="849"/>
                      </a:cubicBezTo>
                      <a:cubicBezTo>
                        <a:pt x="422" y="801"/>
                        <a:pt x="450" y="752"/>
                        <a:pt x="485" y="704"/>
                      </a:cubicBezTo>
                      <a:cubicBezTo>
                        <a:pt x="540" y="614"/>
                        <a:pt x="602" y="524"/>
                        <a:pt x="678" y="448"/>
                      </a:cubicBezTo>
                      <a:cubicBezTo>
                        <a:pt x="747" y="372"/>
                        <a:pt x="830" y="310"/>
                        <a:pt x="913" y="255"/>
                      </a:cubicBezTo>
                      <a:cubicBezTo>
                        <a:pt x="934" y="241"/>
                        <a:pt x="955" y="227"/>
                        <a:pt x="975" y="220"/>
                      </a:cubicBezTo>
                      <a:lnTo>
                        <a:pt x="1003" y="206"/>
                      </a:lnTo>
                      <a:lnTo>
                        <a:pt x="1038" y="193"/>
                      </a:lnTo>
                      <a:lnTo>
                        <a:pt x="1052" y="186"/>
                      </a:lnTo>
                      <a:lnTo>
                        <a:pt x="1072" y="179"/>
                      </a:lnTo>
                      <a:lnTo>
                        <a:pt x="1100" y="172"/>
                      </a:lnTo>
                      <a:cubicBezTo>
                        <a:pt x="1121" y="165"/>
                        <a:pt x="1141" y="158"/>
                        <a:pt x="1162" y="158"/>
                      </a:cubicBezTo>
                      <a:cubicBezTo>
                        <a:pt x="1179" y="154"/>
                        <a:pt x="1198" y="153"/>
                        <a:pt x="1218" y="153"/>
                      </a:cubicBezTo>
                      <a:cubicBezTo>
                        <a:pt x="1238" y="153"/>
                        <a:pt x="1259" y="154"/>
                        <a:pt x="1280" y="158"/>
                      </a:cubicBezTo>
                      <a:cubicBezTo>
                        <a:pt x="1293" y="158"/>
                        <a:pt x="1314" y="165"/>
                        <a:pt x="1328" y="172"/>
                      </a:cubicBezTo>
                      <a:cubicBezTo>
                        <a:pt x="1349" y="179"/>
                        <a:pt x="1363" y="186"/>
                        <a:pt x="1376" y="193"/>
                      </a:cubicBezTo>
                      <a:cubicBezTo>
                        <a:pt x="1390" y="199"/>
                        <a:pt x="1411" y="213"/>
                        <a:pt x="1425" y="220"/>
                      </a:cubicBezTo>
                      <a:cubicBezTo>
                        <a:pt x="1432" y="234"/>
                        <a:pt x="1446" y="248"/>
                        <a:pt x="1459" y="262"/>
                      </a:cubicBezTo>
                      <a:cubicBezTo>
                        <a:pt x="1487" y="282"/>
                        <a:pt x="1508" y="317"/>
                        <a:pt x="1522" y="345"/>
                      </a:cubicBezTo>
                      <a:cubicBezTo>
                        <a:pt x="1556" y="400"/>
                        <a:pt x="1584" y="462"/>
                        <a:pt x="1605" y="531"/>
                      </a:cubicBezTo>
                      <a:cubicBezTo>
                        <a:pt x="1618" y="587"/>
                        <a:pt x="1632" y="642"/>
                        <a:pt x="1646" y="704"/>
                      </a:cubicBezTo>
                      <a:cubicBezTo>
                        <a:pt x="1660" y="780"/>
                        <a:pt x="1674" y="863"/>
                        <a:pt x="1681" y="946"/>
                      </a:cubicBezTo>
                      <a:lnTo>
                        <a:pt x="1681" y="1015"/>
                      </a:lnTo>
                      <a:lnTo>
                        <a:pt x="1681" y="1036"/>
                      </a:lnTo>
                      <a:cubicBezTo>
                        <a:pt x="1684" y="1089"/>
                        <a:pt x="1726" y="1115"/>
                        <a:pt x="1768" y="1115"/>
                      </a:cubicBezTo>
                      <a:cubicBezTo>
                        <a:pt x="1813" y="1115"/>
                        <a:pt x="1857" y="1086"/>
                        <a:pt x="1853" y="1029"/>
                      </a:cubicBezTo>
                      <a:lnTo>
                        <a:pt x="1853" y="1001"/>
                      </a:lnTo>
                      <a:cubicBezTo>
                        <a:pt x="1846" y="987"/>
                        <a:pt x="1846" y="960"/>
                        <a:pt x="1846" y="932"/>
                      </a:cubicBezTo>
                      <a:cubicBezTo>
                        <a:pt x="1840" y="842"/>
                        <a:pt x="1833" y="752"/>
                        <a:pt x="1812" y="663"/>
                      </a:cubicBezTo>
                      <a:cubicBezTo>
                        <a:pt x="1798" y="600"/>
                        <a:pt x="1784" y="538"/>
                        <a:pt x="1757" y="476"/>
                      </a:cubicBezTo>
                      <a:cubicBezTo>
                        <a:pt x="1736" y="400"/>
                        <a:pt x="1701" y="324"/>
                        <a:pt x="1660" y="255"/>
                      </a:cubicBezTo>
                      <a:cubicBezTo>
                        <a:pt x="1632" y="220"/>
                        <a:pt x="1605" y="186"/>
                        <a:pt x="1570" y="151"/>
                      </a:cubicBezTo>
                      <a:cubicBezTo>
                        <a:pt x="1556" y="130"/>
                        <a:pt x="1535" y="116"/>
                        <a:pt x="1515" y="103"/>
                      </a:cubicBezTo>
                      <a:cubicBezTo>
                        <a:pt x="1501" y="89"/>
                        <a:pt x="1473" y="75"/>
                        <a:pt x="1452" y="61"/>
                      </a:cubicBezTo>
                      <a:cubicBezTo>
                        <a:pt x="1432" y="47"/>
                        <a:pt x="1404" y="34"/>
                        <a:pt x="1383" y="27"/>
                      </a:cubicBezTo>
                      <a:cubicBezTo>
                        <a:pt x="1356" y="20"/>
                        <a:pt x="1328" y="13"/>
                        <a:pt x="1300" y="6"/>
                      </a:cubicBezTo>
                      <a:cubicBezTo>
                        <a:pt x="1276" y="2"/>
                        <a:pt x="1250" y="1"/>
                        <a:pt x="1223"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33" name="Google Shape;1333;p18"/>
          <p:cNvGrpSpPr/>
          <p:nvPr/>
        </p:nvGrpSpPr>
        <p:grpSpPr>
          <a:xfrm>
            <a:off x="457199" y="1086236"/>
            <a:ext cx="1608600" cy="1869339"/>
            <a:chOff x="457199" y="1086236"/>
            <a:chExt cx="1608600" cy="1869339"/>
          </a:xfrm>
        </p:grpSpPr>
        <p:sp>
          <p:nvSpPr>
            <p:cNvPr id="1334" name="Google Shape;1334;p18"/>
            <p:cNvSpPr txBox="1"/>
            <p:nvPr/>
          </p:nvSpPr>
          <p:spPr>
            <a:xfrm>
              <a:off x="457205" y="1893713"/>
              <a:ext cx="1434300" cy="1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1"/>
                  </a:solidFill>
                  <a:latin typeface="Fira Sans Extra Condensed Medium"/>
                  <a:ea typeface="Fira Sans Extra Condensed Medium"/>
                  <a:cs typeface="Fira Sans Extra Condensed Medium"/>
                  <a:sym typeface="Fira Sans Extra Condensed Medium"/>
                </a:rPr>
                <a:t>North</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335" name="Google Shape;1335;p18"/>
            <p:cNvSpPr txBox="1"/>
            <p:nvPr/>
          </p:nvSpPr>
          <p:spPr>
            <a:xfrm>
              <a:off x="457199" y="2072075"/>
              <a:ext cx="1608600" cy="8835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2"/>
                </a:buClr>
                <a:buSzPts val="1100"/>
                <a:buFont typeface="Arial"/>
                <a:buNone/>
              </a:pPr>
              <a:r>
                <a:rPr lang="en" sz="1100">
                  <a:solidFill>
                    <a:srgbClr val="202124"/>
                  </a:solidFill>
                  <a:highlight>
                    <a:srgbClr val="F8F9FA"/>
                  </a:highlight>
                </a:rPr>
                <a:t>In the north there is a large consumption of cuttlefish.</a:t>
              </a:r>
              <a:endParaRPr sz="1100">
                <a:solidFill>
                  <a:srgbClr val="202124"/>
                </a:solidFill>
                <a:highlight>
                  <a:srgbClr val="F8F9FA"/>
                </a:highlight>
              </a:endParaRPr>
            </a:p>
            <a:p>
              <a:pPr indent="0" lvl="0" marL="0" rtl="0" algn="l">
                <a:spcBef>
                  <a:spcPts val="0"/>
                </a:spcBef>
                <a:spcAft>
                  <a:spcPts val="0"/>
                </a:spcAft>
                <a:buNone/>
              </a:pPr>
              <a:r>
                <a:t/>
              </a:r>
              <a:endParaRPr sz="1200">
                <a:latin typeface="Roboto"/>
                <a:ea typeface="Roboto"/>
                <a:cs typeface="Roboto"/>
                <a:sym typeface="Roboto"/>
              </a:endParaRPr>
            </a:p>
          </p:txBody>
        </p:sp>
        <p:grpSp>
          <p:nvGrpSpPr>
            <p:cNvPr id="1336" name="Google Shape;1336;p18"/>
            <p:cNvGrpSpPr/>
            <p:nvPr/>
          </p:nvGrpSpPr>
          <p:grpSpPr>
            <a:xfrm rot="-855714">
              <a:off x="1010126" y="1116692"/>
              <a:ext cx="328447" cy="648965"/>
              <a:chOff x="3433652" y="1969847"/>
              <a:chExt cx="380953" cy="752709"/>
            </a:xfrm>
          </p:grpSpPr>
          <p:sp>
            <p:nvSpPr>
              <p:cNvPr id="1337" name="Google Shape;1337;p18"/>
              <p:cNvSpPr/>
              <p:nvPr/>
            </p:nvSpPr>
            <p:spPr>
              <a:xfrm>
                <a:off x="3448605" y="1984876"/>
                <a:ext cx="365999" cy="737681"/>
              </a:xfrm>
              <a:custGeom>
                <a:rect b="b" l="l" r="r" t="t"/>
                <a:pathLst>
                  <a:path extrusionOk="0" h="9866" w="4895">
                    <a:moveTo>
                      <a:pt x="2683" y="7977"/>
                    </a:moveTo>
                    <a:lnTo>
                      <a:pt x="2683" y="7977"/>
                    </a:lnTo>
                    <a:cubicBezTo>
                      <a:pt x="2704" y="8018"/>
                      <a:pt x="2717" y="8053"/>
                      <a:pt x="2738" y="8095"/>
                    </a:cubicBezTo>
                    <a:cubicBezTo>
                      <a:pt x="2759" y="8136"/>
                      <a:pt x="2780" y="8198"/>
                      <a:pt x="2807" y="8247"/>
                    </a:cubicBezTo>
                    <a:cubicBezTo>
                      <a:pt x="2835" y="8302"/>
                      <a:pt x="2856" y="8350"/>
                      <a:pt x="2883" y="8406"/>
                    </a:cubicBezTo>
                    <a:cubicBezTo>
                      <a:pt x="2897" y="8426"/>
                      <a:pt x="2918" y="8454"/>
                      <a:pt x="2932" y="8482"/>
                    </a:cubicBezTo>
                    <a:lnTo>
                      <a:pt x="2897" y="8447"/>
                    </a:lnTo>
                    <a:lnTo>
                      <a:pt x="2883" y="8433"/>
                    </a:lnTo>
                    <a:lnTo>
                      <a:pt x="2869" y="8426"/>
                    </a:lnTo>
                    <a:cubicBezTo>
                      <a:pt x="2863" y="8419"/>
                      <a:pt x="2856" y="8406"/>
                      <a:pt x="2849" y="8399"/>
                    </a:cubicBezTo>
                    <a:cubicBezTo>
                      <a:pt x="2835" y="8385"/>
                      <a:pt x="2828" y="8371"/>
                      <a:pt x="2814" y="8350"/>
                    </a:cubicBezTo>
                    <a:cubicBezTo>
                      <a:pt x="2793" y="8316"/>
                      <a:pt x="2773" y="8281"/>
                      <a:pt x="2752" y="8240"/>
                    </a:cubicBezTo>
                    <a:cubicBezTo>
                      <a:pt x="2717" y="8157"/>
                      <a:pt x="2697" y="8067"/>
                      <a:pt x="2683" y="7977"/>
                    </a:cubicBezTo>
                    <a:close/>
                    <a:moveTo>
                      <a:pt x="2489" y="0"/>
                    </a:moveTo>
                    <a:cubicBezTo>
                      <a:pt x="2489" y="0"/>
                      <a:pt x="1051" y="1383"/>
                      <a:pt x="1183" y="1908"/>
                    </a:cubicBezTo>
                    <a:cubicBezTo>
                      <a:pt x="1223" y="2081"/>
                      <a:pt x="1333" y="2138"/>
                      <a:pt x="1462" y="2138"/>
                    </a:cubicBezTo>
                    <a:cubicBezTo>
                      <a:pt x="1574" y="2138"/>
                      <a:pt x="1702" y="2095"/>
                      <a:pt x="1812" y="2046"/>
                    </a:cubicBezTo>
                    <a:lnTo>
                      <a:pt x="1812" y="2046"/>
                    </a:lnTo>
                    <a:cubicBezTo>
                      <a:pt x="1522" y="3118"/>
                      <a:pt x="1439" y="4231"/>
                      <a:pt x="1570" y="5330"/>
                    </a:cubicBezTo>
                    <a:lnTo>
                      <a:pt x="1584" y="5330"/>
                    </a:lnTo>
                    <a:cubicBezTo>
                      <a:pt x="1501" y="5537"/>
                      <a:pt x="1432" y="5751"/>
                      <a:pt x="1390" y="5972"/>
                    </a:cubicBezTo>
                    <a:cubicBezTo>
                      <a:pt x="1079" y="6000"/>
                      <a:pt x="1065" y="6456"/>
                      <a:pt x="1383" y="6498"/>
                    </a:cubicBezTo>
                    <a:cubicBezTo>
                      <a:pt x="1404" y="6636"/>
                      <a:pt x="1473" y="6760"/>
                      <a:pt x="1577" y="6843"/>
                    </a:cubicBezTo>
                    <a:lnTo>
                      <a:pt x="1542" y="6843"/>
                    </a:lnTo>
                    <a:cubicBezTo>
                      <a:pt x="1542" y="6857"/>
                      <a:pt x="1542" y="6871"/>
                      <a:pt x="1549" y="6885"/>
                    </a:cubicBezTo>
                    <a:lnTo>
                      <a:pt x="1556" y="6919"/>
                    </a:lnTo>
                    <a:cubicBezTo>
                      <a:pt x="1556" y="6947"/>
                      <a:pt x="1563" y="6982"/>
                      <a:pt x="1570" y="7030"/>
                    </a:cubicBezTo>
                    <a:cubicBezTo>
                      <a:pt x="1577" y="7078"/>
                      <a:pt x="1584" y="7134"/>
                      <a:pt x="1591" y="7203"/>
                    </a:cubicBezTo>
                    <a:cubicBezTo>
                      <a:pt x="1598" y="7272"/>
                      <a:pt x="1598" y="7348"/>
                      <a:pt x="1604" y="7431"/>
                    </a:cubicBezTo>
                    <a:cubicBezTo>
                      <a:pt x="1604" y="7507"/>
                      <a:pt x="1604" y="7604"/>
                      <a:pt x="1591" y="7694"/>
                    </a:cubicBezTo>
                    <a:cubicBezTo>
                      <a:pt x="1584" y="7790"/>
                      <a:pt x="1570" y="7887"/>
                      <a:pt x="1549" y="7977"/>
                    </a:cubicBezTo>
                    <a:cubicBezTo>
                      <a:pt x="1542" y="8005"/>
                      <a:pt x="1535" y="8025"/>
                      <a:pt x="1528" y="8053"/>
                    </a:cubicBezTo>
                    <a:cubicBezTo>
                      <a:pt x="1522" y="8074"/>
                      <a:pt x="1515" y="8095"/>
                      <a:pt x="1508" y="8115"/>
                    </a:cubicBezTo>
                    <a:cubicBezTo>
                      <a:pt x="1494" y="8150"/>
                      <a:pt x="1473" y="8184"/>
                      <a:pt x="1452" y="8212"/>
                    </a:cubicBezTo>
                    <a:cubicBezTo>
                      <a:pt x="1432" y="8233"/>
                      <a:pt x="1404" y="8253"/>
                      <a:pt x="1376" y="8260"/>
                    </a:cubicBezTo>
                    <a:cubicBezTo>
                      <a:pt x="1362" y="8263"/>
                      <a:pt x="1348" y="8265"/>
                      <a:pt x="1333" y="8265"/>
                    </a:cubicBezTo>
                    <a:cubicBezTo>
                      <a:pt x="1313" y="8265"/>
                      <a:pt x="1293" y="8262"/>
                      <a:pt x="1273" y="8253"/>
                    </a:cubicBezTo>
                    <a:cubicBezTo>
                      <a:pt x="1183" y="8219"/>
                      <a:pt x="1100" y="8164"/>
                      <a:pt x="1038" y="8095"/>
                    </a:cubicBezTo>
                    <a:cubicBezTo>
                      <a:pt x="962" y="8018"/>
                      <a:pt x="899" y="7929"/>
                      <a:pt x="851" y="7832"/>
                    </a:cubicBezTo>
                    <a:cubicBezTo>
                      <a:pt x="837" y="7804"/>
                      <a:pt x="823" y="7783"/>
                      <a:pt x="803" y="7756"/>
                    </a:cubicBezTo>
                    <a:cubicBezTo>
                      <a:pt x="782" y="7728"/>
                      <a:pt x="761" y="7707"/>
                      <a:pt x="740" y="7687"/>
                    </a:cubicBezTo>
                    <a:cubicBezTo>
                      <a:pt x="692" y="7638"/>
                      <a:pt x="644" y="7611"/>
                      <a:pt x="581" y="7590"/>
                    </a:cubicBezTo>
                    <a:cubicBezTo>
                      <a:pt x="546" y="7577"/>
                      <a:pt x="507" y="7569"/>
                      <a:pt x="469" y="7569"/>
                    </a:cubicBezTo>
                    <a:cubicBezTo>
                      <a:pt x="449" y="7569"/>
                      <a:pt x="428" y="7571"/>
                      <a:pt x="409" y="7576"/>
                    </a:cubicBezTo>
                    <a:cubicBezTo>
                      <a:pt x="353" y="7583"/>
                      <a:pt x="305" y="7597"/>
                      <a:pt x="257" y="7618"/>
                    </a:cubicBezTo>
                    <a:cubicBezTo>
                      <a:pt x="181" y="7659"/>
                      <a:pt x="111" y="7721"/>
                      <a:pt x="63" y="7797"/>
                    </a:cubicBezTo>
                    <a:cubicBezTo>
                      <a:pt x="28" y="7853"/>
                      <a:pt x="8" y="7922"/>
                      <a:pt x="1" y="7984"/>
                    </a:cubicBezTo>
                    <a:cubicBezTo>
                      <a:pt x="1" y="8032"/>
                      <a:pt x="8" y="8074"/>
                      <a:pt x="15" y="8115"/>
                    </a:cubicBezTo>
                    <a:lnTo>
                      <a:pt x="28" y="8143"/>
                    </a:lnTo>
                    <a:lnTo>
                      <a:pt x="35" y="8157"/>
                    </a:lnTo>
                    <a:cubicBezTo>
                      <a:pt x="42" y="8164"/>
                      <a:pt x="49" y="8164"/>
                      <a:pt x="56" y="8164"/>
                    </a:cubicBezTo>
                    <a:cubicBezTo>
                      <a:pt x="63" y="8157"/>
                      <a:pt x="70" y="8150"/>
                      <a:pt x="63" y="8143"/>
                    </a:cubicBezTo>
                    <a:cubicBezTo>
                      <a:pt x="63" y="8129"/>
                      <a:pt x="56" y="8115"/>
                      <a:pt x="56" y="8101"/>
                    </a:cubicBezTo>
                    <a:cubicBezTo>
                      <a:pt x="49" y="8067"/>
                      <a:pt x="49" y="8032"/>
                      <a:pt x="56" y="7991"/>
                    </a:cubicBezTo>
                    <a:cubicBezTo>
                      <a:pt x="70" y="7936"/>
                      <a:pt x="91" y="7887"/>
                      <a:pt x="132" y="7839"/>
                    </a:cubicBezTo>
                    <a:cubicBezTo>
                      <a:pt x="174" y="7783"/>
                      <a:pt x="236" y="7742"/>
                      <a:pt x="305" y="7714"/>
                    </a:cubicBezTo>
                    <a:cubicBezTo>
                      <a:pt x="339" y="7701"/>
                      <a:pt x="378" y="7694"/>
                      <a:pt x="416" y="7694"/>
                    </a:cubicBezTo>
                    <a:cubicBezTo>
                      <a:pt x="455" y="7694"/>
                      <a:pt x="495" y="7701"/>
                      <a:pt x="533" y="7714"/>
                    </a:cubicBezTo>
                    <a:cubicBezTo>
                      <a:pt x="609" y="7756"/>
                      <a:pt x="664" y="7832"/>
                      <a:pt x="692" y="7915"/>
                    </a:cubicBezTo>
                    <a:cubicBezTo>
                      <a:pt x="740" y="8025"/>
                      <a:pt x="796" y="8129"/>
                      <a:pt x="865" y="8233"/>
                    </a:cubicBezTo>
                    <a:cubicBezTo>
                      <a:pt x="948" y="8343"/>
                      <a:pt x="1051" y="8433"/>
                      <a:pt x="1176" y="8495"/>
                    </a:cubicBezTo>
                    <a:cubicBezTo>
                      <a:pt x="1239" y="8524"/>
                      <a:pt x="1307" y="8539"/>
                      <a:pt x="1376" y="8539"/>
                    </a:cubicBezTo>
                    <a:cubicBezTo>
                      <a:pt x="1390" y="8539"/>
                      <a:pt x="1404" y="8538"/>
                      <a:pt x="1418" y="8537"/>
                    </a:cubicBezTo>
                    <a:cubicBezTo>
                      <a:pt x="1508" y="8523"/>
                      <a:pt x="1591" y="8489"/>
                      <a:pt x="1653" y="8433"/>
                    </a:cubicBezTo>
                    <a:cubicBezTo>
                      <a:pt x="1715" y="8385"/>
                      <a:pt x="1763" y="8323"/>
                      <a:pt x="1798" y="8260"/>
                    </a:cubicBezTo>
                    <a:cubicBezTo>
                      <a:pt x="1819" y="8233"/>
                      <a:pt x="1839" y="8198"/>
                      <a:pt x="1860" y="8171"/>
                    </a:cubicBezTo>
                    <a:cubicBezTo>
                      <a:pt x="1874" y="8143"/>
                      <a:pt x="1881" y="8115"/>
                      <a:pt x="1888" y="8088"/>
                    </a:cubicBezTo>
                    <a:cubicBezTo>
                      <a:pt x="1929" y="7977"/>
                      <a:pt x="1964" y="7866"/>
                      <a:pt x="1985" y="7756"/>
                    </a:cubicBezTo>
                    <a:cubicBezTo>
                      <a:pt x="2005" y="7645"/>
                      <a:pt x="2019" y="7548"/>
                      <a:pt x="2033" y="7452"/>
                    </a:cubicBezTo>
                    <a:lnTo>
                      <a:pt x="2033" y="7417"/>
                    </a:lnTo>
                    <a:cubicBezTo>
                      <a:pt x="2047" y="7521"/>
                      <a:pt x="2054" y="7624"/>
                      <a:pt x="2061" y="7728"/>
                    </a:cubicBezTo>
                    <a:cubicBezTo>
                      <a:pt x="2068" y="7901"/>
                      <a:pt x="2040" y="8074"/>
                      <a:pt x="1978" y="8233"/>
                    </a:cubicBezTo>
                    <a:cubicBezTo>
                      <a:pt x="1957" y="8274"/>
                      <a:pt x="1943" y="8309"/>
                      <a:pt x="1916" y="8343"/>
                    </a:cubicBezTo>
                    <a:cubicBezTo>
                      <a:pt x="1909" y="8364"/>
                      <a:pt x="1895" y="8378"/>
                      <a:pt x="1881" y="8392"/>
                    </a:cubicBezTo>
                    <a:lnTo>
                      <a:pt x="1860" y="8419"/>
                    </a:lnTo>
                    <a:lnTo>
                      <a:pt x="1846" y="8426"/>
                    </a:lnTo>
                    <a:lnTo>
                      <a:pt x="1833" y="8440"/>
                    </a:lnTo>
                    <a:lnTo>
                      <a:pt x="1784" y="8495"/>
                    </a:lnTo>
                    <a:lnTo>
                      <a:pt x="1729" y="8551"/>
                    </a:lnTo>
                    <a:cubicBezTo>
                      <a:pt x="1694" y="8585"/>
                      <a:pt x="1660" y="8620"/>
                      <a:pt x="1632" y="8654"/>
                    </a:cubicBezTo>
                    <a:cubicBezTo>
                      <a:pt x="1515" y="8786"/>
                      <a:pt x="1411" y="8938"/>
                      <a:pt x="1328" y="9090"/>
                    </a:cubicBezTo>
                    <a:cubicBezTo>
                      <a:pt x="1300" y="9159"/>
                      <a:pt x="1273" y="9221"/>
                      <a:pt x="1252" y="9297"/>
                    </a:cubicBezTo>
                    <a:cubicBezTo>
                      <a:pt x="1238" y="9346"/>
                      <a:pt x="1231" y="9401"/>
                      <a:pt x="1231" y="9456"/>
                    </a:cubicBezTo>
                    <a:cubicBezTo>
                      <a:pt x="1231" y="9491"/>
                      <a:pt x="1231" y="9525"/>
                      <a:pt x="1238" y="9567"/>
                    </a:cubicBezTo>
                    <a:cubicBezTo>
                      <a:pt x="1245" y="9574"/>
                      <a:pt x="1245" y="9588"/>
                      <a:pt x="1252" y="9601"/>
                    </a:cubicBezTo>
                    <a:cubicBezTo>
                      <a:pt x="1257" y="9606"/>
                      <a:pt x="1262" y="9611"/>
                      <a:pt x="1267" y="9611"/>
                    </a:cubicBezTo>
                    <a:cubicBezTo>
                      <a:pt x="1269" y="9611"/>
                      <a:pt x="1271" y="9610"/>
                      <a:pt x="1273" y="9608"/>
                    </a:cubicBezTo>
                    <a:cubicBezTo>
                      <a:pt x="1280" y="9608"/>
                      <a:pt x="1286" y="9594"/>
                      <a:pt x="1286" y="9588"/>
                    </a:cubicBezTo>
                    <a:cubicBezTo>
                      <a:pt x="1273" y="9546"/>
                      <a:pt x="1273" y="9505"/>
                      <a:pt x="1286" y="9463"/>
                    </a:cubicBezTo>
                    <a:cubicBezTo>
                      <a:pt x="1293" y="9415"/>
                      <a:pt x="1307" y="9366"/>
                      <a:pt x="1328" y="9318"/>
                    </a:cubicBezTo>
                    <a:cubicBezTo>
                      <a:pt x="1349" y="9256"/>
                      <a:pt x="1383" y="9200"/>
                      <a:pt x="1418" y="9145"/>
                    </a:cubicBezTo>
                    <a:cubicBezTo>
                      <a:pt x="1515" y="9014"/>
                      <a:pt x="1632" y="8889"/>
                      <a:pt x="1757" y="8786"/>
                    </a:cubicBezTo>
                    <a:cubicBezTo>
                      <a:pt x="1791" y="8758"/>
                      <a:pt x="1826" y="8724"/>
                      <a:pt x="1867" y="8696"/>
                    </a:cubicBezTo>
                    <a:lnTo>
                      <a:pt x="1922" y="8654"/>
                    </a:lnTo>
                    <a:lnTo>
                      <a:pt x="1978" y="8613"/>
                    </a:lnTo>
                    <a:lnTo>
                      <a:pt x="1992" y="8606"/>
                    </a:lnTo>
                    <a:lnTo>
                      <a:pt x="2012" y="8592"/>
                    </a:lnTo>
                    <a:cubicBezTo>
                      <a:pt x="2026" y="8578"/>
                      <a:pt x="2033" y="8571"/>
                      <a:pt x="2047" y="8565"/>
                    </a:cubicBezTo>
                    <a:cubicBezTo>
                      <a:pt x="2068" y="8544"/>
                      <a:pt x="2088" y="8523"/>
                      <a:pt x="2109" y="8502"/>
                    </a:cubicBezTo>
                    <a:cubicBezTo>
                      <a:pt x="2144" y="8461"/>
                      <a:pt x="2185" y="8412"/>
                      <a:pt x="2213" y="8364"/>
                    </a:cubicBezTo>
                    <a:cubicBezTo>
                      <a:pt x="2275" y="8267"/>
                      <a:pt x="2316" y="8164"/>
                      <a:pt x="2351" y="8060"/>
                    </a:cubicBezTo>
                    <a:lnTo>
                      <a:pt x="2365" y="8025"/>
                    </a:lnTo>
                    <a:cubicBezTo>
                      <a:pt x="2365" y="8032"/>
                      <a:pt x="2372" y="8046"/>
                      <a:pt x="2372" y="8060"/>
                    </a:cubicBezTo>
                    <a:cubicBezTo>
                      <a:pt x="2399" y="8157"/>
                      <a:pt x="2441" y="8247"/>
                      <a:pt x="2489" y="8330"/>
                    </a:cubicBezTo>
                    <a:lnTo>
                      <a:pt x="2510" y="8364"/>
                    </a:lnTo>
                    <a:cubicBezTo>
                      <a:pt x="2538" y="8412"/>
                      <a:pt x="2579" y="8461"/>
                      <a:pt x="2614" y="8502"/>
                    </a:cubicBezTo>
                    <a:cubicBezTo>
                      <a:pt x="2634" y="8523"/>
                      <a:pt x="2655" y="8544"/>
                      <a:pt x="2676" y="8565"/>
                    </a:cubicBezTo>
                    <a:cubicBezTo>
                      <a:pt x="2690" y="8571"/>
                      <a:pt x="2704" y="8585"/>
                      <a:pt x="2710" y="8592"/>
                    </a:cubicBezTo>
                    <a:lnTo>
                      <a:pt x="2731" y="8606"/>
                    </a:lnTo>
                    <a:lnTo>
                      <a:pt x="2745" y="8613"/>
                    </a:lnTo>
                    <a:lnTo>
                      <a:pt x="2800" y="8654"/>
                    </a:lnTo>
                    <a:lnTo>
                      <a:pt x="2856" y="8703"/>
                    </a:lnTo>
                    <a:cubicBezTo>
                      <a:pt x="2897" y="8730"/>
                      <a:pt x="2932" y="8758"/>
                      <a:pt x="2966" y="8786"/>
                    </a:cubicBezTo>
                    <a:cubicBezTo>
                      <a:pt x="3001" y="8813"/>
                      <a:pt x="3042" y="8855"/>
                      <a:pt x="3084" y="8889"/>
                    </a:cubicBezTo>
                    <a:cubicBezTo>
                      <a:pt x="3084" y="8952"/>
                      <a:pt x="3077" y="9021"/>
                      <a:pt x="3063" y="9083"/>
                    </a:cubicBezTo>
                    <a:cubicBezTo>
                      <a:pt x="3042" y="9166"/>
                      <a:pt x="3008" y="9249"/>
                      <a:pt x="2959" y="9325"/>
                    </a:cubicBezTo>
                    <a:cubicBezTo>
                      <a:pt x="2911" y="9401"/>
                      <a:pt x="2856" y="9463"/>
                      <a:pt x="2793" y="9525"/>
                    </a:cubicBezTo>
                    <a:cubicBezTo>
                      <a:pt x="2704" y="9615"/>
                      <a:pt x="2593" y="9691"/>
                      <a:pt x="2482" y="9760"/>
                    </a:cubicBezTo>
                    <a:cubicBezTo>
                      <a:pt x="2441" y="9788"/>
                      <a:pt x="2406" y="9802"/>
                      <a:pt x="2386" y="9816"/>
                    </a:cubicBezTo>
                    <a:lnTo>
                      <a:pt x="2351" y="9836"/>
                    </a:lnTo>
                    <a:cubicBezTo>
                      <a:pt x="2339" y="9843"/>
                      <a:pt x="2343" y="9865"/>
                      <a:pt x="2354" y="9865"/>
                    </a:cubicBezTo>
                    <a:cubicBezTo>
                      <a:pt x="2355" y="9865"/>
                      <a:pt x="2356" y="9865"/>
                      <a:pt x="2358" y="9864"/>
                    </a:cubicBezTo>
                    <a:lnTo>
                      <a:pt x="2399" y="9850"/>
                    </a:lnTo>
                    <a:cubicBezTo>
                      <a:pt x="2427" y="9843"/>
                      <a:pt x="2462" y="9830"/>
                      <a:pt x="2510" y="9816"/>
                    </a:cubicBezTo>
                    <a:cubicBezTo>
                      <a:pt x="2634" y="9760"/>
                      <a:pt x="2759" y="9698"/>
                      <a:pt x="2876" y="9615"/>
                    </a:cubicBezTo>
                    <a:cubicBezTo>
                      <a:pt x="2952" y="9560"/>
                      <a:pt x="3021" y="9498"/>
                      <a:pt x="3091" y="9429"/>
                    </a:cubicBezTo>
                    <a:cubicBezTo>
                      <a:pt x="3167" y="9346"/>
                      <a:pt x="3222" y="9249"/>
                      <a:pt x="3270" y="9145"/>
                    </a:cubicBezTo>
                    <a:cubicBezTo>
                      <a:pt x="3270" y="9138"/>
                      <a:pt x="3277" y="9124"/>
                      <a:pt x="3277" y="9118"/>
                    </a:cubicBezTo>
                    <a:lnTo>
                      <a:pt x="3298" y="9145"/>
                    </a:lnTo>
                    <a:cubicBezTo>
                      <a:pt x="3339" y="9200"/>
                      <a:pt x="3367" y="9256"/>
                      <a:pt x="3395" y="9318"/>
                    </a:cubicBezTo>
                    <a:cubicBezTo>
                      <a:pt x="3415" y="9366"/>
                      <a:pt x="3429" y="9415"/>
                      <a:pt x="3436" y="9463"/>
                    </a:cubicBezTo>
                    <a:cubicBezTo>
                      <a:pt x="3443" y="9505"/>
                      <a:pt x="3443" y="9546"/>
                      <a:pt x="3436" y="9588"/>
                    </a:cubicBezTo>
                    <a:cubicBezTo>
                      <a:pt x="3436" y="9594"/>
                      <a:pt x="3436" y="9608"/>
                      <a:pt x="3450" y="9608"/>
                    </a:cubicBezTo>
                    <a:cubicBezTo>
                      <a:pt x="3452" y="9610"/>
                      <a:pt x="3454" y="9611"/>
                      <a:pt x="3456" y="9611"/>
                    </a:cubicBezTo>
                    <a:cubicBezTo>
                      <a:pt x="3461" y="9611"/>
                      <a:pt x="3466" y="9606"/>
                      <a:pt x="3471" y="9601"/>
                    </a:cubicBezTo>
                    <a:cubicBezTo>
                      <a:pt x="3471" y="9588"/>
                      <a:pt x="3478" y="9574"/>
                      <a:pt x="3478" y="9567"/>
                    </a:cubicBezTo>
                    <a:cubicBezTo>
                      <a:pt x="3492" y="9532"/>
                      <a:pt x="3492" y="9491"/>
                      <a:pt x="3492" y="9456"/>
                    </a:cubicBezTo>
                    <a:cubicBezTo>
                      <a:pt x="3492" y="9401"/>
                      <a:pt x="3485" y="9346"/>
                      <a:pt x="3471" y="9290"/>
                    </a:cubicBezTo>
                    <a:cubicBezTo>
                      <a:pt x="3450" y="9228"/>
                      <a:pt x="3429" y="9159"/>
                      <a:pt x="3395" y="9097"/>
                    </a:cubicBezTo>
                    <a:cubicBezTo>
                      <a:pt x="3374" y="9048"/>
                      <a:pt x="3353" y="9007"/>
                      <a:pt x="3326" y="8959"/>
                    </a:cubicBezTo>
                    <a:cubicBezTo>
                      <a:pt x="3333" y="8903"/>
                      <a:pt x="3333" y="8841"/>
                      <a:pt x="3333" y="8786"/>
                    </a:cubicBezTo>
                    <a:cubicBezTo>
                      <a:pt x="3333" y="8724"/>
                      <a:pt x="3326" y="8661"/>
                      <a:pt x="3312" y="8599"/>
                    </a:cubicBezTo>
                    <a:cubicBezTo>
                      <a:pt x="3305" y="8565"/>
                      <a:pt x="3291" y="8537"/>
                      <a:pt x="3284" y="8502"/>
                    </a:cubicBezTo>
                    <a:lnTo>
                      <a:pt x="3270" y="8454"/>
                    </a:lnTo>
                    <a:lnTo>
                      <a:pt x="3257" y="8419"/>
                    </a:lnTo>
                    <a:cubicBezTo>
                      <a:pt x="3250" y="8392"/>
                      <a:pt x="3243" y="8371"/>
                      <a:pt x="3236" y="8350"/>
                    </a:cubicBezTo>
                    <a:lnTo>
                      <a:pt x="3236" y="8350"/>
                    </a:lnTo>
                    <a:cubicBezTo>
                      <a:pt x="3291" y="8399"/>
                      <a:pt x="3367" y="8433"/>
                      <a:pt x="3443" y="8447"/>
                    </a:cubicBezTo>
                    <a:cubicBezTo>
                      <a:pt x="3462" y="8449"/>
                      <a:pt x="3480" y="8449"/>
                      <a:pt x="3499" y="8449"/>
                    </a:cubicBezTo>
                    <a:cubicBezTo>
                      <a:pt x="3563" y="8449"/>
                      <a:pt x="3626" y="8439"/>
                      <a:pt x="3685" y="8412"/>
                    </a:cubicBezTo>
                    <a:cubicBezTo>
                      <a:pt x="3810" y="8357"/>
                      <a:pt x="3920" y="8274"/>
                      <a:pt x="4003" y="8164"/>
                    </a:cubicBezTo>
                    <a:cubicBezTo>
                      <a:pt x="4086" y="8074"/>
                      <a:pt x="4148" y="7970"/>
                      <a:pt x="4197" y="7853"/>
                    </a:cubicBezTo>
                    <a:cubicBezTo>
                      <a:pt x="4231" y="7777"/>
                      <a:pt x="4293" y="7707"/>
                      <a:pt x="4369" y="7666"/>
                    </a:cubicBezTo>
                    <a:cubicBezTo>
                      <a:pt x="4403" y="7654"/>
                      <a:pt x="4437" y="7648"/>
                      <a:pt x="4472" y="7648"/>
                    </a:cubicBezTo>
                    <a:cubicBezTo>
                      <a:pt x="4516" y="7648"/>
                      <a:pt x="4559" y="7657"/>
                      <a:pt x="4598" y="7673"/>
                    </a:cubicBezTo>
                    <a:cubicBezTo>
                      <a:pt x="4667" y="7707"/>
                      <a:pt x="4729" y="7749"/>
                      <a:pt x="4770" y="7811"/>
                    </a:cubicBezTo>
                    <a:cubicBezTo>
                      <a:pt x="4805" y="7853"/>
                      <a:pt x="4833" y="7908"/>
                      <a:pt x="4839" y="7963"/>
                    </a:cubicBezTo>
                    <a:cubicBezTo>
                      <a:pt x="4846" y="8005"/>
                      <a:pt x="4839" y="8039"/>
                      <a:pt x="4833" y="8074"/>
                    </a:cubicBezTo>
                    <a:cubicBezTo>
                      <a:pt x="4833" y="8088"/>
                      <a:pt x="4826" y="8101"/>
                      <a:pt x="4819" y="8108"/>
                    </a:cubicBezTo>
                    <a:cubicBezTo>
                      <a:pt x="4819" y="8122"/>
                      <a:pt x="4819" y="8129"/>
                      <a:pt x="4826" y="8136"/>
                    </a:cubicBezTo>
                    <a:cubicBezTo>
                      <a:pt x="4839" y="8136"/>
                      <a:pt x="4846" y="8136"/>
                      <a:pt x="4853" y="8129"/>
                    </a:cubicBezTo>
                    <a:lnTo>
                      <a:pt x="4853" y="8115"/>
                    </a:lnTo>
                    <a:cubicBezTo>
                      <a:pt x="4860" y="8108"/>
                      <a:pt x="4867" y="8095"/>
                      <a:pt x="4867" y="8088"/>
                    </a:cubicBezTo>
                    <a:cubicBezTo>
                      <a:pt x="4888" y="8046"/>
                      <a:pt x="4895" y="8005"/>
                      <a:pt x="4888" y="7963"/>
                    </a:cubicBezTo>
                    <a:cubicBezTo>
                      <a:pt x="4888" y="7894"/>
                      <a:pt x="4867" y="7825"/>
                      <a:pt x="4833" y="7770"/>
                    </a:cubicBezTo>
                    <a:cubicBezTo>
                      <a:pt x="4791" y="7694"/>
                      <a:pt x="4722" y="7624"/>
                      <a:pt x="4646" y="7583"/>
                    </a:cubicBezTo>
                    <a:cubicBezTo>
                      <a:pt x="4604" y="7555"/>
                      <a:pt x="4549" y="7542"/>
                      <a:pt x="4501" y="7528"/>
                    </a:cubicBezTo>
                    <a:cubicBezTo>
                      <a:pt x="4478" y="7525"/>
                      <a:pt x="4454" y="7523"/>
                      <a:pt x="4429" y="7523"/>
                    </a:cubicBezTo>
                    <a:cubicBezTo>
                      <a:pt x="4395" y="7523"/>
                      <a:pt x="4360" y="7527"/>
                      <a:pt x="4328" y="7535"/>
                    </a:cubicBezTo>
                    <a:cubicBezTo>
                      <a:pt x="4266" y="7555"/>
                      <a:pt x="4210" y="7583"/>
                      <a:pt x="4162" y="7624"/>
                    </a:cubicBezTo>
                    <a:cubicBezTo>
                      <a:pt x="4141" y="7645"/>
                      <a:pt x="4121" y="7666"/>
                      <a:pt x="4100" y="7694"/>
                    </a:cubicBezTo>
                    <a:cubicBezTo>
                      <a:pt x="4079" y="7714"/>
                      <a:pt x="4058" y="7742"/>
                      <a:pt x="4045" y="7770"/>
                    </a:cubicBezTo>
                    <a:cubicBezTo>
                      <a:pt x="4017" y="7811"/>
                      <a:pt x="3989" y="7853"/>
                      <a:pt x="3962" y="7894"/>
                    </a:cubicBezTo>
                    <a:cubicBezTo>
                      <a:pt x="3920" y="7936"/>
                      <a:pt x="3886" y="7977"/>
                      <a:pt x="3844" y="8018"/>
                    </a:cubicBezTo>
                    <a:cubicBezTo>
                      <a:pt x="3775" y="8088"/>
                      <a:pt x="3692" y="8136"/>
                      <a:pt x="3602" y="8164"/>
                    </a:cubicBezTo>
                    <a:cubicBezTo>
                      <a:pt x="3585" y="8171"/>
                      <a:pt x="3566" y="8174"/>
                      <a:pt x="3548" y="8174"/>
                    </a:cubicBezTo>
                    <a:cubicBezTo>
                      <a:pt x="3530" y="8174"/>
                      <a:pt x="3512" y="8171"/>
                      <a:pt x="3498" y="8164"/>
                    </a:cubicBezTo>
                    <a:cubicBezTo>
                      <a:pt x="3471" y="8157"/>
                      <a:pt x="3443" y="8136"/>
                      <a:pt x="3429" y="8115"/>
                    </a:cubicBezTo>
                    <a:cubicBezTo>
                      <a:pt x="3402" y="8081"/>
                      <a:pt x="3388" y="8046"/>
                      <a:pt x="3374" y="8012"/>
                    </a:cubicBezTo>
                    <a:cubicBezTo>
                      <a:pt x="3367" y="7991"/>
                      <a:pt x="3360" y="7970"/>
                      <a:pt x="3353" y="7949"/>
                    </a:cubicBezTo>
                    <a:cubicBezTo>
                      <a:pt x="3346" y="7929"/>
                      <a:pt x="3346" y="7901"/>
                      <a:pt x="3339" y="7880"/>
                    </a:cubicBezTo>
                    <a:cubicBezTo>
                      <a:pt x="3326" y="7783"/>
                      <a:pt x="3312" y="7687"/>
                      <a:pt x="3312" y="7590"/>
                    </a:cubicBezTo>
                    <a:cubicBezTo>
                      <a:pt x="3305" y="7493"/>
                      <a:pt x="3312" y="7403"/>
                      <a:pt x="3312" y="7327"/>
                    </a:cubicBezTo>
                    <a:cubicBezTo>
                      <a:pt x="3312" y="7244"/>
                      <a:pt x="3319" y="7168"/>
                      <a:pt x="3333" y="7099"/>
                    </a:cubicBezTo>
                    <a:cubicBezTo>
                      <a:pt x="3339" y="7030"/>
                      <a:pt x="3353" y="6975"/>
                      <a:pt x="3360" y="6926"/>
                    </a:cubicBezTo>
                    <a:cubicBezTo>
                      <a:pt x="3367" y="6899"/>
                      <a:pt x="3367" y="6871"/>
                      <a:pt x="3374" y="6850"/>
                    </a:cubicBezTo>
                    <a:lnTo>
                      <a:pt x="3381" y="6850"/>
                    </a:lnTo>
                    <a:cubicBezTo>
                      <a:pt x="3498" y="6754"/>
                      <a:pt x="3574" y="6615"/>
                      <a:pt x="3588" y="6463"/>
                    </a:cubicBezTo>
                    <a:cubicBezTo>
                      <a:pt x="3768" y="6360"/>
                      <a:pt x="3761" y="6097"/>
                      <a:pt x="3574" y="6000"/>
                    </a:cubicBezTo>
                    <a:cubicBezTo>
                      <a:pt x="3540" y="5772"/>
                      <a:pt x="3471" y="5544"/>
                      <a:pt x="3381" y="5330"/>
                    </a:cubicBezTo>
                    <a:lnTo>
                      <a:pt x="3395" y="5330"/>
                    </a:lnTo>
                    <a:cubicBezTo>
                      <a:pt x="3533" y="4231"/>
                      <a:pt x="3450" y="3118"/>
                      <a:pt x="3167" y="2046"/>
                    </a:cubicBezTo>
                    <a:lnTo>
                      <a:pt x="3167" y="2046"/>
                    </a:lnTo>
                    <a:cubicBezTo>
                      <a:pt x="3273" y="2098"/>
                      <a:pt x="3400" y="2144"/>
                      <a:pt x="3512" y="2144"/>
                    </a:cubicBezTo>
                    <a:cubicBezTo>
                      <a:pt x="3639" y="2144"/>
                      <a:pt x="3748" y="2085"/>
                      <a:pt x="3789" y="1908"/>
                    </a:cubicBezTo>
                    <a:cubicBezTo>
                      <a:pt x="3920" y="1383"/>
                      <a:pt x="2489" y="0"/>
                      <a:pt x="24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8"/>
              <p:cNvSpPr/>
              <p:nvPr/>
            </p:nvSpPr>
            <p:spPr>
              <a:xfrm>
                <a:off x="3603676" y="2482013"/>
                <a:ext cx="91070" cy="206889"/>
              </a:xfrm>
              <a:custGeom>
                <a:rect b="b" l="l" r="r" t="t"/>
                <a:pathLst>
                  <a:path extrusionOk="0" h="2767" w="1218">
                    <a:moveTo>
                      <a:pt x="35" y="1"/>
                    </a:moveTo>
                    <a:cubicBezTo>
                      <a:pt x="21" y="91"/>
                      <a:pt x="14" y="215"/>
                      <a:pt x="7" y="360"/>
                    </a:cubicBezTo>
                    <a:cubicBezTo>
                      <a:pt x="0" y="540"/>
                      <a:pt x="7" y="727"/>
                      <a:pt x="28" y="906"/>
                    </a:cubicBezTo>
                    <a:cubicBezTo>
                      <a:pt x="42" y="996"/>
                      <a:pt x="63" y="1093"/>
                      <a:pt x="83" y="1183"/>
                    </a:cubicBezTo>
                    <a:lnTo>
                      <a:pt x="97" y="1217"/>
                    </a:lnTo>
                    <a:cubicBezTo>
                      <a:pt x="125" y="1307"/>
                      <a:pt x="166" y="1404"/>
                      <a:pt x="215" y="1487"/>
                    </a:cubicBezTo>
                    <a:lnTo>
                      <a:pt x="236" y="1522"/>
                    </a:lnTo>
                    <a:cubicBezTo>
                      <a:pt x="263" y="1570"/>
                      <a:pt x="298" y="1618"/>
                      <a:pt x="339" y="1660"/>
                    </a:cubicBezTo>
                    <a:cubicBezTo>
                      <a:pt x="360" y="1681"/>
                      <a:pt x="381" y="1701"/>
                      <a:pt x="401" y="1722"/>
                    </a:cubicBezTo>
                    <a:cubicBezTo>
                      <a:pt x="415" y="1729"/>
                      <a:pt x="422" y="1743"/>
                      <a:pt x="436" y="1750"/>
                    </a:cubicBezTo>
                    <a:lnTo>
                      <a:pt x="450" y="1763"/>
                    </a:lnTo>
                    <a:lnTo>
                      <a:pt x="464" y="1770"/>
                    </a:lnTo>
                    <a:lnTo>
                      <a:pt x="526" y="1812"/>
                    </a:lnTo>
                    <a:lnTo>
                      <a:pt x="581" y="1860"/>
                    </a:lnTo>
                    <a:cubicBezTo>
                      <a:pt x="616" y="1888"/>
                      <a:pt x="657" y="1916"/>
                      <a:pt x="685" y="1943"/>
                    </a:cubicBezTo>
                    <a:cubicBezTo>
                      <a:pt x="726" y="1978"/>
                      <a:pt x="768" y="2012"/>
                      <a:pt x="802" y="2047"/>
                    </a:cubicBezTo>
                    <a:cubicBezTo>
                      <a:pt x="878" y="2116"/>
                      <a:pt x="941" y="2192"/>
                      <a:pt x="1003" y="2275"/>
                    </a:cubicBezTo>
                    <a:lnTo>
                      <a:pt x="1024" y="2303"/>
                    </a:lnTo>
                    <a:cubicBezTo>
                      <a:pt x="1058" y="2358"/>
                      <a:pt x="1093" y="2413"/>
                      <a:pt x="1120" y="2475"/>
                    </a:cubicBezTo>
                    <a:cubicBezTo>
                      <a:pt x="1141" y="2524"/>
                      <a:pt x="1155" y="2572"/>
                      <a:pt x="1162" y="2621"/>
                    </a:cubicBezTo>
                    <a:cubicBezTo>
                      <a:pt x="1169" y="2662"/>
                      <a:pt x="1169" y="2704"/>
                      <a:pt x="1162" y="2745"/>
                    </a:cubicBezTo>
                    <a:cubicBezTo>
                      <a:pt x="1157" y="2758"/>
                      <a:pt x="1167" y="2766"/>
                      <a:pt x="1177" y="2766"/>
                    </a:cubicBezTo>
                    <a:cubicBezTo>
                      <a:pt x="1182" y="2766"/>
                      <a:pt x="1187" y="2764"/>
                      <a:pt x="1189" y="2759"/>
                    </a:cubicBezTo>
                    <a:cubicBezTo>
                      <a:pt x="1196" y="2745"/>
                      <a:pt x="1203" y="2731"/>
                      <a:pt x="1203" y="2724"/>
                    </a:cubicBezTo>
                    <a:cubicBezTo>
                      <a:pt x="1210" y="2683"/>
                      <a:pt x="1217" y="2648"/>
                      <a:pt x="1217" y="2614"/>
                    </a:cubicBezTo>
                    <a:cubicBezTo>
                      <a:pt x="1217" y="2558"/>
                      <a:pt x="1203" y="2503"/>
                      <a:pt x="1189" y="2448"/>
                    </a:cubicBezTo>
                    <a:cubicBezTo>
                      <a:pt x="1176" y="2379"/>
                      <a:pt x="1148" y="2316"/>
                      <a:pt x="1120" y="2247"/>
                    </a:cubicBezTo>
                    <a:cubicBezTo>
                      <a:pt x="1093" y="2206"/>
                      <a:pt x="1072" y="2157"/>
                      <a:pt x="1044" y="2116"/>
                    </a:cubicBezTo>
                    <a:cubicBezTo>
                      <a:pt x="975" y="2005"/>
                      <a:pt x="899" y="1909"/>
                      <a:pt x="816" y="1812"/>
                    </a:cubicBezTo>
                    <a:cubicBezTo>
                      <a:pt x="789" y="1777"/>
                      <a:pt x="754" y="1743"/>
                      <a:pt x="719" y="1701"/>
                    </a:cubicBezTo>
                    <a:lnTo>
                      <a:pt x="664" y="1646"/>
                    </a:lnTo>
                    <a:lnTo>
                      <a:pt x="650" y="1632"/>
                    </a:lnTo>
                    <a:lnTo>
                      <a:pt x="616" y="1598"/>
                    </a:lnTo>
                    <a:lnTo>
                      <a:pt x="602" y="1584"/>
                    </a:lnTo>
                    <a:lnTo>
                      <a:pt x="588" y="1570"/>
                    </a:lnTo>
                    <a:cubicBezTo>
                      <a:pt x="581" y="1563"/>
                      <a:pt x="581" y="1563"/>
                      <a:pt x="567" y="1549"/>
                    </a:cubicBezTo>
                    <a:cubicBezTo>
                      <a:pt x="560" y="1535"/>
                      <a:pt x="547" y="1515"/>
                      <a:pt x="533" y="1501"/>
                    </a:cubicBezTo>
                    <a:cubicBezTo>
                      <a:pt x="512" y="1466"/>
                      <a:pt x="491" y="1432"/>
                      <a:pt x="477" y="1390"/>
                    </a:cubicBezTo>
                    <a:cubicBezTo>
                      <a:pt x="443" y="1307"/>
                      <a:pt x="415" y="1217"/>
                      <a:pt x="408" y="1128"/>
                    </a:cubicBezTo>
                    <a:cubicBezTo>
                      <a:pt x="395" y="1045"/>
                      <a:pt x="395" y="962"/>
                      <a:pt x="395" y="879"/>
                    </a:cubicBezTo>
                    <a:cubicBezTo>
                      <a:pt x="401" y="720"/>
                      <a:pt x="415" y="561"/>
                      <a:pt x="450" y="409"/>
                    </a:cubicBezTo>
                    <a:cubicBezTo>
                      <a:pt x="477" y="270"/>
                      <a:pt x="505" y="160"/>
                      <a:pt x="533" y="77"/>
                    </a:cubicBezTo>
                    <a:lnTo>
                      <a:pt x="553" y="1"/>
                    </a:lnTo>
                    <a:close/>
                  </a:path>
                </a:pathLst>
              </a:custGeom>
              <a:solidFill>
                <a:srgbClr val="4677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8"/>
              <p:cNvSpPr/>
              <p:nvPr/>
            </p:nvSpPr>
            <p:spPr>
              <a:xfrm>
                <a:off x="3433652" y="2482013"/>
                <a:ext cx="153578" cy="127333"/>
              </a:xfrm>
              <a:custGeom>
                <a:rect b="b" l="l" r="r" t="t"/>
                <a:pathLst>
                  <a:path extrusionOk="0" h="1703" w="2054">
                    <a:moveTo>
                      <a:pt x="1549" y="1"/>
                    </a:moveTo>
                    <a:cubicBezTo>
                      <a:pt x="1549" y="15"/>
                      <a:pt x="1549" y="28"/>
                      <a:pt x="1556" y="42"/>
                    </a:cubicBezTo>
                    <a:lnTo>
                      <a:pt x="1556" y="49"/>
                    </a:lnTo>
                    <a:lnTo>
                      <a:pt x="1563" y="84"/>
                    </a:lnTo>
                    <a:cubicBezTo>
                      <a:pt x="1569" y="105"/>
                      <a:pt x="1569" y="139"/>
                      <a:pt x="1576" y="187"/>
                    </a:cubicBezTo>
                    <a:cubicBezTo>
                      <a:pt x="1583" y="236"/>
                      <a:pt x="1590" y="298"/>
                      <a:pt x="1597" y="360"/>
                    </a:cubicBezTo>
                    <a:cubicBezTo>
                      <a:pt x="1604" y="429"/>
                      <a:pt x="1611" y="499"/>
                      <a:pt x="1611" y="588"/>
                    </a:cubicBezTo>
                    <a:cubicBezTo>
                      <a:pt x="1611" y="678"/>
                      <a:pt x="1604" y="768"/>
                      <a:pt x="1597" y="851"/>
                    </a:cubicBezTo>
                    <a:cubicBezTo>
                      <a:pt x="1590" y="948"/>
                      <a:pt x="1576" y="1045"/>
                      <a:pt x="1556" y="1141"/>
                    </a:cubicBezTo>
                    <a:cubicBezTo>
                      <a:pt x="1549" y="1162"/>
                      <a:pt x="1542" y="1190"/>
                      <a:pt x="1535" y="1210"/>
                    </a:cubicBezTo>
                    <a:cubicBezTo>
                      <a:pt x="1528" y="1231"/>
                      <a:pt x="1521" y="1252"/>
                      <a:pt x="1514" y="1273"/>
                    </a:cubicBezTo>
                    <a:cubicBezTo>
                      <a:pt x="1500" y="1307"/>
                      <a:pt x="1480" y="1342"/>
                      <a:pt x="1459" y="1369"/>
                    </a:cubicBezTo>
                    <a:cubicBezTo>
                      <a:pt x="1438" y="1397"/>
                      <a:pt x="1410" y="1411"/>
                      <a:pt x="1383" y="1418"/>
                    </a:cubicBezTo>
                    <a:cubicBezTo>
                      <a:pt x="1368" y="1421"/>
                      <a:pt x="1354" y="1422"/>
                      <a:pt x="1340" y="1422"/>
                    </a:cubicBezTo>
                    <a:cubicBezTo>
                      <a:pt x="1320" y="1422"/>
                      <a:pt x="1299" y="1419"/>
                      <a:pt x="1279" y="1411"/>
                    </a:cubicBezTo>
                    <a:cubicBezTo>
                      <a:pt x="1189" y="1383"/>
                      <a:pt x="1106" y="1328"/>
                      <a:pt x="1044" y="1252"/>
                    </a:cubicBezTo>
                    <a:cubicBezTo>
                      <a:pt x="1010" y="1217"/>
                      <a:pt x="975" y="1176"/>
                      <a:pt x="940" y="1134"/>
                    </a:cubicBezTo>
                    <a:cubicBezTo>
                      <a:pt x="913" y="1093"/>
                      <a:pt x="885" y="1045"/>
                      <a:pt x="857" y="996"/>
                    </a:cubicBezTo>
                    <a:cubicBezTo>
                      <a:pt x="844" y="969"/>
                      <a:pt x="823" y="948"/>
                      <a:pt x="809" y="920"/>
                    </a:cubicBezTo>
                    <a:cubicBezTo>
                      <a:pt x="788" y="893"/>
                      <a:pt x="768" y="872"/>
                      <a:pt x="747" y="851"/>
                    </a:cubicBezTo>
                    <a:cubicBezTo>
                      <a:pt x="698" y="803"/>
                      <a:pt x="643" y="775"/>
                      <a:pt x="588" y="754"/>
                    </a:cubicBezTo>
                    <a:cubicBezTo>
                      <a:pt x="546" y="739"/>
                      <a:pt x="501" y="731"/>
                      <a:pt x="458" y="731"/>
                    </a:cubicBezTo>
                    <a:cubicBezTo>
                      <a:pt x="443" y="731"/>
                      <a:pt x="429" y="732"/>
                      <a:pt x="415" y="734"/>
                    </a:cubicBezTo>
                    <a:cubicBezTo>
                      <a:pt x="360" y="740"/>
                      <a:pt x="311" y="761"/>
                      <a:pt x="263" y="782"/>
                    </a:cubicBezTo>
                    <a:cubicBezTo>
                      <a:pt x="187" y="823"/>
                      <a:pt x="118" y="886"/>
                      <a:pt x="69" y="962"/>
                    </a:cubicBezTo>
                    <a:cubicBezTo>
                      <a:pt x="35" y="1017"/>
                      <a:pt x="14" y="1086"/>
                      <a:pt x="7" y="1148"/>
                    </a:cubicBezTo>
                    <a:cubicBezTo>
                      <a:pt x="0" y="1190"/>
                      <a:pt x="7" y="1238"/>
                      <a:pt x="21" y="1273"/>
                    </a:cubicBezTo>
                    <a:cubicBezTo>
                      <a:pt x="28" y="1287"/>
                      <a:pt x="28" y="1300"/>
                      <a:pt x="35" y="1307"/>
                    </a:cubicBezTo>
                    <a:lnTo>
                      <a:pt x="42" y="1314"/>
                    </a:lnTo>
                    <a:cubicBezTo>
                      <a:pt x="42" y="1328"/>
                      <a:pt x="56" y="1328"/>
                      <a:pt x="63" y="1328"/>
                    </a:cubicBezTo>
                    <a:cubicBezTo>
                      <a:pt x="69" y="1321"/>
                      <a:pt x="69" y="1314"/>
                      <a:pt x="69" y="1307"/>
                    </a:cubicBezTo>
                    <a:cubicBezTo>
                      <a:pt x="63" y="1293"/>
                      <a:pt x="63" y="1280"/>
                      <a:pt x="63" y="1266"/>
                    </a:cubicBezTo>
                    <a:cubicBezTo>
                      <a:pt x="49" y="1231"/>
                      <a:pt x="49" y="1190"/>
                      <a:pt x="63" y="1155"/>
                    </a:cubicBezTo>
                    <a:cubicBezTo>
                      <a:pt x="69" y="1100"/>
                      <a:pt x="97" y="1052"/>
                      <a:pt x="132" y="1003"/>
                    </a:cubicBezTo>
                    <a:cubicBezTo>
                      <a:pt x="180" y="948"/>
                      <a:pt x="235" y="906"/>
                      <a:pt x="304" y="879"/>
                    </a:cubicBezTo>
                    <a:cubicBezTo>
                      <a:pt x="342" y="865"/>
                      <a:pt x="382" y="858"/>
                      <a:pt x="421" y="858"/>
                    </a:cubicBezTo>
                    <a:cubicBezTo>
                      <a:pt x="460" y="858"/>
                      <a:pt x="498" y="865"/>
                      <a:pt x="533" y="879"/>
                    </a:cubicBezTo>
                    <a:cubicBezTo>
                      <a:pt x="609" y="920"/>
                      <a:pt x="671" y="989"/>
                      <a:pt x="698" y="1072"/>
                    </a:cubicBezTo>
                    <a:cubicBezTo>
                      <a:pt x="740" y="1190"/>
                      <a:pt x="802" y="1293"/>
                      <a:pt x="871" y="1390"/>
                    </a:cubicBezTo>
                    <a:cubicBezTo>
                      <a:pt x="947" y="1508"/>
                      <a:pt x="1058" y="1598"/>
                      <a:pt x="1182" y="1660"/>
                    </a:cubicBezTo>
                    <a:cubicBezTo>
                      <a:pt x="1246" y="1689"/>
                      <a:pt x="1314" y="1703"/>
                      <a:pt x="1383" y="1703"/>
                    </a:cubicBezTo>
                    <a:cubicBezTo>
                      <a:pt x="1397" y="1703"/>
                      <a:pt x="1410" y="1702"/>
                      <a:pt x="1424" y="1701"/>
                    </a:cubicBezTo>
                    <a:cubicBezTo>
                      <a:pt x="1507" y="1687"/>
                      <a:pt x="1590" y="1653"/>
                      <a:pt x="1659" y="1598"/>
                    </a:cubicBezTo>
                    <a:cubicBezTo>
                      <a:pt x="1715" y="1549"/>
                      <a:pt x="1763" y="1487"/>
                      <a:pt x="1804" y="1425"/>
                    </a:cubicBezTo>
                    <a:cubicBezTo>
                      <a:pt x="1818" y="1390"/>
                      <a:pt x="1832" y="1363"/>
                      <a:pt x="1846" y="1328"/>
                    </a:cubicBezTo>
                    <a:cubicBezTo>
                      <a:pt x="1860" y="1300"/>
                      <a:pt x="1874" y="1273"/>
                      <a:pt x="1880" y="1245"/>
                    </a:cubicBezTo>
                    <a:cubicBezTo>
                      <a:pt x="1922" y="1134"/>
                      <a:pt x="1950" y="1024"/>
                      <a:pt x="1977" y="913"/>
                    </a:cubicBezTo>
                    <a:cubicBezTo>
                      <a:pt x="1998" y="803"/>
                      <a:pt x="2012" y="706"/>
                      <a:pt x="2026" y="609"/>
                    </a:cubicBezTo>
                    <a:cubicBezTo>
                      <a:pt x="2033" y="512"/>
                      <a:pt x="2039" y="429"/>
                      <a:pt x="2039" y="353"/>
                    </a:cubicBezTo>
                    <a:cubicBezTo>
                      <a:pt x="2046" y="277"/>
                      <a:pt x="2053" y="208"/>
                      <a:pt x="2046" y="153"/>
                    </a:cubicBezTo>
                    <a:cubicBezTo>
                      <a:pt x="2046" y="98"/>
                      <a:pt x="2046" y="56"/>
                      <a:pt x="2046" y="28"/>
                    </a:cubicBezTo>
                    <a:lnTo>
                      <a:pt x="2046"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8"/>
              <p:cNvSpPr/>
              <p:nvPr/>
            </p:nvSpPr>
            <p:spPr>
              <a:xfrm>
                <a:off x="3648611" y="2482013"/>
                <a:ext cx="149989" cy="119931"/>
              </a:xfrm>
              <a:custGeom>
                <a:rect b="b" l="l" r="r" t="t"/>
                <a:pathLst>
                  <a:path extrusionOk="0" h="1604" w="2006">
                    <a:moveTo>
                      <a:pt x="8" y="1"/>
                    </a:moveTo>
                    <a:lnTo>
                      <a:pt x="8" y="22"/>
                    </a:lnTo>
                    <a:cubicBezTo>
                      <a:pt x="8" y="77"/>
                      <a:pt x="1" y="146"/>
                      <a:pt x="1" y="222"/>
                    </a:cubicBezTo>
                    <a:cubicBezTo>
                      <a:pt x="1" y="305"/>
                      <a:pt x="1" y="388"/>
                      <a:pt x="8" y="485"/>
                    </a:cubicBezTo>
                    <a:cubicBezTo>
                      <a:pt x="15" y="575"/>
                      <a:pt x="22" y="678"/>
                      <a:pt x="42" y="782"/>
                    </a:cubicBezTo>
                    <a:cubicBezTo>
                      <a:pt x="56" y="899"/>
                      <a:pt x="84" y="1010"/>
                      <a:pt x="118" y="1121"/>
                    </a:cubicBezTo>
                    <a:cubicBezTo>
                      <a:pt x="125" y="1148"/>
                      <a:pt x="139" y="1176"/>
                      <a:pt x="146" y="1204"/>
                    </a:cubicBezTo>
                    <a:cubicBezTo>
                      <a:pt x="160" y="1238"/>
                      <a:pt x="174" y="1273"/>
                      <a:pt x="188" y="1300"/>
                    </a:cubicBezTo>
                    <a:cubicBezTo>
                      <a:pt x="222" y="1369"/>
                      <a:pt x="270" y="1432"/>
                      <a:pt x="326" y="1487"/>
                    </a:cubicBezTo>
                    <a:cubicBezTo>
                      <a:pt x="333" y="1494"/>
                      <a:pt x="340" y="1501"/>
                      <a:pt x="353" y="1508"/>
                    </a:cubicBezTo>
                    <a:cubicBezTo>
                      <a:pt x="409" y="1556"/>
                      <a:pt x="478" y="1591"/>
                      <a:pt x="561" y="1598"/>
                    </a:cubicBezTo>
                    <a:cubicBezTo>
                      <a:pt x="581" y="1601"/>
                      <a:pt x="603" y="1603"/>
                      <a:pt x="624" y="1603"/>
                    </a:cubicBezTo>
                    <a:cubicBezTo>
                      <a:pt x="684" y="1603"/>
                      <a:pt x="747" y="1590"/>
                      <a:pt x="803" y="1570"/>
                    </a:cubicBezTo>
                    <a:cubicBezTo>
                      <a:pt x="927" y="1515"/>
                      <a:pt x="1038" y="1425"/>
                      <a:pt x="1121" y="1321"/>
                    </a:cubicBezTo>
                    <a:cubicBezTo>
                      <a:pt x="1197" y="1224"/>
                      <a:pt x="1266" y="1121"/>
                      <a:pt x="1314" y="1010"/>
                    </a:cubicBezTo>
                    <a:cubicBezTo>
                      <a:pt x="1349" y="927"/>
                      <a:pt x="1404" y="858"/>
                      <a:pt x="1487" y="823"/>
                    </a:cubicBezTo>
                    <a:cubicBezTo>
                      <a:pt x="1523" y="810"/>
                      <a:pt x="1560" y="803"/>
                      <a:pt x="1597" y="803"/>
                    </a:cubicBezTo>
                    <a:cubicBezTo>
                      <a:pt x="1638" y="803"/>
                      <a:pt x="1679" y="812"/>
                      <a:pt x="1715" y="830"/>
                    </a:cubicBezTo>
                    <a:cubicBezTo>
                      <a:pt x="1784" y="858"/>
                      <a:pt x="1846" y="906"/>
                      <a:pt x="1888" y="969"/>
                    </a:cubicBezTo>
                    <a:cubicBezTo>
                      <a:pt x="1923" y="1010"/>
                      <a:pt x="1943" y="1065"/>
                      <a:pt x="1957" y="1121"/>
                    </a:cubicBezTo>
                    <a:cubicBezTo>
                      <a:pt x="1964" y="1155"/>
                      <a:pt x="1957" y="1197"/>
                      <a:pt x="1950" y="1231"/>
                    </a:cubicBezTo>
                    <a:cubicBezTo>
                      <a:pt x="1943" y="1245"/>
                      <a:pt x="1943" y="1252"/>
                      <a:pt x="1936" y="1266"/>
                    </a:cubicBezTo>
                    <a:cubicBezTo>
                      <a:pt x="1936" y="1273"/>
                      <a:pt x="1936" y="1287"/>
                      <a:pt x="1943" y="1287"/>
                    </a:cubicBezTo>
                    <a:cubicBezTo>
                      <a:pt x="1945" y="1289"/>
                      <a:pt x="1948" y="1289"/>
                      <a:pt x="1951" y="1289"/>
                    </a:cubicBezTo>
                    <a:cubicBezTo>
                      <a:pt x="1957" y="1289"/>
                      <a:pt x="1964" y="1285"/>
                      <a:pt x="1964" y="1280"/>
                    </a:cubicBezTo>
                    <a:lnTo>
                      <a:pt x="1971" y="1273"/>
                    </a:lnTo>
                    <a:cubicBezTo>
                      <a:pt x="1978" y="1259"/>
                      <a:pt x="1985" y="1252"/>
                      <a:pt x="1985" y="1238"/>
                    </a:cubicBezTo>
                    <a:cubicBezTo>
                      <a:pt x="1999" y="1204"/>
                      <a:pt x="2005" y="1155"/>
                      <a:pt x="2005" y="1114"/>
                    </a:cubicBezTo>
                    <a:cubicBezTo>
                      <a:pt x="2005" y="1052"/>
                      <a:pt x="1985" y="982"/>
                      <a:pt x="1943" y="927"/>
                    </a:cubicBezTo>
                    <a:cubicBezTo>
                      <a:pt x="1902" y="851"/>
                      <a:pt x="1840" y="789"/>
                      <a:pt x="1764" y="740"/>
                    </a:cubicBezTo>
                    <a:cubicBezTo>
                      <a:pt x="1715" y="713"/>
                      <a:pt x="1667" y="699"/>
                      <a:pt x="1618" y="685"/>
                    </a:cubicBezTo>
                    <a:cubicBezTo>
                      <a:pt x="1593" y="682"/>
                      <a:pt x="1568" y="681"/>
                      <a:pt x="1544" y="681"/>
                    </a:cubicBezTo>
                    <a:cubicBezTo>
                      <a:pt x="1510" y="681"/>
                      <a:pt x="1478" y="684"/>
                      <a:pt x="1446" y="692"/>
                    </a:cubicBezTo>
                    <a:cubicBezTo>
                      <a:pt x="1383" y="713"/>
                      <a:pt x="1328" y="740"/>
                      <a:pt x="1280" y="782"/>
                    </a:cubicBezTo>
                    <a:cubicBezTo>
                      <a:pt x="1252" y="803"/>
                      <a:pt x="1231" y="823"/>
                      <a:pt x="1211" y="851"/>
                    </a:cubicBezTo>
                    <a:cubicBezTo>
                      <a:pt x="1197" y="872"/>
                      <a:pt x="1176" y="899"/>
                      <a:pt x="1162" y="920"/>
                    </a:cubicBezTo>
                    <a:cubicBezTo>
                      <a:pt x="1135" y="969"/>
                      <a:pt x="1100" y="1010"/>
                      <a:pt x="1072" y="1052"/>
                    </a:cubicBezTo>
                    <a:cubicBezTo>
                      <a:pt x="1038" y="1093"/>
                      <a:pt x="1003" y="1134"/>
                      <a:pt x="962" y="1169"/>
                    </a:cubicBezTo>
                    <a:cubicBezTo>
                      <a:pt x="893" y="1238"/>
                      <a:pt x="810" y="1287"/>
                      <a:pt x="720" y="1321"/>
                    </a:cubicBezTo>
                    <a:cubicBezTo>
                      <a:pt x="702" y="1325"/>
                      <a:pt x="685" y="1326"/>
                      <a:pt x="668" y="1326"/>
                    </a:cubicBezTo>
                    <a:cubicBezTo>
                      <a:pt x="651" y="1326"/>
                      <a:pt x="633" y="1325"/>
                      <a:pt x="616" y="1321"/>
                    </a:cubicBezTo>
                    <a:cubicBezTo>
                      <a:pt x="588" y="1307"/>
                      <a:pt x="561" y="1293"/>
                      <a:pt x="547" y="1266"/>
                    </a:cubicBezTo>
                    <a:cubicBezTo>
                      <a:pt x="519" y="1238"/>
                      <a:pt x="505" y="1204"/>
                      <a:pt x="492" y="1169"/>
                    </a:cubicBezTo>
                    <a:cubicBezTo>
                      <a:pt x="485" y="1148"/>
                      <a:pt x="478" y="1128"/>
                      <a:pt x="471" y="1107"/>
                    </a:cubicBezTo>
                    <a:cubicBezTo>
                      <a:pt x="471" y="1079"/>
                      <a:pt x="457" y="1058"/>
                      <a:pt x="457" y="1031"/>
                    </a:cubicBezTo>
                    <a:cubicBezTo>
                      <a:pt x="443" y="934"/>
                      <a:pt x="429" y="837"/>
                      <a:pt x="429" y="740"/>
                    </a:cubicBezTo>
                    <a:cubicBezTo>
                      <a:pt x="423" y="651"/>
                      <a:pt x="423" y="561"/>
                      <a:pt x="429" y="478"/>
                    </a:cubicBezTo>
                    <a:cubicBezTo>
                      <a:pt x="436" y="395"/>
                      <a:pt x="443" y="319"/>
                      <a:pt x="450" y="257"/>
                    </a:cubicBezTo>
                    <a:cubicBezTo>
                      <a:pt x="457" y="187"/>
                      <a:pt x="471" y="125"/>
                      <a:pt x="478" y="84"/>
                    </a:cubicBezTo>
                    <a:cubicBezTo>
                      <a:pt x="485" y="49"/>
                      <a:pt x="492" y="28"/>
                      <a:pt x="492" y="8"/>
                    </a:cubicBezTo>
                    <a:lnTo>
                      <a:pt x="492"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8"/>
              <p:cNvSpPr/>
              <p:nvPr/>
            </p:nvSpPr>
            <p:spPr>
              <a:xfrm>
                <a:off x="3512682" y="1969847"/>
                <a:ext cx="214067" cy="160382"/>
              </a:xfrm>
              <a:custGeom>
                <a:rect b="b" l="l" r="r" t="t"/>
                <a:pathLst>
                  <a:path extrusionOk="0" h="2145" w="2863">
                    <a:moveTo>
                      <a:pt x="1432" y="1"/>
                    </a:moveTo>
                    <a:cubicBezTo>
                      <a:pt x="1432" y="1"/>
                      <a:pt x="1" y="1383"/>
                      <a:pt x="125" y="1909"/>
                    </a:cubicBezTo>
                    <a:cubicBezTo>
                      <a:pt x="170" y="2083"/>
                      <a:pt x="282" y="2142"/>
                      <a:pt x="412" y="2142"/>
                    </a:cubicBezTo>
                    <a:cubicBezTo>
                      <a:pt x="524" y="2142"/>
                      <a:pt x="649" y="2098"/>
                      <a:pt x="754" y="2047"/>
                    </a:cubicBezTo>
                    <a:cubicBezTo>
                      <a:pt x="837" y="2005"/>
                      <a:pt x="920" y="1964"/>
                      <a:pt x="1003" y="1909"/>
                    </a:cubicBezTo>
                    <a:lnTo>
                      <a:pt x="1860" y="1909"/>
                    </a:lnTo>
                    <a:cubicBezTo>
                      <a:pt x="1936" y="1964"/>
                      <a:pt x="2019" y="2005"/>
                      <a:pt x="2109" y="2047"/>
                    </a:cubicBezTo>
                    <a:cubicBezTo>
                      <a:pt x="2216" y="2098"/>
                      <a:pt x="2342" y="2144"/>
                      <a:pt x="2455" y="2144"/>
                    </a:cubicBezTo>
                    <a:cubicBezTo>
                      <a:pt x="2583" y="2144"/>
                      <a:pt x="2694" y="2085"/>
                      <a:pt x="2738" y="1909"/>
                    </a:cubicBezTo>
                    <a:cubicBezTo>
                      <a:pt x="2863" y="1383"/>
                      <a:pt x="1432" y="1"/>
                      <a:pt x="143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8"/>
              <p:cNvSpPr/>
              <p:nvPr/>
            </p:nvSpPr>
            <p:spPr>
              <a:xfrm>
                <a:off x="3541169" y="1996241"/>
                <a:ext cx="156643" cy="398524"/>
              </a:xfrm>
              <a:custGeom>
                <a:rect b="b" l="l" r="r" t="t"/>
                <a:pathLst>
                  <a:path extrusionOk="0" h="5330" w="2095">
                    <a:moveTo>
                      <a:pt x="1051" y="0"/>
                    </a:moveTo>
                    <a:cubicBezTo>
                      <a:pt x="760" y="532"/>
                      <a:pt x="532" y="1106"/>
                      <a:pt x="373" y="1694"/>
                    </a:cubicBezTo>
                    <a:cubicBezTo>
                      <a:pt x="83" y="2765"/>
                      <a:pt x="0" y="3878"/>
                      <a:pt x="138" y="4977"/>
                    </a:cubicBezTo>
                    <a:lnTo>
                      <a:pt x="145" y="4977"/>
                    </a:lnTo>
                    <a:cubicBezTo>
                      <a:pt x="235" y="4991"/>
                      <a:pt x="781" y="5060"/>
                      <a:pt x="1044" y="5330"/>
                    </a:cubicBezTo>
                    <a:lnTo>
                      <a:pt x="1051" y="5323"/>
                    </a:lnTo>
                    <a:cubicBezTo>
                      <a:pt x="1313" y="5067"/>
                      <a:pt x="1860" y="4991"/>
                      <a:pt x="1942" y="4984"/>
                    </a:cubicBezTo>
                    <a:lnTo>
                      <a:pt x="1956" y="4984"/>
                    </a:lnTo>
                    <a:cubicBezTo>
                      <a:pt x="2095" y="3885"/>
                      <a:pt x="2012" y="2765"/>
                      <a:pt x="1728" y="1694"/>
                    </a:cubicBezTo>
                    <a:cubicBezTo>
                      <a:pt x="1569" y="1106"/>
                      <a:pt x="1341" y="532"/>
                      <a:pt x="1051" y="0"/>
                    </a:cubicBezTo>
                    <a:close/>
                  </a:path>
                </a:pathLst>
              </a:custGeom>
              <a:solidFill>
                <a:srgbClr val="4677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8"/>
              <p:cNvSpPr/>
              <p:nvPr/>
            </p:nvSpPr>
            <p:spPr>
              <a:xfrm>
                <a:off x="3525094" y="2368364"/>
                <a:ext cx="177878" cy="339605"/>
              </a:xfrm>
              <a:custGeom>
                <a:rect b="b" l="l" r="r" t="t"/>
                <a:pathLst>
                  <a:path extrusionOk="0" h="4542" w="2379">
                    <a:moveTo>
                      <a:pt x="360" y="0"/>
                    </a:moveTo>
                    <a:cubicBezTo>
                      <a:pt x="277" y="207"/>
                      <a:pt x="208" y="422"/>
                      <a:pt x="167" y="643"/>
                    </a:cubicBezTo>
                    <a:cubicBezTo>
                      <a:pt x="167" y="671"/>
                      <a:pt x="153" y="698"/>
                      <a:pt x="153" y="733"/>
                    </a:cubicBezTo>
                    <a:cubicBezTo>
                      <a:pt x="146" y="809"/>
                      <a:pt x="139" y="885"/>
                      <a:pt x="139" y="961"/>
                    </a:cubicBezTo>
                    <a:cubicBezTo>
                      <a:pt x="139" y="1030"/>
                      <a:pt x="146" y="1106"/>
                      <a:pt x="160" y="1175"/>
                    </a:cubicBezTo>
                    <a:cubicBezTo>
                      <a:pt x="181" y="1307"/>
                      <a:pt x="250" y="1431"/>
                      <a:pt x="353" y="1521"/>
                    </a:cubicBezTo>
                    <a:lnTo>
                      <a:pt x="360" y="1528"/>
                    </a:lnTo>
                    <a:lnTo>
                      <a:pt x="671" y="1528"/>
                    </a:lnTo>
                    <a:cubicBezTo>
                      <a:pt x="678" y="1542"/>
                      <a:pt x="685" y="1569"/>
                      <a:pt x="692" y="1597"/>
                    </a:cubicBezTo>
                    <a:cubicBezTo>
                      <a:pt x="720" y="1673"/>
                      <a:pt x="754" y="1790"/>
                      <a:pt x="782" y="1929"/>
                    </a:cubicBezTo>
                    <a:cubicBezTo>
                      <a:pt x="789" y="1977"/>
                      <a:pt x="796" y="2032"/>
                      <a:pt x="810" y="2095"/>
                    </a:cubicBezTo>
                    <a:cubicBezTo>
                      <a:pt x="823" y="2191"/>
                      <a:pt x="830" y="2295"/>
                      <a:pt x="830" y="2399"/>
                    </a:cubicBezTo>
                    <a:cubicBezTo>
                      <a:pt x="837" y="2572"/>
                      <a:pt x="810" y="2744"/>
                      <a:pt x="747" y="2910"/>
                    </a:cubicBezTo>
                    <a:cubicBezTo>
                      <a:pt x="734" y="2945"/>
                      <a:pt x="713" y="2986"/>
                      <a:pt x="685" y="3021"/>
                    </a:cubicBezTo>
                    <a:cubicBezTo>
                      <a:pt x="678" y="3035"/>
                      <a:pt x="664" y="3055"/>
                      <a:pt x="651" y="3069"/>
                    </a:cubicBezTo>
                    <a:lnTo>
                      <a:pt x="630" y="3090"/>
                    </a:lnTo>
                    <a:lnTo>
                      <a:pt x="616" y="3104"/>
                    </a:lnTo>
                    <a:lnTo>
                      <a:pt x="602" y="3118"/>
                    </a:lnTo>
                    <a:lnTo>
                      <a:pt x="554" y="3166"/>
                    </a:lnTo>
                    <a:lnTo>
                      <a:pt x="499" y="3221"/>
                    </a:lnTo>
                    <a:cubicBezTo>
                      <a:pt x="464" y="3256"/>
                      <a:pt x="429" y="3297"/>
                      <a:pt x="402" y="3332"/>
                    </a:cubicBezTo>
                    <a:cubicBezTo>
                      <a:pt x="284" y="3463"/>
                      <a:pt x="181" y="3608"/>
                      <a:pt x="105" y="3767"/>
                    </a:cubicBezTo>
                    <a:cubicBezTo>
                      <a:pt x="70" y="3830"/>
                      <a:pt x="42" y="3899"/>
                      <a:pt x="28" y="3968"/>
                    </a:cubicBezTo>
                    <a:cubicBezTo>
                      <a:pt x="15" y="4023"/>
                      <a:pt x="8" y="4078"/>
                      <a:pt x="1" y="4134"/>
                    </a:cubicBezTo>
                    <a:cubicBezTo>
                      <a:pt x="1" y="4168"/>
                      <a:pt x="8" y="4203"/>
                      <a:pt x="15" y="4237"/>
                    </a:cubicBezTo>
                    <a:cubicBezTo>
                      <a:pt x="22" y="4251"/>
                      <a:pt x="22" y="4265"/>
                      <a:pt x="28" y="4279"/>
                    </a:cubicBezTo>
                    <a:cubicBezTo>
                      <a:pt x="31" y="4284"/>
                      <a:pt x="37" y="4286"/>
                      <a:pt x="43" y="4286"/>
                    </a:cubicBezTo>
                    <a:cubicBezTo>
                      <a:pt x="54" y="4286"/>
                      <a:pt x="65" y="4278"/>
                      <a:pt x="56" y="4265"/>
                    </a:cubicBezTo>
                    <a:cubicBezTo>
                      <a:pt x="49" y="4224"/>
                      <a:pt x="49" y="4175"/>
                      <a:pt x="56" y="4134"/>
                    </a:cubicBezTo>
                    <a:cubicBezTo>
                      <a:pt x="70" y="4085"/>
                      <a:pt x="84" y="4037"/>
                      <a:pt x="98" y="3995"/>
                    </a:cubicBezTo>
                    <a:cubicBezTo>
                      <a:pt x="125" y="3933"/>
                      <a:pt x="160" y="3871"/>
                      <a:pt x="194" y="3823"/>
                    </a:cubicBezTo>
                    <a:cubicBezTo>
                      <a:pt x="291" y="3684"/>
                      <a:pt x="402" y="3567"/>
                      <a:pt x="533" y="3463"/>
                    </a:cubicBezTo>
                    <a:lnTo>
                      <a:pt x="637" y="3373"/>
                    </a:lnTo>
                    <a:lnTo>
                      <a:pt x="692" y="3332"/>
                    </a:lnTo>
                    <a:lnTo>
                      <a:pt x="754" y="3290"/>
                    </a:lnTo>
                    <a:lnTo>
                      <a:pt x="768" y="3277"/>
                    </a:lnTo>
                    <a:lnTo>
                      <a:pt x="789" y="3263"/>
                    </a:lnTo>
                    <a:cubicBezTo>
                      <a:pt x="796" y="3256"/>
                      <a:pt x="796" y="3256"/>
                      <a:pt x="816" y="3235"/>
                    </a:cubicBezTo>
                    <a:cubicBezTo>
                      <a:pt x="844" y="3221"/>
                      <a:pt x="865" y="3201"/>
                      <a:pt x="886" y="3180"/>
                    </a:cubicBezTo>
                    <a:cubicBezTo>
                      <a:pt x="920" y="3131"/>
                      <a:pt x="962" y="3090"/>
                      <a:pt x="989" y="3042"/>
                    </a:cubicBezTo>
                    <a:cubicBezTo>
                      <a:pt x="1051" y="2945"/>
                      <a:pt x="1093" y="2841"/>
                      <a:pt x="1128" y="2730"/>
                    </a:cubicBezTo>
                    <a:cubicBezTo>
                      <a:pt x="1134" y="2724"/>
                      <a:pt x="1134" y="2710"/>
                      <a:pt x="1134" y="2696"/>
                    </a:cubicBezTo>
                    <a:cubicBezTo>
                      <a:pt x="1162" y="2606"/>
                      <a:pt x="1183" y="2516"/>
                      <a:pt x="1197" y="2419"/>
                    </a:cubicBezTo>
                    <a:cubicBezTo>
                      <a:pt x="1224" y="2289"/>
                      <a:pt x="1242" y="2155"/>
                      <a:pt x="1256" y="2020"/>
                    </a:cubicBezTo>
                    <a:lnTo>
                      <a:pt x="1256" y="2020"/>
                    </a:lnTo>
                    <a:cubicBezTo>
                      <a:pt x="1257" y="2045"/>
                      <a:pt x="1260" y="2070"/>
                      <a:pt x="1266" y="2095"/>
                    </a:cubicBezTo>
                    <a:lnTo>
                      <a:pt x="1287" y="2171"/>
                    </a:lnTo>
                    <a:cubicBezTo>
                      <a:pt x="1300" y="2212"/>
                      <a:pt x="1321" y="2260"/>
                      <a:pt x="1335" y="2309"/>
                    </a:cubicBezTo>
                    <a:cubicBezTo>
                      <a:pt x="1349" y="2357"/>
                      <a:pt x="1369" y="2406"/>
                      <a:pt x="1383" y="2454"/>
                    </a:cubicBezTo>
                    <a:cubicBezTo>
                      <a:pt x="1404" y="2502"/>
                      <a:pt x="1425" y="2558"/>
                      <a:pt x="1446" y="2606"/>
                    </a:cubicBezTo>
                    <a:cubicBezTo>
                      <a:pt x="1446" y="2620"/>
                      <a:pt x="1452" y="2627"/>
                      <a:pt x="1459" y="2641"/>
                    </a:cubicBezTo>
                    <a:cubicBezTo>
                      <a:pt x="1473" y="2682"/>
                      <a:pt x="1487" y="2710"/>
                      <a:pt x="1508" y="2758"/>
                    </a:cubicBezTo>
                    <a:cubicBezTo>
                      <a:pt x="1528" y="2813"/>
                      <a:pt x="1556" y="2862"/>
                      <a:pt x="1577" y="2910"/>
                    </a:cubicBezTo>
                    <a:cubicBezTo>
                      <a:pt x="1604" y="2966"/>
                      <a:pt x="1632" y="3014"/>
                      <a:pt x="1660" y="3069"/>
                    </a:cubicBezTo>
                    <a:lnTo>
                      <a:pt x="1701" y="3145"/>
                    </a:lnTo>
                    <a:lnTo>
                      <a:pt x="1743" y="3214"/>
                    </a:lnTo>
                    <a:lnTo>
                      <a:pt x="1757" y="3256"/>
                    </a:lnTo>
                    <a:lnTo>
                      <a:pt x="1777" y="3283"/>
                    </a:lnTo>
                    <a:cubicBezTo>
                      <a:pt x="1784" y="3304"/>
                      <a:pt x="1798" y="3325"/>
                      <a:pt x="1805" y="3346"/>
                    </a:cubicBezTo>
                    <a:cubicBezTo>
                      <a:pt x="1819" y="3394"/>
                      <a:pt x="1833" y="3436"/>
                      <a:pt x="1846" y="3484"/>
                    </a:cubicBezTo>
                    <a:cubicBezTo>
                      <a:pt x="1846" y="3512"/>
                      <a:pt x="1853" y="3539"/>
                      <a:pt x="1853" y="3567"/>
                    </a:cubicBezTo>
                    <a:cubicBezTo>
                      <a:pt x="1860" y="3629"/>
                      <a:pt x="1853" y="3691"/>
                      <a:pt x="1840" y="3754"/>
                    </a:cubicBezTo>
                    <a:cubicBezTo>
                      <a:pt x="1819" y="3843"/>
                      <a:pt x="1784" y="3926"/>
                      <a:pt x="1736" y="4002"/>
                    </a:cubicBezTo>
                    <a:cubicBezTo>
                      <a:pt x="1687" y="4071"/>
                      <a:pt x="1632" y="4134"/>
                      <a:pt x="1570" y="4196"/>
                    </a:cubicBezTo>
                    <a:cubicBezTo>
                      <a:pt x="1473" y="4286"/>
                      <a:pt x="1369" y="4369"/>
                      <a:pt x="1259" y="4438"/>
                    </a:cubicBezTo>
                    <a:cubicBezTo>
                      <a:pt x="1217" y="4459"/>
                      <a:pt x="1183" y="4479"/>
                      <a:pt x="1162" y="4493"/>
                    </a:cubicBezTo>
                    <a:lnTo>
                      <a:pt x="1128" y="4507"/>
                    </a:lnTo>
                    <a:cubicBezTo>
                      <a:pt x="1121" y="4514"/>
                      <a:pt x="1114" y="4521"/>
                      <a:pt x="1114" y="4528"/>
                    </a:cubicBezTo>
                    <a:cubicBezTo>
                      <a:pt x="1121" y="4535"/>
                      <a:pt x="1128" y="4542"/>
                      <a:pt x="1134" y="4542"/>
                    </a:cubicBezTo>
                    <a:lnTo>
                      <a:pt x="1176" y="4528"/>
                    </a:lnTo>
                    <a:cubicBezTo>
                      <a:pt x="1197" y="4521"/>
                      <a:pt x="1238" y="4507"/>
                      <a:pt x="1280" y="4486"/>
                    </a:cubicBezTo>
                    <a:cubicBezTo>
                      <a:pt x="1411" y="4438"/>
                      <a:pt x="1535" y="4369"/>
                      <a:pt x="1646" y="4293"/>
                    </a:cubicBezTo>
                    <a:cubicBezTo>
                      <a:pt x="1729" y="4237"/>
                      <a:pt x="1798" y="4175"/>
                      <a:pt x="1860" y="4099"/>
                    </a:cubicBezTo>
                    <a:cubicBezTo>
                      <a:pt x="1936" y="4016"/>
                      <a:pt x="1998" y="3926"/>
                      <a:pt x="2040" y="3823"/>
                    </a:cubicBezTo>
                    <a:lnTo>
                      <a:pt x="2054" y="3788"/>
                    </a:lnTo>
                    <a:cubicBezTo>
                      <a:pt x="2075" y="3740"/>
                      <a:pt x="2088" y="3684"/>
                      <a:pt x="2095" y="3629"/>
                    </a:cubicBezTo>
                    <a:cubicBezTo>
                      <a:pt x="2109" y="3574"/>
                      <a:pt x="2109" y="3519"/>
                      <a:pt x="2109" y="3456"/>
                    </a:cubicBezTo>
                    <a:cubicBezTo>
                      <a:pt x="2102" y="3394"/>
                      <a:pt x="2095" y="3332"/>
                      <a:pt x="2081" y="3270"/>
                    </a:cubicBezTo>
                    <a:cubicBezTo>
                      <a:pt x="2075" y="3235"/>
                      <a:pt x="2068" y="3207"/>
                      <a:pt x="2061" y="3180"/>
                    </a:cubicBezTo>
                    <a:lnTo>
                      <a:pt x="2047" y="3131"/>
                    </a:lnTo>
                    <a:lnTo>
                      <a:pt x="2033" y="3090"/>
                    </a:lnTo>
                    <a:cubicBezTo>
                      <a:pt x="2026" y="3069"/>
                      <a:pt x="2012" y="3048"/>
                      <a:pt x="2005" y="3021"/>
                    </a:cubicBezTo>
                    <a:lnTo>
                      <a:pt x="1978" y="2938"/>
                    </a:lnTo>
                    <a:cubicBezTo>
                      <a:pt x="1957" y="2883"/>
                      <a:pt x="1950" y="2834"/>
                      <a:pt x="1929" y="2786"/>
                    </a:cubicBezTo>
                    <a:cubicBezTo>
                      <a:pt x="1916" y="2730"/>
                      <a:pt x="1902" y="2682"/>
                      <a:pt x="1888" y="2634"/>
                    </a:cubicBezTo>
                    <a:cubicBezTo>
                      <a:pt x="1874" y="2578"/>
                      <a:pt x="1867" y="2530"/>
                      <a:pt x="1853" y="2482"/>
                    </a:cubicBezTo>
                    <a:cubicBezTo>
                      <a:pt x="1846" y="2433"/>
                      <a:pt x="1833" y="2385"/>
                      <a:pt x="1826" y="2336"/>
                    </a:cubicBezTo>
                    <a:cubicBezTo>
                      <a:pt x="1819" y="2288"/>
                      <a:pt x="1812" y="2247"/>
                      <a:pt x="1805" y="2198"/>
                    </a:cubicBezTo>
                    <a:cubicBezTo>
                      <a:pt x="1798" y="2157"/>
                      <a:pt x="1791" y="2108"/>
                      <a:pt x="1784" y="2067"/>
                    </a:cubicBezTo>
                    <a:cubicBezTo>
                      <a:pt x="1777" y="2025"/>
                      <a:pt x="1770" y="1984"/>
                      <a:pt x="1770" y="1942"/>
                    </a:cubicBezTo>
                    <a:cubicBezTo>
                      <a:pt x="1763" y="1866"/>
                      <a:pt x="1757" y="1797"/>
                      <a:pt x="1757" y="1735"/>
                    </a:cubicBezTo>
                    <a:lnTo>
                      <a:pt x="1757" y="1569"/>
                    </a:lnTo>
                    <a:lnTo>
                      <a:pt x="1757" y="1528"/>
                    </a:lnTo>
                    <a:lnTo>
                      <a:pt x="2157" y="1528"/>
                    </a:lnTo>
                    <a:cubicBezTo>
                      <a:pt x="2275" y="1431"/>
                      <a:pt x="2351" y="1293"/>
                      <a:pt x="2365" y="1141"/>
                    </a:cubicBezTo>
                    <a:cubicBezTo>
                      <a:pt x="2379" y="1078"/>
                      <a:pt x="2379" y="1016"/>
                      <a:pt x="2379" y="961"/>
                    </a:cubicBezTo>
                    <a:cubicBezTo>
                      <a:pt x="2379" y="878"/>
                      <a:pt x="2372" y="802"/>
                      <a:pt x="2358" y="719"/>
                    </a:cubicBezTo>
                    <a:lnTo>
                      <a:pt x="2351" y="671"/>
                    </a:lnTo>
                    <a:cubicBezTo>
                      <a:pt x="2310" y="443"/>
                      <a:pt x="2247" y="221"/>
                      <a:pt x="2157" y="0"/>
                    </a:cubicBezTo>
                    <a:close/>
                  </a:path>
                </a:pathLst>
              </a:custGeom>
              <a:solidFill>
                <a:srgbClr val="265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8"/>
              <p:cNvSpPr/>
              <p:nvPr/>
            </p:nvSpPr>
            <p:spPr>
              <a:xfrm>
                <a:off x="3672388" y="2416889"/>
                <a:ext cx="39404" cy="39927"/>
              </a:xfrm>
              <a:custGeom>
                <a:rect b="b" l="l" r="r" t="t"/>
                <a:pathLst>
                  <a:path extrusionOk="0" h="534" w="527">
                    <a:moveTo>
                      <a:pt x="264" y="1"/>
                    </a:moveTo>
                    <a:cubicBezTo>
                      <a:pt x="229" y="1"/>
                      <a:pt x="194" y="8"/>
                      <a:pt x="160" y="22"/>
                    </a:cubicBezTo>
                    <a:cubicBezTo>
                      <a:pt x="63" y="63"/>
                      <a:pt x="1" y="160"/>
                      <a:pt x="1" y="264"/>
                    </a:cubicBezTo>
                    <a:cubicBezTo>
                      <a:pt x="1" y="395"/>
                      <a:pt x="91" y="499"/>
                      <a:pt x="215" y="526"/>
                    </a:cubicBezTo>
                    <a:cubicBezTo>
                      <a:pt x="229" y="526"/>
                      <a:pt x="250" y="533"/>
                      <a:pt x="264" y="533"/>
                    </a:cubicBezTo>
                    <a:cubicBezTo>
                      <a:pt x="312" y="526"/>
                      <a:pt x="353" y="519"/>
                      <a:pt x="395" y="492"/>
                    </a:cubicBezTo>
                    <a:cubicBezTo>
                      <a:pt x="478" y="443"/>
                      <a:pt x="526" y="360"/>
                      <a:pt x="526" y="264"/>
                    </a:cubicBezTo>
                    <a:cubicBezTo>
                      <a:pt x="526" y="167"/>
                      <a:pt x="471" y="77"/>
                      <a:pt x="388" y="29"/>
                    </a:cubicBezTo>
                    <a:cubicBezTo>
                      <a:pt x="346" y="8"/>
                      <a:pt x="305" y="1"/>
                      <a:pt x="264"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8"/>
              <p:cNvSpPr/>
              <p:nvPr/>
            </p:nvSpPr>
            <p:spPr>
              <a:xfrm>
                <a:off x="3686370" y="2422123"/>
                <a:ext cx="21758" cy="18692"/>
              </a:xfrm>
              <a:custGeom>
                <a:rect b="b" l="l" r="r" t="t"/>
                <a:pathLst>
                  <a:path extrusionOk="0" h="250" w="291">
                    <a:moveTo>
                      <a:pt x="166" y="0"/>
                    </a:moveTo>
                    <a:cubicBezTo>
                      <a:pt x="56" y="0"/>
                      <a:pt x="0" y="131"/>
                      <a:pt x="77" y="214"/>
                    </a:cubicBezTo>
                    <a:cubicBezTo>
                      <a:pt x="103" y="239"/>
                      <a:pt x="134" y="249"/>
                      <a:pt x="165" y="249"/>
                    </a:cubicBezTo>
                    <a:cubicBezTo>
                      <a:pt x="230" y="249"/>
                      <a:pt x="291" y="200"/>
                      <a:pt x="291" y="124"/>
                    </a:cubicBezTo>
                    <a:cubicBezTo>
                      <a:pt x="291" y="55"/>
                      <a:pt x="235" y="0"/>
                      <a:pt x="166"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8"/>
              <p:cNvSpPr/>
              <p:nvPr/>
            </p:nvSpPr>
            <p:spPr>
              <a:xfrm>
                <a:off x="3519411" y="2416366"/>
                <a:ext cx="45610" cy="39105"/>
              </a:xfrm>
              <a:custGeom>
                <a:rect b="b" l="l" r="r" t="t"/>
                <a:pathLst>
                  <a:path extrusionOk="0" h="523" w="610">
                    <a:moveTo>
                      <a:pt x="263" y="1"/>
                    </a:moveTo>
                    <a:cubicBezTo>
                      <a:pt x="118" y="8"/>
                      <a:pt x="1" y="125"/>
                      <a:pt x="8" y="271"/>
                    </a:cubicBezTo>
                    <a:cubicBezTo>
                      <a:pt x="12" y="423"/>
                      <a:pt x="137" y="523"/>
                      <a:pt x="267" y="523"/>
                    </a:cubicBezTo>
                    <a:cubicBezTo>
                      <a:pt x="332" y="523"/>
                      <a:pt x="397" y="498"/>
                      <a:pt x="450" y="443"/>
                    </a:cubicBezTo>
                    <a:cubicBezTo>
                      <a:pt x="609" y="277"/>
                      <a:pt x="492" y="1"/>
                      <a:pt x="263"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8"/>
              <p:cNvSpPr/>
              <p:nvPr/>
            </p:nvSpPr>
            <p:spPr>
              <a:xfrm>
                <a:off x="3523075" y="2422123"/>
                <a:ext cx="21758" cy="18543"/>
              </a:xfrm>
              <a:custGeom>
                <a:rect b="b" l="l" r="r" t="t"/>
                <a:pathLst>
                  <a:path extrusionOk="0" h="248" w="291">
                    <a:moveTo>
                      <a:pt x="125" y="0"/>
                    </a:moveTo>
                    <a:cubicBezTo>
                      <a:pt x="55" y="0"/>
                      <a:pt x="0" y="55"/>
                      <a:pt x="0" y="124"/>
                    </a:cubicBezTo>
                    <a:cubicBezTo>
                      <a:pt x="0" y="198"/>
                      <a:pt x="62" y="247"/>
                      <a:pt x="125" y="247"/>
                    </a:cubicBezTo>
                    <a:cubicBezTo>
                      <a:pt x="157" y="247"/>
                      <a:pt x="189" y="235"/>
                      <a:pt x="214" y="207"/>
                    </a:cubicBezTo>
                    <a:cubicBezTo>
                      <a:pt x="290" y="131"/>
                      <a:pt x="235" y="0"/>
                      <a:pt x="125"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8"/>
              <p:cNvSpPr/>
              <p:nvPr/>
            </p:nvSpPr>
            <p:spPr>
              <a:xfrm>
                <a:off x="3597470" y="2049999"/>
                <a:ext cx="42469" cy="318969"/>
              </a:xfrm>
              <a:custGeom>
                <a:rect b="b" l="l" r="r" t="t"/>
                <a:pathLst>
                  <a:path extrusionOk="0" h="4266" w="568">
                    <a:moveTo>
                      <a:pt x="305" y="0"/>
                    </a:moveTo>
                    <a:lnTo>
                      <a:pt x="305" y="0"/>
                    </a:lnTo>
                    <a:cubicBezTo>
                      <a:pt x="1" y="3007"/>
                      <a:pt x="298" y="4265"/>
                      <a:pt x="298" y="4265"/>
                    </a:cubicBezTo>
                    <a:cubicBezTo>
                      <a:pt x="567" y="2413"/>
                      <a:pt x="305" y="0"/>
                      <a:pt x="3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9"/>
          <p:cNvSpPr txBox="1"/>
          <p:nvPr>
            <p:ph type="title"/>
          </p:nvPr>
        </p:nvSpPr>
        <p:spPr>
          <a:xfrm>
            <a:off x="-2206225" y="145175"/>
            <a:ext cx="705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Portuguese Cities</a:t>
            </a:r>
            <a:endParaRPr/>
          </a:p>
        </p:txBody>
      </p:sp>
      <p:sp>
        <p:nvSpPr>
          <p:cNvPr id="1354" name="Google Shape;1354;p19"/>
          <p:cNvSpPr/>
          <p:nvPr/>
        </p:nvSpPr>
        <p:spPr>
          <a:xfrm>
            <a:off x="835050" y="1064375"/>
            <a:ext cx="1807086" cy="3672191"/>
          </a:xfrm>
          <a:custGeom>
            <a:rect b="b" l="l" r="r" t="t"/>
            <a:pathLst>
              <a:path extrusionOk="0" h="13355" w="6572">
                <a:moveTo>
                  <a:pt x="2470" y="1"/>
                </a:moveTo>
                <a:cubicBezTo>
                  <a:pt x="2403" y="1"/>
                  <a:pt x="2346" y="50"/>
                  <a:pt x="2272" y="135"/>
                </a:cubicBezTo>
                <a:cubicBezTo>
                  <a:pt x="2224" y="186"/>
                  <a:pt x="2189" y="200"/>
                  <a:pt x="2156" y="200"/>
                </a:cubicBezTo>
                <a:cubicBezTo>
                  <a:pt x="2111" y="200"/>
                  <a:pt x="2070" y="173"/>
                  <a:pt x="2002" y="173"/>
                </a:cubicBezTo>
                <a:cubicBezTo>
                  <a:pt x="1993" y="173"/>
                  <a:pt x="1982" y="173"/>
                  <a:pt x="1971" y="175"/>
                </a:cubicBezTo>
                <a:cubicBezTo>
                  <a:pt x="1824" y="192"/>
                  <a:pt x="1597" y="561"/>
                  <a:pt x="1392" y="805"/>
                </a:cubicBezTo>
                <a:cubicBezTo>
                  <a:pt x="1188" y="1043"/>
                  <a:pt x="1171" y="1015"/>
                  <a:pt x="1387" y="1191"/>
                </a:cubicBezTo>
                <a:cubicBezTo>
                  <a:pt x="1602" y="1362"/>
                  <a:pt x="1443" y="1367"/>
                  <a:pt x="1392" y="1634"/>
                </a:cubicBezTo>
                <a:cubicBezTo>
                  <a:pt x="1341" y="1901"/>
                  <a:pt x="1580" y="2344"/>
                  <a:pt x="1659" y="2605"/>
                </a:cubicBezTo>
                <a:cubicBezTo>
                  <a:pt x="1739" y="2872"/>
                  <a:pt x="1739" y="3116"/>
                  <a:pt x="1659" y="3258"/>
                </a:cubicBezTo>
                <a:cubicBezTo>
                  <a:pt x="1585" y="3406"/>
                  <a:pt x="1591" y="3474"/>
                  <a:pt x="1563" y="3718"/>
                </a:cubicBezTo>
                <a:cubicBezTo>
                  <a:pt x="1540" y="3957"/>
                  <a:pt x="1460" y="3889"/>
                  <a:pt x="1381" y="4195"/>
                </a:cubicBezTo>
                <a:cubicBezTo>
                  <a:pt x="1301" y="4508"/>
                  <a:pt x="1324" y="4610"/>
                  <a:pt x="1256" y="4780"/>
                </a:cubicBezTo>
                <a:cubicBezTo>
                  <a:pt x="1210" y="4894"/>
                  <a:pt x="1193" y="5013"/>
                  <a:pt x="1205" y="5138"/>
                </a:cubicBezTo>
                <a:lnTo>
                  <a:pt x="1216" y="5150"/>
                </a:lnTo>
                <a:cubicBezTo>
                  <a:pt x="1222" y="5161"/>
                  <a:pt x="1228" y="5172"/>
                  <a:pt x="1233" y="5189"/>
                </a:cubicBezTo>
                <a:cubicBezTo>
                  <a:pt x="1239" y="5195"/>
                  <a:pt x="1245" y="5206"/>
                  <a:pt x="1245" y="5218"/>
                </a:cubicBezTo>
                <a:cubicBezTo>
                  <a:pt x="1262" y="5286"/>
                  <a:pt x="1250" y="5354"/>
                  <a:pt x="1205" y="5411"/>
                </a:cubicBezTo>
                <a:cubicBezTo>
                  <a:pt x="1091" y="5564"/>
                  <a:pt x="1222" y="5769"/>
                  <a:pt x="1017" y="6064"/>
                </a:cubicBezTo>
                <a:cubicBezTo>
                  <a:pt x="807" y="6365"/>
                  <a:pt x="1023" y="6382"/>
                  <a:pt x="921" y="6535"/>
                </a:cubicBezTo>
                <a:cubicBezTo>
                  <a:pt x="819" y="6689"/>
                  <a:pt x="643" y="6745"/>
                  <a:pt x="552" y="7012"/>
                </a:cubicBezTo>
                <a:cubicBezTo>
                  <a:pt x="506" y="7140"/>
                  <a:pt x="455" y="7169"/>
                  <a:pt x="401" y="7169"/>
                </a:cubicBezTo>
                <a:cubicBezTo>
                  <a:pt x="356" y="7169"/>
                  <a:pt x="309" y="7148"/>
                  <a:pt x="263" y="7148"/>
                </a:cubicBezTo>
                <a:cubicBezTo>
                  <a:pt x="250" y="7148"/>
                  <a:pt x="236" y="7150"/>
                  <a:pt x="222" y="7154"/>
                </a:cubicBezTo>
                <a:cubicBezTo>
                  <a:pt x="109" y="7188"/>
                  <a:pt x="166" y="7359"/>
                  <a:pt x="285" y="7489"/>
                </a:cubicBezTo>
                <a:cubicBezTo>
                  <a:pt x="381" y="7592"/>
                  <a:pt x="302" y="7660"/>
                  <a:pt x="205" y="7796"/>
                </a:cubicBezTo>
                <a:cubicBezTo>
                  <a:pt x="183" y="7830"/>
                  <a:pt x="160" y="7870"/>
                  <a:pt x="137" y="7910"/>
                </a:cubicBezTo>
                <a:cubicBezTo>
                  <a:pt x="24" y="8120"/>
                  <a:pt x="92" y="8353"/>
                  <a:pt x="86" y="8478"/>
                </a:cubicBezTo>
                <a:cubicBezTo>
                  <a:pt x="75" y="8597"/>
                  <a:pt x="1" y="8676"/>
                  <a:pt x="6" y="8852"/>
                </a:cubicBezTo>
                <a:cubicBezTo>
                  <a:pt x="11" y="8927"/>
                  <a:pt x="74" y="8951"/>
                  <a:pt x="161" y="8951"/>
                </a:cubicBezTo>
                <a:cubicBezTo>
                  <a:pt x="286" y="8951"/>
                  <a:pt x="462" y="8901"/>
                  <a:pt x="586" y="8881"/>
                </a:cubicBezTo>
                <a:cubicBezTo>
                  <a:pt x="783" y="8848"/>
                  <a:pt x="795" y="8334"/>
                  <a:pt x="1005" y="8334"/>
                </a:cubicBezTo>
                <a:cubicBezTo>
                  <a:pt x="1013" y="8334"/>
                  <a:pt x="1021" y="8334"/>
                  <a:pt x="1029" y="8336"/>
                </a:cubicBezTo>
                <a:cubicBezTo>
                  <a:pt x="1267" y="8381"/>
                  <a:pt x="995" y="8767"/>
                  <a:pt x="915" y="8886"/>
                </a:cubicBezTo>
                <a:cubicBezTo>
                  <a:pt x="866" y="8960"/>
                  <a:pt x="747" y="8980"/>
                  <a:pt x="643" y="8980"/>
                </a:cubicBezTo>
                <a:cubicBezTo>
                  <a:pt x="579" y="8980"/>
                  <a:pt x="522" y="8972"/>
                  <a:pt x="489" y="8966"/>
                </a:cubicBezTo>
                <a:cubicBezTo>
                  <a:pt x="487" y="8965"/>
                  <a:pt x="484" y="8965"/>
                  <a:pt x="482" y="8965"/>
                </a:cubicBezTo>
                <a:cubicBezTo>
                  <a:pt x="409" y="8965"/>
                  <a:pt x="489" y="9233"/>
                  <a:pt x="489" y="9233"/>
                </a:cubicBezTo>
                <a:cubicBezTo>
                  <a:pt x="489" y="9233"/>
                  <a:pt x="501" y="9432"/>
                  <a:pt x="489" y="9574"/>
                </a:cubicBezTo>
                <a:cubicBezTo>
                  <a:pt x="485" y="9624"/>
                  <a:pt x="513" y="9644"/>
                  <a:pt x="561" y="9644"/>
                </a:cubicBezTo>
                <a:cubicBezTo>
                  <a:pt x="653" y="9644"/>
                  <a:pt x="820" y="9567"/>
                  <a:pt x="966" y="9488"/>
                </a:cubicBezTo>
                <a:cubicBezTo>
                  <a:pt x="1001" y="9475"/>
                  <a:pt x="1032" y="9469"/>
                  <a:pt x="1061" y="9469"/>
                </a:cubicBezTo>
                <a:cubicBezTo>
                  <a:pt x="1419" y="9469"/>
                  <a:pt x="1375" y="10431"/>
                  <a:pt x="1375" y="10431"/>
                </a:cubicBezTo>
                <a:cubicBezTo>
                  <a:pt x="1375" y="10431"/>
                  <a:pt x="1171" y="10727"/>
                  <a:pt x="1267" y="10931"/>
                </a:cubicBezTo>
                <a:cubicBezTo>
                  <a:pt x="1358" y="11141"/>
                  <a:pt x="1313" y="11232"/>
                  <a:pt x="1358" y="11459"/>
                </a:cubicBezTo>
                <a:cubicBezTo>
                  <a:pt x="1404" y="11686"/>
                  <a:pt x="1358" y="11783"/>
                  <a:pt x="1358" y="12078"/>
                </a:cubicBezTo>
                <a:cubicBezTo>
                  <a:pt x="1358" y="12374"/>
                  <a:pt x="1199" y="12652"/>
                  <a:pt x="898" y="13044"/>
                </a:cubicBezTo>
                <a:cubicBezTo>
                  <a:pt x="712" y="13287"/>
                  <a:pt x="796" y="13332"/>
                  <a:pt x="884" y="13332"/>
                </a:cubicBezTo>
                <a:cubicBezTo>
                  <a:pt x="936" y="13332"/>
                  <a:pt x="989" y="13316"/>
                  <a:pt x="989" y="13316"/>
                </a:cubicBezTo>
                <a:cubicBezTo>
                  <a:pt x="1120" y="13299"/>
                  <a:pt x="1074" y="13203"/>
                  <a:pt x="1239" y="13123"/>
                </a:cubicBezTo>
                <a:cubicBezTo>
                  <a:pt x="1288" y="13100"/>
                  <a:pt x="1324" y="13093"/>
                  <a:pt x="1354" y="13093"/>
                </a:cubicBezTo>
                <a:cubicBezTo>
                  <a:pt x="1416" y="13093"/>
                  <a:pt x="1456" y="13124"/>
                  <a:pt x="1545" y="13124"/>
                </a:cubicBezTo>
                <a:cubicBezTo>
                  <a:pt x="1554" y="13124"/>
                  <a:pt x="1564" y="13124"/>
                  <a:pt x="1574" y="13123"/>
                </a:cubicBezTo>
                <a:cubicBezTo>
                  <a:pt x="1711" y="13118"/>
                  <a:pt x="1767" y="12999"/>
                  <a:pt x="1863" y="12999"/>
                </a:cubicBezTo>
                <a:cubicBezTo>
                  <a:pt x="1874" y="12999"/>
                  <a:pt x="1885" y="13000"/>
                  <a:pt x="1898" y="13004"/>
                </a:cubicBezTo>
                <a:cubicBezTo>
                  <a:pt x="2004" y="13033"/>
                  <a:pt x="2061" y="13095"/>
                  <a:pt x="2220" y="13095"/>
                </a:cubicBezTo>
                <a:cubicBezTo>
                  <a:pt x="2248" y="13095"/>
                  <a:pt x="2278" y="13093"/>
                  <a:pt x="2312" y="13089"/>
                </a:cubicBezTo>
                <a:cubicBezTo>
                  <a:pt x="2346" y="13086"/>
                  <a:pt x="2379" y="13084"/>
                  <a:pt x="2413" y="13084"/>
                </a:cubicBezTo>
                <a:cubicBezTo>
                  <a:pt x="2557" y="13084"/>
                  <a:pt x="2701" y="13113"/>
                  <a:pt x="2835" y="13169"/>
                </a:cubicBezTo>
                <a:cubicBezTo>
                  <a:pt x="2886" y="13186"/>
                  <a:pt x="2931" y="13220"/>
                  <a:pt x="2971" y="13254"/>
                </a:cubicBezTo>
                <a:cubicBezTo>
                  <a:pt x="3034" y="13311"/>
                  <a:pt x="3078" y="13355"/>
                  <a:pt x="3150" y="13355"/>
                </a:cubicBezTo>
                <a:cubicBezTo>
                  <a:pt x="3230" y="13355"/>
                  <a:pt x="3343" y="13302"/>
                  <a:pt x="3550" y="13157"/>
                </a:cubicBezTo>
                <a:cubicBezTo>
                  <a:pt x="3886" y="12924"/>
                  <a:pt x="3997" y="12907"/>
                  <a:pt x="4104" y="12907"/>
                </a:cubicBezTo>
                <a:cubicBezTo>
                  <a:pt x="4122" y="12907"/>
                  <a:pt x="4139" y="12907"/>
                  <a:pt x="4158" y="12907"/>
                </a:cubicBezTo>
                <a:cubicBezTo>
                  <a:pt x="4283" y="12907"/>
                  <a:pt x="4323" y="12555"/>
                  <a:pt x="4113" y="12084"/>
                </a:cubicBezTo>
                <a:cubicBezTo>
                  <a:pt x="3908" y="11613"/>
                  <a:pt x="4078" y="11431"/>
                  <a:pt x="4238" y="11283"/>
                </a:cubicBezTo>
                <a:cubicBezTo>
                  <a:pt x="4391" y="11141"/>
                  <a:pt x="4408" y="11181"/>
                  <a:pt x="4431" y="10925"/>
                </a:cubicBezTo>
                <a:cubicBezTo>
                  <a:pt x="4459" y="10670"/>
                  <a:pt x="4680" y="10664"/>
                  <a:pt x="4822" y="10613"/>
                </a:cubicBezTo>
                <a:cubicBezTo>
                  <a:pt x="4959" y="10562"/>
                  <a:pt x="4993" y="10562"/>
                  <a:pt x="5067" y="10369"/>
                </a:cubicBezTo>
                <a:cubicBezTo>
                  <a:pt x="5116" y="10245"/>
                  <a:pt x="5058" y="10198"/>
                  <a:pt x="4980" y="10198"/>
                </a:cubicBezTo>
                <a:cubicBezTo>
                  <a:pt x="4932" y="10198"/>
                  <a:pt x="4877" y="10216"/>
                  <a:pt x="4834" y="10244"/>
                </a:cubicBezTo>
                <a:cubicBezTo>
                  <a:pt x="4820" y="10254"/>
                  <a:pt x="4806" y="10258"/>
                  <a:pt x="4791" y="10258"/>
                </a:cubicBezTo>
                <a:cubicBezTo>
                  <a:pt x="4688" y="10258"/>
                  <a:pt x="4554" y="10027"/>
                  <a:pt x="4425" y="9738"/>
                </a:cubicBezTo>
                <a:cubicBezTo>
                  <a:pt x="4277" y="9415"/>
                  <a:pt x="4340" y="9352"/>
                  <a:pt x="4414" y="9250"/>
                </a:cubicBezTo>
                <a:cubicBezTo>
                  <a:pt x="4430" y="9227"/>
                  <a:pt x="4458" y="9218"/>
                  <a:pt x="4493" y="9218"/>
                </a:cubicBezTo>
                <a:cubicBezTo>
                  <a:pt x="4624" y="9218"/>
                  <a:pt x="4853" y="9353"/>
                  <a:pt x="4947" y="9420"/>
                </a:cubicBezTo>
                <a:cubicBezTo>
                  <a:pt x="4991" y="9451"/>
                  <a:pt x="5020" y="9470"/>
                  <a:pt x="5040" y="9470"/>
                </a:cubicBezTo>
                <a:cubicBezTo>
                  <a:pt x="5076" y="9470"/>
                  <a:pt x="5084" y="9411"/>
                  <a:pt x="5095" y="9256"/>
                </a:cubicBezTo>
                <a:cubicBezTo>
                  <a:pt x="5112" y="9017"/>
                  <a:pt x="4891" y="8966"/>
                  <a:pt x="4737" y="8762"/>
                </a:cubicBezTo>
                <a:cubicBezTo>
                  <a:pt x="4654" y="8647"/>
                  <a:pt x="4699" y="8625"/>
                  <a:pt x="4769" y="8625"/>
                </a:cubicBezTo>
                <a:cubicBezTo>
                  <a:pt x="4812" y="8625"/>
                  <a:pt x="4866" y="8633"/>
                  <a:pt x="4906" y="8633"/>
                </a:cubicBezTo>
                <a:cubicBezTo>
                  <a:pt x="4917" y="8633"/>
                  <a:pt x="4927" y="8633"/>
                  <a:pt x="4936" y="8631"/>
                </a:cubicBezTo>
                <a:cubicBezTo>
                  <a:pt x="5033" y="8614"/>
                  <a:pt x="4970" y="8495"/>
                  <a:pt x="4862" y="8421"/>
                </a:cubicBezTo>
                <a:cubicBezTo>
                  <a:pt x="4749" y="8341"/>
                  <a:pt x="4862" y="8307"/>
                  <a:pt x="5004" y="8154"/>
                </a:cubicBezTo>
                <a:cubicBezTo>
                  <a:pt x="5146" y="7995"/>
                  <a:pt x="4976" y="7955"/>
                  <a:pt x="4686" y="7876"/>
                </a:cubicBezTo>
                <a:cubicBezTo>
                  <a:pt x="4391" y="7802"/>
                  <a:pt x="4351" y="7484"/>
                  <a:pt x="4351" y="7046"/>
                </a:cubicBezTo>
                <a:cubicBezTo>
                  <a:pt x="4351" y="6603"/>
                  <a:pt x="3971" y="6547"/>
                  <a:pt x="3937" y="6405"/>
                </a:cubicBezTo>
                <a:cubicBezTo>
                  <a:pt x="3923" y="6349"/>
                  <a:pt x="4011" y="6330"/>
                  <a:pt x="4132" y="6330"/>
                </a:cubicBezTo>
                <a:cubicBezTo>
                  <a:pt x="4320" y="6330"/>
                  <a:pt x="4589" y="6375"/>
                  <a:pt x="4692" y="6399"/>
                </a:cubicBezTo>
                <a:cubicBezTo>
                  <a:pt x="4703" y="6401"/>
                  <a:pt x="4715" y="6402"/>
                  <a:pt x="4726" y="6402"/>
                </a:cubicBezTo>
                <a:cubicBezTo>
                  <a:pt x="4887" y="6402"/>
                  <a:pt x="5056" y="6188"/>
                  <a:pt x="5061" y="6018"/>
                </a:cubicBezTo>
                <a:cubicBezTo>
                  <a:pt x="5072" y="5837"/>
                  <a:pt x="5158" y="5905"/>
                  <a:pt x="5271" y="5683"/>
                </a:cubicBezTo>
                <a:cubicBezTo>
                  <a:pt x="5379" y="5462"/>
                  <a:pt x="5158" y="5428"/>
                  <a:pt x="4976" y="5252"/>
                </a:cubicBezTo>
                <a:cubicBezTo>
                  <a:pt x="4794" y="5081"/>
                  <a:pt x="5095" y="4894"/>
                  <a:pt x="5334" y="4780"/>
                </a:cubicBezTo>
                <a:cubicBezTo>
                  <a:pt x="5566" y="4667"/>
                  <a:pt x="5521" y="4661"/>
                  <a:pt x="5390" y="4593"/>
                </a:cubicBezTo>
                <a:cubicBezTo>
                  <a:pt x="5265" y="4525"/>
                  <a:pt x="5231" y="4491"/>
                  <a:pt x="5300" y="4258"/>
                </a:cubicBezTo>
                <a:cubicBezTo>
                  <a:pt x="5339" y="4133"/>
                  <a:pt x="5317" y="3991"/>
                  <a:pt x="5237" y="3889"/>
                </a:cubicBezTo>
                <a:cubicBezTo>
                  <a:pt x="5317" y="3752"/>
                  <a:pt x="5356" y="3599"/>
                  <a:pt x="5356" y="3440"/>
                </a:cubicBezTo>
                <a:cubicBezTo>
                  <a:pt x="5356" y="3185"/>
                  <a:pt x="5123" y="3150"/>
                  <a:pt x="5067" y="3116"/>
                </a:cubicBezTo>
                <a:cubicBezTo>
                  <a:pt x="5004" y="3082"/>
                  <a:pt x="5004" y="2889"/>
                  <a:pt x="5175" y="2889"/>
                </a:cubicBezTo>
                <a:cubicBezTo>
                  <a:pt x="5351" y="2889"/>
                  <a:pt x="5385" y="2503"/>
                  <a:pt x="5623" y="2355"/>
                </a:cubicBezTo>
                <a:cubicBezTo>
                  <a:pt x="5862" y="2213"/>
                  <a:pt x="6276" y="2015"/>
                  <a:pt x="6288" y="1827"/>
                </a:cubicBezTo>
                <a:cubicBezTo>
                  <a:pt x="6293" y="1634"/>
                  <a:pt x="6413" y="1634"/>
                  <a:pt x="6492" y="1469"/>
                </a:cubicBezTo>
                <a:cubicBezTo>
                  <a:pt x="6572" y="1305"/>
                  <a:pt x="6259" y="1305"/>
                  <a:pt x="5964" y="1265"/>
                </a:cubicBezTo>
                <a:cubicBezTo>
                  <a:pt x="5674" y="1231"/>
                  <a:pt x="5828" y="725"/>
                  <a:pt x="5828" y="725"/>
                </a:cubicBezTo>
                <a:cubicBezTo>
                  <a:pt x="5828" y="725"/>
                  <a:pt x="5837" y="521"/>
                  <a:pt x="5660" y="521"/>
                </a:cubicBezTo>
                <a:cubicBezTo>
                  <a:pt x="5644" y="521"/>
                  <a:pt x="5626" y="523"/>
                  <a:pt x="5606" y="527"/>
                </a:cubicBezTo>
                <a:cubicBezTo>
                  <a:pt x="5554" y="537"/>
                  <a:pt x="5494" y="541"/>
                  <a:pt x="5430" y="541"/>
                </a:cubicBezTo>
                <a:cubicBezTo>
                  <a:pt x="5206" y="541"/>
                  <a:pt x="4939" y="493"/>
                  <a:pt x="4851" y="493"/>
                </a:cubicBezTo>
                <a:cubicBezTo>
                  <a:pt x="4823" y="493"/>
                  <a:pt x="4795" y="490"/>
                  <a:pt x="4766" y="490"/>
                </a:cubicBezTo>
                <a:cubicBezTo>
                  <a:pt x="4680" y="490"/>
                  <a:pt x="4593" y="513"/>
                  <a:pt x="4516" y="697"/>
                </a:cubicBezTo>
                <a:cubicBezTo>
                  <a:pt x="4463" y="825"/>
                  <a:pt x="4301" y="879"/>
                  <a:pt x="4134" y="879"/>
                </a:cubicBezTo>
                <a:cubicBezTo>
                  <a:pt x="3977" y="879"/>
                  <a:pt x="3815" y="831"/>
                  <a:pt x="3738" y="754"/>
                </a:cubicBezTo>
                <a:cubicBezTo>
                  <a:pt x="3667" y="678"/>
                  <a:pt x="3609" y="656"/>
                  <a:pt x="3552" y="656"/>
                </a:cubicBezTo>
                <a:cubicBezTo>
                  <a:pt x="3485" y="656"/>
                  <a:pt x="3417" y="685"/>
                  <a:pt x="3329" y="691"/>
                </a:cubicBezTo>
                <a:cubicBezTo>
                  <a:pt x="3322" y="692"/>
                  <a:pt x="3315" y="692"/>
                  <a:pt x="3309" y="692"/>
                </a:cubicBezTo>
                <a:cubicBezTo>
                  <a:pt x="3217" y="692"/>
                  <a:pt x="3185" y="646"/>
                  <a:pt x="3132" y="646"/>
                </a:cubicBezTo>
                <a:cubicBezTo>
                  <a:pt x="3102" y="646"/>
                  <a:pt x="3064" y="661"/>
                  <a:pt x="3005" y="708"/>
                </a:cubicBezTo>
                <a:cubicBezTo>
                  <a:pt x="2943" y="760"/>
                  <a:pt x="2892" y="811"/>
                  <a:pt x="2840" y="867"/>
                </a:cubicBezTo>
                <a:cubicBezTo>
                  <a:pt x="2816" y="889"/>
                  <a:pt x="2795" y="902"/>
                  <a:pt x="2770" y="902"/>
                </a:cubicBezTo>
                <a:cubicBezTo>
                  <a:pt x="2748" y="902"/>
                  <a:pt x="2722" y="891"/>
                  <a:pt x="2687" y="867"/>
                </a:cubicBezTo>
                <a:cubicBezTo>
                  <a:pt x="2539" y="782"/>
                  <a:pt x="2647" y="748"/>
                  <a:pt x="2545" y="629"/>
                </a:cubicBezTo>
                <a:cubicBezTo>
                  <a:pt x="2443" y="510"/>
                  <a:pt x="2687" y="447"/>
                  <a:pt x="2761" y="322"/>
                </a:cubicBezTo>
                <a:cubicBezTo>
                  <a:pt x="2835" y="192"/>
                  <a:pt x="2761" y="175"/>
                  <a:pt x="2613" y="61"/>
                </a:cubicBezTo>
                <a:cubicBezTo>
                  <a:pt x="2557" y="20"/>
                  <a:pt x="2511" y="1"/>
                  <a:pt x="247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5" name="Google Shape;1355;p19"/>
          <p:cNvSpPr/>
          <p:nvPr/>
        </p:nvSpPr>
        <p:spPr>
          <a:xfrm>
            <a:off x="3830825" y="-484825"/>
            <a:ext cx="283500" cy="283500"/>
          </a:xfrm>
          <a:prstGeom prst="rect">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6" name="Google Shape;1356;p19"/>
          <p:cNvGrpSpPr/>
          <p:nvPr/>
        </p:nvGrpSpPr>
        <p:grpSpPr>
          <a:xfrm>
            <a:off x="3312650" y="2935775"/>
            <a:ext cx="5471179" cy="1800256"/>
            <a:chOff x="3312650" y="2935775"/>
            <a:chExt cx="5471179" cy="1800256"/>
          </a:xfrm>
        </p:grpSpPr>
        <p:sp>
          <p:nvSpPr>
            <p:cNvPr id="1357" name="Google Shape;1357;p19"/>
            <p:cNvSpPr/>
            <p:nvPr/>
          </p:nvSpPr>
          <p:spPr>
            <a:xfrm>
              <a:off x="3312650" y="2935775"/>
              <a:ext cx="5051100" cy="161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8" name="Google Shape;1358;p19"/>
            <p:cNvGrpSpPr/>
            <p:nvPr/>
          </p:nvGrpSpPr>
          <p:grpSpPr>
            <a:xfrm>
              <a:off x="3459747" y="2991563"/>
              <a:ext cx="4441269" cy="1222213"/>
              <a:chOff x="3584675" y="2991563"/>
              <a:chExt cx="4240280" cy="1222213"/>
            </a:xfrm>
          </p:grpSpPr>
          <p:sp>
            <p:nvSpPr>
              <p:cNvPr id="1359" name="Google Shape;1359;p19"/>
              <p:cNvSpPr txBox="1"/>
              <p:nvPr/>
            </p:nvSpPr>
            <p:spPr>
              <a:xfrm>
                <a:off x="3584675" y="2991563"/>
                <a:ext cx="1646700" cy="2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Olhão</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360" name="Google Shape;1360;p19"/>
              <p:cNvSpPr txBox="1"/>
              <p:nvPr/>
            </p:nvSpPr>
            <p:spPr>
              <a:xfrm>
                <a:off x="3631855" y="3275075"/>
                <a:ext cx="4193100" cy="9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municipality of Olhão, located in the Sotavento Algarvio, is one of the 16 municipalities in the district of Faro, with an approximate territorial area of 130km2, distributed among 5 parishes: Olhão, Fuseta, Moncarapacho, Pechão and Quelfes, with a population of 45396 inhabitants, corresponding to a population density</a:t>
                </a:r>
                <a:endParaRPr sz="1200">
                  <a:latin typeface="Roboto"/>
                  <a:ea typeface="Roboto"/>
                  <a:cs typeface="Roboto"/>
                  <a:sym typeface="Roboto"/>
                </a:endParaRPr>
              </a:p>
            </p:txBody>
          </p:sp>
        </p:grpSp>
        <p:grpSp>
          <p:nvGrpSpPr>
            <p:cNvPr id="1361" name="Google Shape;1361;p19"/>
            <p:cNvGrpSpPr/>
            <p:nvPr/>
          </p:nvGrpSpPr>
          <p:grpSpPr>
            <a:xfrm flipH="1" rot="855877">
              <a:off x="7989648" y="3398223"/>
              <a:ext cx="646721" cy="1277831"/>
              <a:chOff x="3433652" y="1969847"/>
              <a:chExt cx="380953" cy="752709"/>
            </a:xfrm>
          </p:grpSpPr>
          <p:sp>
            <p:nvSpPr>
              <p:cNvPr id="1362" name="Google Shape;1362;p19"/>
              <p:cNvSpPr/>
              <p:nvPr/>
            </p:nvSpPr>
            <p:spPr>
              <a:xfrm>
                <a:off x="3448605" y="1984876"/>
                <a:ext cx="365999" cy="737681"/>
              </a:xfrm>
              <a:custGeom>
                <a:rect b="b" l="l" r="r" t="t"/>
                <a:pathLst>
                  <a:path extrusionOk="0" h="9866" w="4895">
                    <a:moveTo>
                      <a:pt x="2683" y="7977"/>
                    </a:moveTo>
                    <a:lnTo>
                      <a:pt x="2683" y="7977"/>
                    </a:lnTo>
                    <a:cubicBezTo>
                      <a:pt x="2704" y="8018"/>
                      <a:pt x="2717" y="8053"/>
                      <a:pt x="2738" y="8095"/>
                    </a:cubicBezTo>
                    <a:cubicBezTo>
                      <a:pt x="2759" y="8136"/>
                      <a:pt x="2780" y="8198"/>
                      <a:pt x="2807" y="8247"/>
                    </a:cubicBezTo>
                    <a:cubicBezTo>
                      <a:pt x="2835" y="8302"/>
                      <a:pt x="2856" y="8350"/>
                      <a:pt x="2883" y="8406"/>
                    </a:cubicBezTo>
                    <a:cubicBezTo>
                      <a:pt x="2897" y="8426"/>
                      <a:pt x="2918" y="8454"/>
                      <a:pt x="2932" y="8482"/>
                    </a:cubicBezTo>
                    <a:lnTo>
                      <a:pt x="2897" y="8447"/>
                    </a:lnTo>
                    <a:lnTo>
                      <a:pt x="2883" y="8433"/>
                    </a:lnTo>
                    <a:lnTo>
                      <a:pt x="2869" y="8426"/>
                    </a:lnTo>
                    <a:cubicBezTo>
                      <a:pt x="2863" y="8419"/>
                      <a:pt x="2856" y="8406"/>
                      <a:pt x="2849" y="8399"/>
                    </a:cubicBezTo>
                    <a:cubicBezTo>
                      <a:pt x="2835" y="8385"/>
                      <a:pt x="2828" y="8371"/>
                      <a:pt x="2814" y="8350"/>
                    </a:cubicBezTo>
                    <a:cubicBezTo>
                      <a:pt x="2793" y="8316"/>
                      <a:pt x="2773" y="8281"/>
                      <a:pt x="2752" y="8240"/>
                    </a:cubicBezTo>
                    <a:cubicBezTo>
                      <a:pt x="2717" y="8157"/>
                      <a:pt x="2697" y="8067"/>
                      <a:pt x="2683" y="7977"/>
                    </a:cubicBezTo>
                    <a:close/>
                    <a:moveTo>
                      <a:pt x="2489" y="0"/>
                    </a:moveTo>
                    <a:cubicBezTo>
                      <a:pt x="2489" y="0"/>
                      <a:pt x="1051" y="1383"/>
                      <a:pt x="1183" y="1908"/>
                    </a:cubicBezTo>
                    <a:cubicBezTo>
                      <a:pt x="1223" y="2081"/>
                      <a:pt x="1333" y="2138"/>
                      <a:pt x="1462" y="2138"/>
                    </a:cubicBezTo>
                    <a:cubicBezTo>
                      <a:pt x="1574" y="2138"/>
                      <a:pt x="1702" y="2095"/>
                      <a:pt x="1812" y="2046"/>
                    </a:cubicBezTo>
                    <a:lnTo>
                      <a:pt x="1812" y="2046"/>
                    </a:lnTo>
                    <a:cubicBezTo>
                      <a:pt x="1522" y="3118"/>
                      <a:pt x="1439" y="4231"/>
                      <a:pt x="1570" y="5330"/>
                    </a:cubicBezTo>
                    <a:lnTo>
                      <a:pt x="1584" y="5330"/>
                    </a:lnTo>
                    <a:cubicBezTo>
                      <a:pt x="1501" y="5537"/>
                      <a:pt x="1432" y="5751"/>
                      <a:pt x="1390" y="5972"/>
                    </a:cubicBezTo>
                    <a:cubicBezTo>
                      <a:pt x="1079" y="6000"/>
                      <a:pt x="1065" y="6456"/>
                      <a:pt x="1383" y="6498"/>
                    </a:cubicBezTo>
                    <a:cubicBezTo>
                      <a:pt x="1404" y="6636"/>
                      <a:pt x="1473" y="6760"/>
                      <a:pt x="1577" y="6843"/>
                    </a:cubicBezTo>
                    <a:lnTo>
                      <a:pt x="1542" y="6843"/>
                    </a:lnTo>
                    <a:cubicBezTo>
                      <a:pt x="1542" y="6857"/>
                      <a:pt x="1542" y="6871"/>
                      <a:pt x="1549" y="6885"/>
                    </a:cubicBezTo>
                    <a:lnTo>
                      <a:pt x="1556" y="6919"/>
                    </a:lnTo>
                    <a:cubicBezTo>
                      <a:pt x="1556" y="6947"/>
                      <a:pt x="1563" y="6982"/>
                      <a:pt x="1570" y="7030"/>
                    </a:cubicBezTo>
                    <a:cubicBezTo>
                      <a:pt x="1577" y="7078"/>
                      <a:pt x="1584" y="7134"/>
                      <a:pt x="1591" y="7203"/>
                    </a:cubicBezTo>
                    <a:cubicBezTo>
                      <a:pt x="1598" y="7272"/>
                      <a:pt x="1598" y="7348"/>
                      <a:pt x="1604" y="7431"/>
                    </a:cubicBezTo>
                    <a:cubicBezTo>
                      <a:pt x="1604" y="7507"/>
                      <a:pt x="1604" y="7604"/>
                      <a:pt x="1591" y="7694"/>
                    </a:cubicBezTo>
                    <a:cubicBezTo>
                      <a:pt x="1584" y="7790"/>
                      <a:pt x="1570" y="7887"/>
                      <a:pt x="1549" y="7977"/>
                    </a:cubicBezTo>
                    <a:cubicBezTo>
                      <a:pt x="1542" y="8005"/>
                      <a:pt x="1535" y="8025"/>
                      <a:pt x="1528" y="8053"/>
                    </a:cubicBezTo>
                    <a:cubicBezTo>
                      <a:pt x="1522" y="8074"/>
                      <a:pt x="1515" y="8095"/>
                      <a:pt x="1508" y="8115"/>
                    </a:cubicBezTo>
                    <a:cubicBezTo>
                      <a:pt x="1494" y="8150"/>
                      <a:pt x="1473" y="8184"/>
                      <a:pt x="1452" y="8212"/>
                    </a:cubicBezTo>
                    <a:cubicBezTo>
                      <a:pt x="1432" y="8233"/>
                      <a:pt x="1404" y="8253"/>
                      <a:pt x="1376" y="8260"/>
                    </a:cubicBezTo>
                    <a:cubicBezTo>
                      <a:pt x="1362" y="8263"/>
                      <a:pt x="1348" y="8265"/>
                      <a:pt x="1333" y="8265"/>
                    </a:cubicBezTo>
                    <a:cubicBezTo>
                      <a:pt x="1313" y="8265"/>
                      <a:pt x="1293" y="8262"/>
                      <a:pt x="1273" y="8253"/>
                    </a:cubicBezTo>
                    <a:cubicBezTo>
                      <a:pt x="1183" y="8219"/>
                      <a:pt x="1100" y="8164"/>
                      <a:pt x="1038" y="8095"/>
                    </a:cubicBezTo>
                    <a:cubicBezTo>
                      <a:pt x="962" y="8018"/>
                      <a:pt x="899" y="7929"/>
                      <a:pt x="851" y="7832"/>
                    </a:cubicBezTo>
                    <a:cubicBezTo>
                      <a:pt x="837" y="7804"/>
                      <a:pt x="823" y="7783"/>
                      <a:pt x="803" y="7756"/>
                    </a:cubicBezTo>
                    <a:cubicBezTo>
                      <a:pt x="782" y="7728"/>
                      <a:pt x="761" y="7707"/>
                      <a:pt x="740" y="7687"/>
                    </a:cubicBezTo>
                    <a:cubicBezTo>
                      <a:pt x="692" y="7638"/>
                      <a:pt x="644" y="7611"/>
                      <a:pt x="581" y="7590"/>
                    </a:cubicBezTo>
                    <a:cubicBezTo>
                      <a:pt x="546" y="7577"/>
                      <a:pt x="507" y="7569"/>
                      <a:pt x="469" y="7569"/>
                    </a:cubicBezTo>
                    <a:cubicBezTo>
                      <a:pt x="449" y="7569"/>
                      <a:pt x="428" y="7571"/>
                      <a:pt x="409" y="7576"/>
                    </a:cubicBezTo>
                    <a:cubicBezTo>
                      <a:pt x="353" y="7583"/>
                      <a:pt x="305" y="7597"/>
                      <a:pt x="257" y="7618"/>
                    </a:cubicBezTo>
                    <a:cubicBezTo>
                      <a:pt x="181" y="7659"/>
                      <a:pt x="111" y="7721"/>
                      <a:pt x="63" y="7797"/>
                    </a:cubicBezTo>
                    <a:cubicBezTo>
                      <a:pt x="28" y="7853"/>
                      <a:pt x="8" y="7922"/>
                      <a:pt x="1" y="7984"/>
                    </a:cubicBezTo>
                    <a:cubicBezTo>
                      <a:pt x="1" y="8032"/>
                      <a:pt x="8" y="8074"/>
                      <a:pt x="15" y="8115"/>
                    </a:cubicBezTo>
                    <a:lnTo>
                      <a:pt x="28" y="8143"/>
                    </a:lnTo>
                    <a:lnTo>
                      <a:pt x="35" y="8157"/>
                    </a:lnTo>
                    <a:cubicBezTo>
                      <a:pt x="42" y="8164"/>
                      <a:pt x="49" y="8164"/>
                      <a:pt x="56" y="8164"/>
                    </a:cubicBezTo>
                    <a:cubicBezTo>
                      <a:pt x="63" y="8157"/>
                      <a:pt x="70" y="8150"/>
                      <a:pt x="63" y="8143"/>
                    </a:cubicBezTo>
                    <a:cubicBezTo>
                      <a:pt x="63" y="8129"/>
                      <a:pt x="56" y="8115"/>
                      <a:pt x="56" y="8101"/>
                    </a:cubicBezTo>
                    <a:cubicBezTo>
                      <a:pt x="49" y="8067"/>
                      <a:pt x="49" y="8032"/>
                      <a:pt x="56" y="7991"/>
                    </a:cubicBezTo>
                    <a:cubicBezTo>
                      <a:pt x="70" y="7936"/>
                      <a:pt x="91" y="7887"/>
                      <a:pt x="132" y="7839"/>
                    </a:cubicBezTo>
                    <a:cubicBezTo>
                      <a:pt x="174" y="7783"/>
                      <a:pt x="236" y="7742"/>
                      <a:pt x="305" y="7714"/>
                    </a:cubicBezTo>
                    <a:cubicBezTo>
                      <a:pt x="339" y="7701"/>
                      <a:pt x="378" y="7694"/>
                      <a:pt x="416" y="7694"/>
                    </a:cubicBezTo>
                    <a:cubicBezTo>
                      <a:pt x="455" y="7694"/>
                      <a:pt x="495" y="7701"/>
                      <a:pt x="533" y="7714"/>
                    </a:cubicBezTo>
                    <a:cubicBezTo>
                      <a:pt x="609" y="7756"/>
                      <a:pt x="664" y="7832"/>
                      <a:pt x="692" y="7915"/>
                    </a:cubicBezTo>
                    <a:cubicBezTo>
                      <a:pt x="740" y="8025"/>
                      <a:pt x="796" y="8129"/>
                      <a:pt x="865" y="8233"/>
                    </a:cubicBezTo>
                    <a:cubicBezTo>
                      <a:pt x="948" y="8343"/>
                      <a:pt x="1051" y="8433"/>
                      <a:pt x="1176" y="8495"/>
                    </a:cubicBezTo>
                    <a:cubicBezTo>
                      <a:pt x="1239" y="8524"/>
                      <a:pt x="1307" y="8539"/>
                      <a:pt x="1376" y="8539"/>
                    </a:cubicBezTo>
                    <a:cubicBezTo>
                      <a:pt x="1390" y="8539"/>
                      <a:pt x="1404" y="8538"/>
                      <a:pt x="1418" y="8537"/>
                    </a:cubicBezTo>
                    <a:cubicBezTo>
                      <a:pt x="1508" y="8523"/>
                      <a:pt x="1591" y="8489"/>
                      <a:pt x="1653" y="8433"/>
                    </a:cubicBezTo>
                    <a:cubicBezTo>
                      <a:pt x="1715" y="8385"/>
                      <a:pt x="1763" y="8323"/>
                      <a:pt x="1798" y="8260"/>
                    </a:cubicBezTo>
                    <a:cubicBezTo>
                      <a:pt x="1819" y="8233"/>
                      <a:pt x="1839" y="8198"/>
                      <a:pt x="1860" y="8171"/>
                    </a:cubicBezTo>
                    <a:cubicBezTo>
                      <a:pt x="1874" y="8143"/>
                      <a:pt x="1881" y="8115"/>
                      <a:pt x="1888" y="8088"/>
                    </a:cubicBezTo>
                    <a:cubicBezTo>
                      <a:pt x="1929" y="7977"/>
                      <a:pt x="1964" y="7866"/>
                      <a:pt x="1985" y="7756"/>
                    </a:cubicBezTo>
                    <a:cubicBezTo>
                      <a:pt x="2005" y="7645"/>
                      <a:pt x="2019" y="7548"/>
                      <a:pt x="2033" y="7452"/>
                    </a:cubicBezTo>
                    <a:lnTo>
                      <a:pt x="2033" y="7417"/>
                    </a:lnTo>
                    <a:cubicBezTo>
                      <a:pt x="2047" y="7521"/>
                      <a:pt x="2054" y="7624"/>
                      <a:pt x="2061" y="7728"/>
                    </a:cubicBezTo>
                    <a:cubicBezTo>
                      <a:pt x="2068" y="7901"/>
                      <a:pt x="2040" y="8074"/>
                      <a:pt x="1978" y="8233"/>
                    </a:cubicBezTo>
                    <a:cubicBezTo>
                      <a:pt x="1957" y="8274"/>
                      <a:pt x="1943" y="8309"/>
                      <a:pt x="1916" y="8343"/>
                    </a:cubicBezTo>
                    <a:cubicBezTo>
                      <a:pt x="1909" y="8364"/>
                      <a:pt x="1895" y="8378"/>
                      <a:pt x="1881" y="8392"/>
                    </a:cubicBezTo>
                    <a:lnTo>
                      <a:pt x="1860" y="8419"/>
                    </a:lnTo>
                    <a:lnTo>
                      <a:pt x="1846" y="8426"/>
                    </a:lnTo>
                    <a:lnTo>
                      <a:pt x="1833" y="8440"/>
                    </a:lnTo>
                    <a:lnTo>
                      <a:pt x="1784" y="8495"/>
                    </a:lnTo>
                    <a:lnTo>
                      <a:pt x="1729" y="8551"/>
                    </a:lnTo>
                    <a:cubicBezTo>
                      <a:pt x="1694" y="8585"/>
                      <a:pt x="1660" y="8620"/>
                      <a:pt x="1632" y="8654"/>
                    </a:cubicBezTo>
                    <a:cubicBezTo>
                      <a:pt x="1515" y="8786"/>
                      <a:pt x="1411" y="8938"/>
                      <a:pt x="1328" y="9090"/>
                    </a:cubicBezTo>
                    <a:cubicBezTo>
                      <a:pt x="1300" y="9159"/>
                      <a:pt x="1273" y="9221"/>
                      <a:pt x="1252" y="9297"/>
                    </a:cubicBezTo>
                    <a:cubicBezTo>
                      <a:pt x="1238" y="9346"/>
                      <a:pt x="1231" y="9401"/>
                      <a:pt x="1231" y="9456"/>
                    </a:cubicBezTo>
                    <a:cubicBezTo>
                      <a:pt x="1231" y="9491"/>
                      <a:pt x="1231" y="9525"/>
                      <a:pt x="1238" y="9567"/>
                    </a:cubicBezTo>
                    <a:cubicBezTo>
                      <a:pt x="1245" y="9574"/>
                      <a:pt x="1245" y="9588"/>
                      <a:pt x="1252" y="9601"/>
                    </a:cubicBezTo>
                    <a:cubicBezTo>
                      <a:pt x="1257" y="9606"/>
                      <a:pt x="1262" y="9611"/>
                      <a:pt x="1267" y="9611"/>
                    </a:cubicBezTo>
                    <a:cubicBezTo>
                      <a:pt x="1269" y="9611"/>
                      <a:pt x="1271" y="9610"/>
                      <a:pt x="1273" y="9608"/>
                    </a:cubicBezTo>
                    <a:cubicBezTo>
                      <a:pt x="1280" y="9608"/>
                      <a:pt x="1286" y="9594"/>
                      <a:pt x="1286" y="9588"/>
                    </a:cubicBezTo>
                    <a:cubicBezTo>
                      <a:pt x="1273" y="9546"/>
                      <a:pt x="1273" y="9505"/>
                      <a:pt x="1286" y="9463"/>
                    </a:cubicBezTo>
                    <a:cubicBezTo>
                      <a:pt x="1293" y="9415"/>
                      <a:pt x="1307" y="9366"/>
                      <a:pt x="1328" y="9318"/>
                    </a:cubicBezTo>
                    <a:cubicBezTo>
                      <a:pt x="1349" y="9256"/>
                      <a:pt x="1383" y="9200"/>
                      <a:pt x="1418" y="9145"/>
                    </a:cubicBezTo>
                    <a:cubicBezTo>
                      <a:pt x="1515" y="9014"/>
                      <a:pt x="1632" y="8889"/>
                      <a:pt x="1757" y="8786"/>
                    </a:cubicBezTo>
                    <a:cubicBezTo>
                      <a:pt x="1791" y="8758"/>
                      <a:pt x="1826" y="8724"/>
                      <a:pt x="1867" y="8696"/>
                    </a:cubicBezTo>
                    <a:lnTo>
                      <a:pt x="1922" y="8654"/>
                    </a:lnTo>
                    <a:lnTo>
                      <a:pt x="1978" y="8613"/>
                    </a:lnTo>
                    <a:lnTo>
                      <a:pt x="1992" y="8606"/>
                    </a:lnTo>
                    <a:lnTo>
                      <a:pt x="2012" y="8592"/>
                    </a:lnTo>
                    <a:cubicBezTo>
                      <a:pt x="2026" y="8578"/>
                      <a:pt x="2033" y="8571"/>
                      <a:pt x="2047" y="8565"/>
                    </a:cubicBezTo>
                    <a:cubicBezTo>
                      <a:pt x="2068" y="8544"/>
                      <a:pt x="2088" y="8523"/>
                      <a:pt x="2109" y="8502"/>
                    </a:cubicBezTo>
                    <a:cubicBezTo>
                      <a:pt x="2144" y="8461"/>
                      <a:pt x="2185" y="8412"/>
                      <a:pt x="2213" y="8364"/>
                    </a:cubicBezTo>
                    <a:cubicBezTo>
                      <a:pt x="2275" y="8267"/>
                      <a:pt x="2316" y="8164"/>
                      <a:pt x="2351" y="8060"/>
                    </a:cubicBezTo>
                    <a:lnTo>
                      <a:pt x="2365" y="8025"/>
                    </a:lnTo>
                    <a:cubicBezTo>
                      <a:pt x="2365" y="8032"/>
                      <a:pt x="2372" y="8046"/>
                      <a:pt x="2372" y="8060"/>
                    </a:cubicBezTo>
                    <a:cubicBezTo>
                      <a:pt x="2399" y="8157"/>
                      <a:pt x="2441" y="8247"/>
                      <a:pt x="2489" y="8330"/>
                    </a:cubicBezTo>
                    <a:lnTo>
                      <a:pt x="2510" y="8364"/>
                    </a:lnTo>
                    <a:cubicBezTo>
                      <a:pt x="2538" y="8412"/>
                      <a:pt x="2579" y="8461"/>
                      <a:pt x="2614" y="8502"/>
                    </a:cubicBezTo>
                    <a:cubicBezTo>
                      <a:pt x="2634" y="8523"/>
                      <a:pt x="2655" y="8544"/>
                      <a:pt x="2676" y="8565"/>
                    </a:cubicBezTo>
                    <a:cubicBezTo>
                      <a:pt x="2690" y="8571"/>
                      <a:pt x="2704" y="8585"/>
                      <a:pt x="2710" y="8592"/>
                    </a:cubicBezTo>
                    <a:lnTo>
                      <a:pt x="2731" y="8606"/>
                    </a:lnTo>
                    <a:lnTo>
                      <a:pt x="2745" y="8613"/>
                    </a:lnTo>
                    <a:lnTo>
                      <a:pt x="2800" y="8654"/>
                    </a:lnTo>
                    <a:lnTo>
                      <a:pt x="2856" y="8703"/>
                    </a:lnTo>
                    <a:cubicBezTo>
                      <a:pt x="2897" y="8730"/>
                      <a:pt x="2932" y="8758"/>
                      <a:pt x="2966" y="8786"/>
                    </a:cubicBezTo>
                    <a:cubicBezTo>
                      <a:pt x="3001" y="8813"/>
                      <a:pt x="3042" y="8855"/>
                      <a:pt x="3084" y="8889"/>
                    </a:cubicBezTo>
                    <a:cubicBezTo>
                      <a:pt x="3084" y="8952"/>
                      <a:pt x="3077" y="9021"/>
                      <a:pt x="3063" y="9083"/>
                    </a:cubicBezTo>
                    <a:cubicBezTo>
                      <a:pt x="3042" y="9166"/>
                      <a:pt x="3008" y="9249"/>
                      <a:pt x="2959" y="9325"/>
                    </a:cubicBezTo>
                    <a:cubicBezTo>
                      <a:pt x="2911" y="9401"/>
                      <a:pt x="2856" y="9463"/>
                      <a:pt x="2793" y="9525"/>
                    </a:cubicBezTo>
                    <a:cubicBezTo>
                      <a:pt x="2704" y="9615"/>
                      <a:pt x="2593" y="9691"/>
                      <a:pt x="2482" y="9760"/>
                    </a:cubicBezTo>
                    <a:cubicBezTo>
                      <a:pt x="2441" y="9788"/>
                      <a:pt x="2406" y="9802"/>
                      <a:pt x="2386" y="9816"/>
                    </a:cubicBezTo>
                    <a:lnTo>
                      <a:pt x="2351" y="9836"/>
                    </a:lnTo>
                    <a:cubicBezTo>
                      <a:pt x="2339" y="9843"/>
                      <a:pt x="2343" y="9865"/>
                      <a:pt x="2354" y="9865"/>
                    </a:cubicBezTo>
                    <a:cubicBezTo>
                      <a:pt x="2355" y="9865"/>
                      <a:pt x="2356" y="9865"/>
                      <a:pt x="2358" y="9864"/>
                    </a:cubicBezTo>
                    <a:lnTo>
                      <a:pt x="2399" y="9850"/>
                    </a:lnTo>
                    <a:cubicBezTo>
                      <a:pt x="2427" y="9843"/>
                      <a:pt x="2462" y="9830"/>
                      <a:pt x="2510" y="9816"/>
                    </a:cubicBezTo>
                    <a:cubicBezTo>
                      <a:pt x="2634" y="9760"/>
                      <a:pt x="2759" y="9698"/>
                      <a:pt x="2876" y="9615"/>
                    </a:cubicBezTo>
                    <a:cubicBezTo>
                      <a:pt x="2952" y="9560"/>
                      <a:pt x="3021" y="9498"/>
                      <a:pt x="3091" y="9429"/>
                    </a:cubicBezTo>
                    <a:cubicBezTo>
                      <a:pt x="3167" y="9346"/>
                      <a:pt x="3222" y="9249"/>
                      <a:pt x="3270" y="9145"/>
                    </a:cubicBezTo>
                    <a:cubicBezTo>
                      <a:pt x="3270" y="9138"/>
                      <a:pt x="3277" y="9124"/>
                      <a:pt x="3277" y="9118"/>
                    </a:cubicBezTo>
                    <a:lnTo>
                      <a:pt x="3298" y="9145"/>
                    </a:lnTo>
                    <a:cubicBezTo>
                      <a:pt x="3339" y="9200"/>
                      <a:pt x="3367" y="9256"/>
                      <a:pt x="3395" y="9318"/>
                    </a:cubicBezTo>
                    <a:cubicBezTo>
                      <a:pt x="3415" y="9366"/>
                      <a:pt x="3429" y="9415"/>
                      <a:pt x="3436" y="9463"/>
                    </a:cubicBezTo>
                    <a:cubicBezTo>
                      <a:pt x="3443" y="9505"/>
                      <a:pt x="3443" y="9546"/>
                      <a:pt x="3436" y="9588"/>
                    </a:cubicBezTo>
                    <a:cubicBezTo>
                      <a:pt x="3436" y="9594"/>
                      <a:pt x="3436" y="9608"/>
                      <a:pt x="3450" y="9608"/>
                    </a:cubicBezTo>
                    <a:cubicBezTo>
                      <a:pt x="3452" y="9610"/>
                      <a:pt x="3454" y="9611"/>
                      <a:pt x="3456" y="9611"/>
                    </a:cubicBezTo>
                    <a:cubicBezTo>
                      <a:pt x="3461" y="9611"/>
                      <a:pt x="3466" y="9606"/>
                      <a:pt x="3471" y="9601"/>
                    </a:cubicBezTo>
                    <a:cubicBezTo>
                      <a:pt x="3471" y="9588"/>
                      <a:pt x="3478" y="9574"/>
                      <a:pt x="3478" y="9567"/>
                    </a:cubicBezTo>
                    <a:cubicBezTo>
                      <a:pt x="3492" y="9532"/>
                      <a:pt x="3492" y="9491"/>
                      <a:pt x="3492" y="9456"/>
                    </a:cubicBezTo>
                    <a:cubicBezTo>
                      <a:pt x="3492" y="9401"/>
                      <a:pt x="3485" y="9346"/>
                      <a:pt x="3471" y="9290"/>
                    </a:cubicBezTo>
                    <a:cubicBezTo>
                      <a:pt x="3450" y="9228"/>
                      <a:pt x="3429" y="9159"/>
                      <a:pt x="3395" y="9097"/>
                    </a:cubicBezTo>
                    <a:cubicBezTo>
                      <a:pt x="3374" y="9048"/>
                      <a:pt x="3353" y="9007"/>
                      <a:pt x="3326" y="8959"/>
                    </a:cubicBezTo>
                    <a:cubicBezTo>
                      <a:pt x="3333" y="8903"/>
                      <a:pt x="3333" y="8841"/>
                      <a:pt x="3333" y="8786"/>
                    </a:cubicBezTo>
                    <a:cubicBezTo>
                      <a:pt x="3333" y="8724"/>
                      <a:pt x="3326" y="8661"/>
                      <a:pt x="3312" y="8599"/>
                    </a:cubicBezTo>
                    <a:cubicBezTo>
                      <a:pt x="3305" y="8565"/>
                      <a:pt x="3291" y="8537"/>
                      <a:pt x="3284" y="8502"/>
                    </a:cubicBezTo>
                    <a:lnTo>
                      <a:pt x="3270" y="8454"/>
                    </a:lnTo>
                    <a:lnTo>
                      <a:pt x="3257" y="8419"/>
                    </a:lnTo>
                    <a:cubicBezTo>
                      <a:pt x="3250" y="8392"/>
                      <a:pt x="3243" y="8371"/>
                      <a:pt x="3236" y="8350"/>
                    </a:cubicBezTo>
                    <a:lnTo>
                      <a:pt x="3236" y="8350"/>
                    </a:lnTo>
                    <a:cubicBezTo>
                      <a:pt x="3291" y="8399"/>
                      <a:pt x="3367" y="8433"/>
                      <a:pt x="3443" y="8447"/>
                    </a:cubicBezTo>
                    <a:cubicBezTo>
                      <a:pt x="3462" y="8449"/>
                      <a:pt x="3480" y="8449"/>
                      <a:pt x="3499" y="8449"/>
                    </a:cubicBezTo>
                    <a:cubicBezTo>
                      <a:pt x="3563" y="8449"/>
                      <a:pt x="3626" y="8439"/>
                      <a:pt x="3685" y="8412"/>
                    </a:cubicBezTo>
                    <a:cubicBezTo>
                      <a:pt x="3810" y="8357"/>
                      <a:pt x="3920" y="8274"/>
                      <a:pt x="4003" y="8164"/>
                    </a:cubicBezTo>
                    <a:cubicBezTo>
                      <a:pt x="4086" y="8074"/>
                      <a:pt x="4148" y="7970"/>
                      <a:pt x="4197" y="7853"/>
                    </a:cubicBezTo>
                    <a:cubicBezTo>
                      <a:pt x="4231" y="7777"/>
                      <a:pt x="4293" y="7707"/>
                      <a:pt x="4369" y="7666"/>
                    </a:cubicBezTo>
                    <a:cubicBezTo>
                      <a:pt x="4403" y="7654"/>
                      <a:pt x="4437" y="7648"/>
                      <a:pt x="4472" y="7648"/>
                    </a:cubicBezTo>
                    <a:cubicBezTo>
                      <a:pt x="4516" y="7648"/>
                      <a:pt x="4559" y="7657"/>
                      <a:pt x="4598" y="7673"/>
                    </a:cubicBezTo>
                    <a:cubicBezTo>
                      <a:pt x="4667" y="7707"/>
                      <a:pt x="4729" y="7749"/>
                      <a:pt x="4770" y="7811"/>
                    </a:cubicBezTo>
                    <a:cubicBezTo>
                      <a:pt x="4805" y="7853"/>
                      <a:pt x="4833" y="7908"/>
                      <a:pt x="4839" y="7963"/>
                    </a:cubicBezTo>
                    <a:cubicBezTo>
                      <a:pt x="4846" y="8005"/>
                      <a:pt x="4839" y="8039"/>
                      <a:pt x="4833" y="8074"/>
                    </a:cubicBezTo>
                    <a:cubicBezTo>
                      <a:pt x="4833" y="8088"/>
                      <a:pt x="4826" y="8101"/>
                      <a:pt x="4819" y="8108"/>
                    </a:cubicBezTo>
                    <a:cubicBezTo>
                      <a:pt x="4819" y="8122"/>
                      <a:pt x="4819" y="8129"/>
                      <a:pt x="4826" y="8136"/>
                    </a:cubicBezTo>
                    <a:cubicBezTo>
                      <a:pt x="4839" y="8136"/>
                      <a:pt x="4846" y="8136"/>
                      <a:pt x="4853" y="8129"/>
                    </a:cubicBezTo>
                    <a:lnTo>
                      <a:pt x="4853" y="8115"/>
                    </a:lnTo>
                    <a:cubicBezTo>
                      <a:pt x="4860" y="8108"/>
                      <a:pt x="4867" y="8095"/>
                      <a:pt x="4867" y="8088"/>
                    </a:cubicBezTo>
                    <a:cubicBezTo>
                      <a:pt x="4888" y="8046"/>
                      <a:pt x="4895" y="8005"/>
                      <a:pt x="4888" y="7963"/>
                    </a:cubicBezTo>
                    <a:cubicBezTo>
                      <a:pt x="4888" y="7894"/>
                      <a:pt x="4867" y="7825"/>
                      <a:pt x="4833" y="7770"/>
                    </a:cubicBezTo>
                    <a:cubicBezTo>
                      <a:pt x="4791" y="7694"/>
                      <a:pt x="4722" y="7624"/>
                      <a:pt x="4646" y="7583"/>
                    </a:cubicBezTo>
                    <a:cubicBezTo>
                      <a:pt x="4604" y="7555"/>
                      <a:pt x="4549" y="7542"/>
                      <a:pt x="4501" y="7528"/>
                    </a:cubicBezTo>
                    <a:cubicBezTo>
                      <a:pt x="4478" y="7525"/>
                      <a:pt x="4454" y="7523"/>
                      <a:pt x="4429" y="7523"/>
                    </a:cubicBezTo>
                    <a:cubicBezTo>
                      <a:pt x="4395" y="7523"/>
                      <a:pt x="4360" y="7527"/>
                      <a:pt x="4328" y="7535"/>
                    </a:cubicBezTo>
                    <a:cubicBezTo>
                      <a:pt x="4266" y="7555"/>
                      <a:pt x="4210" y="7583"/>
                      <a:pt x="4162" y="7624"/>
                    </a:cubicBezTo>
                    <a:cubicBezTo>
                      <a:pt x="4141" y="7645"/>
                      <a:pt x="4121" y="7666"/>
                      <a:pt x="4100" y="7694"/>
                    </a:cubicBezTo>
                    <a:cubicBezTo>
                      <a:pt x="4079" y="7714"/>
                      <a:pt x="4058" y="7742"/>
                      <a:pt x="4045" y="7770"/>
                    </a:cubicBezTo>
                    <a:cubicBezTo>
                      <a:pt x="4017" y="7811"/>
                      <a:pt x="3989" y="7853"/>
                      <a:pt x="3962" y="7894"/>
                    </a:cubicBezTo>
                    <a:cubicBezTo>
                      <a:pt x="3920" y="7936"/>
                      <a:pt x="3886" y="7977"/>
                      <a:pt x="3844" y="8018"/>
                    </a:cubicBezTo>
                    <a:cubicBezTo>
                      <a:pt x="3775" y="8088"/>
                      <a:pt x="3692" y="8136"/>
                      <a:pt x="3602" y="8164"/>
                    </a:cubicBezTo>
                    <a:cubicBezTo>
                      <a:pt x="3585" y="8171"/>
                      <a:pt x="3566" y="8174"/>
                      <a:pt x="3548" y="8174"/>
                    </a:cubicBezTo>
                    <a:cubicBezTo>
                      <a:pt x="3530" y="8174"/>
                      <a:pt x="3512" y="8171"/>
                      <a:pt x="3498" y="8164"/>
                    </a:cubicBezTo>
                    <a:cubicBezTo>
                      <a:pt x="3471" y="8157"/>
                      <a:pt x="3443" y="8136"/>
                      <a:pt x="3429" y="8115"/>
                    </a:cubicBezTo>
                    <a:cubicBezTo>
                      <a:pt x="3402" y="8081"/>
                      <a:pt x="3388" y="8046"/>
                      <a:pt x="3374" y="8012"/>
                    </a:cubicBezTo>
                    <a:cubicBezTo>
                      <a:pt x="3367" y="7991"/>
                      <a:pt x="3360" y="7970"/>
                      <a:pt x="3353" y="7949"/>
                    </a:cubicBezTo>
                    <a:cubicBezTo>
                      <a:pt x="3346" y="7929"/>
                      <a:pt x="3346" y="7901"/>
                      <a:pt x="3339" y="7880"/>
                    </a:cubicBezTo>
                    <a:cubicBezTo>
                      <a:pt x="3326" y="7783"/>
                      <a:pt x="3312" y="7687"/>
                      <a:pt x="3312" y="7590"/>
                    </a:cubicBezTo>
                    <a:cubicBezTo>
                      <a:pt x="3305" y="7493"/>
                      <a:pt x="3312" y="7403"/>
                      <a:pt x="3312" y="7327"/>
                    </a:cubicBezTo>
                    <a:cubicBezTo>
                      <a:pt x="3312" y="7244"/>
                      <a:pt x="3319" y="7168"/>
                      <a:pt x="3333" y="7099"/>
                    </a:cubicBezTo>
                    <a:cubicBezTo>
                      <a:pt x="3339" y="7030"/>
                      <a:pt x="3353" y="6975"/>
                      <a:pt x="3360" y="6926"/>
                    </a:cubicBezTo>
                    <a:cubicBezTo>
                      <a:pt x="3367" y="6899"/>
                      <a:pt x="3367" y="6871"/>
                      <a:pt x="3374" y="6850"/>
                    </a:cubicBezTo>
                    <a:lnTo>
                      <a:pt x="3381" y="6850"/>
                    </a:lnTo>
                    <a:cubicBezTo>
                      <a:pt x="3498" y="6754"/>
                      <a:pt x="3574" y="6615"/>
                      <a:pt x="3588" y="6463"/>
                    </a:cubicBezTo>
                    <a:cubicBezTo>
                      <a:pt x="3768" y="6360"/>
                      <a:pt x="3761" y="6097"/>
                      <a:pt x="3574" y="6000"/>
                    </a:cubicBezTo>
                    <a:cubicBezTo>
                      <a:pt x="3540" y="5772"/>
                      <a:pt x="3471" y="5544"/>
                      <a:pt x="3381" y="5330"/>
                    </a:cubicBezTo>
                    <a:lnTo>
                      <a:pt x="3395" y="5330"/>
                    </a:lnTo>
                    <a:cubicBezTo>
                      <a:pt x="3533" y="4231"/>
                      <a:pt x="3450" y="3118"/>
                      <a:pt x="3167" y="2046"/>
                    </a:cubicBezTo>
                    <a:lnTo>
                      <a:pt x="3167" y="2046"/>
                    </a:lnTo>
                    <a:cubicBezTo>
                      <a:pt x="3273" y="2098"/>
                      <a:pt x="3400" y="2144"/>
                      <a:pt x="3512" y="2144"/>
                    </a:cubicBezTo>
                    <a:cubicBezTo>
                      <a:pt x="3639" y="2144"/>
                      <a:pt x="3748" y="2085"/>
                      <a:pt x="3789" y="1908"/>
                    </a:cubicBezTo>
                    <a:cubicBezTo>
                      <a:pt x="3920" y="1383"/>
                      <a:pt x="2489" y="0"/>
                      <a:pt x="2489"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9"/>
              <p:cNvSpPr/>
              <p:nvPr/>
            </p:nvSpPr>
            <p:spPr>
              <a:xfrm>
                <a:off x="3603676" y="2482013"/>
                <a:ext cx="91070" cy="206889"/>
              </a:xfrm>
              <a:custGeom>
                <a:rect b="b" l="l" r="r" t="t"/>
                <a:pathLst>
                  <a:path extrusionOk="0" h="2767" w="1218">
                    <a:moveTo>
                      <a:pt x="35" y="1"/>
                    </a:moveTo>
                    <a:cubicBezTo>
                      <a:pt x="21" y="91"/>
                      <a:pt x="14" y="215"/>
                      <a:pt x="7" y="360"/>
                    </a:cubicBezTo>
                    <a:cubicBezTo>
                      <a:pt x="0" y="540"/>
                      <a:pt x="7" y="727"/>
                      <a:pt x="28" y="906"/>
                    </a:cubicBezTo>
                    <a:cubicBezTo>
                      <a:pt x="42" y="996"/>
                      <a:pt x="63" y="1093"/>
                      <a:pt x="83" y="1183"/>
                    </a:cubicBezTo>
                    <a:lnTo>
                      <a:pt x="97" y="1217"/>
                    </a:lnTo>
                    <a:cubicBezTo>
                      <a:pt x="125" y="1307"/>
                      <a:pt x="166" y="1404"/>
                      <a:pt x="215" y="1487"/>
                    </a:cubicBezTo>
                    <a:lnTo>
                      <a:pt x="236" y="1522"/>
                    </a:lnTo>
                    <a:cubicBezTo>
                      <a:pt x="263" y="1570"/>
                      <a:pt x="298" y="1618"/>
                      <a:pt x="339" y="1660"/>
                    </a:cubicBezTo>
                    <a:cubicBezTo>
                      <a:pt x="360" y="1681"/>
                      <a:pt x="381" y="1701"/>
                      <a:pt x="401" y="1722"/>
                    </a:cubicBezTo>
                    <a:cubicBezTo>
                      <a:pt x="415" y="1729"/>
                      <a:pt x="422" y="1743"/>
                      <a:pt x="436" y="1750"/>
                    </a:cubicBezTo>
                    <a:lnTo>
                      <a:pt x="450" y="1763"/>
                    </a:lnTo>
                    <a:lnTo>
                      <a:pt x="464" y="1770"/>
                    </a:lnTo>
                    <a:lnTo>
                      <a:pt x="526" y="1812"/>
                    </a:lnTo>
                    <a:lnTo>
                      <a:pt x="581" y="1860"/>
                    </a:lnTo>
                    <a:cubicBezTo>
                      <a:pt x="616" y="1888"/>
                      <a:pt x="657" y="1916"/>
                      <a:pt x="685" y="1943"/>
                    </a:cubicBezTo>
                    <a:cubicBezTo>
                      <a:pt x="726" y="1978"/>
                      <a:pt x="768" y="2012"/>
                      <a:pt x="802" y="2047"/>
                    </a:cubicBezTo>
                    <a:cubicBezTo>
                      <a:pt x="878" y="2116"/>
                      <a:pt x="941" y="2192"/>
                      <a:pt x="1003" y="2275"/>
                    </a:cubicBezTo>
                    <a:lnTo>
                      <a:pt x="1024" y="2303"/>
                    </a:lnTo>
                    <a:cubicBezTo>
                      <a:pt x="1058" y="2358"/>
                      <a:pt x="1093" y="2413"/>
                      <a:pt x="1120" y="2475"/>
                    </a:cubicBezTo>
                    <a:cubicBezTo>
                      <a:pt x="1141" y="2524"/>
                      <a:pt x="1155" y="2572"/>
                      <a:pt x="1162" y="2621"/>
                    </a:cubicBezTo>
                    <a:cubicBezTo>
                      <a:pt x="1169" y="2662"/>
                      <a:pt x="1169" y="2704"/>
                      <a:pt x="1162" y="2745"/>
                    </a:cubicBezTo>
                    <a:cubicBezTo>
                      <a:pt x="1157" y="2758"/>
                      <a:pt x="1167" y="2766"/>
                      <a:pt x="1177" y="2766"/>
                    </a:cubicBezTo>
                    <a:cubicBezTo>
                      <a:pt x="1182" y="2766"/>
                      <a:pt x="1187" y="2764"/>
                      <a:pt x="1189" y="2759"/>
                    </a:cubicBezTo>
                    <a:cubicBezTo>
                      <a:pt x="1196" y="2745"/>
                      <a:pt x="1203" y="2731"/>
                      <a:pt x="1203" y="2724"/>
                    </a:cubicBezTo>
                    <a:cubicBezTo>
                      <a:pt x="1210" y="2683"/>
                      <a:pt x="1217" y="2648"/>
                      <a:pt x="1217" y="2614"/>
                    </a:cubicBezTo>
                    <a:cubicBezTo>
                      <a:pt x="1217" y="2558"/>
                      <a:pt x="1203" y="2503"/>
                      <a:pt x="1189" y="2448"/>
                    </a:cubicBezTo>
                    <a:cubicBezTo>
                      <a:pt x="1176" y="2379"/>
                      <a:pt x="1148" y="2316"/>
                      <a:pt x="1120" y="2247"/>
                    </a:cubicBezTo>
                    <a:cubicBezTo>
                      <a:pt x="1093" y="2206"/>
                      <a:pt x="1072" y="2157"/>
                      <a:pt x="1044" y="2116"/>
                    </a:cubicBezTo>
                    <a:cubicBezTo>
                      <a:pt x="975" y="2005"/>
                      <a:pt x="899" y="1909"/>
                      <a:pt x="816" y="1812"/>
                    </a:cubicBezTo>
                    <a:cubicBezTo>
                      <a:pt x="789" y="1777"/>
                      <a:pt x="754" y="1743"/>
                      <a:pt x="719" y="1701"/>
                    </a:cubicBezTo>
                    <a:lnTo>
                      <a:pt x="664" y="1646"/>
                    </a:lnTo>
                    <a:lnTo>
                      <a:pt x="650" y="1632"/>
                    </a:lnTo>
                    <a:lnTo>
                      <a:pt x="616" y="1598"/>
                    </a:lnTo>
                    <a:lnTo>
                      <a:pt x="602" y="1584"/>
                    </a:lnTo>
                    <a:lnTo>
                      <a:pt x="588" y="1570"/>
                    </a:lnTo>
                    <a:cubicBezTo>
                      <a:pt x="581" y="1563"/>
                      <a:pt x="581" y="1563"/>
                      <a:pt x="567" y="1549"/>
                    </a:cubicBezTo>
                    <a:cubicBezTo>
                      <a:pt x="560" y="1535"/>
                      <a:pt x="547" y="1515"/>
                      <a:pt x="533" y="1501"/>
                    </a:cubicBezTo>
                    <a:cubicBezTo>
                      <a:pt x="512" y="1466"/>
                      <a:pt x="491" y="1432"/>
                      <a:pt x="477" y="1390"/>
                    </a:cubicBezTo>
                    <a:cubicBezTo>
                      <a:pt x="443" y="1307"/>
                      <a:pt x="415" y="1217"/>
                      <a:pt x="408" y="1128"/>
                    </a:cubicBezTo>
                    <a:cubicBezTo>
                      <a:pt x="395" y="1045"/>
                      <a:pt x="395" y="962"/>
                      <a:pt x="395" y="879"/>
                    </a:cubicBezTo>
                    <a:cubicBezTo>
                      <a:pt x="401" y="720"/>
                      <a:pt x="415" y="561"/>
                      <a:pt x="450" y="409"/>
                    </a:cubicBezTo>
                    <a:cubicBezTo>
                      <a:pt x="477" y="270"/>
                      <a:pt x="505" y="160"/>
                      <a:pt x="533" y="77"/>
                    </a:cubicBezTo>
                    <a:lnTo>
                      <a:pt x="553" y="1"/>
                    </a:lnTo>
                    <a:close/>
                  </a:path>
                </a:pathLst>
              </a:custGeom>
              <a:solidFill>
                <a:srgbClr val="4677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9"/>
              <p:cNvSpPr/>
              <p:nvPr/>
            </p:nvSpPr>
            <p:spPr>
              <a:xfrm>
                <a:off x="3433652" y="2482013"/>
                <a:ext cx="153578" cy="127333"/>
              </a:xfrm>
              <a:custGeom>
                <a:rect b="b" l="l" r="r" t="t"/>
                <a:pathLst>
                  <a:path extrusionOk="0" h="1703" w="2054">
                    <a:moveTo>
                      <a:pt x="1549" y="1"/>
                    </a:moveTo>
                    <a:cubicBezTo>
                      <a:pt x="1549" y="15"/>
                      <a:pt x="1549" y="28"/>
                      <a:pt x="1556" y="42"/>
                    </a:cubicBezTo>
                    <a:lnTo>
                      <a:pt x="1556" y="49"/>
                    </a:lnTo>
                    <a:lnTo>
                      <a:pt x="1563" y="84"/>
                    </a:lnTo>
                    <a:cubicBezTo>
                      <a:pt x="1569" y="105"/>
                      <a:pt x="1569" y="139"/>
                      <a:pt x="1576" y="187"/>
                    </a:cubicBezTo>
                    <a:cubicBezTo>
                      <a:pt x="1583" y="236"/>
                      <a:pt x="1590" y="298"/>
                      <a:pt x="1597" y="360"/>
                    </a:cubicBezTo>
                    <a:cubicBezTo>
                      <a:pt x="1604" y="429"/>
                      <a:pt x="1611" y="499"/>
                      <a:pt x="1611" y="588"/>
                    </a:cubicBezTo>
                    <a:cubicBezTo>
                      <a:pt x="1611" y="678"/>
                      <a:pt x="1604" y="768"/>
                      <a:pt x="1597" y="851"/>
                    </a:cubicBezTo>
                    <a:cubicBezTo>
                      <a:pt x="1590" y="948"/>
                      <a:pt x="1576" y="1045"/>
                      <a:pt x="1556" y="1141"/>
                    </a:cubicBezTo>
                    <a:cubicBezTo>
                      <a:pt x="1549" y="1162"/>
                      <a:pt x="1542" y="1190"/>
                      <a:pt x="1535" y="1210"/>
                    </a:cubicBezTo>
                    <a:cubicBezTo>
                      <a:pt x="1528" y="1231"/>
                      <a:pt x="1521" y="1252"/>
                      <a:pt x="1514" y="1273"/>
                    </a:cubicBezTo>
                    <a:cubicBezTo>
                      <a:pt x="1500" y="1307"/>
                      <a:pt x="1480" y="1342"/>
                      <a:pt x="1459" y="1369"/>
                    </a:cubicBezTo>
                    <a:cubicBezTo>
                      <a:pt x="1438" y="1397"/>
                      <a:pt x="1410" y="1411"/>
                      <a:pt x="1383" y="1418"/>
                    </a:cubicBezTo>
                    <a:cubicBezTo>
                      <a:pt x="1368" y="1421"/>
                      <a:pt x="1354" y="1422"/>
                      <a:pt x="1340" y="1422"/>
                    </a:cubicBezTo>
                    <a:cubicBezTo>
                      <a:pt x="1320" y="1422"/>
                      <a:pt x="1299" y="1419"/>
                      <a:pt x="1279" y="1411"/>
                    </a:cubicBezTo>
                    <a:cubicBezTo>
                      <a:pt x="1189" y="1383"/>
                      <a:pt x="1106" y="1328"/>
                      <a:pt x="1044" y="1252"/>
                    </a:cubicBezTo>
                    <a:cubicBezTo>
                      <a:pt x="1010" y="1217"/>
                      <a:pt x="975" y="1176"/>
                      <a:pt x="940" y="1134"/>
                    </a:cubicBezTo>
                    <a:cubicBezTo>
                      <a:pt x="913" y="1093"/>
                      <a:pt x="885" y="1045"/>
                      <a:pt x="857" y="996"/>
                    </a:cubicBezTo>
                    <a:cubicBezTo>
                      <a:pt x="844" y="969"/>
                      <a:pt x="823" y="948"/>
                      <a:pt x="809" y="920"/>
                    </a:cubicBezTo>
                    <a:cubicBezTo>
                      <a:pt x="788" y="893"/>
                      <a:pt x="768" y="872"/>
                      <a:pt x="747" y="851"/>
                    </a:cubicBezTo>
                    <a:cubicBezTo>
                      <a:pt x="698" y="803"/>
                      <a:pt x="643" y="775"/>
                      <a:pt x="588" y="754"/>
                    </a:cubicBezTo>
                    <a:cubicBezTo>
                      <a:pt x="546" y="739"/>
                      <a:pt x="501" y="731"/>
                      <a:pt x="458" y="731"/>
                    </a:cubicBezTo>
                    <a:cubicBezTo>
                      <a:pt x="443" y="731"/>
                      <a:pt x="429" y="732"/>
                      <a:pt x="415" y="734"/>
                    </a:cubicBezTo>
                    <a:cubicBezTo>
                      <a:pt x="360" y="740"/>
                      <a:pt x="311" y="761"/>
                      <a:pt x="263" y="782"/>
                    </a:cubicBezTo>
                    <a:cubicBezTo>
                      <a:pt x="187" y="823"/>
                      <a:pt x="118" y="886"/>
                      <a:pt x="69" y="962"/>
                    </a:cubicBezTo>
                    <a:cubicBezTo>
                      <a:pt x="35" y="1017"/>
                      <a:pt x="14" y="1086"/>
                      <a:pt x="7" y="1148"/>
                    </a:cubicBezTo>
                    <a:cubicBezTo>
                      <a:pt x="0" y="1190"/>
                      <a:pt x="7" y="1238"/>
                      <a:pt x="21" y="1273"/>
                    </a:cubicBezTo>
                    <a:cubicBezTo>
                      <a:pt x="28" y="1287"/>
                      <a:pt x="28" y="1300"/>
                      <a:pt x="35" y="1307"/>
                    </a:cubicBezTo>
                    <a:lnTo>
                      <a:pt x="42" y="1314"/>
                    </a:lnTo>
                    <a:cubicBezTo>
                      <a:pt x="42" y="1328"/>
                      <a:pt x="56" y="1328"/>
                      <a:pt x="63" y="1328"/>
                    </a:cubicBezTo>
                    <a:cubicBezTo>
                      <a:pt x="69" y="1321"/>
                      <a:pt x="69" y="1314"/>
                      <a:pt x="69" y="1307"/>
                    </a:cubicBezTo>
                    <a:cubicBezTo>
                      <a:pt x="63" y="1293"/>
                      <a:pt x="63" y="1280"/>
                      <a:pt x="63" y="1266"/>
                    </a:cubicBezTo>
                    <a:cubicBezTo>
                      <a:pt x="49" y="1231"/>
                      <a:pt x="49" y="1190"/>
                      <a:pt x="63" y="1155"/>
                    </a:cubicBezTo>
                    <a:cubicBezTo>
                      <a:pt x="69" y="1100"/>
                      <a:pt x="97" y="1052"/>
                      <a:pt x="132" y="1003"/>
                    </a:cubicBezTo>
                    <a:cubicBezTo>
                      <a:pt x="180" y="948"/>
                      <a:pt x="235" y="906"/>
                      <a:pt x="304" y="879"/>
                    </a:cubicBezTo>
                    <a:cubicBezTo>
                      <a:pt x="342" y="865"/>
                      <a:pt x="382" y="858"/>
                      <a:pt x="421" y="858"/>
                    </a:cubicBezTo>
                    <a:cubicBezTo>
                      <a:pt x="460" y="858"/>
                      <a:pt x="498" y="865"/>
                      <a:pt x="533" y="879"/>
                    </a:cubicBezTo>
                    <a:cubicBezTo>
                      <a:pt x="609" y="920"/>
                      <a:pt x="671" y="989"/>
                      <a:pt x="698" y="1072"/>
                    </a:cubicBezTo>
                    <a:cubicBezTo>
                      <a:pt x="740" y="1190"/>
                      <a:pt x="802" y="1293"/>
                      <a:pt x="871" y="1390"/>
                    </a:cubicBezTo>
                    <a:cubicBezTo>
                      <a:pt x="947" y="1508"/>
                      <a:pt x="1058" y="1598"/>
                      <a:pt x="1182" y="1660"/>
                    </a:cubicBezTo>
                    <a:cubicBezTo>
                      <a:pt x="1246" y="1689"/>
                      <a:pt x="1314" y="1703"/>
                      <a:pt x="1383" y="1703"/>
                    </a:cubicBezTo>
                    <a:cubicBezTo>
                      <a:pt x="1397" y="1703"/>
                      <a:pt x="1410" y="1702"/>
                      <a:pt x="1424" y="1701"/>
                    </a:cubicBezTo>
                    <a:cubicBezTo>
                      <a:pt x="1507" y="1687"/>
                      <a:pt x="1590" y="1653"/>
                      <a:pt x="1659" y="1598"/>
                    </a:cubicBezTo>
                    <a:cubicBezTo>
                      <a:pt x="1715" y="1549"/>
                      <a:pt x="1763" y="1487"/>
                      <a:pt x="1804" y="1425"/>
                    </a:cubicBezTo>
                    <a:cubicBezTo>
                      <a:pt x="1818" y="1390"/>
                      <a:pt x="1832" y="1363"/>
                      <a:pt x="1846" y="1328"/>
                    </a:cubicBezTo>
                    <a:cubicBezTo>
                      <a:pt x="1860" y="1300"/>
                      <a:pt x="1874" y="1273"/>
                      <a:pt x="1880" y="1245"/>
                    </a:cubicBezTo>
                    <a:cubicBezTo>
                      <a:pt x="1922" y="1134"/>
                      <a:pt x="1950" y="1024"/>
                      <a:pt x="1977" y="913"/>
                    </a:cubicBezTo>
                    <a:cubicBezTo>
                      <a:pt x="1998" y="803"/>
                      <a:pt x="2012" y="706"/>
                      <a:pt x="2026" y="609"/>
                    </a:cubicBezTo>
                    <a:cubicBezTo>
                      <a:pt x="2033" y="512"/>
                      <a:pt x="2039" y="429"/>
                      <a:pt x="2039" y="353"/>
                    </a:cubicBezTo>
                    <a:cubicBezTo>
                      <a:pt x="2046" y="277"/>
                      <a:pt x="2053" y="208"/>
                      <a:pt x="2046" y="153"/>
                    </a:cubicBezTo>
                    <a:cubicBezTo>
                      <a:pt x="2046" y="98"/>
                      <a:pt x="2046" y="56"/>
                      <a:pt x="2046" y="28"/>
                    </a:cubicBezTo>
                    <a:lnTo>
                      <a:pt x="2046"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9"/>
              <p:cNvSpPr/>
              <p:nvPr/>
            </p:nvSpPr>
            <p:spPr>
              <a:xfrm>
                <a:off x="3648611" y="2482013"/>
                <a:ext cx="149989" cy="119931"/>
              </a:xfrm>
              <a:custGeom>
                <a:rect b="b" l="l" r="r" t="t"/>
                <a:pathLst>
                  <a:path extrusionOk="0" h="1604" w="2006">
                    <a:moveTo>
                      <a:pt x="8" y="1"/>
                    </a:moveTo>
                    <a:lnTo>
                      <a:pt x="8" y="22"/>
                    </a:lnTo>
                    <a:cubicBezTo>
                      <a:pt x="8" y="77"/>
                      <a:pt x="1" y="146"/>
                      <a:pt x="1" y="222"/>
                    </a:cubicBezTo>
                    <a:cubicBezTo>
                      <a:pt x="1" y="305"/>
                      <a:pt x="1" y="388"/>
                      <a:pt x="8" y="485"/>
                    </a:cubicBezTo>
                    <a:cubicBezTo>
                      <a:pt x="15" y="575"/>
                      <a:pt x="22" y="678"/>
                      <a:pt x="42" y="782"/>
                    </a:cubicBezTo>
                    <a:cubicBezTo>
                      <a:pt x="56" y="899"/>
                      <a:pt x="84" y="1010"/>
                      <a:pt x="118" y="1121"/>
                    </a:cubicBezTo>
                    <a:cubicBezTo>
                      <a:pt x="125" y="1148"/>
                      <a:pt x="139" y="1176"/>
                      <a:pt x="146" y="1204"/>
                    </a:cubicBezTo>
                    <a:cubicBezTo>
                      <a:pt x="160" y="1238"/>
                      <a:pt x="174" y="1273"/>
                      <a:pt x="188" y="1300"/>
                    </a:cubicBezTo>
                    <a:cubicBezTo>
                      <a:pt x="222" y="1369"/>
                      <a:pt x="270" y="1432"/>
                      <a:pt x="326" y="1487"/>
                    </a:cubicBezTo>
                    <a:cubicBezTo>
                      <a:pt x="333" y="1494"/>
                      <a:pt x="340" y="1501"/>
                      <a:pt x="353" y="1508"/>
                    </a:cubicBezTo>
                    <a:cubicBezTo>
                      <a:pt x="409" y="1556"/>
                      <a:pt x="478" y="1591"/>
                      <a:pt x="561" y="1598"/>
                    </a:cubicBezTo>
                    <a:cubicBezTo>
                      <a:pt x="581" y="1601"/>
                      <a:pt x="603" y="1603"/>
                      <a:pt x="624" y="1603"/>
                    </a:cubicBezTo>
                    <a:cubicBezTo>
                      <a:pt x="684" y="1603"/>
                      <a:pt x="747" y="1590"/>
                      <a:pt x="803" y="1570"/>
                    </a:cubicBezTo>
                    <a:cubicBezTo>
                      <a:pt x="927" y="1515"/>
                      <a:pt x="1038" y="1425"/>
                      <a:pt x="1121" y="1321"/>
                    </a:cubicBezTo>
                    <a:cubicBezTo>
                      <a:pt x="1197" y="1224"/>
                      <a:pt x="1266" y="1121"/>
                      <a:pt x="1314" y="1010"/>
                    </a:cubicBezTo>
                    <a:cubicBezTo>
                      <a:pt x="1349" y="927"/>
                      <a:pt x="1404" y="858"/>
                      <a:pt x="1487" y="823"/>
                    </a:cubicBezTo>
                    <a:cubicBezTo>
                      <a:pt x="1523" y="810"/>
                      <a:pt x="1560" y="803"/>
                      <a:pt x="1597" y="803"/>
                    </a:cubicBezTo>
                    <a:cubicBezTo>
                      <a:pt x="1638" y="803"/>
                      <a:pt x="1679" y="812"/>
                      <a:pt x="1715" y="830"/>
                    </a:cubicBezTo>
                    <a:cubicBezTo>
                      <a:pt x="1784" y="858"/>
                      <a:pt x="1846" y="906"/>
                      <a:pt x="1888" y="969"/>
                    </a:cubicBezTo>
                    <a:cubicBezTo>
                      <a:pt x="1923" y="1010"/>
                      <a:pt x="1943" y="1065"/>
                      <a:pt x="1957" y="1121"/>
                    </a:cubicBezTo>
                    <a:cubicBezTo>
                      <a:pt x="1964" y="1155"/>
                      <a:pt x="1957" y="1197"/>
                      <a:pt x="1950" y="1231"/>
                    </a:cubicBezTo>
                    <a:cubicBezTo>
                      <a:pt x="1943" y="1245"/>
                      <a:pt x="1943" y="1252"/>
                      <a:pt x="1936" y="1266"/>
                    </a:cubicBezTo>
                    <a:cubicBezTo>
                      <a:pt x="1936" y="1273"/>
                      <a:pt x="1936" y="1287"/>
                      <a:pt x="1943" y="1287"/>
                    </a:cubicBezTo>
                    <a:cubicBezTo>
                      <a:pt x="1945" y="1289"/>
                      <a:pt x="1948" y="1289"/>
                      <a:pt x="1951" y="1289"/>
                    </a:cubicBezTo>
                    <a:cubicBezTo>
                      <a:pt x="1957" y="1289"/>
                      <a:pt x="1964" y="1285"/>
                      <a:pt x="1964" y="1280"/>
                    </a:cubicBezTo>
                    <a:lnTo>
                      <a:pt x="1971" y="1273"/>
                    </a:lnTo>
                    <a:cubicBezTo>
                      <a:pt x="1978" y="1259"/>
                      <a:pt x="1985" y="1252"/>
                      <a:pt x="1985" y="1238"/>
                    </a:cubicBezTo>
                    <a:cubicBezTo>
                      <a:pt x="1999" y="1204"/>
                      <a:pt x="2005" y="1155"/>
                      <a:pt x="2005" y="1114"/>
                    </a:cubicBezTo>
                    <a:cubicBezTo>
                      <a:pt x="2005" y="1052"/>
                      <a:pt x="1985" y="982"/>
                      <a:pt x="1943" y="927"/>
                    </a:cubicBezTo>
                    <a:cubicBezTo>
                      <a:pt x="1902" y="851"/>
                      <a:pt x="1840" y="789"/>
                      <a:pt x="1764" y="740"/>
                    </a:cubicBezTo>
                    <a:cubicBezTo>
                      <a:pt x="1715" y="713"/>
                      <a:pt x="1667" y="699"/>
                      <a:pt x="1618" y="685"/>
                    </a:cubicBezTo>
                    <a:cubicBezTo>
                      <a:pt x="1593" y="682"/>
                      <a:pt x="1568" y="681"/>
                      <a:pt x="1544" y="681"/>
                    </a:cubicBezTo>
                    <a:cubicBezTo>
                      <a:pt x="1510" y="681"/>
                      <a:pt x="1478" y="684"/>
                      <a:pt x="1446" y="692"/>
                    </a:cubicBezTo>
                    <a:cubicBezTo>
                      <a:pt x="1383" y="713"/>
                      <a:pt x="1328" y="740"/>
                      <a:pt x="1280" y="782"/>
                    </a:cubicBezTo>
                    <a:cubicBezTo>
                      <a:pt x="1252" y="803"/>
                      <a:pt x="1231" y="823"/>
                      <a:pt x="1211" y="851"/>
                    </a:cubicBezTo>
                    <a:cubicBezTo>
                      <a:pt x="1197" y="872"/>
                      <a:pt x="1176" y="899"/>
                      <a:pt x="1162" y="920"/>
                    </a:cubicBezTo>
                    <a:cubicBezTo>
                      <a:pt x="1135" y="969"/>
                      <a:pt x="1100" y="1010"/>
                      <a:pt x="1072" y="1052"/>
                    </a:cubicBezTo>
                    <a:cubicBezTo>
                      <a:pt x="1038" y="1093"/>
                      <a:pt x="1003" y="1134"/>
                      <a:pt x="962" y="1169"/>
                    </a:cubicBezTo>
                    <a:cubicBezTo>
                      <a:pt x="893" y="1238"/>
                      <a:pt x="810" y="1287"/>
                      <a:pt x="720" y="1321"/>
                    </a:cubicBezTo>
                    <a:cubicBezTo>
                      <a:pt x="702" y="1325"/>
                      <a:pt x="685" y="1326"/>
                      <a:pt x="668" y="1326"/>
                    </a:cubicBezTo>
                    <a:cubicBezTo>
                      <a:pt x="651" y="1326"/>
                      <a:pt x="633" y="1325"/>
                      <a:pt x="616" y="1321"/>
                    </a:cubicBezTo>
                    <a:cubicBezTo>
                      <a:pt x="588" y="1307"/>
                      <a:pt x="561" y="1293"/>
                      <a:pt x="547" y="1266"/>
                    </a:cubicBezTo>
                    <a:cubicBezTo>
                      <a:pt x="519" y="1238"/>
                      <a:pt x="505" y="1204"/>
                      <a:pt x="492" y="1169"/>
                    </a:cubicBezTo>
                    <a:cubicBezTo>
                      <a:pt x="485" y="1148"/>
                      <a:pt x="478" y="1128"/>
                      <a:pt x="471" y="1107"/>
                    </a:cubicBezTo>
                    <a:cubicBezTo>
                      <a:pt x="471" y="1079"/>
                      <a:pt x="457" y="1058"/>
                      <a:pt x="457" y="1031"/>
                    </a:cubicBezTo>
                    <a:cubicBezTo>
                      <a:pt x="443" y="934"/>
                      <a:pt x="429" y="837"/>
                      <a:pt x="429" y="740"/>
                    </a:cubicBezTo>
                    <a:cubicBezTo>
                      <a:pt x="423" y="651"/>
                      <a:pt x="423" y="561"/>
                      <a:pt x="429" y="478"/>
                    </a:cubicBezTo>
                    <a:cubicBezTo>
                      <a:pt x="436" y="395"/>
                      <a:pt x="443" y="319"/>
                      <a:pt x="450" y="257"/>
                    </a:cubicBezTo>
                    <a:cubicBezTo>
                      <a:pt x="457" y="187"/>
                      <a:pt x="471" y="125"/>
                      <a:pt x="478" y="84"/>
                    </a:cubicBezTo>
                    <a:cubicBezTo>
                      <a:pt x="485" y="49"/>
                      <a:pt x="492" y="28"/>
                      <a:pt x="492" y="8"/>
                    </a:cubicBezTo>
                    <a:lnTo>
                      <a:pt x="492" y="1"/>
                    </a:ln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9"/>
              <p:cNvSpPr/>
              <p:nvPr/>
            </p:nvSpPr>
            <p:spPr>
              <a:xfrm>
                <a:off x="3512682" y="1969847"/>
                <a:ext cx="214067" cy="160382"/>
              </a:xfrm>
              <a:custGeom>
                <a:rect b="b" l="l" r="r" t="t"/>
                <a:pathLst>
                  <a:path extrusionOk="0" h="2145" w="2863">
                    <a:moveTo>
                      <a:pt x="1432" y="1"/>
                    </a:moveTo>
                    <a:cubicBezTo>
                      <a:pt x="1432" y="1"/>
                      <a:pt x="1" y="1383"/>
                      <a:pt x="125" y="1909"/>
                    </a:cubicBezTo>
                    <a:cubicBezTo>
                      <a:pt x="170" y="2083"/>
                      <a:pt x="282" y="2142"/>
                      <a:pt x="412" y="2142"/>
                    </a:cubicBezTo>
                    <a:cubicBezTo>
                      <a:pt x="524" y="2142"/>
                      <a:pt x="649" y="2098"/>
                      <a:pt x="754" y="2047"/>
                    </a:cubicBezTo>
                    <a:cubicBezTo>
                      <a:pt x="837" y="2005"/>
                      <a:pt x="920" y="1964"/>
                      <a:pt x="1003" y="1909"/>
                    </a:cubicBezTo>
                    <a:lnTo>
                      <a:pt x="1860" y="1909"/>
                    </a:lnTo>
                    <a:cubicBezTo>
                      <a:pt x="1936" y="1964"/>
                      <a:pt x="2019" y="2005"/>
                      <a:pt x="2109" y="2047"/>
                    </a:cubicBezTo>
                    <a:cubicBezTo>
                      <a:pt x="2216" y="2098"/>
                      <a:pt x="2342" y="2144"/>
                      <a:pt x="2455" y="2144"/>
                    </a:cubicBezTo>
                    <a:cubicBezTo>
                      <a:pt x="2583" y="2144"/>
                      <a:pt x="2694" y="2085"/>
                      <a:pt x="2738" y="1909"/>
                    </a:cubicBezTo>
                    <a:cubicBezTo>
                      <a:pt x="2863" y="1383"/>
                      <a:pt x="1432" y="1"/>
                      <a:pt x="1432"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9"/>
              <p:cNvSpPr/>
              <p:nvPr/>
            </p:nvSpPr>
            <p:spPr>
              <a:xfrm>
                <a:off x="3541169" y="1996241"/>
                <a:ext cx="156643" cy="398524"/>
              </a:xfrm>
              <a:custGeom>
                <a:rect b="b" l="l" r="r" t="t"/>
                <a:pathLst>
                  <a:path extrusionOk="0" h="5330" w="2095">
                    <a:moveTo>
                      <a:pt x="1051" y="0"/>
                    </a:moveTo>
                    <a:cubicBezTo>
                      <a:pt x="760" y="532"/>
                      <a:pt x="532" y="1106"/>
                      <a:pt x="373" y="1694"/>
                    </a:cubicBezTo>
                    <a:cubicBezTo>
                      <a:pt x="83" y="2765"/>
                      <a:pt x="0" y="3878"/>
                      <a:pt x="138" y="4977"/>
                    </a:cubicBezTo>
                    <a:lnTo>
                      <a:pt x="145" y="4977"/>
                    </a:lnTo>
                    <a:cubicBezTo>
                      <a:pt x="235" y="4991"/>
                      <a:pt x="781" y="5060"/>
                      <a:pt x="1044" y="5330"/>
                    </a:cubicBezTo>
                    <a:lnTo>
                      <a:pt x="1051" y="5323"/>
                    </a:lnTo>
                    <a:cubicBezTo>
                      <a:pt x="1313" y="5067"/>
                      <a:pt x="1860" y="4991"/>
                      <a:pt x="1942" y="4984"/>
                    </a:cubicBezTo>
                    <a:lnTo>
                      <a:pt x="1956" y="4984"/>
                    </a:lnTo>
                    <a:cubicBezTo>
                      <a:pt x="2095" y="3885"/>
                      <a:pt x="2012" y="2765"/>
                      <a:pt x="1728" y="1694"/>
                    </a:cubicBezTo>
                    <a:cubicBezTo>
                      <a:pt x="1569" y="1106"/>
                      <a:pt x="1341" y="532"/>
                      <a:pt x="1051" y="0"/>
                    </a:cubicBezTo>
                    <a:close/>
                  </a:path>
                </a:pathLst>
              </a:custGeom>
              <a:solidFill>
                <a:srgbClr val="4677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9"/>
              <p:cNvSpPr/>
              <p:nvPr/>
            </p:nvSpPr>
            <p:spPr>
              <a:xfrm>
                <a:off x="3525094" y="2368364"/>
                <a:ext cx="177878" cy="339605"/>
              </a:xfrm>
              <a:custGeom>
                <a:rect b="b" l="l" r="r" t="t"/>
                <a:pathLst>
                  <a:path extrusionOk="0" h="4542" w="2379">
                    <a:moveTo>
                      <a:pt x="360" y="0"/>
                    </a:moveTo>
                    <a:cubicBezTo>
                      <a:pt x="277" y="207"/>
                      <a:pt x="208" y="422"/>
                      <a:pt x="167" y="643"/>
                    </a:cubicBezTo>
                    <a:cubicBezTo>
                      <a:pt x="167" y="671"/>
                      <a:pt x="153" y="698"/>
                      <a:pt x="153" y="733"/>
                    </a:cubicBezTo>
                    <a:cubicBezTo>
                      <a:pt x="146" y="809"/>
                      <a:pt x="139" y="885"/>
                      <a:pt x="139" y="961"/>
                    </a:cubicBezTo>
                    <a:cubicBezTo>
                      <a:pt x="139" y="1030"/>
                      <a:pt x="146" y="1106"/>
                      <a:pt x="160" y="1175"/>
                    </a:cubicBezTo>
                    <a:cubicBezTo>
                      <a:pt x="181" y="1307"/>
                      <a:pt x="250" y="1431"/>
                      <a:pt x="353" y="1521"/>
                    </a:cubicBezTo>
                    <a:lnTo>
                      <a:pt x="360" y="1528"/>
                    </a:lnTo>
                    <a:lnTo>
                      <a:pt x="671" y="1528"/>
                    </a:lnTo>
                    <a:cubicBezTo>
                      <a:pt x="678" y="1542"/>
                      <a:pt x="685" y="1569"/>
                      <a:pt x="692" y="1597"/>
                    </a:cubicBezTo>
                    <a:cubicBezTo>
                      <a:pt x="720" y="1673"/>
                      <a:pt x="754" y="1790"/>
                      <a:pt x="782" y="1929"/>
                    </a:cubicBezTo>
                    <a:cubicBezTo>
                      <a:pt x="789" y="1977"/>
                      <a:pt x="796" y="2032"/>
                      <a:pt x="810" y="2095"/>
                    </a:cubicBezTo>
                    <a:cubicBezTo>
                      <a:pt x="823" y="2191"/>
                      <a:pt x="830" y="2295"/>
                      <a:pt x="830" y="2399"/>
                    </a:cubicBezTo>
                    <a:cubicBezTo>
                      <a:pt x="837" y="2572"/>
                      <a:pt x="810" y="2744"/>
                      <a:pt x="747" y="2910"/>
                    </a:cubicBezTo>
                    <a:cubicBezTo>
                      <a:pt x="734" y="2945"/>
                      <a:pt x="713" y="2986"/>
                      <a:pt x="685" y="3021"/>
                    </a:cubicBezTo>
                    <a:cubicBezTo>
                      <a:pt x="678" y="3035"/>
                      <a:pt x="664" y="3055"/>
                      <a:pt x="651" y="3069"/>
                    </a:cubicBezTo>
                    <a:lnTo>
                      <a:pt x="630" y="3090"/>
                    </a:lnTo>
                    <a:lnTo>
                      <a:pt x="616" y="3104"/>
                    </a:lnTo>
                    <a:lnTo>
                      <a:pt x="602" y="3118"/>
                    </a:lnTo>
                    <a:lnTo>
                      <a:pt x="554" y="3166"/>
                    </a:lnTo>
                    <a:lnTo>
                      <a:pt x="499" y="3221"/>
                    </a:lnTo>
                    <a:cubicBezTo>
                      <a:pt x="464" y="3256"/>
                      <a:pt x="429" y="3297"/>
                      <a:pt x="402" y="3332"/>
                    </a:cubicBezTo>
                    <a:cubicBezTo>
                      <a:pt x="284" y="3463"/>
                      <a:pt x="181" y="3608"/>
                      <a:pt x="105" y="3767"/>
                    </a:cubicBezTo>
                    <a:cubicBezTo>
                      <a:pt x="70" y="3830"/>
                      <a:pt x="42" y="3899"/>
                      <a:pt x="28" y="3968"/>
                    </a:cubicBezTo>
                    <a:cubicBezTo>
                      <a:pt x="15" y="4023"/>
                      <a:pt x="8" y="4078"/>
                      <a:pt x="1" y="4134"/>
                    </a:cubicBezTo>
                    <a:cubicBezTo>
                      <a:pt x="1" y="4168"/>
                      <a:pt x="8" y="4203"/>
                      <a:pt x="15" y="4237"/>
                    </a:cubicBezTo>
                    <a:cubicBezTo>
                      <a:pt x="22" y="4251"/>
                      <a:pt x="22" y="4265"/>
                      <a:pt x="28" y="4279"/>
                    </a:cubicBezTo>
                    <a:cubicBezTo>
                      <a:pt x="31" y="4284"/>
                      <a:pt x="37" y="4286"/>
                      <a:pt x="43" y="4286"/>
                    </a:cubicBezTo>
                    <a:cubicBezTo>
                      <a:pt x="54" y="4286"/>
                      <a:pt x="65" y="4278"/>
                      <a:pt x="56" y="4265"/>
                    </a:cubicBezTo>
                    <a:cubicBezTo>
                      <a:pt x="49" y="4224"/>
                      <a:pt x="49" y="4175"/>
                      <a:pt x="56" y="4134"/>
                    </a:cubicBezTo>
                    <a:cubicBezTo>
                      <a:pt x="70" y="4085"/>
                      <a:pt x="84" y="4037"/>
                      <a:pt x="98" y="3995"/>
                    </a:cubicBezTo>
                    <a:cubicBezTo>
                      <a:pt x="125" y="3933"/>
                      <a:pt x="160" y="3871"/>
                      <a:pt x="194" y="3823"/>
                    </a:cubicBezTo>
                    <a:cubicBezTo>
                      <a:pt x="291" y="3684"/>
                      <a:pt x="402" y="3567"/>
                      <a:pt x="533" y="3463"/>
                    </a:cubicBezTo>
                    <a:lnTo>
                      <a:pt x="637" y="3373"/>
                    </a:lnTo>
                    <a:lnTo>
                      <a:pt x="692" y="3332"/>
                    </a:lnTo>
                    <a:lnTo>
                      <a:pt x="754" y="3290"/>
                    </a:lnTo>
                    <a:lnTo>
                      <a:pt x="768" y="3277"/>
                    </a:lnTo>
                    <a:lnTo>
                      <a:pt x="789" y="3263"/>
                    </a:lnTo>
                    <a:cubicBezTo>
                      <a:pt x="796" y="3256"/>
                      <a:pt x="796" y="3256"/>
                      <a:pt x="816" y="3235"/>
                    </a:cubicBezTo>
                    <a:cubicBezTo>
                      <a:pt x="844" y="3221"/>
                      <a:pt x="865" y="3201"/>
                      <a:pt x="886" y="3180"/>
                    </a:cubicBezTo>
                    <a:cubicBezTo>
                      <a:pt x="920" y="3131"/>
                      <a:pt x="962" y="3090"/>
                      <a:pt x="989" y="3042"/>
                    </a:cubicBezTo>
                    <a:cubicBezTo>
                      <a:pt x="1051" y="2945"/>
                      <a:pt x="1093" y="2841"/>
                      <a:pt x="1128" y="2730"/>
                    </a:cubicBezTo>
                    <a:cubicBezTo>
                      <a:pt x="1134" y="2724"/>
                      <a:pt x="1134" y="2710"/>
                      <a:pt x="1134" y="2696"/>
                    </a:cubicBezTo>
                    <a:cubicBezTo>
                      <a:pt x="1162" y="2606"/>
                      <a:pt x="1183" y="2516"/>
                      <a:pt x="1197" y="2419"/>
                    </a:cubicBezTo>
                    <a:cubicBezTo>
                      <a:pt x="1224" y="2289"/>
                      <a:pt x="1242" y="2155"/>
                      <a:pt x="1256" y="2020"/>
                    </a:cubicBezTo>
                    <a:lnTo>
                      <a:pt x="1256" y="2020"/>
                    </a:lnTo>
                    <a:cubicBezTo>
                      <a:pt x="1257" y="2045"/>
                      <a:pt x="1260" y="2070"/>
                      <a:pt x="1266" y="2095"/>
                    </a:cubicBezTo>
                    <a:lnTo>
                      <a:pt x="1287" y="2171"/>
                    </a:lnTo>
                    <a:cubicBezTo>
                      <a:pt x="1300" y="2212"/>
                      <a:pt x="1321" y="2260"/>
                      <a:pt x="1335" y="2309"/>
                    </a:cubicBezTo>
                    <a:cubicBezTo>
                      <a:pt x="1349" y="2357"/>
                      <a:pt x="1369" y="2406"/>
                      <a:pt x="1383" y="2454"/>
                    </a:cubicBezTo>
                    <a:cubicBezTo>
                      <a:pt x="1404" y="2502"/>
                      <a:pt x="1425" y="2558"/>
                      <a:pt x="1446" y="2606"/>
                    </a:cubicBezTo>
                    <a:cubicBezTo>
                      <a:pt x="1446" y="2620"/>
                      <a:pt x="1452" y="2627"/>
                      <a:pt x="1459" y="2641"/>
                    </a:cubicBezTo>
                    <a:cubicBezTo>
                      <a:pt x="1473" y="2682"/>
                      <a:pt x="1487" y="2710"/>
                      <a:pt x="1508" y="2758"/>
                    </a:cubicBezTo>
                    <a:cubicBezTo>
                      <a:pt x="1528" y="2813"/>
                      <a:pt x="1556" y="2862"/>
                      <a:pt x="1577" y="2910"/>
                    </a:cubicBezTo>
                    <a:cubicBezTo>
                      <a:pt x="1604" y="2966"/>
                      <a:pt x="1632" y="3014"/>
                      <a:pt x="1660" y="3069"/>
                    </a:cubicBezTo>
                    <a:lnTo>
                      <a:pt x="1701" y="3145"/>
                    </a:lnTo>
                    <a:lnTo>
                      <a:pt x="1743" y="3214"/>
                    </a:lnTo>
                    <a:lnTo>
                      <a:pt x="1757" y="3256"/>
                    </a:lnTo>
                    <a:lnTo>
                      <a:pt x="1777" y="3283"/>
                    </a:lnTo>
                    <a:cubicBezTo>
                      <a:pt x="1784" y="3304"/>
                      <a:pt x="1798" y="3325"/>
                      <a:pt x="1805" y="3346"/>
                    </a:cubicBezTo>
                    <a:cubicBezTo>
                      <a:pt x="1819" y="3394"/>
                      <a:pt x="1833" y="3436"/>
                      <a:pt x="1846" y="3484"/>
                    </a:cubicBezTo>
                    <a:cubicBezTo>
                      <a:pt x="1846" y="3512"/>
                      <a:pt x="1853" y="3539"/>
                      <a:pt x="1853" y="3567"/>
                    </a:cubicBezTo>
                    <a:cubicBezTo>
                      <a:pt x="1860" y="3629"/>
                      <a:pt x="1853" y="3691"/>
                      <a:pt x="1840" y="3754"/>
                    </a:cubicBezTo>
                    <a:cubicBezTo>
                      <a:pt x="1819" y="3843"/>
                      <a:pt x="1784" y="3926"/>
                      <a:pt x="1736" y="4002"/>
                    </a:cubicBezTo>
                    <a:cubicBezTo>
                      <a:pt x="1687" y="4071"/>
                      <a:pt x="1632" y="4134"/>
                      <a:pt x="1570" y="4196"/>
                    </a:cubicBezTo>
                    <a:cubicBezTo>
                      <a:pt x="1473" y="4286"/>
                      <a:pt x="1369" y="4369"/>
                      <a:pt x="1259" y="4438"/>
                    </a:cubicBezTo>
                    <a:cubicBezTo>
                      <a:pt x="1217" y="4459"/>
                      <a:pt x="1183" y="4479"/>
                      <a:pt x="1162" y="4493"/>
                    </a:cubicBezTo>
                    <a:lnTo>
                      <a:pt x="1128" y="4507"/>
                    </a:lnTo>
                    <a:cubicBezTo>
                      <a:pt x="1121" y="4514"/>
                      <a:pt x="1114" y="4521"/>
                      <a:pt x="1114" y="4528"/>
                    </a:cubicBezTo>
                    <a:cubicBezTo>
                      <a:pt x="1121" y="4535"/>
                      <a:pt x="1128" y="4542"/>
                      <a:pt x="1134" y="4542"/>
                    </a:cubicBezTo>
                    <a:lnTo>
                      <a:pt x="1176" y="4528"/>
                    </a:lnTo>
                    <a:cubicBezTo>
                      <a:pt x="1197" y="4521"/>
                      <a:pt x="1238" y="4507"/>
                      <a:pt x="1280" y="4486"/>
                    </a:cubicBezTo>
                    <a:cubicBezTo>
                      <a:pt x="1411" y="4438"/>
                      <a:pt x="1535" y="4369"/>
                      <a:pt x="1646" y="4293"/>
                    </a:cubicBezTo>
                    <a:cubicBezTo>
                      <a:pt x="1729" y="4237"/>
                      <a:pt x="1798" y="4175"/>
                      <a:pt x="1860" y="4099"/>
                    </a:cubicBezTo>
                    <a:cubicBezTo>
                      <a:pt x="1936" y="4016"/>
                      <a:pt x="1998" y="3926"/>
                      <a:pt x="2040" y="3823"/>
                    </a:cubicBezTo>
                    <a:lnTo>
                      <a:pt x="2054" y="3788"/>
                    </a:lnTo>
                    <a:cubicBezTo>
                      <a:pt x="2075" y="3740"/>
                      <a:pt x="2088" y="3684"/>
                      <a:pt x="2095" y="3629"/>
                    </a:cubicBezTo>
                    <a:cubicBezTo>
                      <a:pt x="2109" y="3574"/>
                      <a:pt x="2109" y="3519"/>
                      <a:pt x="2109" y="3456"/>
                    </a:cubicBezTo>
                    <a:cubicBezTo>
                      <a:pt x="2102" y="3394"/>
                      <a:pt x="2095" y="3332"/>
                      <a:pt x="2081" y="3270"/>
                    </a:cubicBezTo>
                    <a:cubicBezTo>
                      <a:pt x="2075" y="3235"/>
                      <a:pt x="2068" y="3207"/>
                      <a:pt x="2061" y="3180"/>
                    </a:cubicBezTo>
                    <a:lnTo>
                      <a:pt x="2047" y="3131"/>
                    </a:lnTo>
                    <a:lnTo>
                      <a:pt x="2033" y="3090"/>
                    </a:lnTo>
                    <a:cubicBezTo>
                      <a:pt x="2026" y="3069"/>
                      <a:pt x="2012" y="3048"/>
                      <a:pt x="2005" y="3021"/>
                    </a:cubicBezTo>
                    <a:lnTo>
                      <a:pt x="1978" y="2938"/>
                    </a:lnTo>
                    <a:cubicBezTo>
                      <a:pt x="1957" y="2883"/>
                      <a:pt x="1950" y="2834"/>
                      <a:pt x="1929" y="2786"/>
                    </a:cubicBezTo>
                    <a:cubicBezTo>
                      <a:pt x="1916" y="2730"/>
                      <a:pt x="1902" y="2682"/>
                      <a:pt x="1888" y="2634"/>
                    </a:cubicBezTo>
                    <a:cubicBezTo>
                      <a:pt x="1874" y="2578"/>
                      <a:pt x="1867" y="2530"/>
                      <a:pt x="1853" y="2482"/>
                    </a:cubicBezTo>
                    <a:cubicBezTo>
                      <a:pt x="1846" y="2433"/>
                      <a:pt x="1833" y="2385"/>
                      <a:pt x="1826" y="2336"/>
                    </a:cubicBezTo>
                    <a:cubicBezTo>
                      <a:pt x="1819" y="2288"/>
                      <a:pt x="1812" y="2247"/>
                      <a:pt x="1805" y="2198"/>
                    </a:cubicBezTo>
                    <a:cubicBezTo>
                      <a:pt x="1798" y="2157"/>
                      <a:pt x="1791" y="2108"/>
                      <a:pt x="1784" y="2067"/>
                    </a:cubicBezTo>
                    <a:cubicBezTo>
                      <a:pt x="1777" y="2025"/>
                      <a:pt x="1770" y="1984"/>
                      <a:pt x="1770" y="1942"/>
                    </a:cubicBezTo>
                    <a:cubicBezTo>
                      <a:pt x="1763" y="1866"/>
                      <a:pt x="1757" y="1797"/>
                      <a:pt x="1757" y="1735"/>
                    </a:cubicBezTo>
                    <a:lnTo>
                      <a:pt x="1757" y="1569"/>
                    </a:lnTo>
                    <a:lnTo>
                      <a:pt x="1757" y="1528"/>
                    </a:lnTo>
                    <a:lnTo>
                      <a:pt x="2157" y="1528"/>
                    </a:lnTo>
                    <a:cubicBezTo>
                      <a:pt x="2275" y="1431"/>
                      <a:pt x="2351" y="1293"/>
                      <a:pt x="2365" y="1141"/>
                    </a:cubicBezTo>
                    <a:cubicBezTo>
                      <a:pt x="2379" y="1078"/>
                      <a:pt x="2379" y="1016"/>
                      <a:pt x="2379" y="961"/>
                    </a:cubicBezTo>
                    <a:cubicBezTo>
                      <a:pt x="2379" y="878"/>
                      <a:pt x="2372" y="802"/>
                      <a:pt x="2358" y="719"/>
                    </a:cubicBezTo>
                    <a:lnTo>
                      <a:pt x="2351" y="671"/>
                    </a:lnTo>
                    <a:cubicBezTo>
                      <a:pt x="2310" y="443"/>
                      <a:pt x="2247" y="221"/>
                      <a:pt x="2157" y="0"/>
                    </a:cubicBezTo>
                    <a:close/>
                  </a:path>
                </a:pathLst>
              </a:custGeom>
              <a:solidFill>
                <a:srgbClr val="265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9"/>
              <p:cNvSpPr/>
              <p:nvPr/>
            </p:nvSpPr>
            <p:spPr>
              <a:xfrm>
                <a:off x="3672388" y="2416889"/>
                <a:ext cx="39404" cy="39927"/>
              </a:xfrm>
              <a:custGeom>
                <a:rect b="b" l="l" r="r" t="t"/>
                <a:pathLst>
                  <a:path extrusionOk="0" h="534" w="527">
                    <a:moveTo>
                      <a:pt x="264" y="1"/>
                    </a:moveTo>
                    <a:cubicBezTo>
                      <a:pt x="229" y="1"/>
                      <a:pt x="194" y="8"/>
                      <a:pt x="160" y="22"/>
                    </a:cubicBezTo>
                    <a:cubicBezTo>
                      <a:pt x="63" y="63"/>
                      <a:pt x="1" y="160"/>
                      <a:pt x="1" y="264"/>
                    </a:cubicBezTo>
                    <a:cubicBezTo>
                      <a:pt x="1" y="395"/>
                      <a:pt x="91" y="499"/>
                      <a:pt x="215" y="526"/>
                    </a:cubicBezTo>
                    <a:cubicBezTo>
                      <a:pt x="229" y="526"/>
                      <a:pt x="250" y="533"/>
                      <a:pt x="264" y="533"/>
                    </a:cubicBezTo>
                    <a:cubicBezTo>
                      <a:pt x="312" y="526"/>
                      <a:pt x="353" y="519"/>
                      <a:pt x="395" y="492"/>
                    </a:cubicBezTo>
                    <a:cubicBezTo>
                      <a:pt x="478" y="443"/>
                      <a:pt x="526" y="360"/>
                      <a:pt x="526" y="264"/>
                    </a:cubicBezTo>
                    <a:cubicBezTo>
                      <a:pt x="526" y="167"/>
                      <a:pt x="471" y="77"/>
                      <a:pt x="388" y="29"/>
                    </a:cubicBezTo>
                    <a:cubicBezTo>
                      <a:pt x="346" y="8"/>
                      <a:pt x="305" y="1"/>
                      <a:pt x="264"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9"/>
              <p:cNvSpPr/>
              <p:nvPr/>
            </p:nvSpPr>
            <p:spPr>
              <a:xfrm>
                <a:off x="3686370" y="2422123"/>
                <a:ext cx="21758" cy="18692"/>
              </a:xfrm>
              <a:custGeom>
                <a:rect b="b" l="l" r="r" t="t"/>
                <a:pathLst>
                  <a:path extrusionOk="0" h="250" w="291">
                    <a:moveTo>
                      <a:pt x="166" y="0"/>
                    </a:moveTo>
                    <a:cubicBezTo>
                      <a:pt x="56" y="0"/>
                      <a:pt x="0" y="131"/>
                      <a:pt x="77" y="214"/>
                    </a:cubicBezTo>
                    <a:cubicBezTo>
                      <a:pt x="103" y="239"/>
                      <a:pt x="134" y="249"/>
                      <a:pt x="165" y="249"/>
                    </a:cubicBezTo>
                    <a:cubicBezTo>
                      <a:pt x="230" y="249"/>
                      <a:pt x="291" y="200"/>
                      <a:pt x="291" y="124"/>
                    </a:cubicBezTo>
                    <a:cubicBezTo>
                      <a:pt x="291" y="55"/>
                      <a:pt x="235" y="0"/>
                      <a:pt x="166"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9"/>
              <p:cNvSpPr/>
              <p:nvPr/>
            </p:nvSpPr>
            <p:spPr>
              <a:xfrm>
                <a:off x="3519411" y="2416366"/>
                <a:ext cx="45610" cy="39105"/>
              </a:xfrm>
              <a:custGeom>
                <a:rect b="b" l="l" r="r" t="t"/>
                <a:pathLst>
                  <a:path extrusionOk="0" h="523" w="610">
                    <a:moveTo>
                      <a:pt x="263" y="1"/>
                    </a:moveTo>
                    <a:cubicBezTo>
                      <a:pt x="118" y="8"/>
                      <a:pt x="1" y="125"/>
                      <a:pt x="8" y="271"/>
                    </a:cubicBezTo>
                    <a:cubicBezTo>
                      <a:pt x="12" y="423"/>
                      <a:pt x="137" y="523"/>
                      <a:pt x="267" y="523"/>
                    </a:cubicBezTo>
                    <a:cubicBezTo>
                      <a:pt x="332" y="523"/>
                      <a:pt x="397" y="498"/>
                      <a:pt x="450" y="443"/>
                    </a:cubicBezTo>
                    <a:cubicBezTo>
                      <a:pt x="609" y="277"/>
                      <a:pt x="492" y="1"/>
                      <a:pt x="263" y="1"/>
                    </a:cubicBezTo>
                    <a:close/>
                  </a:path>
                </a:pathLst>
              </a:custGeom>
              <a:solidFill>
                <a:srgbClr val="003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9"/>
              <p:cNvSpPr/>
              <p:nvPr/>
            </p:nvSpPr>
            <p:spPr>
              <a:xfrm>
                <a:off x="3523075" y="2422123"/>
                <a:ext cx="21758" cy="18543"/>
              </a:xfrm>
              <a:custGeom>
                <a:rect b="b" l="l" r="r" t="t"/>
                <a:pathLst>
                  <a:path extrusionOk="0" h="248" w="291">
                    <a:moveTo>
                      <a:pt x="125" y="0"/>
                    </a:moveTo>
                    <a:cubicBezTo>
                      <a:pt x="55" y="0"/>
                      <a:pt x="0" y="55"/>
                      <a:pt x="0" y="124"/>
                    </a:cubicBezTo>
                    <a:cubicBezTo>
                      <a:pt x="0" y="198"/>
                      <a:pt x="62" y="247"/>
                      <a:pt x="125" y="247"/>
                    </a:cubicBezTo>
                    <a:cubicBezTo>
                      <a:pt x="157" y="247"/>
                      <a:pt x="189" y="235"/>
                      <a:pt x="214" y="207"/>
                    </a:cubicBezTo>
                    <a:cubicBezTo>
                      <a:pt x="290" y="131"/>
                      <a:pt x="235" y="0"/>
                      <a:pt x="125" y="0"/>
                    </a:cubicBezTo>
                    <a:close/>
                  </a:path>
                </a:pathLst>
              </a:custGeom>
              <a:solidFill>
                <a:srgbClr val="F2F5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9"/>
              <p:cNvSpPr/>
              <p:nvPr/>
            </p:nvSpPr>
            <p:spPr>
              <a:xfrm>
                <a:off x="3597470" y="2049999"/>
                <a:ext cx="42469" cy="318969"/>
              </a:xfrm>
              <a:custGeom>
                <a:rect b="b" l="l" r="r" t="t"/>
                <a:pathLst>
                  <a:path extrusionOk="0" h="4266" w="568">
                    <a:moveTo>
                      <a:pt x="305" y="0"/>
                    </a:moveTo>
                    <a:lnTo>
                      <a:pt x="305" y="0"/>
                    </a:lnTo>
                    <a:cubicBezTo>
                      <a:pt x="1" y="3007"/>
                      <a:pt x="298" y="4265"/>
                      <a:pt x="298" y="4265"/>
                    </a:cubicBezTo>
                    <a:cubicBezTo>
                      <a:pt x="567" y="2413"/>
                      <a:pt x="305" y="0"/>
                      <a:pt x="3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74" name="Google Shape;1374;p19"/>
          <p:cNvGrpSpPr/>
          <p:nvPr/>
        </p:nvGrpSpPr>
        <p:grpSpPr>
          <a:xfrm>
            <a:off x="613900" y="1504575"/>
            <a:ext cx="945138" cy="207300"/>
            <a:chOff x="613900" y="1504575"/>
            <a:chExt cx="945138" cy="207300"/>
          </a:xfrm>
        </p:grpSpPr>
        <p:sp>
          <p:nvSpPr>
            <p:cNvPr id="1375" name="Google Shape;1375;p19"/>
            <p:cNvSpPr txBox="1"/>
            <p:nvPr/>
          </p:nvSpPr>
          <p:spPr>
            <a:xfrm flipH="1">
              <a:off x="613900" y="1504575"/>
              <a:ext cx="812100" cy="207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2"/>
                  </a:solidFill>
                  <a:latin typeface="Roboto"/>
                  <a:ea typeface="Roboto"/>
                  <a:cs typeface="Roboto"/>
                  <a:sym typeface="Roboto"/>
                </a:rPr>
                <a:t>Porto</a:t>
              </a:r>
              <a:endParaRPr sz="1200">
                <a:solidFill>
                  <a:schemeClr val="dk2"/>
                </a:solidFill>
                <a:latin typeface="Roboto"/>
                <a:ea typeface="Roboto"/>
                <a:cs typeface="Roboto"/>
                <a:sym typeface="Roboto"/>
              </a:endParaRPr>
            </a:p>
          </p:txBody>
        </p:sp>
        <p:sp>
          <p:nvSpPr>
            <p:cNvPr id="1376" name="Google Shape;1376;p19"/>
            <p:cNvSpPr/>
            <p:nvPr/>
          </p:nvSpPr>
          <p:spPr>
            <a:xfrm>
              <a:off x="1427638" y="1543725"/>
              <a:ext cx="131400" cy="131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19"/>
          <p:cNvGrpSpPr/>
          <p:nvPr/>
        </p:nvGrpSpPr>
        <p:grpSpPr>
          <a:xfrm>
            <a:off x="163013" y="3306875"/>
            <a:ext cx="943500" cy="207300"/>
            <a:chOff x="163013" y="3306875"/>
            <a:chExt cx="943500" cy="207300"/>
          </a:xfrm>
        </p:grpSpPr>
        <p:sp>
          <p:nvSpPr>
            <p:cNvPr id="1378" name="Google Shape;1378;p19"/>
            <p:cNvSpPr txBox="1"/>
            <p:nvPr/>
          </p:nvSpPr>
          <p:spPr>
            <a:xfrm flipH="1">
              <a:off x="163013" y="3306875"/>
              <a:ext cx="812100" cy="207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2"/>
                  </a:solidFill>
                  <a:latin typeface="Roboto"/>
                  <a:ea typeface="Roboto"/>
                  <a:cs typeface="Roboto"/>
                  <a:sym typeface="Roboto"/>
                </a:rPr>
                <a:t>Lisbon</a:t>
              </a:r>
              <a:endParaRPr sz="1200">
                <a:solidFill>
                  <a:schemeClr val="dk2"/>
                </a:solidFill>
                <a:latin typeface="Roboto"/>
                <a:ea typeface="Roboto"/>
                <a:cs typeface="Roboto"/>
                <a:sym typeface="Roboto"/>
              </a:endParaRPr>
            </a:p>
          </p:txBody>
        </p:sp>
        <p:sp>
          <p:nvSpPr>
            <p:cNvPr id="1379" name="Google Shape;1379;p19"/>
            <p:cNvSpPr/>
            <p:nvPr/>
          </p:nvSpPr>
          <p:spPr>
            <a:xfrm>
              <a:off x="975113" y="3342925"/>
              <a:ext cx="131400" cy="131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19"/>
          <p:cNvGrpSpPr/>
          <p:nvPr/>
        </p:nvGrpSpPr>
        <p:grpSpPr>
          <a:xfrm>
            <a:off x="6485766" y="22466"/>
            <a:ext cx="2387431" cy="2354127"/>
            <a:chOff x="6109400" y="1064375"/>
            <a:chExt cx="2387431" cy="1685854"/>
          </a:xfrm>
        </p:grpSpPr>
        <p:sp>
          <p:nvSpPr>
            <p:cNvPr id="1381" name="Google Shape;1381;p19"/>
            <p:cNvSpPr/>
            <p:nvPr/>
          </p:nvSpPr>
          <p:spPr>
            <a:xfrm>
              <a:off x="6109400" y="1064375"/>
              <a:ext cx="2254200" cy="161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2" name="Google Shape;1382;p19"/>
            <p:cNvGrpSpPr/>
            <p:nvPr/>
          </p:nvGrpSpPr>
          <p:grpSpPr>
            <a:xfrm>
              <a:off x="6198200" y="1127726"/>
              <a:ext cx="1723925" cy="1155386"/>
              <a:chOff x="6101175" y="1127726"/>
              <a:chExt cx="1723925" cy="1155386"/>
            </a:xfrm>
          </p:grpSpPr>
          <p:sp>
            <p:nvSpPr>
              <p:cNvPr id="1383" name="Google Shape;1383;p19"/>
              <p:cNvSpPr txBox="1"/>
              <p:nvPr/>
            </p:nvSpPr>
            <p:spPr>
              <a:xfrm>
                <a:off x="6178400" y="1127726"/>
                <a:ext cx="1646700" cy="2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Porto</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384" name="Google Shape;1384;p19"/>
              <p:cNvSpPr txBox="1"/>
              <p:nvPr/>
            </p:nvSpPr>
            <p:spPr>
              <a:xfrm>
                <a:off x="6101175" y="1344412"/>
                <a:ext cx="1646700" cy="9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200">
                  <a:latin typeface="Roboto"/>
                  <a:ea typeface="Roboto"/>
                  <a:cs typeface="Roboto"/>
                  <a:sym typeface="Roboto"/>
                </a:endParaRPr>
              </a:p>
              <a:p>
                <a:pPr indent="0" lvl="0" marL="0" rtl="0" algn="l">
                  <a:spcBef>
                    <a:spcPts val="0"/>
                  </a:spcBef>
                  <a:spcAft>
                    <a:spcPts val="0"/>
                  </a:spcAft>
                  <a:buNone/>
                </a:pPr>
                <a:r>
                  <a:rPr lang="en" sz="900">
                    <a:latin typeface="Roboto"/>
                    <a:ea typeface="Roboto"/>
                    <a:cs typeface="Roboto"/>
                    <a:sym typeface="Roboto"/>
                  </a:rPr>
                  <a:t>Porto is the second city and the fourth most populous municipality in Portugal, located in the northwest of the country and capital of the Metropolitan Area of The North Port,</a:t>
                </a:r>
                <a:endParaRPr sz="900">
                  <a:latin typeface="Roboto"/>
                  <a:ea typeface="Roboto"/>
                  <a:cs typeface="Roboto"/>
                  <a:sym typeface="Roboto"/>
                </a:endParaRPr>
              </a:p>
              <a:p>
                <a:pPr indent="0" lvl="0" marL="0" rtl="0" algn="l">
                  <a:spcBef>
                    <a:spcPts val="0"/>
                  </a:spcBef>
                  <a:spcAft>
                    <a:spcPts val="0"/>
                  </a:spcAft>
                  <a:buNone/>
                </a:pPr>
                <a:r>
                  <a:rPr lang="en" sz="900">
                    <a:latin typeface="Roboto"/>
                    <a:ea typeface="Roboto"/>
                    <a:cs typeface="Roboto"/>
                    <a:sym typeface="Roboto"/>
                  </a:rPr>
                  <a:t>Culture and Entertainment</a:t>
                </a:r>
                <a:endParaRPr sz="900">
                  <a:latin typeface="Roboto"/>
                  <a:ea typeface="Roboto"/>
                  <a:cs typeface="Roboto"/>
                  <a:sym typeface="Roboto"/>
                </a:endParaRPr>
              </a:p>
              <a:p>
                <a:pPr indent="0" lvl="0" marL="0" rtl="0" algn="l">
                  <a:spcBef>
                    <a:spcPts val="0"/>
                  </a:spcBef>
                  <a:spcAft>
                    <a:spcPts val="0"/>
                  </a:spcAft>
                  <a:buNone/>
                </a:pPr>
                <a:r>
                  <a:rPr lang="en" sz="900">
                    <a:latin typeface="Roboto"/>
                    <a:ea typeface="Roboto"/>
                    <a:cs typeface="Roboto"/>
                    <a:sym typeface="Roboto"/>
                  </a:rPr>
                  <a:t>The city has more than 10,000 annual events, from concerts, theaters, exhibitions or even parties.</a:t>
                </a:r>
                <a:endParaRPr sz="900">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900">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p:txBody>
          </p:sp>
        </p:grpSp>
        <p:grpSp>
          <p:nvGrpSpPr>
            <p:cNvPr id="1385" name="Google Shape;1385;p19"/>
            <p:cNvGrpSpPr/>
            <p:nvPr/>
          </p:nvGrpSpPr>
          <p:grpSpPr>
            <a:xfrm>
              <a:off x="8172763" y="1503826"/>
              <a:ext cx="324069" cy="1246403"/>
              <a:chOff x="5684663" y="4902825"/>
              <a:chExt cx="161695" cy="621896"/>
            </a:xfrm>
          </p:grpSpPr>
          <p:sp>
            <p:nvSpPr>
              <p:cNvPr id="1386" name="Google Shape;1386;p19"/>
              <p:cNvSpPr/>
              <p:nvPr/>
            </p:nvSpPr>
            <p:spPr>
              <a:xfrm>
                <a:off x="5684663" y="4916966"/>
                <a:ext cx="161695" cy="607755"/>
              </a:xfrm>
              <a:custGeom>
                <a:rect b="b" l="l" r="r" t="t"/>
                <a:pathLst>
                  <a:path extrusionOk="0" h="12163" w="3236">
                    <a:moveTo>
                      <a:pt x="679" y="12163"/>
                    </a:moveTo>
                    <a:cubicBezTo>
                      <a:pt x="306" y="12163"/>
                      <a:pt x="0" y="11885"/>
                      <a:pt x="0" y="11546"/>
                    </a:cubicBezTo>
                    <a:lnTo>
                      <a:pt x="0" y="4648"/>
                    </a:lnTo>
                    <a:cubicBezTo>
                      <a:pt x="0" y="3297"/>
                      <a:pt x="940" y="3191"/>
                      <a:pt x="968" y="2713"/>
                    </a:cubicBezTo>
                    <a:lnTo>
                      <a:pt x="1112" y="1"/>
                    </a:lnTo>
                    <a:lnTo>
                      <a:pt x="2124" y="1"/>
                    </a:lnTo>
                    <a:lnTo>
                      <a:pt x="2268" y="2713"/>
                    </a:lnTo>
                    <a:cubicBezTo>
                      <a:pt x="2296" y="3186"/>
                      <a:pt x="3235" y="3297"/>
                      <a:pt x="3235" y="4648"/>
                    </a:cubicBezTo>
                    <a:lnTo>
                      <a:pt x="3235" y="11546"/>
                    </a:lnTo>
                    <a:cubicBezTo>
                      <a:pt x="3235" y="11885"/>
                      <a:pt x="2930" y="12163"/>
                      <a:pt x="2557" y="12163"/>
                    </a:cubicBezTo>
                    <a:close/>
                  </a:path>
                </a:pathLst>
              </a:custGeom>
              <a:solidFill>
                <a:srgbClr val="A4E0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9"/>
              <p:cNvSpPr/>
              <p:nvPr/>
            </p:nvSpPr>
            <p:spPr>
              <a:xfrm>
                <a:off x="5779652" y="4916966"/>
                <a:ext cx="48668" cy="594164"/>
              </a:xfrm>
              <a:custGeom>
                <a:rect b="b" l="l" r="r" t="t"/>
                <a:pathLst>
                  <a:path extrusionOk="0" h="11891" w="974">
                    <a:moveTo>
                      <a:pt x="6" y="1"/>
                    </a:moveTo>
                    <a:lnTo>
                      <a:pt x="106" y="1"/>
                    </a:lnTo>
                    <a:lnTo>
                      <a:pt x="217" y="2569"/>
                    </a:lnTo>
                    <a:cubicBezTo>
                      <a:pt x="223" y="2686"/>
                      <a:pt x="84" y="2697"/>
                      <a:pt x="78" y="2569"/>
                    </a:cubicBezTo>
                    <a:lnTo>
                      <a:pt x="0" y="1"/>
                    </a:lnTo>
                    <a:close/>
                    <a:moveTo>
                      <a:pt x="445" y="3147"/>
                    </a:moveTo>
                    <a:cubicBezTo>
                      <a:pt x="473" y="3180"/>
                      <a:pt x="501" y="3214"/>
                      <a:pt x="528" y="3253"/>
                    </a:cubicBezTo>
                    <a:cubicBezTo>
                      <a:pt x="740" y="3514"/>
                      <a:pt x="973" y="3881"/>
                      <a:pt x="973" y="4648"/>
                    </a:cubicBezTo>
                    <a:lnTo>
                      <a:pt x="973" y="11546"/>
                    </a:lnTo>
                    <a:cubicBezTo>
                      <a:pt x="973" y="11890"/>
                      <a:pt x="623" y="11851"/>
                      <a:pt x="623" y="11585"/>
                    </a:cubicBezTo>
                    <a:lnTo>
                      <a:pt x="623" y="4625"/>
                    </a:lnTo>
                    <a:cubicBezTo>
                      <a:pt x="623" y="3903"/>
                      <a:pt x="478" y="3525"/>
                      <a:pt x="339" y="3264"/>
                    </a:cubicBezTo>
                    <a:cubicBezTo>
                      <a:pt x="317" y="3225"/>
                      <a:pt x="278" y="3186"/>
                      <a:pt x="267" y="3147"/>
                    </a:cubicBezTo>
                    <a:cubicBezTo>
                      <a:pt x="251" y="3008"/>
                      <a:pt x="345" y="3047"/>
                      <a:pt x="445" y="3147"/>
                    </a:cubicBezTo>
                    <a:close/>
                  </a:path>
                </a:pathLst>
              </a:custGeom>
              <a:solidFill>
                <a:srgbClr val="DB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9"/>
              <p:cNvSpPr/>
              <p:nvPr/>
            </p:nvSpPr>
            <p:spPr>
              <a:xfrm>
                <a:off x="5692159" y="5157811"/>
                <a:ext cx="146405" cy="203618"/>
              </a:xfrm>
              <a:custGeom>
                <a:rect b="b" l="l" r="r" t="t"/>
                <a:pathLst>
                  <a:path extrusionOk="0" h="4075" w="2930">
                    <a:moveTo>
                      <a:pt x="1" y="0"/>
                    </a:moveTo>
                    <a:lnTo>
                      <a:pt x="1" y="4074"/>
                    </a:lnTo>
                    <a:lnTo>
                      <a:pt x="2930" y="4074"/>
                    </a:lnTo>
                    <a:lnTo>
                      <a:pt x="2930" y="0"/>
                    </a:lnTo>
                    <a:close/>
                  </a:path>
                </a:pathLst>
              </a:custGeom>
              <a:solidFill>
                <a:srgbClr val="417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9"/>
              <p:cNvSpPr/>
              <p:nvPr/>
            </p:nvSpPr>
            <p:spPr>
              <a:xfrm>
                <a:off x="5692149" y="5157800"/>
                <a:ext cx="37475" cy="203628"/>
              </a:xfrm>
              <a:custGeom>
                <a:rect b="b" l="l" r="r" t="t"/>
                <a:pathLst>
                  <a:path extrusionOk="0" h="4075" w="346">
                    <a:moveTo>
                      <a:pt x="1" y="0"/>
                    </a:moveTo>
                    <a:lnTo>
                      <a:pt x="1" y="4074"/>
                    </a:lnTo>
                    <a:lnTo>
                      <a:pt x="345" y="4074"/>
                    </a:lnTo>
                    <a:lnTo>
                      <a:pt x="345" y="0"/>
                    </a:lnTo>
                    <a:close/>
                  </a:path>
                </a:pathLst>
              </a:custGeom>
              <a:solidFill>
                <a:srgbClr val="3268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9"/>
              <p:cNvSpPr/>
              <p:nvPr/>
            </p:nvSpPr>
            <p:spPr>
              <a:xfrm>
                <a:off x="5735231" y="4916966"/>
                <a:ext cx="60561" cy="93389"/>
              </a:xfrm>
              <a:custGeom>
                <a:rect b="b" l="l" r="r" t="t"/>
                <a:pathLst>
                  <a:path extrusionOk="0" h="1869" w="1212">
                    <a:moveTo>
                      <a:pt x="0" y="1869"/>
                    </a:moveTo>
                    <a:lnTo>
                      <a:pt x="100" y="1"/>
                    </a:lnTo>
                    <a:lnTo>
                      <a:pt x="1112" y="1"/>
                    </a:lnTo>
                    <a:lnTo>
                      <a:pt x="1212" y="1869"/>
                    </a:lnTo>
                    <a:close/>
                  </a:path>
                </a:pathLst>
              </a:custGeom>
              <a:solidFill>
                <a:srgbClr val="417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9"/>
              <p:cNvSpPr/>
              <p:nvPr/>
            </p:nvSpPr>
            <p:spPr>
              <a:xfrm>
                <a:off x="5739378" y="4916966"/>
                <a:ext cx="52266" cy="15890"/>
              </a:xfrm>
              <a:custGeom>
                <a:rect b="b" l="l" r="r" t="t"/>
                <a:pathLst>
                  <a:path extrusionOk="0" h="318" w="1046">
                    <a:moveTo>
                      <a:pt x="0" y="318"/>
                    </a:moveTo>
                    <a:lnTo>
                      <a:pt x="17" y="1"/>
                    </a:lnTo>
                    <a:lnTo>
                      <a:pt x="1029" y="1"/>
                    </a:lnTo>
                    <a:lnTo>
                      <a:pt x="1045" y="318"/>
                    </a:lnTo>
                    <a:close/>
                  </a:path>
                </a:pathLst>
              </a:custGeom>
              <a:solidFill>
                <a:srgbClr val="265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9"/>
              <p:cNvSpPr/>
              <p:nvPr/>
            </p:nvSpPr>
            <p:spPr>
              <a:xfrm>
                <a:off x="5745224" y="4916966"/>
                <a:ext cx="6146" cy="15890"/>
              </a:xfrm>
              <a:custGeom>
                <a:rect b="b" l="l" r="r" t="t"/>
                <a:pathLst>
                  <a:path extrusionOk="0" h="318" w="123">
                    <a:moveTo>
                      <a:pt x="17" y="1"/>
                    </a:moveTo>
                    <a:lnTo>
                      <a:pt x="39" y="1"/>
                    </a:lnTo>
                    <a:lnTo>
                      <a:pt x="39" y="1"/>
                    </a:lnTo>
                    <a:lnTo>
                      <a:pt x="61" y="1"/>
                    </a:lnTo>
                    <a:lnTo>
                      <a:pt x="61" y="1"/>
                    </a:lnTo>
                    <a:lnTo>
                      <a:pt x="84" y="1"/>
                    </a:lnTo>
                    <a:lnTo>
                      <a:pt x="84" y="1"/>
                    </a:lnTo>
                    <a:lnTo>
                      <a:pt x="106" y="1"/>
                    </a:lnTo>
                    <a:lnTo>
                      <a:pt x="106" y="1"/>
                    </a:lnTo>
                    <a:lnTo>
                      <a:pt x="122" y="1"/>
                    </a:lnTo>
                    <a:lnTo>
                      <a:pt x="111" y="318"/>
                    </a:lnTo>
                    <a:lnTo>
                      <a:pt x="0" y="318"/>
                    </a:lnTo>
                    <a:close/>
                  </a:path>
                </a:pathLst>
              </a:custGeom>
              <a:solidFill>
                <a:srgbClr val="417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9"/>
              <p:cNvSpPr/>
              <p:nvPr/>
            </p:nvSpPr>
            <p:spPr>
              <a:xfrm>
                <a:off x="5729635" y="4902825"/>
                <a:ext cx="71703" cy="27282"/>
              </a:xfrm>
              <a:custGeom>
                <a:rect b="b" l="l" r="r" t="t"/>
                <a:pathLst>
                  <a:path extrusionOk="0" h="546" w="1435">
                    <a:moveTo>
                      <a:pt x="112" y="0"/>
                    </a:moveTo>
                    <a:cubicBezTo>
                      <a:pt x="51" y="0"/>
                      <a:pt x="1" y="50"/>
                      <a:pt x="1" y="112"/>
                    </a:cubicBezTo>
                    <a:lnTo>
                      <a:pt x="1" y="434"/>
                    </a:lnTo>
                    <a:cubicBezTo>
                      <a:pt x="1" y="495"/>
                      <a:pt x="51" y="545"/>
                      <a:pt x="112" y="545"/>
                    </a:cubicBezTo>
                    <a:lnTo>
                      <a:pt x="1324" y="545"/>
                    </a:lnTo>
                    <a:cubicBezTo>
                      <a:pt x="1385" y="545"/>
                      <a:pt x="1435" y="495"/>
                      <a:pt x="1435" y="434"/>
                    </a:cubicBezTo>
                    <a:lnTo>
                      <a:pt x="1435" y="112"/>
                    </a:lnTo>
                    <a:cubicBezTo>
                      <a:pt x="1435" y="50"/>
                      <a:pt x="1385" y="0"/>
                      <a:pt x="1324" y="0"/>
                    </a:cubicBezTo>
                    <a:close/>
                  </a:path>
                </a:pathLst>
              </a:custGeom>
              <a:solidFill>
                <a:srgbClr val="417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9"/>
              <p:cNvSpPr/>
              <p:nvPr/>
            </p:nvSpPr>
            <p:spPr>
              <a:xfrm>
                <a:off x="5754918" y="4902825"/>
                <a:ext cx="46420" cy="107530"/>
              </a:xfrm>
              <a:custGeom>
                <a:rect b="b" l="l" r="r" t="t"/>
                <a:pathLst>
                  <a:path extrusionOk="0" h="2152" w="929">
                    <a:moveTo>
                      <a:pt x="729" y="545"/>
                    </a:moveTo>
                    <a:lnTo>
                      <a:pt x="818" y="2152"/>
                    </a:lnTo>
                    <a:lnTo>
                      <a:pt x="101" y="2152"/>
                    </a:lnTo>
                    <a:lnTo>
                      <a:pt x="101" y="545"/>
                    </a:lnTo>
                    <a:cubicBezTo>
                      <a:pt x="45" y="534"/>
                      <a:pt x="1" y="490"/>
                      <a:pt x="1" y="434"/>
                    </a:cubicBezTo>
                    <a:lnTo>
                      <a:pt x="1" y="112"/>
                    </a:lnTo>
                    <a:cubicBezTo>
                      <a:pt x="1" y="56"/>
                      <a:pt x="45" y="12"/>
                      <a:pt x="101" y="0"/>
                    </a:cubicBezTo>
                    <a:lnTo>
                      <a:pt x="101" y="0"/>
                    </a:lnTo>
                    <a:lnTo>
                      <a:pt x="801" y="0"/>
                    </a:lnTo>
                    <a:cubicBezTo>
                      <a:pt x="868" y="0"/>
                      <a:pt x="923" y="50"/>
                      <a:pt x="929" y="117"/>
                    </a:cubicBezTo>
                    <a:lnTo>
                      <a:pt x="929" y="434"/>
                    </a:lnTo>
                    <a:cubicBezTo>
                      <a:pt x="923" y="501"/>
                      <a:pt x="868" y="551"/>
                      <a:pt x="801" y="545"/>
                    </a:cubicBezTo>
                    <a:close/>
                  </a:path>
                </a:pathLst>
              </a:custGeom>
              <a:solidFill>
                <a:srgbClr val="648D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9"/>
              <p:cNvSpPr/>
              <p:nvPr/>
            </p:nvSpPr>
            <p:spPr>
              <a:xfrm>
                <a:off x="5779902" y="4930057"/>
                <a:ext cx="9244" cy="80298"/>
              </a:xfrm>
              <a:custGeom>
                <a:rect b="b" l="l" r="r" t="t"/>
                <a:pathLst>
                  <a:path extrusionOk="0" h="1607" w="185">
                    <a:moveTo>
                      <a:pt x="184" y="1607"/>
                    </a:moveTo>
                    <a:lnTo>
                      <a:pt x="57" y="1607"/>
                    </a:lnTo>
                    <a:lnTo>
                      <a:pt x="1" y="0"/>
                    </a:lnTo>
                    <a:lnTo>
                      <a:pt x="101" y="0"/>
                    </a:lnTo>
                    <a:close/>
                  </a:path>
                </a:pathLst>
              </a:custGeom>
              <a:solidFill>
                <a:srgbClr val="80A1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9"/>
              <p:cNvSpPr/>
              <p:nvPr/>
            </p:nvSpPr>
            <p:spPr>
              <a:xfrm>
                <a:off x="5760215" y="4930057"/>
                <a:ext cx="31430" cy="2798"/>
              </a:xfrm>
              <a:custGeom>
                <a:rect b="b" l="l" r="r" t="t"/>
                <a:pathLst>
                  <a:path extrusionOk="0" h="56" w="629">
                    <a:moveTo>
                      <a:pt x="623" y="0"/>
                    </a:moveTo>
                    <a:lnTo>
                      <a:pt x="628" y="56"/>
                    </a:lnTo>
                    <a:lnTo>
                      <a:pt x="0" y="56"/>
                    </a:lnTo>
                    <a:lnTo>
                      <a:pt x="0" y="0"/>
                    </a:lnTo>
                    <a:close/>
                  </a:path>
                </a:pathLst>
              </a:custGeom>
              <a:solidFill>
                <a:srgbClr val="417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9"/>
              <p:cNvSpPr/>
              <p:nvPr/>
            </p:nvSpPr>
            <p:spPr>
              <a:xfrm>
                <a:off x="5779902" y="4930057"/>
                <a:ext cx="5347" cy="2798"/>
              </a:xfrm>
              <a:custGeom>
                <a:rect b="b" l="l" r="r" t="t"/>
                <a:pathLst>
                  <a:path extrusionOk="0" h="56" w="107">
                    <a:moveTo>
                      <a:pt x="107" y="56"/>
                    </a:moveTo>
                    <a:lnTo>
                      <a:pt x="1" y="56"/>
                    </a:lnTo>
                    <a:lnTo>
                      <a:pt x="1" y="0"/>
                    </a:lnTo>
                    <a:lnTo>
                      <a:pt x="101" y="0"/>
                    </a:lnTo>
                    <a:close/>
                  </a:path>
                </a:pathLst>
              </a:custGeom>
              <a:solidFill>
                <a:srgbClr val="648D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9"/>
              <p:cNvSpPr/>
              <p:nvPr/>
            </p:nvSpPr>
            <p:spPr>
              <a:xfrm>
                <a:off x="5811032" y="5157811"/>
                <a:ext cx="17289" cy="203618"/>
              </a:xfrm>
              <a:custGeom>
                <a:rect b="b" l="l" r="r" t="t"/>
                <a:pathLst>
                  <a:path extrusionOk="0" h="4075" w="346">
                    <a:moveTo>
                      <a:pt x="0" y="0"/>
                    </a:moveTo>
                    <a:lnTo>
                      <a:pt x="0" y="4074"/>
                    </a:lnTo>
                    <a:lnTo>
                      <a:pt x="345" y="4074"/>
                    </a:lnTo>
                    <a:lnTo>
                      <a:pt x="345" y="0"/>
                    </a:lnTo>
                    <a:close/>
                  </a:path>
                </a:pathLst>
              </a:custGeom>
              <a:solidFill>
                <a:srgbClr val="80A1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9"/>
              <p:cNvSpPr/>
              <p:nvPr/>
            </p:nvSpPr>
            <p:spPr>
              <a:xfrm>
                <a:off x="5787447" y="4902825"/>
                <a:ext cx="6396" cy="27282"/>
              </a:xfrm>
              <a:custGeom>
                <a:rect b="b" l="l" r="r" t="t"/>
                <a:pathLst>
                  <a:path extrusionOk="0" h="546" w="128">
                    <a:moveTo>
                      <a:pt x="0" y="0"/>
                    </a:moveTo>
                    <a:lnTo>
                      <a:pt x="0" y="545"/>
                    </a:lnTo>
                    <a:lnTo>
                      <a:pt x="128" y="545"/>
                    </a:lnTo>
                    <a:lnTo>
                      <a:pt x="117" y="0"/>
                    </a:lnTo>
                    <a:close/>
                  </a:path>
                </a:pathLst>
              </a:custGeom>
              <a:solidFill>
                <a:srgbClr val="80A1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00" name="Google Shape;1400;p19"/>
          <p:cNvGrpSpPr/>
          <p:nvPr/>
        </p:nvGrpSpPr>
        <p:grpSpPr>
          <a:xfrm>
            <a:off x="3013500" y="22475"/>
            <a:ext cx="2617248" cy="2689500"/>
            <a:chOff x="3312650" y="60750"/>
            <a:chExt cx="2617248" cy="2689500"/>
          </a:xfrm>
        </p:grpSpPr>
        <p:sp>
          <p:nvSpPr>
            <p:cNvPr id="1401" name="Google Shape;1401;p19"/>
            <p:cNvSpPr/>
            <p:nvPr/>
          </p:nvSpPr>
          <p:spPr>
            <a:xfrm>
              <a:off x="3332700" y="60750"/>
              <a:ext cx="2254200" cy="2689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2" name="Google Shape;1402;p19"/>
            <p:cNvGrpSpPr/>
            <p:nvPr/>
          </p:nvGrpSpPr>
          <p:grpSpPr>
            <a:xfrm>
              <a:off x="3312650" y="60750"/>
              <a:ext cx="1785338" cy="1328112"/>
              <a:chOff x="3444225" y="60750"/>
              <a:chExt cx="1785338" cy="1328112"/>
            </a:xfrm>
          </p:grpSpPr>
          <p:sp>
            <p:nvSpPr>
              <p:cNvPr id="1403" name="Google Shape;1403;p19"/>
              <p:cNvSpPr txBox="1"/>
              <p:nvPr/>
            </p:nvSpPr>
            <p:spPr>
              <a:xfrm>
                <a:off x="3444225" y="60750"/>
                <a:ext cx="1646700" cy="2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Lisbon</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404" name="Google Shape;1404;p19"/>
              <p:cNvSpPr txBox="1"/>
              <p:nvPr/>
            </p:nvSpPr>
            <p:spPr>
              <a:xfrm>
                <a:off x="3582863" y="450162"/>
                <a:ext cx="1646700" cy="9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Lisbon is the political center of Portugal, the home of the Government and the residence of the Head of State. It is the "lighthouse of Lusophony" the Community of Portuguese-speaking Countries (CPLP) has its place in the city. It is still the westernmost capital of the European continent on the Atlantic coast.</a:t>
                </a:r>
                <a:endParaRPr sz="1000">
                  <a:latin typeface="Roboto"/>
                  <a:ea typeface="Roboto"/>
                  <a:cs typeface="Roboto"/>
                  <a:sym typeface="Roboto"/>
                </a:endParaRPr>
              </a:p>
            </p:txBody>
          </p:sp>
        </p:grpSp>
        <p:grpSp>
          <p:nvGrpSpPr>
            <p:cNvPr id="1405" name="Google Shape;1405;p19"/>
            <p:cNvGrpSpPr/>
            <p:nvPr/>
          </p:nvGrpSpPr>
          <p:grpSpPr>
            <a:xfrm>
              <a:off x="5058922" y="1940128"/>
              <a:ext cx="870976" cy="802300"/>
              <a:chOff x="4572000" y="1496575"/>
              <a:chExt cx="1289380" cy="1075180"/>
            </a:xfrm>
          </p:grpSpPr>
          <p:sp>
            <p:nvSpPr>
              <p:cNvPr id="1406" name="Google Shape;1406;p19"/>
              <p:cNvSpPr/>
              <p:nvPr/>
            </p:nvSpPr>
            <p:spPr>
              <a:xfrm>
                <a:off x="4834749" y="1508318"/>
                <a:ext cx="53987" cy="144608"/>
              </a:xfrm>
              <a:custGeom>
                <a:rect b="b" l="l" r="r" t="t"/>
                <a:pathLst>
                  <a:path extrusionOk="0" h="825" w="308">
                    <a:moveTo>
                      <a:pt x="251" y="0"/>
                    </a:moveTo>
                    <a:cubicBezTo>
                      <a:pt x="227" y="0"/>
                      <a:pt x="205" y="16"/>
                      <a:pt x="200" y="41"/>
                    </a:cubicBezTo>
                    <a:lnTo>
                      <a:pt x="12" y="762"/>
                    </a:lnTo>
                    <a:cubicBezTo>
                      <a:pt x="1" y="791"/>
                      <a:pt x="18" y="819"/>
                      <a:pt x="46" y="825"/>
                    </a:cubicBezTo>
                    <a:lnTo>
                      <a:pt x="63" y="825"/>
                    </a:lnTo>
                    <a:cubicBezTo>
                      <a:pt x="86" y="825"/>
                      <a:pt x="103" y="808"/>
                      <a:pt x="115" y="791"/>
                    </a:cubicBezTo>
                    <a:lnTo>
                      <a:pt x="302" y="69"/>
                    </a:lnTo>
                    <a:cubicBezTo>
                      <a:pt x="308" y="41"/>
                      <a:pt x="291" y="13"/>
                      <a:pt x="262" y="1"/>
                    </a:cubicBezTo>
                    <a:cubicBezTo>
                      <a:pt x="259" y="0"/>
                      <a:pt x="255" y="0"/>
                      <a:pt x="251"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9"/>
              <p:cNvSpPr/>
              <p:nvPr/>
            </p:nvSpPr>
            <p:spPr>
              <a:xfrm>
                <a:off x="5017920" y="1502710"/>
                <a:ext cx="19106" cy="154249"/>
              </a:xfrm>
              <a:custGeom>
                <a:rect b="b" l="l" r="r" t="t"/>
                <a:pathLst>
                  <a:path extrusionOk="0" h="880" w="109">
                    <a:moveTo>
                      <a:pt x="55" y="1"/>
                    </a:moveTo>
                    <a:cubicBezTo>
                      <a:pt x="28" y="1"/>
                      <a:pt x="1" y="19"/>
                      <a:pt x="1" y="56"/>
                    </a:cubicBezTo>
                    <a:lnTo>
                      <a:pt x="1" y="828"/>
                    </a:lnTo>
                    <a:cubicBezTo>
                      <a:pt x="1" y="857"/>
                      <a:pt x="24" y="879"/>
                      <a:pt x="58" y="879"/>
                    </a:cubicBezTo>
                    <a:cubicBezTo>
                      <a:pt x="86" y="879"/>
                      <a:pt x="109" y="851"/>
                      <a:pt x="109" y="823"/>
                    </a:cubicBezTo>
                    <a:lnTo>
                      <a:pt x="109" y="56"/>
                    </a:lnTo>
                    <a:cubicBezTo>
                      <a:pt x="109" y="19"/>
                      <a:pt x="82" y="1"/>
                      <a:pt x="5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9"/>
              <p:cNvSpPr/>
              <p:nvPr/>
            </p:nvSpPr>
            <p:spPr>
              <a:xfrm>
                <a:off x="4911523" y="1502710"/>
                <a:ext cx="19106" cy="154249"/>
              </a:xfrm>
              <a:custGeom>
                <a:rect b="b" l="l" r="r" t="t"/>
                <a:pathLst>
                  <a:path extrusionOk="0" h="880" w="109">
                    <a:moveTo>
                      <a:pt x="54" y="1"/>
                    </a:moveTo>
                    <a:cubicBezTo>
                      <a:pt x="27" y="1"/>
                      <a:pt x="0" y="19"/>
                      <a:pt x="0" y="56"/>
                    </a:cubicBezTo>
                    <a:lnTo>
                      <a:pt x="0" y="828"/>
                    </a:lnTo>
                    <a:cubicBezTo>
                      <a:pt x="0" y="857"/>
                      <a:pt x="23" y="879"/>
                      <a:pt x="51" y="879"/>
                    </a:cubicBezTo>
                    <a:cubicBezTo>
                      <a:pt x="85" y="879"/>
                      <a:pt x="108" y="851"/>
                      <a:pt x="108" y="823"/>
                    </a:cubicBezTo>
                    <a:lnTo>
                      <a:pt x="108" y="56"/>
                    </a:lnTo>
                    <a:cubicBezTo>
                      <a:pt x="108" y="19"/>
                      <a:pt x="81" y="1"/>
                      <a:pt x="5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9"/>
              <p:cNvSpPr/>
              <p:nvPr/>
            </p:nvSpPr>
            <p:spPr>
              <a:xfrm>
                <a:off x="4776030" y="1496575"/>
                <a:ext cx="348637" cy="31901"/>
              </a:xfrm>
              <a:custGeom>
                <a:rect b="b" l="l" r="r" t="t"/>
                <a:pathLst>
                  <a:path extrusionOk="0" h="182" w="1989">
                    <a:moveTo>
                      <a:pt x="92" y="0"/>
                    </a:moveTo>
                    <a:cubicBezTo>
                      <a:pt x="41" y="0"/>
                      <a:pt x="1" y="40"/>
                      <a:pt x="1" y="91"/>
                    </a:cubicBezTo>
                    <a:cubicBezTo>
                      <a:pt x="1" y="136"/>
                      <a:pt x="41" y="182"/>
                      <a:pt x="92" y="182"/>
                    </a:cubicBezTo>
                    <a:lnTo>
                      <a:pt x="1898" y="182"/>
                    </a:lnTo>
                    <a:cubicBezTo>
                      <a:pt x="1943" y="182"/>
                      <a:pt x="1989" y="136"/>
                      <a:pt x="1989" y="91"/>
                    </a:cubicBezTo>
                    <a:cubicBezTo>
                      <a:pt x="1989" y="40"/>
                      <a:pt x="1943" y="0"/>
                      <a:pt x="1898"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9"/>
              <p:cNvSpPr/>
              <p:nvPr/>
            </p:nvSpPr>
            <p:spPr>
              <a:xfrm>
                <a:off x="5482946" y="1615765"/>
                <a:ext cx="53812" cy="144783"/>
              </a:xfrm>
              <a:custGeom>
                <a:rect b="b" l="l" r="r" t="t"/>
                <a:pathLst>
                  <a:path extrusionOk="0" h="826" w="307">
                    <a:moveTo>
                      <a:pt x="250" y="0"/>
                    </a:moveTo>
                    <a:cubicBezTo>
                      <a:pt x="226" y="0"/>
                      <a:pt x="203" y="17"/>
                      <a:pt x="193" y="41"/>
                    </a:cubicBezTo>
                    <a:lnTo>
                      <a:pt x="6" y="763"/>
                    </a:lnTo>
                    <a:cubicBezTo>
                      <a:pt x="0" y="791"/>
                      <a:pt x="17" y="819"/>
                      <a:pt x="46" y="825"/>
                    </a:cubicBezTo>
                    <a:lnTo>
                      <a:pt x="57" y="825"/>
                    </a:lnTo>
                    <a:cubicBezTo>
                      <a:pt x="80" y="825"/>
                      <a:pt x="102" y="814"/>
                      <a:pt x="108" y="791"/>
                    </a:cubicBezTo>
                    <a:lnTo>
                      <a:pt x="301" y="70"/>
                    </a:lnTo>
                    <a:cubicBezTo>
                      <a:pt x="307" y="41"/>
                      <a:pt x="290" y="13"/>
                      <a:pt x="261" y="2"/>
                    </a:cubicBezTo>
                    <a:cubicBezTo>
                      <a:pt x="258" y="1"/>
                      <a:pt x="254" y="0"/>
                      <a:pt x="25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9"/>
              <p:cNvSpPr/>
              <p:nvPr/>
            </p:nvSpPr>
            <p:spPr>
              <a:xfrm>
                <a:off x="5666117" y="1610156"/>
                <a:ext cx="18931" cy="154249"/>
              </a:xfrm>
              <a:custGeom>
                <a:rect b="b" l="l" r="r" t="t"/>
                <a:pathLst>
                  <a:path extrusionOk="0" h="880" w="108">
                    <a:moveTo>
                      <a:pt x="54" y="1"/>
                    </a:moveTo>
                    <a:cubicBezTo>
                      <a:pt x="27" y="1"/>
                      <a:pt x="0" y="19"/>
                      <a:pt x="0" y="56"/>
                    </a:cubicBezTo>
                    <a:lnTo>
                      <a:pt x="0" y="829"/>
                    </a:lnTo>
                    <a:cubicBezTo>
                      <a:pt x="0" y="857"/>
                      <a:pt x="23" y="880"/>
                      <a:pt x="51" y="880"/>
                    </a:cubicBezTo>
                    <a:cubicBezTo>
                      <a:pt x="80" y="880"/>
                      <a:pt x="108" y="857"/>
                      <a:pt x="108" y="829"/>
                    </a:cubicBezTo>
                    <a:lnTo>
                      <a:pt x="108" y="56"/>
                    </a:lnTo>
                    <a:cubicBezTo>
                      <a:pt x="108" y="19"/>
                      <a:pt x="81" y="1"/>
                      <a:pt x="54"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9"/>
              <p:cNvSpPr/>
              <p:nvPr/>
            </p:nvSpPr>
            <p:spPr>
              <a:xfrm>
                <a:off x="5558493" y="1610156"/>
                <a:ext cx="19106" cy="154249"/>
              </a:xfrm>
              <a:custGeom>
                <a:rect b="b" l="l" r="r" t="t"/>
                <a:pathLst>
                  <a:path extrusionOk="0" h="880" w="109">
                    <a:moveTo>
                      <a:pt x="55" y="1"/>
                    </a:moveTo>
                    <a:cubicBezTo>
                      <a:pt x="28" y="1"/>
                      <a:pt x="1" y="19"/>
                      <a:pt x="1" y="56"/>
                    </a:cubicBezTo>
                    <a:lnTo>
                      <a:pt x="1" y="829"/>
                    </a:lnTo>
                    <a:cubicBezTo>
                      <a:pt x="1" y="857"/>
                      <a:pt x="29" y="880"/>
                      <a:pt x="58" y="880"/>
                    </a:cubicBezTo>
                    <a:cubicBezTo>
                      <a:pt x="86" y="880"/>
                      <a:pt x="109" y="857"/>
                      <a:pt x="109" y="829"/>
                    </a:cubicBezTo>
                    <a:lnTo>
                      <a:pt x="109" y="56"/>
                    </a:lnTo>
                    <a:cubicBezTo>
                      <a:pt x="109" y="19"/>
                      <a:pt x="82" y="1"/>
                      <a:pt x="55"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9"/>
              <p:cNvSpPr/>
              <p:nvPr/>
            </p:nvSpPr>
            <p:spPr>
              <a:xfrm>
                <a:off x="5424226" y="1604021"/>
                <a:ext cx="347585" cy="32077"/>
              </a:xfrm>
              <a:custGeom>
                <a:rect b="b" l="l" r="r" t="t"/>
                <a:pathLst>
                  <a:path extrusionOk="0" h="183" w="1983">
                    <a:moveTo>
                      <a:pt x="85" y="0"/>
                    </a:moveTo>
                    <a:cubicBezTo>
                      <a:pt x="40" y="0"/>
                      <a:pt x="0" y="40"/>
                      <a:pt x="0" y="91"/>
                    </a:cubicBezTo>
                    <a:cubicBezTo>
                      <a:pt x="0" y="142"/>
                      <a:pt x="40" y="182"/>
                      <a:pt x="85" y="182"/>
                    </a:cubicBezTo>
                    <a:lnTo>
                      <a:pt x="1891" y="182"/>
                    </a:lnTo>
                    <a:cubicBezTo>
                      <a:pt x="1942" y="182"/>
                      <a:pt x="1982" y="142"/>
                      <a:pt x="1982" y="91"/>
                    </a:cubicBezTo>
                    <a:cubicBezTo>
                      <a:pt x="1982" y="40"/>
                      <a:pt x="1942" y="0"/>
                      <a:pt x="1891" y="0"/>
                    </a:cubicBezTo>
                    <a:close/>
                  </a:path>
                </a:pathLst>
              </a:custGeom>
              <a:solidFill>
                <a:srgbClr val="63D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9"/>
              <p:cNvSpPr/>
              <p:nvPr/>
            </p:nvSpPr>
            <p:spPr>
              <a:xfrm>
                <a:off x="4572000" y="1630839"/>
                <a:ext cx="492018" cy="940916"/>
              </a:xfrm>
              <a:custGeom>
                <a:rect b="b" l="l" r="r" t="t"/>
                <a:pathLst>
                  <a:path extrusionOk="0" h="5368" w="2807">
                    <a:moveTo>
                      <a:pt x="750" y="1"/>
                    </a:moveTo>
                    <a:cubicBezTo>
                      <a:pt x="336" y="1"/>
                      <a:pt x="6" y="336"/>
                      <a:pt x="6" y="750"/>
                    </a:cubicBezTo>
                    <a:lnTo>
                      <a:pt x="6" y="4788"/>
                    </a:lnTo>
                    <a:cubicBezTo>
                      <a:pt x="1" y="5106"/>
                      <a:pt x="262" y="5368"/>
                      <a:pt x="586" y="5368"/>
                    </a:cubicBezTo>
                    <a:lnTo>
                      <a:pt x="2806" y="5368"/>
                    </a:lnTo>
                    <a:lnTo>
                      <a:pt x="2806" y="1"/>
                    </a:lnTo>
                    <a:close/>
                  </a:path>
                </a:pathLst>
              </a:custGeom>
              <a:solidFill>
                <a:srgbClr val="FFF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9"/>
              <p:cNvSpPr/>
              <p:nvPr/>
            </p:nvSpPr>
            <p:spPr>
              <a:xfrm>
                <a:off x="5063844" y="1630839"/>
                <a:ext cx="797535" cy="940916"/>
              </a:xfrm>
              <a:custGeom>
                <a:rect b="b" l="l" r="r" t="t"/>
                <a:pathLst>
                  <a:path extrusionOk="0" h="5368" w="4550">
                    <a:moveTo>
                      <a:pt x="0" y="1"/>
                    </a:moveTo>
                    <a:lnTo>
                      <a:pt x="0" y="5368"/>
                    </a:lnTo>
                    <a:lnTo>
                      <a:pt x="4549" y="5368"/>
                    </a:lnTo>
                    <a:lnTo>
                      <a:pt x="4549" y="1193"/>
                    </a:lnTo>
                    <a:cubicBezTo>
                      <a:pt x="4549" y="955"/>
                      <a:pt x="4379" y="750"/>
                      <a:pt x="4146" y="711"/>
                    </a:cubicBezTo>
                    <a:lnTo>
                      <a:pt x="0" y="1"/>
                    </a:lnTo>
                    <a:close/>
                  </a:path>
                </a:pathLst>
              </a:custGeom>
              <a:solidFill>
                <a:srgbClr val="FFF7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9"/>
              <p:cNvSpPr/>
              <p:nvPr/>
            </p:nvSpPr>
            <p:spPr>
              <a:xfrm>
                <a:off x="5063844" y="1630839"/>
                <a:ext cx="797535" cy="291845"/>
              </a:xfrm>
              <a:custGeom>
                <a:rect b="b" l="l" r="r" t="t"/>
                <a:pathLst>
                  <a:path extrusionOk="0" h="1665" w="4550">
                    <a:moveTo>
                      <a:pt x="0" y="1"/>
                    </a:moveTo>
                    <a:lnTo>
                      <a:pt x="0" y="887"/>
                    </a:lnTo>
                    <a:lnTo>
                      <a:pt x="4549" y="1665"/>
                    </a:lnTo>
                    <a:lnTo>
                      <a:pt x="4549" y="1193"/>
                    </a:lnTo>
                    <a:cubicBezTo>
                      <a:pt x="4549" y="955"/>
                      <a:pt x="4379" y="750"/>
                      <a:pt x="4146" y="711"/>
                    </a:cubicBez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9"/>
              <p:cNvSpPr/>
              <p:nvPr/>
            </p:nvSpPr>
            <p:spPr>
              <a:xfrm>
                <a:off x="4573052" y="1631890"/>
                <a:ext cx="490966" cy="155476"/>
              </a:xfrm>
              <a:custGeom>
                <a:rect b="b" l="l" r="r" t="t"/>
                <a:pathLst>
                  <a:path extrusionOk="0" h="887" w="2801">
                    <a:moveTo>
                      <a:pt x="744" y="0"/>
                    </a:moveTo>
                    <a:cubicBezTo>
                      <a:pt x="335" y="0"/>
                      <a:pt x="0" y="330"/>
                      <a:pt x="0" y="744"/>
                    </a:cubicBezTo>
                    <a:lnTo>
                      <a:pt x="0" y="886"/>
                    </a:lnTo>
                    <a:lnTo>
                      <a:pt x="2800" y="886"/>
                    </a:lnTo>
                    <a:lnTo>
                      <a:pt x="2800" y="0"/>
                    </a:lnTo>
                    <a:close/>
                  </a:path>
                </a:pathLst>
              </a:custGeom>
              <a:solidFill>
                <a:srgbClr val="4F82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9"/>
              <p:cNvSpPr/>
              <p:nvPr/>
            </p:nvSpPr>
            <p:spPr>
              <a:xfrm>
                <a:off x="4573052" y="2223108"/>
                <a:ext cx="490966" cy="348637"/>
              </a:xfrm>
              <a:custGeom>
                <a:rect b="b" l="l" r="r" t="t"/>
                <a:pathLst>
                  <a:path extrusionOk="0" h="1989" w="2801">
                    <a:moveTo>
                      <a:pt x="0" y="1"/>
                    </a:moveTo>
                    <a:lnTo>
                      <a:pt x="0" y="1409"/>
                    </a:lnTo>
                    <a:cubicBezTo>
                      <a:pt x="0" y="1727"/>
                      <a:pt x="256" y="1989"/>
                      <a:pt x="580" y="1989"/>
                    </a:cubicBezTo>
                    <a:lnTo>
                      <a:pt x="2800" y="1989"/>
                    </a:lnTo>
                    <a:lnTo>
                      <a:pt x="2800" y="1"/>
                    </a:lnTo>
                    <a:close/>
                  </a:path>
                </a:pathLst>
              </a:custGeom>
              <a:solidFill>
                <a:srgbClr val="FFD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9"/>
              <p:cNvSpPr/>
              <p:nvPr/>
            </p:nvSpPr>
            <p:spPr>
              <a:xfrm>
                <a:off x="4772173" y="2334586"/>
                <a:ext cx="91673" cy="91848"/>
              </a:xfrm>
              <a:custGeom>
                <a:rect b="b" l="l" r="r" t="t"/>
                <a:pathLst>
                  <a:path extrusionOk="0" h="524" w="523">
                    <a:moveTo>
                      <a:pt x="261" y="1"/>
                    </a:moveTo>
                    <a:cubicBezTo>
                      <a:pt x="119" y="1"/>
                      <a:pt x="0" y="120"/>
                      <a:pt x="0" y="262"/>
                    </a:cubicBezTo>
                    <a:cubicBezTo>
                      <a:pt x="0" y="404"/>
                      <a:pt x="119" y="523"/>
                      <a:pt x="261" y="523"/>
                    </a:cubicBezTo>
                    <a:cubicBezTo>
                      <a:pt x="403" y="523"/>
                      <a:pt x="523" y="404"/>
                      <a:pt x="523" y="262"/>
                    </a:cubicBezTo>
                    <a:cubicBezTo>
                      <a:pt x="523" y="120"/>
                      <a:pt x="403" y="1"/>
                      <a:pt x="261" y="1"/>
                    </a:cubicBezTo>
                    <a:close/>
                  </a:path>
                </a:pathLst>
              </a:custGeom>
              <a:solidFill>
                <a:srgbClr val="FFF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9"/>
              <p:cNvSpPr/>
              <p:nvPr/>
            </p:nvSpPr>
            <p:spPr>
              <a:xfrm>
                <a:off x="4744303" y="2325296"/>
                <a:ext cx="128482" cy="110077"/>
              </a:xfrm>
              <a:custGeom>
                <a:rect b="b" l="l" r="r" t="t"/>
                <a:pathLst>
                  <a:path extrusionOk="0" h="628" w="733">
                    <a:moveTo>
                      <a:pt x="420" y="111"/>
                    </a:moveTo>
                    <a:cubicBezTo>
                      <a:pt x="534" y="111"/>
                      <a:pt x="631" y="202"/>
                      <a:pt x="631" y="315"/>
                    </a:cubicBezTo>
                    <a:cubicBezTo>
                      <a:pt x="631" y="439"/>
                      <a:pt x="525" y="523"/>
                      <a:pt x="417" y="523"/>
                    </a:cubicBezTo>
                    <a:cubicBezTo>
                      <a:pt x="366" y="523"/>
                      <a:pt x="314" y="505"/>
                      <a:pt x="273" y="463"/>
                    </a:cubicBezTo>
                    <a:cubicBezTo>
                      <a:pt x="142" y="332"/>
                      <a:pt x="239" y="111"/>
                      <a:pt x="420" y="111"/>
                    </a:cubicBezTo>
                    <a:close/>
                    <a:moveTo>
                      <a:pt x="418" y="1"/>
                    </a:moveTo>
                    <a:cubicBezTo>
                      <a:pt x="342" y="1"/>
                      <a:pt x="263" y="30"/>
                      <a:pt x="199" y="94"/>
                    </a:cubicBezTo>
                    <a:cubicBezTo>
                      <a:pt x="0" y="292"/>
                      <a:pt x="142" y="628"/>
                      <a:pt x="420" y="628"/>
                    </a:cubicBezTo>
                    <a:cubicBezTo>
                      <a:pt x="596" y="628"/>
                      <a:pt x="733" y="486"/>
                      <a:pt x="733" y="315"/>
                    </a:cubicBezTo>
                    <a:cubicBezTo>
                      <a:pt x="733" y="127"/>
                      <a:pt x="579" y="1"/>
                      <a:pt x="418"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9"/>
              <p:cNvSpPr/>
              <p:nvPr/>
            </p:nvSpPr>
            <p:spPr>
              <a:xfrm>
                <a:off x="4577960" y="2502854"/>
                <a:ext cx="486058" cy="68886"/>
              </a:xfrm>
              <a:custGeom>
                <a:rect b="b" l="l" r="r" t="t"/>
                <a:pathLst>
                  <a:path extrusionOk="0" h="393" w="2773">
                    <a:moveTo>
                      <a:pt x="1" y="1"/>
                    </a:moveTo>
                    <a:cubicBezTo>
                      <a:pt x="86" y="234"/>
                      <a:pt x="302" y="393"/>
                      <a:pt x="552" y="393"/>
                    </a:cubicBezTo>
                    <a:lnTo>
                      <a:pt x="2772" y="393"/>
                    </a:lnTo>
                    <a:lnTo>
                      <a:pt x="2772" y="1"/>
                    </a:lnTo>
                    <a:close/>
                  </a:path>
                </a:pathLst>
              </a:custGeom>
              <a:solidFill>
                <a:srgbClr val="4F82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9"/>
              <p:cNvSpPr/>
              <p:nvPr/>
            </p:nvSpPr>
            <p:spPr>
              <a:xfrm>
                <a:off x="5063844" y="2502854"/>
                <a:ext cx="797535" cy="68886"/>
              </a:xfrm>
              <a:custGeom>
                <a:rect b="b" l="l" r="r" t="t"/>
                <a:pathLst>
                  <a:path extrusionOk="0" h="393" w="4550">
                    <a:moveTo>
                      <a:pt x="0" y="1"/>
                    </a:moveTo>
                    <a:lnTo>
                      <a:pt x="0" y="393"/>
                    </a:lnTo>
                    <a:lnTo>
                      <a:pt x="4549" y="393"/>
                    </a:lnTo>
                    <a:lnTo>
                      <a:pt x="45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9"/>
              <p:cNvSpPr/>
              <p:nvPr/>
            </p:nvSpPr>
            <p:spPr>
              <a:xfrm>
                <a:off x="5063844" y="2223108"/>
                <a:ext cx="797535" cy="279926"/>
              </a:xfrm>
              <a:custGeom>
                <a:rect b="b" l="l" r="r" t="t"/>
                <a:pathLst>
                  <a:path extrusionOk="0" h="1597" w="4550">
                    <a:moveTo>
                      <a:pt x="0" y="1"/>
                    </a:moveTo>
                    <a:lnTo>
                      <a:pt x="0" y="1597"/>
                    </a:lnTo>
                    <a:lnTo>
                      <a:pt x="4549" y="1597"/>
                    </a:lnTo>
                    <a:lnTo>
                      <a:pt x="4549" y="796"/>
                    </a:lnTo>
                    <a:lnTo>
                      <a:pt x="2272" y="796"/>
                    </a:lnTo>
                    <a:lnTo>
                      <a:pt x="22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9"/>
              <p:cNvSpPr/>
              <p:nvPr/>
            </p:nvSpPr>
            <p:spPr>
              <a:xfrm>
                <a:off x="4629843" y="1838019"/>
                <a:ext cx="382291" cy="394210"/>
              </a:xfrm>
              <a:custGeom>
                <a:rect b="b" l="l" r="r" t="t"/>
                <a:pathLst>
                  <a:path extrusionOk="0" h="2249" w="2181">
                    <a:moveTo>
                      <a:pt x="1624" y="102"/>
                    </a:moveTo>
                    <a:cubicBezTo>
                      <a:pt x="1874" y="102"/>
                      <a:pt x="2073" y="307"/>
                      <a:pt x="2073" y="551"/>
                    </a:cubicBezTo>
                    <a:lnTo>
                      <a:pt x="2073" y="2141"/>
                    </a:lnTo>
                    <a:lnTo>
                      <a:pt x="108" y="2141"/>
                    </a:lnTo>
                    <a:lnTo>
                      <a:pt x="108" y="551"/>
                    </a:lnTo>
                    <a:cubicBezTo>
                      <a:pt x="108" y="307"/>
                      <a:pt x="307" y="102"/>
                      <a:pt x="557" y="102"/>
                    </a:cubicBezTo>
                    <a:close/>
                    <a:moveTo>
                      <a:pt x="557" y="0"/>
                    </a:moveTo>
                    <a:cubicBezTo>
                      <a:pt x="250" y="0"/>
                      <a:pt x="0" y="244"/>
                      <a:pt x="0" y="551"/>
                    </a:cubicBezTo>
                    <a:lnTo>
                      <a:pt x="0" y="2192"/>
                    </a:lnTo>
                    <a:cubicBezTo>
                      <a:pt x="0" y="2221"/>
                      <a:pt x="23" y="2249"/>
                      <a:pt x="57" y="2249"/>
                    </a:cubicBezTo>
                    <a:lnTo>
                      <a:pt x="2130" y="2249"/>
                    </a:lnTo>
                    <a:cubicBezTo>
                      <a:pt x="2158" y="2249"/>
                      <a:pt x="2181" y="2221"/>
                      <a:pt x="2181" y="2192"/>
                    </a:cubicBezTo>
                    <a:lnTo>
                      <a:pt x="2181" y="551"/>
                    </a:lnTo>
                    <a:cubicBezTo>
                      <a:pt x="2181" y="244"/>
                      <a:pt x="1937" y="0"/>
                      <a:pt x="1630"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9"/>
              <p:cNvSpPr/>
              <p:nvPr/>
            </p:nvSpPr>
            <p:spPr>
              <a:xfrm>
                <a:off x="5094694" y="1866765"/>
                <a:ext cx="162312" cy="365464"/>
              </a:xfrm>
              <a:custGeom>
                <a:rect b="b" l="l" r="r" t="t"/>
                <a:pathLst>
                  <a:path extrusionOk="0" h="2085" w="926">
                    <a:moveTo>
                      <a:pt x="463" y="92"/>
                    </a:moveTo>
                    <a:cubicBezTo>
                      <a:pt x="641" y="92"/>
                      <a:pt x="818" y="211"/>
                      <a:pt x="818" y="449"/>
                    </a:cubicBezTo>
                    <a:lnTo>
                      <a:pt x="818" y="1977"/>
                    </a:lnTo>
                    <a:lnTo>
                      <a:pt x="108" y="1977"/>
                    </a:lnTo>
                    <a:lnTo>
                      <a:pt x="108" y="449"/>
                    </a:lnTo>
                    <a:cubicBezTo>
                      <a:pt x="108" y="211"/>
                      <a:pt x="286" y="92"/>
                      <a:pt x="463" y="92"/>
                    </a:cubicBezTo>
                    <a:close/>
                    <a:moveTo>
                      <a:pt x="460" y="1"/>
                    </a:moveTo>
                    <a:cubicBezTo>
                      <a:pt x="216" y="1"/>
                      <a:pt x="6" y="200"/>
                      <a:pt x="0" y="449"/>
                    </a:cubicBezTo>
                    <a:lnTo>
                      <a:pt x="0" y="2028"/>
                    </a:lnTo>
                    <a:cubicBezTo>
                      <a:pt x="0" y="2057"/>
                      <a:pt x="23" y="2085"/>
                      <a:pt x="51" y="2085"/>
                    </a:cubicBezTo>
                    <a:lnTo>
                      <a:pt x="875" y="2085"/>
                    </a:lnTo>
                    <a:cubicBezTo>
                      <a:pt x="903" y="2085"/>
                      <a:pt x="926" y="2062"/>
                      <a:pt x="926" y="2034"/>
                    </a:cubicBezTo>
                    <a:lnTo>
                      <a:pt x="926" y="449"/>
                    </a:lnTo>
                    <a:cubicBezTo>
                      <a:pt x="915" y="200"/>
                      <a:pt x="710" y="1"/>
                      <a:pt x="460"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9"/>
              <p:cNvSpPr/>
              <p:nvPr/>
            </p:nvSpPr>
            <p:spPr>
              <a:xfrm>
                <a:off x="5493814" y="2004184"/>
                <a:ext cx="162487" cy="368444"/>
              </a:xfrm>
              <a:custGeom>
                <a:rect b="b" l="l" r="r" t="t"/>
                <a:pathLst>
                  <a:path extrusionOk="0" h="2102" w="927">
                    <a:moveTo>
                      <a:pt x="466" y="108"/>
                    </a:moveTo>
                    <a:cubicBezTo>
                      <a:pt x="645" y="108"/>
                      <a:pt x="824" y="228"/>
                      <a:pt x="824" y="466"/>
                    </a:cubicBezTo>
                    <a:lnTo>
                      <a:pt x="824" y="1994"/>
                    </a:lnTo>
                    <a:lnTo>
                      <a:pt x="108" y="1994"/>
                    </a:lnTo>
                    <a:lnTo>
                      <a:pt x="108" y="466"/>
                    </a:lnTo>
                    <a:cubicBezTo>
                      <a:pt x="108" y="228"/>
                      <a:pt x="287" y="108"/>
                      <a:pt x="466" y="108"/>
                    </a:cubicBezTo>
                    <a:close/>
                    <a:moveTo>
                      <a:pt x="466" y="0"/>
                    </a:moveTo>
                    <a:cubicBezTo>
                      <a:pt x="211" y="0"/>
                      <a:pt x="1" y="211"/>
                      <a:pt x="1" y="466"/>
                    </a:cubicBezTo>
                    <a:lnTo>
                      <a:pt x="1" y="2045"/>
                    </a:lnTo>
                    <a:cubicBezTo>
                      <a:pt x="1" y="2079"/>
                      <a:pt x="23" y="2102"/>
                      <a:pt x="57" y="2102"/>
                    </a:cubicBezTo>
                    <a:lnTo>
                      <a:pt x="875" y="2102"/>
                    </a:lnTo>
                    <a:cubicBezTo>
                      <a:pt x="904" y="2102"/>
                      <a:pt x="926" y="2079"/>
                      <a:pt x="926" y="2045"/>
                    </a:cubicBezTo>
                    <a:lnTo>
                      <a:pt x="926" y="466"/>
                    </a:lnTo>
                    <a:cubicBezTo>
                      <a:pt x="926" y="211"/>
                      <a:pt x="722" y="0"/>
                      <a:pt x="466" y="0"/>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9"/>
              <p:cNvSpPr/>
              <p:nvPr/>
            </p:nvSpPr>
            <p:spPr>
              <a:xfrm>
                <a:off x="5681016" y="2007164"/>
                <a:ext cx="163363" cy="365464"/>
              </a:xfrm>
              <a:custGeom>
                <a:rect b="b" l="l" r="r" t="t"/>
                <a:pathLst>
                  <a:path extrusionOk="0" h="2085" w="932">
                    <a:moveTo>
                      <a:pt x="466" y="91"/>
                    </a:moveTo>
                    <a:cubicBezTo>
                      <a:pt x="645" y="91"/>
                      <a:pt x="824" y="211"/>
                      <a:pt x="824" y="449"/>
                    </a:cubicBezTo>
                    <a:lnTo>
                      <a:pt x="824" y="1977"/>
                    </a:lnTo>
                    <a:lnTo>
                      <a:pt x="108" y="1977"/>
                    </a:lnTo>
                    <a:lnTo>
                      <a:pt x="108" y="449"/>
                    </a:lnTo>
                    <a:cubicBezTo>
                      <a:pt x="108" y="211"/>
                      <a:pt x="287" y="91"/>
                      <a:pt x="466" y="91"/>
                    </a:cubicBezTo>
                    <a:close/>
                    <a:moveTo>
                      <a:pt x="466" y="1"/>
                    </a:moveTo>
                    <a:cubicBezTo>
                      <a:pt x="216" y="1"/>
                      <a:pt x="12" y="199"/>
                      <a:pt x="0" y="449"/>
                    </a:cubicBezTo>
                    <a:lnTo>
                      <a:pt x="0" y="2028"/>
                    </a:lnTo>
                    <a:cubicBezTo>
                      <a:pt x="0" y="2062"/>
                      <a:pt x="23" y="2085"/>
                      <a:pt x="57" y="2085"/>
                    </a:cubicBezTo>
                    <a:lnTo>
                      <a:pt x="875" y="2085"/>
                    </a:lnTo>
                    <a:cubicBezTo>
                      <a:pt x="903" y="2085"/>
                      <a:pt x="926" y="2062"/>
                      <a:pt x="932" y="2028"/>
                    </a:cubicBezTo>
                    <a:lnTo>
                      <a:pt x="932" y="449"/>
                    </a:lnTo>
                    <a:cubicBezTo>
                      <a:pt x="920" y="199"/>
                      <a:pt x="716" y="1"/>
                      <a:pt x="466" y="1"/>
                    </a:cubicBezTo>
                    <a:close/>
                  </a:path>
                </a:pathLst>
              </a:custGeom>
              <a:solidFill>
                <a:srgbClr val="054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28" name="Google Shape;1428;p19"/>
          <p:cNvSpPr txBox="1"/>
          <p:nvPr/>
        </p:nvSpPr>
        <p:spPr>
          <a:xfrm>
            <a:off x="1462500" y="4350275"/>
            <a:ext cx="71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29" name="Google Shape;1429;p19"/>
          <p:cNvSpPr/>
          <p:nvPr/>
        </p:nvSpPr>
        <p:spPr>
          <a:xfrm rot="10800000">
            <a:off x="1685625" y="4598200"/>
            <a:ext cx="123900" cy="1239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9"/>
          <p:cNvSpPr txBox="1"/>
          <p:nvPr/>
        </p:nvSpPr>
        <p:spPr>
          <a:xfrm>
            <a:off x="1106525" y="4475500"/>
            <a:ext cx="582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a:ea typeface="Roboto"/>
                <a:cs typeface="Roboto"/>
                <a:sym typeface="Roboto"/>
              </a:rPr>
              <a:t>Olhão</a:t>
            </a: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p of Portugal Infographics by Slidesgo">
  <a:themeElements>
    <a:clrScheme name="Simple Light">
      <a:dk1>
        <a:srgbClr val="0547AB"/>
      </a:dk1>
      <a:lt1>
        <a:srgbClr val="FFFFFF"/>
      </a:lt1>
      <a:dk2>
        <a:srgbClr val="000000"/>
      </a:dk2>
      <a:lt2>
        <a:srgbClr val="EEEEEE"/>
      </a:lt2>
      <a:accent1>
        <a:srgbClr val="A4E0F8"/>
      </a:accent1>
      <a:accent2>
        <a:srgbClr val="69D4FF"/>
      </a:accent2>
      <a:accent3>
        <a:srgbClr val="2BB3EB"/>
      </a:accent3>
      <a:accent4>
        <a:srgbClr val="0547AB"/>
      </a:accent4>
      <a:accent5>
        <a:srgbClr val="00317C"/>
      </a:accent5>
      <a:accent6>
        <a:srgbClr val="FFAB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