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3" d="100"/>
          <a:sy n="53" d="100"/>
        </p:scale>
        <p:origin x="102"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3079-BE45-42FD-A43F-FF9072CF25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1D2D1602-E2C1-4581-AF38-7588A519E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49DE6576-FEDE-404B-A70A-5A9B169A1826}"/>
              </a:ext>
            </a:extLst>
          </p:cNvPr>
          <p:cNvSpPr>
            <a:spLocks noGrp="1"/>
          </p:cNvSpPr>
          <p:nvPr>
            <p:ph type="dt" sz="half" idx="10"/>
          </p:nvPr>
        </p:nvSpPr>
        <p:spPr/>
        <p:txBody>
          <a:bodyPr/>
          <a:lstStyle/>
          <a:p>
            <a:fld id="{6D87BCFB-646F-4722-B011-6624D9357DB9}" type="datetimeFigureOut">
              <a:rPr lang="ro-RO" smtClean="0"/>
              <a:t>04.05.2022</a:t>
            </a:fld>
            <a:endParaRPr lang="ro-RO"/>
          </a:p>
        </p:txBody>
      </p:sp>
      <p:sp>
        <p:nvSpPr>
          <p:cNvPr id="5" name="Footer Placeholder 4">
            <a:extLst>
              <a:ext uri="{FF2B5EF4-FFF2-40B4-BE49-F238E27FC236}">
                <a16:creationId xmlns:a16="http://schemas.microsoft.com/office/drawing/2014/main" id="{B5920031-B518-4ACF-AAE7-441A73D8C1D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1A2FF1DB-407A-47D3-833B-119FDAFA1EB9}"/>
              </a:ext>
            </a:extLst>
          </p:cNvPr>
          <p:cNvSpPr>
            <a:spLocks noGrp="1"/>
          </p:cNvSpPr>
          <p:nvPr>
            <p:ph type="sldNum" sz="quarter" idx="12"/>
          </p:nvPr>
        </p:nvSpPr>
        <p:spPr/>
        <p:txBody>
          <a:bodyPr/>
          <a:lstStyle/>
          <a:p>
            <a:fld id="{63F46779-443E-4931-A3F6-B4DCD947C358}" type="slidenum">
              <a:rPr lang="ro-RO" smtClean="0"/>
              <a:t>‹#›</a:t>
            </a:fld>
            <a:endParaRPr lang="ro-RO"/>
          </a:p>
        </p:txBody>
      </p:sp>
    </p:spTree>
    <p:extLst>
      <p:ext uri="{BB962C8B-B14F-4D97-AF65-F5344CB8AC3E}">
        <p14:creationId xmlns:p14="http://schemas.microsoft.com/office/powerpoint/2010/main" val="366572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CC5B-6D8C-4DD6-AFD3-F50732652170}"/>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835FF66C-4896-486E-AC25-C1251446A4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C3941D9-814C-4761-ADAF-B51862EF3B77}"/>
              </a:ext>
            </a:extLst>
          </p:cNvPr>
          <p:cNvSpPr>
            <a:spLocks noGrp="1"/>
          </p:cNvSpPr>
          <p:nvPr>
            <p:ph type="dt" sz="half" idx="10"/>
          </p:nvPr>
        </p:nvSpPr>
        <p:spPr/>
        <p:txBody>
          <a:bodyPr/>
          <a:lstStyle/>
          <a:p>
            <a:fld id="{6D87BCFB-646F-4722-B011-6624D9357DB9}" type="datetimeFigureOut">
              <a:rPr lang="ro-RO" smtClean="0"/>
              <a:t>04.05.2022</a:t>
            </a:fld>
            <a:endParaRPr lang="ro-RO"/>
          </a:p>
        </p:txBody>
      </p:sp>
      <p:sp>
        <p:nvSpPr>
          <p:cNvPr id="5" name="Footer Placeholder 4">
            <a:extLst>
              <a:ext uri="{FF2B5EF4-FFF2-40B4-BE49-F238E27FC236}">
                <a16:creationId xmlns:a16="http://schemas.microsoft.com/office/drawing/2014/main" id="{7E61156A-B01E-4248-A579-2502EA8E853B}"/>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852272E2-A9C8-4978-8470-9CF621556389}"/>
              </a:ext>
            </a:extLst>
          </p:cNvPr>
          <p:cNvSpPr>
            <a:spLocks noGrp="1"/>
          </p:cNvSpPr>
          <p:nvPr>
            <p:ph type="sldNum" sz="quarter" idx="12"/>
          </p:nvPr>
        </p:nvSpPr>
        <p:spPr/>
        <p:txBody>
          <a:bodyPr/>
          <a:lstStyle/>
          <a:p>
            <a:fld id="{63F46779-443E-4931-A3F6-B4DCD947C358}" type="slidenum">
              <a:rPr lang="ro-RO" smtClean="0"/>
              <a:t>‹#›</a:t>
            </a:fld>
            <a:endParaRPr lang="ro-RO"/>
          </a:p>
        </p:txBody>
      </p:sp>
    </p:spTree>
    <p:extLst>
      <p:ext uri="{BB962C8B-B14F-4D97-AF65-F5344CB8AC3E}">
        <p14:creationId xmlns:p14="http://schemas.microsoft.com/office/powerpoint/2010/main" val="145597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451FC1-593B-45AD-BE9B-0068084331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1FB5644A-07BE-4266-A732-9097A32B00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E0DE4B64-EF12-4C86-9E59-079DCC232A4D}"/>
              </a:ext>
            </a:extLst>
          </p:cNvPr>
          <p:cNvSpPr>
            <a:spLocks noGrp="1"/>
          </p:cNvSpPr>
          <p:nvPr>
            <p:ph type="dt" sz="half" idx="10"/>
          </p:nvPr>
        </p:nvSpPr>
        <p:spPr/>
        <p:txBody>
          <a:bodyPr/>
          <a:lstStyle/>
          <a:p>
            <a:fld id="{6D87BCFB-646F-4722-B011-6624D9357DB9}" type="datetimeFigureOut">
              <a:rPr lang="ro-RO" smtClean="0"/>
              <a:t>04.05.2022</a:t>
            </a:fld>
            <a:endParaRPr lang="ro-RO"/>
          </a:p>
        </p:txBody>
      </p:sp>
      <p:sp>
        <p:nvSpPr>
          <p:cNvPr id="5" name="Footer Placeholder 4">
            <a:extLst>
              <a:ext uri="{FF2B5EF4-FFF2-40B4-BE49-F238E27FC236}">
                <a16:creationId xmlns:a16="http://schemas.microsoft.com/office/drawing/2014/main" id="{5180DC98-C18C-470A-B9EF-07AB0117C208}"/>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2F48E95A-71BB-4BCA-819D-9E795643892A}"/>
              </a:ext>
            </a:extLst>
          </p:cNvPr>
          <p:cNvSpPr>
            <a:spLocks noGrp="1"/>
          </p:cNvSpPr>
          <p:nvPr>
            <p:ph type="sldNum" sz="quarter" idx="12"/>
          </p:nvPr>
        </p:nvSpPr>
        <p:spPr/>
        <p:txBody>
          <a:bodyPr/>
          <a:lstStyle/>
          <a:p>
            <a:fld id="{63F46779-443E-4931-A3F6-B4DCD947C358}" type="slidenum">
              <a:rPr lang="ro-RO" smtClean="0"/>
              <a:t>‹#›</a:t>
            </a:fld>
            <a:endParaRPr lang="ro-RO"/>
          </a:p>
        </p:txBody>
      </p:sp>
    </p:spTree>
    <p:extLst>
      <p:ext uri="{BB962C8B-B14F-4D97-AF65-F5344CB8AC3E}">
        <p14:creationId xmlns:p14="http://schemas.microsoft.com/office/powerpoint/2010/main" val="305374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48366-28EB-48FB-AAA3-50D0B944A2A8}"/>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79866D36-D988-4922-8808-9D77416547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A686AC62-EA7A-435A-B710-8D3FF2797473}"/>
              </a:ext>
            </a:extLst>
          </p:cNvPr>
          <p:cNvSpPr>
            <a:spLocks noGrp="1"/>
          </p:cNvSpPr>
          <p:nvPr>
            <p:ph type="dt" sz="half" idx="10"/>
          </p:nvPr>
        </p:nvSpPr>
        <p:spPr/>
        <p:txBody>
          <a:bodyPr/>
          <a:lstStyle/>
          <a:p>
            <a:fld id="{6D87BCFB-646F-4722-B011-6624D9357DB9}" type="datetimeFigureOut">
              <a:rPr lang="ro-RO" smtClean="0"/>
              <a:t>04.05.2022</a:t>
            </a:fld>
            <a:endParaRPr lang="ro-RO"/>
          </a:p>
        </p:txBody>
      </p:sp>
      <p:sp>
        <p:nvSpPr>
          <p:cNvPr id="5" name="Footer Placeholder 4">
            <a:extLst>
              <a:ext uri="{FF2B5EF4-FFF2-40B4-BE49-F238E27FC236}">
                <a16:creationId xmlns:a16="http://schemas.microsoft.com/office/drawing/2014/main" id="{749A9FAC-014C-49AC-B514-28865F1AAD7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D614DE45-CB0E-4836-BAF7-A1CD4F256177}"/>
              </a:ext>
            </a:extLst>
          </p:cNvPr>
          <p:cNvSpPr>
            <a:spLocks noGrp="1"/>
          </p:cNvSpPr>
          <p:nvPr>
            <p:ph type="sldNum" sz="quarter" idx="12"/>
          </p:nvPr>
        </p:nvSpPr>
        <p:spPr/>
        <p:txBody>
          <a:bodyPr/>
          <a:lstStyle/>
          <a:p>
            <a:fld id="{63F46779-443E-4931-A3F6-B4DCD947C358}" type="slidenum">
              <a:rPr lang="ro-RO" smtClean="0"/>
              <a:t>‹#›</a:t>
            </a:fld>
            <a:endParaRPr lang="ro-RO"/>
          </a:p>
        </p:txBody>
      </p:sp>
    </p:spTree>
    <p:extLst>
      <p:ext uri="{BB962C8B-B14F-4D97-AF65-F5344CB8AC3E}">
        <p14:creationId xmlns:p14="http://schemas.microsoft.com/office/powerpoint/2010/main" val="356508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268E-A85E-4C96-844F-8A9C474D88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D137834B-FD91-4759-8A04-C941B7E08D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23C243-DD43-416F-AED0-3C1DF79BD03F}"/>
              </a:ext>
            </a:extLst>
          </p:cNvPr>
          <p:cNvSpPr>
            <a:spLocks noGrp="1"/>
          </p:cNvSpPr>
          <p:nvPr>
            <p:ph type="dt" sz="half" idx="10"/>
          </p:nvPr>
        </p:nvSpPr>
        <p:spPr/>
        <p:txBody>
          <a:bodyPr/>
          <a:lstStyle/>
          <a:p>
            <a:fld id="{6D87BCFB-646F-4722-B011-6624D9357DB9}" type="datetimeFigureOut">
              <a:rPr lang="ro-RO" smtClean="0"/>
              <a:t>04.05.2022</a:t>
            </a:fld>
            <a:endParaRPr lang="ro-RO"/>
          </a:p>
        </p:txBody>
      </p:sp>
      <p:sp>
        <p:nvSpPr>
          <p:cNvPr id="5" name="Footer Placeholder 4">
            <a:extLst>
              <a:ext uri="{FF2B5EF4-FFF2-40B4-BE49-F238E27FC236}">
                <a16:creationId xmlns:a16="http://schemas.microsoft.com/office/drawing/2014/main" id="{7615E513-7BE0-4653-9C75-21A5A7B4E561}"/>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22D995FA-499B-4A1C-9F08-86AD975037D1}"/>
              </a:ext>
            </a:extLst>
          </p:cNvPr>
          <p:cNvSpPr>
            <a:spLocks noGrp="1"/>
          </p:cNvSpPr>
          <p:nvPr>
            <p:ph type="sldNum" sz="quarter" idx="12"/>
          </p:nvPr>
        </p:nvSpPr>
        <p:spPr/>
        <p:txBody>
          <a:bodyPr/>
          <a:lstStyle/>
          <a:p>
            <a:fld id="{63F46779-443E-4931-A3F6-B4DCD947C358}" type="slidenum">
              <a:rPr lang="ro-RO" smtClean="0"/>
              <a:t>‹#›</a:t>
            </a:fld>
            <a:endParaRPr lang="ro-RO"/>
          </a:p>
        </p:txBody>
      </p:sp>
    </p:spTree>
    <p:extLst>
      <p:ext uri="{BB962C8B-B14F-4D97-AF65-F5344CB8AC3E}">
        <p14:creationId xmlns:p14="http://schemas.microsoft.com/office/powerpoint/2010/main" val="207471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FC06-C2CD-4012-B71E-56AE691CAC77}"/>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7DACF0B1-F5F8-49FD-965D-B230452505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634A68B5-BE9E-4B72-A5D8-C9538524BC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E83655EB-36CC-485D-9C0B-41C678311368}"/>
              </a:ext>
            </a:extLst>
          </p:cNvPr>
          <p:cNvSpPr>
            <a:spLocks noGrp="1"/>
          </p:cNvSpPr>
          <p:nvPr>
            <p:ph type="dt" sz="half" idx="10"/>
          </p:nvPr>
        </p:nvSpPr>
        <p:spPr/>
        <p:txBody>
          <a:bodyPr/>
          <a:lstStyle/>
          <a:p>
            <a:fld id="{6D87BCFB-646F-4722-B011-6624D9357DB9}" type="datetimeFigureOut">
              <a:rPr lang="ro-RO" smtClean="0"/>
              <a:t>04.05.2022</a:t>
            </a:fld>
            <a:endParaRPr lang="ro-RO"/>
          </a:p>
        </p:txBody>
      </p:sp>
      <p:sp>
        <p:nvSpPr>
          <p:cNvPr id="6" name="Footer Placeholder 5">
            <a:extLst>
              <a:ext uri="{FF2B5EF4-FFF2-40B4-BE49-F238E27FC236}">
                <a16:creationId xmlns:a16="http://schemas.microsoft.com/office/drawing/2014/main" id="{C467AC01-53F3-41F3-9E7E-896E24F7072E}"/>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A2CC8B86-FCF0-4E98-92B3-D2C163631B34}"/>
              </a:ext>
            </a:extLst>
          </p:cNvPr>
          <p:cNvSpPr>
            <a:spLocks noGrp="1"/>
          </p:cNvSpPr>
          <p:nvPr>
            <p:ph type="sldNum" sz="quarter" idx="12"/>
          </p:nvPr>
        </p:nvSpPr>
        <p:spPr/>
        <p:txBody>
          <a:bodyPr/>
          <a:lstStyle/>
          <a:p>
            <a:fld id="{63F46779-443E-4931-A3F6-B4DCD947C358}" type="slidenum">
              <a:rPr lang="ro-RO" smtClean="0"/>
              <a:t>‹#›</a:t>
            </a:fld>
            <a:endParaRPr lang="ro-RO"/>
          </a:p>
        </p:txBody>
      </p:sp>
    </p:spTree>
    <p:extLst>
      <p:ext uri="{BB962C8B-B14F-4D97-AF65-F5344CB8AC3E}">
        <p14:creationId xmlns:p14="http://schemas.microsoft.com/office/powerpoint/2010/main" val="185181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EFFB-3909-4274-BD9E-9658935F059F}"/>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554FC57A-FCFE-46FC-904C-A14B1D13CB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2E7E1D-7588-45B7-B384-28C800509C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393A9CB8-0692-4E86-9F74-14738DDE5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1DBFB3-C84C-49FA-9E43-46E4E76D1A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1BD2965B-72EF-46A9-901C-36BEC252436E}"/>
              </a:ext>
            </a:extLst>
          </p:cNvPr>
          <p:cNvSpPr>
            <a:spLocks noGrp="1"/>
          </p:cNvSpPr>
          <p:nvPr>
            <p:ph type="dt" sz="half" idx="10"/>
          </p:nvPr>
        </p:nvSpPr>
        <p:spPr/>
        <p:txBody>
          <a:bodyPr/>
          <a:lstStyle/>
          <a:p>
            <a:fld id="{6D87BCFB-646F-4722-B011-6624D9357DB9}" type="datetimeFigureOut">
              <a:rPr lang="ro-RO" smtClean="0"/>
              <a:t>04.05.2022</a:t>
            </a:fld>
            <a:endParaRPr lang="ro-RO"/>
          </a:p>
        </p:txBody>
      </p:sp>
      <p:sp>
        <p:nvSpPr>
          <p:cNvPr id="8" name="Footer Placeholder 7">
            <a:extLst>
              <a:ext uri="{FF2B5EF4-FFF2-40B4-BE49-F238E27FC236}">
                <a16:creationId xmlns:a16="http://schemas.microsoft.com/office/drawing/2014/main" id="{5FE0E11C-7EB2-4D31-869F-3A558F5476CB}"/>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F2CB4084-3377-41AD-9735-E2D4EDA3759B}"/>
              </a:ext>
            </a:extLst>
          </p:cNvPr>
          <p:cNvSpPr>
            <a:spLocks noGrp="1"/>
          </p:cNvSpPr>
          <p:nvPr>
            <p:ph type="sldNum" sz="quarter" idx="12"/>
          </p:nvPr>
        </p:nvSpPr>
        <p:spPr/>
        <p:txBody>
          <a:bodyPr/>
          <a:lstStyle/>
          <a:p>
            <a:fld id="{63F46779-443E-4931-A3F6-B4DCD947C358}" type="slidenum">
              <a:rPr lang="ro-RO" smtClean="0"/>
              <a:t>‹#›</a:t>
            </a:fld>
            <a:endParaRPr lang="ro-RO"/>
          </a:p>
        </p:txBody>
      </p:sp>
    </p:spTree>
    <p:extLst>
      <p:ext uri="{BB962C8B-B14F-4D97-AF65-F5344CB8AC3E}">
        <p14:creationId xmlns:p14="http://schemas.microsoft.com/office/powerpoint/2010/main" val="212433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5CBD-4CBF-4654-94BA-3B6AA8BA0C3E}"/>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F7CA525E-9FBF-4CF2-B9F3-27D58B3BB095}"/>
              </a:ext>
            </a:extLst>
          </p:cNvPr>
          <p:cNvSpPr>
            <a:spLocks noGrp="1"/>
          </p:cNvSpPr>
          <p:nvPr>
            <p:ph type="dt" sz="half" idx="10"/>
          </p:nvPr>
        </p:nvSpPr>
        <p:spPr/>
        <p:txBody>
          <a:bodyPr/>
          <a:lstStyle/>
          <a:p>
            <a:fld id="{6D87BCFB-646F-4722-B011-6624D9357DB9}" type="datetimeFigureOut">
              <a:rPr lang="ro-RO" smtClean="0"/>
              <a:t>04.05.2022</a:t>
            </a:fld>
            <a:endParaRPr lang="ro-RO"/>
          </a:p>
        </p:txBody>
      </p:sp>
      <p:sp>
        <p:nvSpPr>
          <p:cNvPr id="4" name="Footer Placeholder 3">
            <a:extLst>
              <a:ext uri="{FF2B5EF4-FFF2-40B4-BE49-F238E27FC236}">
                <a16:creationId xmlns:a16="http://schemas.microsoft.com/office/drawing/2014/main" id="{4FC7840F-FC5F-465F-B001-2F70C759C916}"/>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03E5CCFA-8016-4431-94BE-1C34C615C5FF}"/>
              </a:ext>
            </a:extLst>
          </p:cNvPr>
          <p:cNvSpPr>
            <a:spLocks noGrp="1"/>
          </p:cNvSpPr>
          <p:nvPr>
            <p:ph type="sldNum" sz="quarter" idx="12"/>
          </p:nvPr>
        </p:nvSpPr>
        <p:spPr/>
        <p:txBody>
          <a:bodyPr/>
          <a:lstStyle/>
          <a:p>
            <a:fld id="{63F46779-443E-4931-A3F6-B4DCD947C358}" type="slidenum">
              <a:rPr lang="ro-RO" smtClean="0"/>
              <a:t>‹#›</a:t>
            </a:fld>
            <a:endParaRPr lang="ro-RO"/>
          </a:p>
        </p:txBody>
      </p:sp>
    </p:spTree>
    <p:extLst>
      <p:ext uri="{BB962C8B-B14F-4D97-AF65-F5344CB8AC3E}">
        <p14:creationId xmlns:p14="http://schemas.microsoft.com/office/powerpoint/2010/main" val="100871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2C0AC-1A9F-437F-A448-B88C08022CD7}"/>
              </a:ext>
            </a:extLst>
          </p:cNvPr>
          <p:cNvSpPr>
            <a:spLocks noGrp="1"/>
          </p:cNvSpPr>
          <p:nvPr>
            <p:ph type="dt" sz="half" idx="10"/>
          </p:nvPr>
        </p:nvSpPr>
        <p:spPr/>
        <p:txBody>
          <a:bodyPr/>
          <a:lstStyle/>
          <a:p>
            <a:fld id="{6D87BCFB-646F-4722-B011-6624D9357DB9}" type="datetimeFigureOut">
              <a:rPr lang="ro-RO" smtClean="0"/>
              <a:t>04.05.2022</a:t>
            </a:fld>
            <a:endParaRPr lang="ro-RO"/>
          </a:p>
        </p:txBody>
      </p:sp>
      <p:sp>
        <p:nvSpPr>
          <p:cNvPr id="3" name="Footer Placeholder 2">
            <a:extLst>
              <a:ext uri="{FF2B5EF4-FFF2-40B4-BE49-F238E27FC236}">
                <a16:creationId xmlns:a16="http://schemas.microsoft.com/office/drawing/2014/main" id="{073E21CB-5251-487B-B1F0-447751C9CF55}"/>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F397A15B-E0F3-4A42-AF7A-E496161742BF}"/>
              </a:ext>
            </a:extLst>
          </p:cNvPr>
          <p:cNvSpPr>
            <a:spLocks noGrp="1"/>
          </p:cNvSpPr>
          <p:nvPr>
            <p:ph type="sldNum" sz="quarter" idx="12"/>
          </p:nvPr>
        </p:nvSpPr>
        <p:spPr/>
        <p:txBody>
          <a:bodyPr/>
          <a:lstStyle/>
          <a:p>
            <a:fld id="{63F46779-443E-4931-A3F6-B4DCD947C358}" type="slidenum">
              <a:rPr lang="ro-RO" smtClean="0"/>
              <a:t>‹#›</a:t>
            </a:fld>
            <a:endParaRPr lang="ro-RO"/>
          </a:p>
        </p:txBody>
      </p:sp>
    </p:spTree>
    <p:extLst>
      <p:ext uri="{BB962C8B-B14F-4D97-AF65-F5344CB8AC3E}">
        <p14:creationId xmlns:p14="http://schemas.microsoft.com/office/powerpoint/2010/main" val="2708240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7889-0855-4933-BE8A-3A12486B2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3F4C43C0-2B15-4B11-A25B-183EDAE87B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4A1BE982-06BF-40A4-AC3A-D122E4CE4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4CD95-5A72-45A7-A475-F6BEEA97C1C3}"/>
              </a:ext>
            </a:extLst>
          </p:cNvPr>
          <p:cNvSpPr>
            <a:spLocks noGrp="1"/>
          </p:cNvSpPr>
          <p:nvPr>
            <p:ph type="dt" sz="half" idx="10"/>
          </p:nvPr>
        </p:nvSpPr>
        <p:spPr/>
        <p:txBody>
          <a:bodyPr/>
          <a:lstStyle/>
          <a:p>
            <a:fld id="{6D87BCFB-646F-4722-B011-6624D9357DB9}" type="datetimeFigureOut">
              <a:rPr lang="ro-RO" smtClean="0"/>
              <a:t>04.05.2022</a:t>
            </a:fld>
            <a:endParaRPr lang="ro-RO"/>
          </a:p>
        </p:txBody>
      </p:sp>
      <p:sp>
        <p:nvSpPr>
          <p:cNvPr id="6" name="Footer Placeholder 5">
            <a:extLst>
              <a:ext uri="{FF2B5EF4-FFF2-40B4-BE49-F238E27FC236}">
                <a16:creationId xmlns:a16="http://schemas.microsoft.com/office/drawing/2014/main" id="{EE011C47-8E9A-4F24-AC3C-ED61F8E259C0}"/>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28F9D32C-8612-4AE8-9C1F-D4AA5AF67436}"/>
              </a:ext>
            </a:extLst>
          </p:cNvPr>
          <p:cNvSpPr>
            <a:spLocks noGrp="1"/>
          </p:cNvSpPr>
          <p:nvPr>
            <p:ph type="sldNum" sz="quarter" idx="12"/>
          </p:nvPr>
        </p:nvSpPr>
        <p:spPr/>
        <p:txBody>
          <a:bodyPr/>
          <a:lstStyle/>
          <a:p>
            <a:fld id="{63F46779-443E-4931-A3F6-B4DCD947C358}" type="slidenum">
              <a:rPr lang="ro-RO" smtClean="0"/>
              <a:t>‹#›</a:t>
            </a:fld>
            <a:endParaRPr lang="ro-RO"/>
          </a:p>
        </p:txBody>
      </p:sp>
    </p:spTree>
    <p:extLst>
      <p:ext uri="{BB962C8B-B14F-4D97-AF65-F5344CB8AC3E}">
        <p14:creationId xmlns:p14="http://schemas.microsoft.com/office/powerpoint/2010/main" val="280944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D438-3761-416B-9556-AE3616482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A86ABA63-0B85-4DD9-B5DC-4860BF3C22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540C0B57-BE23-442D-B730-9D765E51B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5FDDDF-CCC7-4118-94E0-42EFCC668971}"/>
              </a:ext>
            </a:extLst>
          </p:cNvPr>
          <p:cNvSpPr>
            <a:spLocks noGrp="1"/>
          </p:cNvSpPr>
          <p:nvPr>
            <p:ph type="dt" sz="half" idx="10"/>
          </p:nvPr>
        </p:nvSpPr>
        <p:spPr/>
        <p:txBody>
          <a:bodyPr/>
          <a:lstStyle/>
          <a:p>
            <a:fld id="{6D87BCFB-646F-4722-B011-6624D9357DB9}" type="datetimeFigureOut">
              <a:rPr lang="ro-RO" smtClean="0"/>
              <a:t>04.05.2022</a:t>
            </a:fld>
            <a:endParaRPr lang="ro-RO"/>
          </a:p>
        </p:txBody>
      </p:sp>
      <p:sp>
        <p:nvSpPr>
          <p:cNvPr id="6" name="Footer Placeholder 5">
            <a:extLst>
              <a:ext uri="{FF2B5EF4-FFF2-40B4-BE49-F238E27FC236}">
                <a16:creationId xmlns:a16="http://schemas.microsoft.com/office/drawing/2014/main" id="{465BB13B-EDBD-4AF6-9E34-231D7536C9FE}"/>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6F12C035-7454-4806-AE49-206F3B34774C}"/>
              </a:ext>
            </a:extLst>
          </p:cNvPr>
          <p:cNvSpPr>
            <a:spLocks noGrp="1"/>
          </p:cNvSpPr>
          <p:nvPr>
            <p:ph type="sldNum" sz="quarter" idx="12"/>
          </p:nvPr>
        </p:nvSpPr>
        <p:spPr/>
        <p:txBody>
          <a:bodyPr/>
          <a:lstStyle/>
          <a:p>
            <a:fld id="{63F46779-443E-4931-A3F6-B4DCD947C358}" type="slidenum">
              <a:rPr lang="ro-RO" smtClean="0"/>
              <a:t>‹#›</a:t>
            </a:fld>
            <a:endParaRPr lang="ro-RO"/>
          </a:p>
        </p:txBody>
      </p:sp>
    </p:spTree>
    <p:extLst>
      <p:ext uri="{BB962C8B-B14F-4D97-AF65-F5344CB8AC3E}">
        <p14:creationId xmlns:p14="http://schemas.microsoft.com/office/powerpoint/2010/main" val="333577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51251F-4331-4763-AB92-99D0DF76E9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7C52B696-40AC-4E9C-B3EF-D281DAAF28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1DA8280-CA02-44FD-B3D2-5D7898637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7BCFB-646F-4722-B011-6624D9357DB9}" type="datetimeFigureOut">
              <a:rPr lang="ro-RO" smtClean="0"/>
              <a:t>04.05.2022</a:t>
            </a:fld>
            <a:endParaRPr lang="ro-RO"/>
          </a:p>
        </p:txBody>
      </p:sp>
      <p:sp>
        <p:nvSpPr>
          <p:cNvPr id="5" name="Footer Placeholder 4">
            <a:extLst>
              <a:ext uri="{FF2B5EF4-FFF2-40B4-BE49-F238E27FC236}">
                <a16:creationId xmlns:a16="http://schemas.microsoft.com/office/drawing/2014/main" id="{F8289085-6E25-4C66-A64E-A1DAE12000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724EA44F-8CF1-4983-888D-380E4B7A7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46779-443E-4931-A3F6-B4DCD947C358}" type="slidenum">
              <a:rPr lang="ro-RO" smtClean="0"/>
              <a:t>‹#›</a:t>
            </a:fld>
            <a:endParaRPr lang="ro-RO"/>
          </a:p>
        </p:txBody>
      </p:sp>
    </p:spTree>
    <p:extLst>
      <p:ext uri="{BB962C8B-B14F-4D97-AF65-F5344CB8AC3E}">
        <p14:creationId xmlns:p14="http://schemas.microsoft.com/office/powerpoint/2010/main" val="1652785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ndutzu.sunphoto.ro/constanta_azi/11512463"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focuspress.ro/reprezentantii-city-park-mall-sustin-ca-nu-au-inceput-negocierile-chiriasii-spun-altceva/"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gaspars/2672013932"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en.wikipedia.org/wiki/Mamaia"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www.flickr.com/photos/jmenard48/21205924320/" TargetMode="External"/><Relationship Id="rId7" Type="http://schemas.openxmlformats.org/officeDocument/2006/relationships/hyperlink" Target="https://www.ziuaconstanta.ro/stiri/actualitate/parcul-arheologic-din-constanta-reabilitat-in-acest-stil-ziua-mondiala-art-nouveau-721156.html"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chillioe.web.app/plaja-3-papuci-constanta.html" TargetMode="External"/><Relationship Id="rId4" Type="http://schemas.openxmlformats.org/officeDocument/2006/relationships/image" Target="../media/image6.jpg"/><Relationship Id="rId9" Type="http://schemas.openxmlformats.org/officeDocument/2006/relationships/hyperlink" Target="https://www.riseproject.ro/chiriile-secrete-din-portul-constan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342FEE9-75ED-450C-85A3-5D3A763B845A}"/>
              </a:ext>
            </a:extLst>
          </p:cNvPr>
          <p:cNvSpPr>
            <a:spLocks noGrp="1"/>
          </p:cNvSpPr>
          <p:nvPr>
            <p:ph type="subTitle" idx="1"/>
          </p:nvPr>
        </p:nvSpPr>
        <p:spPr>
          <a:xfrm>
            <a:off x="9226090" y="1333248"/>
            <a:ext cx="2874174" cy="1079254"/>
          </a:xfrm>
        </p:spPr>
        <p:txBody>
          <a:bodyPr/>
          <a:lstStyle/>
          <a:p>
            <a:r>
              <a:rPr lang="en-US" dirty="0"/>
              <a:t>By Bako Paula-Aylin</a:t>
            </a:r>
            <a:endParaRPr lang="ro-RO" dirty="0"/>
          </a:p>
        </p:txBody>
      </p:sp>
      <p:pic>
        <p:nvPicPr>
          <p:cNvPr id="7" name="Picture 6">
            <a:extLst>
              <a:ext uri="{FF2B5EF4-FFF2-40B4-BE49-F238E27FC236}">
                <a16:creationId xmlns:a16="http://schemas.microsoft.com/office/drawing/2014/main" id="{8C4E7483-E5B5-45D4-9268-36136C924C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2172" y="253994"/>
            <a:ext cx="8893918" cy="5781046"/>
          </a:xfrm>
          <a:prstGeom prst="rect">
            <a:avLst/>
          </a:prstGeom>
        </p:spPr>
      </p:pic>
      <p:pic>
        <p:nvPicPr>
          <p:cNvPr id="9" name="Picture 8">
            <a:extLst>
              <a:ext uri="{FF2B5EF4-FFF2-40B4-BE49-F238E27FC236}">
                <a16:creationId xmlns:a16="http://schemas.microsoft.com/office/drawing/2014/main" id="{224DFC05-85A6-4EA6-9224-B1D54BB4F3D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58958" y="4029917"/>
            <a:ext cx="3488924" cy="2616693"/>
          </a:xfrm>
          <a:prstGeom prst="rect">
            <a:avLst/>
          </a:prstGeom>
        </p:spPr>
      </p:pic>
      <p:sp>
        <p:nvSpPr>
          <p:cNvPr id="2" name="Title 1">
            <a:extLst>
              <a:ext uri="{FF2B5EF4-FFF2-40B4-BE49-F238E27FC236}">
                <a16:creationId xmlns:a16="http://schemas.microsoft.com/office/drawing/2014/main" id="{D1145796-86CB-4033-8F29-690C481714A0}"/>
              </a:ext>
            </a:extLst>
          </p:cNvPr>
          <p:cNvSpPr>
            <a:spLocks noGrp="1"/>
          </p:cNvSpPr>
          <p:nvPr>
            <p:ph type="ctrTitle"/>
          </p:nvPr>
        </p:nvSpPr>
        <p:spPr>
          <a:xfrm>
            <a:off x="2064676" y="5567356"/>
            <a:ext cx="5492496" cy="1079254"/>
          </a:xfrm>
        </p:spPr>
        <p:txBody>
          <a:bodyPr/>
          <a:lstStyle/>
          <a:p>
            <a:r>
              <a:rPr lang="en-US" dirty="0"/>
              <a:t>Constanta</a:t>
            </a:r>
            <a:endParaRPr lang="ro-RO" dirty="0"/>
          </a:p>
        </p:txBody>
      </p:sp>
    </p:spTree>
    <p:extLst>
      <p:ext uri="{BB962C8B-B14F-4D97-AF65-F5344CB8AC3E}">
        <p14:creationId xmlns:p14="http://schemas.microsoft.com/office/powerpoint/2010/main" val="249511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EFC3C-4A6F-4387-B828-EF5A72E593C3}"/>
              </a:ext>
            </a:extLst>
          </p:cNvPr>
          <p:cNvSpPr>
            <a:spLocks noGrp="1"/>
          </p:cNvSpPr>
          <p:nvPr>
            <p:ph type="title"/>
          </p:nvPr>
        </p:nvSpPr>
        <p:spPr>
          <a:xfrm>
            <a:off x="199008" y="0"/>
            <a:ext cx="10515600" cy="1325563"/>
          </a:xfrm>
        </p:spPr>
        <p:txBody>
          <a:bodyPr/>
          <a:lstStyle/>
          <a:p>
            <a:r>
              <a:rPr lang="en-US" dirty="0"/>
              <a:t>Our City-Constanta</a:t>
            </a:r>
            <a:endParaRPr lang="ro-RO" dirty="0"/>
          </a:p>
        </p:txBody>
      </p:sp>
      <p:sp>
        <p:nvSpPr>
          <p:cNvPr id="3" name="Content Placeholder 2">
            <a:extLst>
              <a:ext uri="{FF2B5EF4-FFF2-40B4-BE49-F238E27FC236}">
                <a16:creationId xmlns:a16="http://schemas.microsoft.com/office/drawing/2014/main" id="{E4E31FDD-2003-4488-892C-B478D6514E00}"/>
              </a:ext>
            </a:extLst>
          </p:cNvPr>
          <p:cNvSpPr>
            <a:spLocks noGrp="1"/>
          </p:cNvSpPr>
          <p:nvPr>
            <p:ph idx="1"/>
          </p:nvPr>
        </p:nvSpPr>
        <p:spPr>
          <a:xfrm>
            <a:off x="199008" y="1325563"/>
            <a:ext cx="8953869" cy="5196612"/>
          </a:xfrm>
        </p:spPr>
        <p:txBody>
          <a:bodyPr>
            <a:normAutofit fontScale="85000" lnSpcReduction="10000"/>
          </a:bodyPr>
          <a:lstStyle/>
          <a:p>
            <a:pPr marL="0" indent="0">
              <a:buNone/>
            </a:pPr>
            <a:r>
              <a:rPr lang="en-US" dirty="0"/>
              <a:t>Constanta is a city in south-east Romania. It is on the Black Sea’s coast. This city also used to be a Greek colony named “</a:t>
            </a:r>
            <a:r>
              <a:rPr lang="en-US" dirty="0" err="1"/>
              <a:t>Tomis</a:t>
            </a:r>
            <a:r>
              <a:rPr lang="en-US" dirty="0"/>
              <a:t>”. It’s a very popular place to visit in the summer, because our city has beaches. Constanta is also home to the largest port on the Black Sea. </a:t>
            </a:r>
          </a:p>
          <a:p>
            <a:pPr marL="0" indent="0">
              <a:buNone/>
            </a:pPr>
            <a:r>
              <a:rPr lang="en-US" dirty="0"/>
              <a:t>There are also a lot of things to visit! The Constanta Casino, the </a:t>
            </a:r>
            <a:r>
              <a:rPr lang="en-US" dirty="0" err="1"/>
              <a:t>Mamaia</a:t>
            </a:r>
            <a:r>
              <a:rPr lang="en-US" dirty="0"/>
              <a:t> Beach, the malls named </a:t>
            </a:r>
            <a:r>
              <a:rPr lang="en-US" dirty="0" err="1"/>
              <a:t>ViVo</a:t>
            </a:r>
            <a:r>
              <a:rPr lang="en-US" dirty="0"/>
              <a:t>! and City Park, </a:t>
            </a:r>
            <a:r>
              <a:rPr lang="en-US" dirty="0" err="1"/>
              <a:t>Tabacariei</a:t>
            </a:r>
            <a:r>
              <a:rPr lang="en-US" dirty="0"/>
              <a:t> Park are a few things you can visit here.</a:t>
            </a:r>
          </a:p>
          <a:p>
            <a:pPr marL="0" indent="0">
              <a:buNone/>
            </a:pPr>
            <a:r>
              <a:rPr lang="en-US" dirty="0"/>
              <a:t>At the beach you can sometimes see fish, crabs and jellyfish. Fish usually swim away from people at the beach and they are tiny. There are also dolphins here, but they are very hard to find at the beach. In Constanta we also have seagulls, you see them a lot outside.</a:t>
            </a:r>
          </a:p>
          <a:p>
            <a:pPr marL="0" indent="0">
              <a:buNone/>
            </a:pPr>
            <a:r>
              <a:rPr lang="en-US" dirty="0"/>
              <a:t>Well-known beaches in Constanta: Modern, </a:t>
            </a:r>
            <a:r>
              <a:rPr lang="en-US" dirty="0" err="1"/>
              <a:t>Mamaia</a:t>
            </a:r>
            <a:r>
              <a:rPr lang="en-US" dirty="0"/>
              <a:t>, </a:t>
            </a:r>
            <a:r>
              <a:rPr lang="en-US" dirty="0" err="1"/>
              <a:t>Trei</a:t>
            </a:r>
            <a:r>
              <a:rPr lang="en-US" dirty="0"/>
              <a:t> </a:t>
            </a:r>
            <a:r>
              <a:rPr lang="en-US" dirty="0" err="1"/>
              <a:t>Papuci</a:t>
            </a:r>
            <a:r>
              <a:rPr lang="en-US" dirty="0"/>
              <a:t>. The cities/towns near Constanta also have: </a:t>
            </a:r>
            <a:r>
              <a:rPr lang="en-US" dirty="0" err="1"/>
              <a:t>Navodari</a:t>
            </a:r>
            <a:r>
              <a:rPr lang="en-US" dirty="0"/>
              <a:t>, </a:t>
            </a:r>
            <a:r>
              <a:rPr lang="en-US" dirty="0" err="1"/>
              <a:t>Eforie</a:t>
            </a:r>
            <a:r>
              <a:rPr lang="en-US" dirty="0"/>
              <a:t> Sud, </a:t>
            </a:r>
            <a:r>
              <a:rPr lang="en-US" dirty="0" err="1"/>
              <a:t>Eforie</a:t>
            </a:r>
            <a:r>
              <a:rPr lang="en-US" dirty="0"/>
              <a:t> Nord, Tuzla (it is wild and you can also find sea glass here), </a:t>
            </a:r>
            <a:r>
              <a:rPr lang="en-US" dirty="0" err="1"/>
              <a:t>Corbu</a:t>
            </a:r>
            <a:r>
              <a:rPr lang="en-US" dirty="0"/>
              <a:t>, </a:t>
            </a:r>
            <a:r>
              <a:rPr lang="en-US" dirty="0" err="1"/>
              <a:t>Vama</a:t>
            </a:r>
            <a:r>
              <a:rPr lang="en-US" dirty="0"/>
              <a:t> </a:t>
            </a:r>
            <a:r>
              <a:rPr lang="en-US" dirty="0" err="1"/>
              <a:t>Veche</a:t>
            </a:r>
            <a:r>
              <a:rPr lang="en-US" dirty="0"/>
              <a:t> (which is near the Romania-Bulgaria border).</a:t>
            </a:r>
          </a:p>
        </p:txBody>
      </p:sp>
      <p:pic>
        <p:nvPicPr>
          <p:cNvPr id="5" name="Picture 4">
            <a:extLst>
              <a:ext uri="{FF2B5EF4-FFF2-40B4-BE49-F238E27FC236}">
                <a16:creationId xmlns:a16="http://schemas.microsoft.com/office/drawing/2014/main" id="{84CF18F8-70F8-4B31-B2A2-3317812448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25128" y="136327"/>
            <a:ext cx="2444318" cy="3917029"/>
          </a:xfrm>
          <a:prstGeom prst="rect">
            <a:avLst/>
          </a:prstGeom>
        </p:spPr>
      </p:pic>
      <p:pic>
        <p:nvPicPr>
          <p:cNvPr id="8" name="Picture 7">
            <a:extLst>
              <a:ext uri="{FF2B5EF4-FFF2-40B4-BE49-F238E27FC236}">
                <a16:creationId xmlns:a16="http://schemas.microsoft.com/office/drawing/2014/main" id="{C7C21640-8A12-4554-9072-15072F9A1D4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94743" y="4631061"/>
            <a:ext cx="3104781" cy="1751984"/>
          </a:xfrm>
          <a:prstGeom prst="rect">
            <a:avLst/>
          </a:prstGeom>
        </p:spPr>
      </p:pic>
    </p:spTree>
    <p:extLst>
      <p:ext uri="{BB962C8B-B14F-4D97-AF65-F5344CB8AC3E}">
        <p14:creationId xmlns:p14="http://schemas.microsoft.com/office/powerpoint/2010/main" val="328425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2D61AE-363D-48E0-B632-946326AD0B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3456" y="12140"/>
            <a:ext cx="5347585" cy="3416860"/>
          </a:xfrm>
          <a:prstGeom prst="rect">
            <a:avLst/>
          </a:prstGeom>
        </p:spPr>
      </p:pic>
      <p:pic>
        <p:nvPicPr>
          <p:cNvPr id="11" name="Picture 10">
            <a:extLst>
              <a:ext uri="{FF2B5EF4-FFF2-40B4-BE49-F238E27FC236}">
                <a16:creationId xmlns:a16="http://schemas.microsoft.com/office/drawing/2014/main" id="{070765CF-2685-4B33-B4FA-9F18164E2F7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91073" y="37673"/>
            <a:ext cx="5787472" cy="3255454"/>
          </a:xfrm>
          <a:prstGeom prst="rect">
            <a:avLst/>
          </a:prstGeom>
        </p:spPr>
      </p:pic>
      <p:pic>
        <p:nvPicPr>
          <p:cNvPr id="13" name="Picture 12">
            <a:extLst>
              <a:ext uri="{FF2B5EF4-FFF2-40B4-BE49-F238E27FC236}">
                <a16:creationId xmlns:a16="http://schemas.microsoft.com/office/drawing/2014/main" id="{842F5B65-E536-41E7-9B64-E954B1B68C4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07334" y="3753722"/>
            <a:ext cx="4069983" cy="2741883"/>
          </a:xfrm>
          <a:prstGeom prst="rect">
            <a:avLst/>
          </a:prstGeom>
        </p:spPr>
      </p:pic>
      <p:pic>
        <p:nvPicPr>
          <p:cNvPr id="19" name="Picture 18">
            <a:extLst>
              <a:ext uri="{FF2B5EF4-FFF2-40B4-BE49-F238E27FC236}">
                <a16:creationId xmlns:a16="http://schemas.microsoft.com/office/drawing/2014/main" id="{1C7BE7F8-6EA2-4D4F-85C2-6398AADCE16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771194" y="3220562"/>
            <a:ext cx="6701649" cy="3599765"/>
          </a:xfrm>
          <a:prstGeom prst="rect">
            <a:avLst/>
          </a:prstGeom>
        </p:spPr>
      </p:pic>
    </p:spTree>
    <p:extLst>
      <p:ext uri="{BB962C8B-B14F-4D97-AF65-F5344CB8AC3E}">
        <p14:creationId xmlns:p14="http://schemas.microsoft.com/office/powerpoint/2010/main" val="592896541"/>
      </p:ext>
    </p:extLst>
  </p:cSld>
  <p:clrMapOvr>
    <a:masterClrMapping/>
  </p:clrMapOvr>
</p:sld>
</file>

<file path=ppt/theme/theme1.xml><?xml version="1.0" encoding="utf-8"?>
<a:theme xmlns:a="http://schemas.openxmlformats.org/drawingml/2006/main" name="Office Theme">
  <a:themeElements>
    <a:clrScheme name="Custom 5">
      <a:dk1>
        <a:srgbClr val="FFFFFF"/>
      </a:dk1>
      <a:lt1>
        <a:srgbClr val="4472C4"/>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216</Words>
  <Application>Microsoft Office PowerPoint</Application>
  <PresentationFormat>Ecran lat</PresentationFormat>
  <Paragraphs>7</Paragraphs>
  <Slides>3</Slides>
  <Notes>0</Notes>
  <HiddenSlides>0</HiddenSlides>
  <MMClips>0</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3</vt:i4>
      </vt:variant>
    </vt:vector>
  </HeadingPairs>
  <TitlesOfParts>
    <vt:vector size="7" baseType="lpstr">
      <vt:lpstr>Arial</vt:lpstr>
      <vt:lpstr>Calibri</vt:lpstr>
      <vt:lpstr>Calibri Light</vt:lpstr>
      <vt:lpstr>Office Theme</vt:lpstr>
      <vt:lpstr>Constanta</vt:lpstr>
      <vt:lpstr>Our City-Constanta</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Constanta</dc:title>
  <dc:creator>Alexandru</dc:creator>
  <cp:lastModifiedBy>Mariana Negrila</cp:lastModifiedBy>
  <cp:revision>2</cp:revision>
  <dcterms:created xsi:type="dcterms:W3CDTF">2022-05-04T07:59:14Z</dcterms:created>
  <dcterms:modified xsi:type="dcterms:W3CDTF">2022-05-04T17:36:42Z</dcterms:modified>
</cp:coreProperties>
</file>