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5/4/2022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5/4/2022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5/4/2022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5/4/2022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5/4/2022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5/4/2022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5/4/2022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5/4/2022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5/4/2022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5/4/2022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5/4/2022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5/4/2022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5984" y="639097"/>
            <a:ext cx="7256016" cy="3686015"/>
          </a:xfrm>
        </p:spPr>
        <p:txBody>
          <a:bodyPr>
            <a:normAutofit/>
          </a:bodyPr>
          <a:lstStyle/>
          <a:p>
            <a:r>
              <a:rPr lang="en-US" sz="600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School number 29 “Mihai Viteazul” Constanta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4935984" cy="6924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4C2788-F0BC-CEE4-5F6D-1AD2B4AE2A7A}"/>
              </a:ext>
            </a:extLst>
          </p:cNvPr>
          <p:cNvSpPr txBox="1"/>
          <p:nvPr/>
        </p:nvSpPr>
        <p:spPr>
          <a:xfrm>
            <a:off x="492339" y="401715"/>
            <a:ext cx="41463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This is my school, Number 29 “Mihai Viteazul” in Constanta, Romania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AF92A1-B39F-311C-C950-07357A7C3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551" y="128587"/>
            <a:ext cx="4352120" cy="2940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916FAC-F04A-4A1E-4ADC-35D75A5F03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4" y="3069377"/>
            <a:ext cx="4657671" cy="2619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4E9F97-CE44-1652-FD3C-08B6536186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57" y="3227689"/>
            <a:ext cx="2942629" cy="2934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782501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ABB50F-8970-A84F-CBC7-4630FEBB8BB7}"/>
              </a:ext>
            </a:extLst>
          </p:cNvPr>
          <p:cNvSpPr txBox="1"/>
          <p:nvPr/>
        </p:nvSpPr>
        <p:spPr>
          <a:xfrm>
            <a:off x="7334250" y="533400"/>
            <a:ext cx="41624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KG Corner of the Sky" panose="02000503000000020004" pitchFamily="2" charset="0"/>
              </a:rPr>
              <a:t>There are a lot of classes in this school and it is very big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1468CE-E5D6-D139-5B5B-997A7541F4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2" y="3209925"/>
            <a:ext cx="4876798" cy="2743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9A19A3B-9964-817D-EB80-186B72685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370" y="2845341"/>
            <a:ext cx="4435672" cy="3326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6A5C9A3-4EEA-4558-71BF-E0987B5F4C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0" y="302166"/>
            <a:ext cx="3390900" cy="2543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96A8903-17D8-1CB8-9612-7D7535C0DDB4}"/>
              </a:ext>
            </a:extLst>
          </p:cNvPr>
          <p:cNvSpPr txBox="1"/>
          <p:nvPr/>
        </p:nvSpPr>
        <p:spPr>
          <a:xfrm>
            <a:off x="155267" y="504193"/>
            <a:ext cx="3067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G Corner of the Sky" panose="02000503000000020004" pitchFamily="2" charset="0"/>
              </a:rPr>
              <a:t>This is my</a:t>
            </a:r>
          </a:p>
          <a:p>
            <a:r>
              <a:rPr lang="en-US" dirty="0">
                <a:latin typeface="KG Corner of the Sky" panose="02000503000000020004" pitchFamily="2" charset="0"/>
              </a:rPr>
              <a:t> classroom!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75F90DB-25A7-C215-E451-F229DCD94C02}"/>
              </a:ext>
            </a:extLst>
          </p:cNvPr>
          <p:cNvCxnSpPr/>
          <p:nvPr/>
        </p:nvCxnSpPr>
        <p:spPr>
          <a:xfrm>
            <a:off x="1962150" y="1009650"/>
            <a:ext cx="419100" cy="29527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34461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77A514-9872-5D35-6343-B990545906A2}"/>
              </a:ext>
            </a:extLst>
          </p:cNvPr>
          <p:cNvSpPr txBox="1"/>
          <p:nvPr/>
        </p:nvSpPr>
        <p:spPr>
          <a:xfrm>
            <a:off x="4800599" y="4067175"/>
            <a:ext cx="2886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KG HAPPY" panose="02000000000000000000" pitchFamily="2" charset="0"/>
              </a:rPr>
              <a:t>We have a gym and lots of space to play outside!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492070-62A0-E499-E3E2-F688DA99C7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2"/>
          <a:stretch/>
        </p:blipFill>
        <p:spPr>
          <a:xfrm>
            <a:off x="8372475" y="1493510"/>
            <a:ext cx="3562351" cy="3870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A76BAA-9B08-A19C-CBC5-281E4A3B3F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23"/>
          <a:stretch/>
        </p:blipFill>
        <p:spPr>
          <a:xfrm>
            <a:off x="4150042" y="342900"/>
            <a:ext cx="3891915" cy="3314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13667E9-8423-B7A5-F3A8-A4CA52EBEA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29"/>
          <a:stretch/>
        </p:blipFill>
        <p:spPr>
          <a:xfrm>
            <a:off x="257174" y="1362075"/>
            <a:ext cx="3799115" cy="3924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121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3BC402-C90D-C530-9851-46B2C16A1DDF}"/>
              </a:ext>
            </a:extLst>
          </p:cNvPr>
          <p:cNvSpPr txBox="1"/>
          <p:nvPr/>
        </p:nvSpPr>
        <p:spPr>
          <a:xfrm>
            <a:off x="7953375" y="619125"/>
            <a:ext cx="28765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ubbleGum" panose="00000400000000000000" pitchFamily="2" charset="0"/>
              </a:rPr>
              <a:t>We also have a lot of fun activities to do outside!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09B102-C60F-9DE8-B962-AAF18569A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791" y="174247"/>
            <a:ext cx="3918857" cy="2943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37BEA2-652E-A74A-BF5B-532C566AF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552824"/>
            <a:ext cx="4351867" cy="2447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8B073C-04B6-0F72-8260-C1B7E19347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926903"/>
            <a:ext cx="4232284" cy="3178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180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02A6A9-D365-ACDE-624F-92B11CC290EE}"/>
              </a:ext>
            </a:extLst>
          </p:cNvPr>
          <p:cNvSpPr txBox="1"/>
          <p:nvPr/>
        </p:nvSpPr>
        <p:spPr>
          <a:xfrm>
            <a:off x="942975" y="495300"/>
            <a:ext cx="26765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Cooper Black" panose="0208090404030B020404" pitchFamily="18" charset="0"/>
              </a:rPr>
              <a:t>We have sports teams!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48120C-C772-4B10-8D08-BA9A8C60C8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65"/>
          <a:stretch/>
        </p:blipFill>
        <p:spPr>
          <a:xfrm>
            <a:off x="3752850" y="157162"/>
            <a:ext cx="4362450" cy="2805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3C4D39-4CEC-4405-A40C-61E618D33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137" y="1085850"/>
            <a:ext cx="3105150" cy="3105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4BCD02-F030-920E-2F8A-1B5F187D46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75" y="2962275"/>
            <a:ext cx="4495800" cy="3385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5DA67B-2241-40A5-70E0-3870850433E6}"/>
              </a:ext>
            </a:extLst>
          </p:cNvPr>
          <p:cNvSpPr txBox="1"/>
          <p:nvPr/>
        </p:nvSpPr>
        <p:spPr>
          <a:xfrm>
            <a:off x="788495" y="3390036"/>
            <a:ext cx="23595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BubbleGum" panose="00000400000000000000" pitchFamily="2" charset="0"/>
              </a:rPr>
              <a:t>We love basketball and volleyball!</a:t>
            </a:r>
          </a:p>
        </p:txBody>
      </p:sp>
    </p:spTree>
    <p:extLst>
      <p:ext uri="{BB962C8B-B14F-4D97-AF65-F5344CB8AC3E}">
        <p14:creationId xmlns:p14="http://schemas.microsoft.com/office/powerpoint/2010/main" val="185642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784A26-1765-793D-E794-9A15712A36C8}"/>
              </a:ext>
            </a:extLst>
          </p:cNvPr>
          <p:cNvSpPr txBox="1"/>
          <p:nvPr/>
        </p:nvSpPr>
        <p:spPr>
          <a:xfrm>
            <a:off x="8153399" y="751790"/>
            <a:ext cx="33242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Take On The World" panose="02000506000000020003" pitchFamily="2" charset="0"/>
              </a:rPr>
              <a:t>We are a certified Blue School!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9225AF-861F-2610-017C-6C14F68E2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28" y="76200"/>
            <a:ext cx="6445748" cy="2905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CF26E5C-A88A-F320-4DEA-7437EBDDA1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075" y="3242969"/>
            <a:ext cx="6096000" cy="2747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FBE8A0E-6C29-A5E2-FC65-EC254FA437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3242969"/>
            <a:ext cx="4953000" cy="2791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7046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2686BD-E23C-6387-1863-DC18E58E2F82}"/>
              </a:ext>
            </a:extLst>
          </p:cNvPr>
          <p:cNvSpPr txBox="1"/>
          <p:nvPr/>
        </p:nvSpPr>
        <p:spPr>
          <a:xfrm>
            <a:off x="3409950" y="2324100"/>
            <a:ext cx="5162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BubbleGum" panose="00000400000000000000" pitchFamily="2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431496401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{907C318A-D17A-4FB2-AA8B-875ADE5FDC37}tf56160789_win32</Template>
  <TotalTime>882</TotalTime>
  <Words>88</Words>
  <Application>Microsoft Office PowerPoint</Application>
  <PresentationFormat>Widescreen</PresentationFormat>
  <Paragraphs>11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Bookman Old Style</vt:lpstr>
      <vt:lpstr>BubbleGum</vt:lpstr>
      <vt:lpstr>Calibri</vt:lpstr>
      <vt:lpstr>Cooper Black</vt:lpstr>
      <vt:lpstr>Franklin Gothic Book</vt:lpstr>
      <vt:lpstr>KG Corner of the Sky</vt:lpstr>
      <vt:lpstr>KG HAPPY</vt:lpstr>
      <vt:lpstr>KG Take On The World</vt:lpstr>
      <vt:lpstr>1_RetrospectVTI</vt:lpstr>
      <vt:lpstr>School number 29 “Mihai Viteazul” Constanta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number 29 “Mihai Viteazul” Constanta</dc:title>
  <dc:creator>Antonia Chirila</dc:creator>
  <cp:lastModifiedBy>Antonia Chirila</cp:lastModifiedBy>
  <cp:revision>4</cp:revision>
  <dcterms:created xsi:type="dcterms:W3CDTF">2022-05-03T17:42:50Z</dcterms:created>
  <dcterms:modified xsi:type="dcterms:W3CDTF">2022-05-04T08:40:54Z</dcterms:modified>
</cp:coreProperties>
</file>