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4.jpg" ContentType="image/jpeg"/>
  <Override PartName="/ppt/media/image15.jpg" ContentType="image/jpeg"/>
  <Override PartName="/ppt/media/image18.jpg" ContentType="image/jpeg"/>
  <Override PartName="/ppt/media/image19.jpg" ContentType="image/jpeg"/>
  <Override PartName="/ppt/media/image20.jpg" ContentType="image/jpeg"/>
  <Override PartName="/ppt/media/image21.jpg" ContentType="image/jpeg"/>
  <Override PartName="/ppt/media/image32.jpg" ContentType="image/jpeg"/>
  <Override PartName="/ppt/media/image33.jpg" ContentType="image/jpeg"/>
  <Override PartName="/ppt/media/image34.jpg" ContentType="image/jpeg"/>
  <Override PartName="/ppt/media/image38.jpg" ContentType="image/jpeg"/>
  <Override PartName="/ppt/media/image39.jpg" ContentType="image/jpeg"/>
  <Override PartName="/ppt/media/image40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45.jpg" ContentType="image/jpeg"/>
  <Override PartName="/ppt/media/image46.jpg" ContentType="image/jpeg"/>
  <Override PartName="/ppt/media/image47.jpg" ContentType="image/jpeg"/>
  <Override PartName="/ppt/media/image48.jpg" ContentType="image/jpeg"/>
  <Override PartName="/ppt/media/image49.jpg" ContentType="image/jpeg"/>
  <Override PartName="/ppt/media/image50.jpg" ContentType="image/jpeg"/>
  <Override PartName="/ppt/media/image51.jpg" ContentType="image/jpeg"/>
  <Override PartName="/ppt/media/image52.jpg" ContentType="image/jpeg"/>
  <Override PartName="/ppt/media/image53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57.jpg" ContentType="image/jpeg"/>
  <Override PartName="/ppt/media/image58.jpg" ContentType="image/jpeg"/>
  <Override PartName="/ppt/media/image59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91" r:id="rId3"/>
    <p:sldId id="286" r:id="rId4"/>
    <p:sldId id="285" r:id="rId5"/>
    <p:sldId id="287" r:id="rId6"/>
    <p:sldId id="292" r:id="rId7"/>
    <p:sldId id="288" r:id="rId8"/>
    <p:sldId id="293" r:id="rId9"/>
    <p:sldId id="259" r:id="rId10"/>
    <p:sldId id="257" r:id="rId11"/>
    <p:sldId id="263" r:id="rId12"/>
    <p:sldId id="290" r:id="rId13"/>
    <p:sldId id="284" r:id="rId14"/>
    <p:sldId id="258" r:id="rId15"/>
    <p:sldId id="281" r:id="rId16"/>
    <p:sldId id="280" r:id="rId17"/>
    <p:sldId id="267" r:id="rId18"/>
    <p:sldId id="277" r:id="rId19"/>
    <p:sldId id="266" r:id="rId20"/>
    <p:sldId id="270" r:id="rId21"/>
    <p:sldId id="269" r:id="rId22"/>
    <p:sldId id="268" r:id="rId23"/>
    <p:sldId id="264" r:id="rId24"/>
    <p:sldId id="275" r:id="rId25"/>
    <p:sldId id="282" r:id="rId26"/>
    <p:sldId id="276" r:id="rId27"/>
    <p:sldId id="273" r:id="rId28"/>
    <p:sldId id="283" r:id="rId29"/>
    <p:sldId id="274" r:id="rId30"/>
    <p:sldId id="271" r:id="rId31"/>
    <p:sldId id="2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84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DF369-2D52-4B96-A784-275BA8FD8E7F}" type="datetimeFigureOut">
              <a:rPr lang="en-US" smtClean="0"/>
              <a:t>12/23/2021</a:t>
            </a:fld>
            <a:endParaRPr lang="en-US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o-RO"/>
              <a:t>Faceţi clic pentru a edita Master stiluri text</a:t>
            </a:r>
          </a:p>
          <a:p>
            <a:pPr lvl="1"/>
            <a:r>
              <a:rPr lang="ro-RO"/>
              <a:t>al doilea nivel</a:t>
            </a:r>
          </a:p>
          <a:p>
            <a:pPr lvl="2"/>
            <a:r>
              <a:rPr lang="ro-RO"/>
              <a:t>al treilea nivel</a:t>
            </a:r>
          </a:p>
          <a:p>
            <a:pPr lvl="3"/>
            <a:r>
              <a:rPr lang="ro-RO"/>
              <a:t>al patrulea nivel</a:t>
            </a:r>
          </a:p>
          <a:p>
            <a:pPr lvl="4"/>
            <a:r>
              <a:rPr lang="ro-RO"/>
              <a:t>al cincilea nivel</a:t>
            </a:r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FFFFF-FE90-40BC-9FC4-C084FFBC9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37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imagine diapozitiv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ubstituent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FFFFF-FE90-40BC-9FC4-C084FFBC94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337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AA522-9BA8-403F-B834-D7D0E3486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C7774-D763-405B-BB7A-930BF2075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4CF46-5ACF-4DB0-8F90-6A3193B4C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FE800-FCDC-440F-9169-AE65BE077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EC82D-AE5E-44C2-A5AA-76E02707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3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1C6E-0B6C-4AFE-8515-8F3C96341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80DD5-5399-4557-ABC6-B10972142A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083A0-DC82-4F1C-ACF4-69F1C068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19F64-205A-4C69-810A-BC7250C1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63A13-E4ED-4467-A898-6AE4F8F0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67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CFA49C-49A5-4DBA-8E05-B1FCED9CBE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E64059-C5CF-4FD2-BBE5-054FD9F5A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3A23B1-1DF0-4C93-94A1-9E797459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C1F741-1613-48F0-906F-1BFA060BA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9F2CC-9908-400B-9DF9-003C8C28C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01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0976B-8090-43FB-A001-B987FFF28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096A6-67C1-497C-BB8D-C02490191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B270B-E7B4-49B4-970A-D035BD4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11616-3699-4955-8B42-B65665C9F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7D343-B016-4A86-B58E-BA880DF0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33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9FE5F-3189-48B3-BDAC-2987B9BEC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F8F024-51C9-4E14-88EE-6B7ADE53E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E62A6-A2FB-473D-A929-4F876E2A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79FF4B-0B66-4424-9384-8FBB26139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D86A4-39BB-4B16-A14A-7D2B9040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0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232B-7587-4C58-9412-E71021B8F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F45FC-48CB-4909-95D5-3FD4B5651E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3347BC-14B5-4258-8304-028B1BFD54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194E4D-64F1-42F4-BAB5-B7C616245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8352E-C3C9-4989-8B4E-3E254CBB3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4A454-E950-441F-A0D7-11A3673A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5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3D954-E26C-4BF2-AF41-0163E374C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0FDC4-7CA4-41B9-AF32-9E650F2D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88A4C1-F359-4743-9CD7-262A992645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A0BCEB-24BF-4C1C-92B2-4C7D35FB5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A47B3B-0125-442E-9FEE-FA53AD6167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651D2B5-B47B-40C4-888E-9B5C8797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B54DDF-A25B-4F6E-B09A-7A07A02A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A4E33D2-49A4-4BEE-B94B-5D6E6265D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35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AF7F1-F9ED-4D71-A66B-3EC324AB6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D5F111-2307-4AC6-B4B8-F6475EEBD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616A97-7E3F-4D9F-985B-0A6C89AFE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DADE8-9530-49F8-B9CE-A0A191765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33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24DF56-CB42-4393-9193-A15C738DD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2D20EE-4B97-4D6A-9BC0-62D8F5A47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D85F4-F6EC-4045-8E8E-4679A7375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07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F2CEC-7FAA-45D6-821D-367A3D54C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A7C68-B4A1-45AB-9BB3-5B3C6B179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89A6C-CCB5-4685-A2C9-7279CBA888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7A005-3E48-4242-8366-E09FED48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967FA7-ED74-4EF2-B1D8-A81FFA94B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B2727E-5169-4359-8B60-DF936A7B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37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55137-2AE5-4C21-B751-114CEF768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FBBA-1878-43F5-BA07-18D1B7DE9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363A7D-4EDD-43D9-B4B4-B2B7C643E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FD25E-35B9-4979-B59F-5AC13899D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DA402-2D7B-4C41-BF71-50AF7EEEC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43726-E0DF-4E78-B836-F6273C9F0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372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5265B0-7748-4BD8-A24F-223711F58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F30CED-AC3C-4214-90AD-BCFA52E80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8DFF4-5345-492C-A023-3BD5E93D3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A785F-8FB3-486A-B214-974D0906480D}" type="datetimeFigureOut">
              <a:rPr lang="en-US" smtClean="0"/>
              <a:t>12/22/2021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9AD88-31EA-4F2F-97AC-49BE640F7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BAECE-8131-4D7E-B135-85EB7080DB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4836B-6BE7-4463-91B3-B648A3CD9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5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5E340F-5DF0-4737-8565-C857457E0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950"/>
            <a:ext cx="2554070" cy="22397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0E0DA1-22D0-4D70-AE3B-2EB6171C5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7035" y="2263672"/>
            <a:ext cx="2554070" cy="2545555"/>
          </a:xfrm>
        </p:spPr>
        <p:txBody>
          <a:bodyPr>
            <a:normAutofit/>
          </a:bodyPr>
          <a:lstStyle/>
          <a:p>
            <a:r>
              <a:rPr lang="en-US" sz="3600" dirty="0"/>
              <a:t>eTwinning Project SEAFISHIENT</a:t>
            </a:r>
            <a:br>
              <a:rPr lang="en-US" sz="3600" dirty="0"/>
            </a:br>
            <a:r>
              <a:rPr lang="en-US" sz="3600" dirty="0"/>
              <a:t>2021-2022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42C74-A442-4BE5-86A8-764D36E03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28231" y="5563269"/>
            <a:ext cx="6079223" cy="12707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School Nr. 29 </a:t>
            </a:r>
          </a:p>
          <a:p>
            <a:r>
              <a:rPr lang="en-US" dirty="0"/>
              <a:t>Mihai </a:t>
            </a:r>
            <a:r>
              <a:rPr lang="en-US" dirty="0" err="1"/>
              <a:t>Viteazul</a:t>
            </a:r>
            <a:endParaRPr lang="en-US" dirty="0"/>
          </a:p>
          <a:p>
            <a:r>
              <a:rPr lang="en-US" dirty="0"/>
              <a:t>Constanta- Romania</a:t>
            </a:r>
          </a:p>
        </p:txBody>
      </p:sp>
      <p:pic>
        <p:nvPicPr>
          <p:cNvPr id="8" name="Imagine 7">
            <a:extLst>
              <a:ext uri="{FF2B5EF4-FFF2-40B4-BE49-F238E27FC236}">
                <a16:creationId xmlns:a16="http://schemas.microsoft.com/office/drawing/2014/main" id="{98C31C17-511C-4D30-9FBB-86BBB8E92C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0" t="5866" r="23800"/>
          <a:stretch/>
        </p:blipFill>
        <p:spPr>
          <a:xfrm>
            <a:off x="4829995" y="378386"/>
            <a:ext cx="6583680" cy="645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09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A7F540-382E-4FDF-BDB3-8977A2C7EC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4" t="11787" r="3655" b="13817"/>
          <a:stretch/>
        </p:blipFill>
        <p:spPr>
          <a:xfrm>
            <a:off x="8460775" y="1766745"/>
            <a:ext cx="3617994" cy="5197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3625E2-7B4C-4A87-96E7-5FC9524D08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95530" y="2382080"/>
            <a:ext cx="3836503" cy="51153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13E9F4-DB22-4FBC-84F5-7D9D4C9DA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1" y="-106017"/>
            <a:ext cx="3086582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851191-DCDC-4FB1-8811-CD9C6A592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994" y="-106017"/>
            <a:ext cx="3429000" cy="2292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FC7718-0F66-47A9-BC33-4B55426E7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0" r="12511" b="17836"/>
          <a:stretch/>
        </p:blipFill>
        <p:spPr>
          <a:xfrm>
            <a:off x="3356112" y="-35550"/>
            <a:ext cx="4686107" cy="295202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A93A90F-1689-41C4-833B-CE9E82504C9F}"/>
              </a:ext>
            </a:extLst>
          </p:cNvPr>
          <p:cNvSpPr/>
          <p:nvPr/>
        </p:nvSpPr>
        <p:spPr>
          <a:xfrm>
            <a:off x="3644348" y="2822713"/>
            <a:ext cx="4554170" cy="4240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Classes IV C,  V C, VI B, VII C</a:t>
            </a:r>
          </a:p>
        </p:txBody>
      </p:sp>
    </p:spTree>
    <p:extLst>
      <p:ext uri="{BB962C8B-B14F-4D97-AF65-F5344CB8AC3E}">
        <p14:creationId xmlns:p14="http://schemas.microsoft.com/office/powerpoint/2010/main" val="20846237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B6B1A-9598-4030-863A-972FEF7F5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0036" y="119270"/>
            <a:ext cx="1732165" cy="6509715"/>
          </a:xfrm>
        </p:spPr>
        <p:txBody>
          <a:bodyPr/>
          <a:lstStyle/>
          <a:p>
            <a:r>
              <a:rPr lang="en-US" dirty="0"/>
              <a:t>Crafts</a:t>
            </a:r>
            <a:br>
              <a:rPr lang="en-US" dirty="0"/>
            </a:br>
            <a:r>
              <a:rPr lang="en-US" dirty="0"/>
              <a:t>class        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306A4-93ED-4210-8688-A6C533777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41" y="229015"/>
            <a:ext cx="5207552" cy="39056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C63214-832E-4B70-8180-9A506D963F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202" y="4286250"/>
            <a:ext cx="457200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6AD4F-2F0F-4B44-A5EE-CF4207D53C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8" y="3627679"/>
            <a:ext cx="5696962" cy="32045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D9231F-B0B5-43E8-8DD1-DBF570CFF6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898" y="229014"/>
            <a:ext cx="4903304" cy="367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5949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C0CA8895-95DB-46DE-9D5E-7D0B061EB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ine 3">
            <a:extLst>
              <a:ext uri="{FF2B5EF4-FFF2-40B4-BE49-F238E27FC236}">
                <a16:creationId xmlns:a16="http://schemas.microsoft.com/office/drawing/2014/main" id="{4A967482-B059-4853-8BD5-3E7C3973A6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01" t="-2934" r="41349" b="-1"/>
          <a:stretch/>
        </p:blipFill>
        <p:spPr>
          <a:xfrm>
            <a:off x="694943" y="-201168"/>
            <a:ext cx="5227321" cy="7059168"/>
          </a:xfrm>
          <a:prstGeom prst="rect">
            <a:avLst/>
          </a:prstGeom>
        </p:spPr>
      </p:pic>
      <p:pic>
        <p:nvPicPr>
          <p:cNvPr id="8" name="Imagine 7">
            <a:extLst>
              <a:ext uri="{FF2B5EF4-FFF2-40B4-BE49-F238E27FC236}">
                <a16:creationId xmlns:a16="http://schemas.microsoft.com/office/drawing/2014/main" id="{4C8C9815-3A72-4084-AE88-F648037074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25" t="2666" r="18400"/>
          <a:stretch/>
        </p:blipFill>
        <p:spPr>
          <a:xfrm>
            <a:off x="6412988" y="91440"/>
            <a:ext cx="5084064" cy="6675120"/>
          </a:xfrm>
          <a:prstGeom prst="rect">
            <a:avLst/>
          </a:prstGeom>
        </p:spPr>
      </p:pic>
      <p:sp>
        <p:nvSpPr>
          <p:cNvPr id="9" name="Dreptunghi 8">
            <a:extLst>
              <a:ext uri="{FF2B5EF4-FFF2-40B4-BE49-F238E27FC236}">
                <a16:creationId xmlns:a16="http://schemas.microsoft.com/office/drawing/2014/main" id="{9D5F4C93-9889-4FDC-8AF0-94713C99505B}"/>
              </a:ext>
            </a:extLst>
          </p:cNvPr>
          <p:cNvSpPr/>
          <p:nvPr/>
        </p:nvSpPr>
        <p:spPr>
          <a:xfrm>
            <a:off x="4641407" y="365125"/>
            <a:ext cx="30524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 CP D</a:t>
            </a:r>
            <a:endParaRPr lang="ro-RO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22057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57AE49-6058-4C9E-ACDC-F3FED5AE79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5466" r="-16201" b="-3200"/>
          <a:stretch/>
        </p:blipFill>
        <p:spPr>
          <a:xfrm>
            <a:off x="432816" y="281553"/>
            <a:ext cx="10811664" cy="690563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A923E0-A6AC-496E-846D-6B4EEEA1FA25}"/>
              </a:ext>
            </a:extLst>
          </p:cNvPr>
          <p:cNvSpPr/>
          <p:nvPr/>
        </p:nvSpPr>
        <p:spPr>
          <a:xfrm>
            <a:off x="9546336" y="777240"/>
            <a:ext cx="2505456" cy="5303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Meeting with our eTwinning partners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Classes II C</a:t>
            </a:r>
          </a:p>
          <a:p>
            <a:pPr algn="ctr"/>
            <a:r>
              <a:rPr lang="en-US" dirty="0"/>
              <a:t>IV B, IV C</a:t>
            </a:r>
          </a:p>
        </p:txBody>
      </p:sp>
    </p:spTree>
    <p:extLst>
      <p:ext uri="{BB962C8B-B14F-4D97-AF65-F5344CB8AC3E}">
        <p14:creationId xmlns:p14="http://schemas.microsoft.com/office/powerpoint/2010/main" val="3527192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ECC65-668C-4F66-B721-3C760A9CA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3E874-50C1-4E05-844E-7A99B9B44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6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67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02A561-E522-4C48-89AF-7D5D7E9E94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97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DFAEC-DF5D-41AB-B51E-F226CE394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DF281D-4208-4717-8CED-F479F076C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280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65782-9943-48CC-BE67-4BEE677A6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5955792" cy="1162240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 Yes- No  </a:t>
            </a:r>
            <a:r>
              <a:rPr lang="en-US" dirty="0" err="1"/>
              <a:t>WaterActivity</a:t>
            </a:r>
            <a:r>
              <a:rPr lang="en-US" dirty="0"/>
              <a:t>     </a:t>
            </a:r>
            <a:br>
              <a:rPr lang="en-US" dirty="0"/>
            </a:br>
            <a:r>
              <a:rPr lang="en-US" dirty="0"/>
              <a:t>III B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6E7C09-CDAE-4043-B9C7-3F34F24467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5" t="7131" r="8394" b="2673"/>
          <a:stretch/>
        </p:blipFill>
        <p:spPr>
          <a:xfrm rot="10800000">
            <a:off x="7075136" y="758634"/>
            <a:ext cx="4992624" cy="4572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C00CEA-4E25-40B3-8E10-50C9366C4B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1793"/>
            <a:ext cx="6096000" cy="3427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FC9F56-CB85-4A44-B015-E891A01100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27" y="3929684"/>
            <a:ext cx="3904421" cy="29283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7BC321-E596-491C-B629-B7DD5A723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69" y="3044634"/>
            <a:ext cx="5239579" cy="39296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CC36FC-D7EE-4B5D-B074-F51C7DFE1B63}"/>
              </a:ext>
            </a:extLst>
          </p:cNvPr>
          <p:cNvSpPr/>
          <p:nvPr/>
        </p:nvSpPr>
        <p:spPr>
          <a:xfrm>
            <a:off x="9854214" y="5486400"/>
            <a:ext cx="2086252" cy="11097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S.O.S </a:t>
            </a:r>
          </a:p>
        </p:txBody>
      </p:sp>
    </p:spTree>
    <p:extLst>
      <p:ext uri="{BB962C8B-B14F-4D97-AF65-F5344CB8AC3E}">
        <p14:creationId xmlns:p14="http://schemas.microsoft.com/office/powerpoint/2010/main" val="1337689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9CE535-C107-48BE-92FF-0ABED3A98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29" y="92766"/>
            <a:ext cx="51435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4005526-8C40-4EDF-9718-99F13FE28B2B}"/>
              </a:ext>
            </a:extLst>
          </p:cNvPr>
          <p:cNvSpPr/>
          <p:nvPr/>
        </p:nvSpPr>
        <p:spPr>
          <a:xfrm>
            <a:off x="6096000" y="265042"/>
            <a:ext cx="5552661" cy="14906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EXPERIMENTS  IN SCHOOL, AT HOME, AT THE UNIVERITY WITH BAYLAB FOUNDATION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F8BC29-734D-490B-9A55-4D5B61E188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31329"/>
          <a:stretch/>
        </p:blipFill>
        <p:spPr>
          <a:xfrm>
            <a:off x="6334538" y="2312726"/>
            <a:ext cx="5143499" cy="46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905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C809C1-80B6-4E18-B25F-E377AEFF1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698" y="9922"/>
            <a:ext cx="6506817" cy="36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79607-560A-45A5-A506-B3719D17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93BD3-0648-4BFF-B77E-17D2EC5A3B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79" y="0"/>
            <a:ext cx="433136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3CEA1C-859B-4497-9DE6-141946F00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334" y="3737113"/>
            <a:ext cx="4161181" cy="3120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26F821-AA5E-49EB-93D1-A923283F6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987" y="1989240"/>
            <a:ext cx="3680026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670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>
            <a:extLst>
              <a:ext uri="{FF2B5EF4-FFF2-40B4-BE49-F238E27FC236}">
                <a16:creationId xmlns:a16="http://schemas.microsoft.com/office/drawing/2014/main" id="{3E701981-EA52-4BBA-BD2E-FE02365A7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Partners</a:t>
            </a:r>
          </a:p>
        </p:txBody>
      </p:sp>
      <p:sp>
        <p:nvSpPr>
          <p:cNvPr id="3" name="Substituent conținut 2">
            <a:extLst>
              <a:ext uri="{FF2B5EF4-FFF2-40B4-BE49-F238E27FC236}">
                <a16:creationId xmlns:a16="http://schemas.microsoft.com/office/drawing/2014/main" id="{0119E85F-B43A-4DB8-A099-26DB30C51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Agrupamento</a:t>
            </a:r>
            <a:r>
              <a:rPr lang="en-US" dirty="0"/>
              <a:t> de </a:t>
            </a:r>
            <a:r>
              <a:rPr lang="en-US" dirty="0" err="1"/>
              <a:t>Escolas</a:t>
            </a:r>
            <a:r>
              <a:rPr lang="en-US" dirty="0"/>
              <a:t> Dr. Alberto </a:t>
            </a:r>
            <a:r>
              <a:rPr lang="en-US" dirty="0" err="1"/>
              <a:t>Iria</a:t>
            </a:r>
            <a:r>
              <a:rPr lang="en-US" dirty="0"/>
              <a:t>, </a:t>
            </a:r>
            <a:r>
              <a:rPr lang="en-US" dirty="0" err="1"/>
              <a:t>Olhão</a:t>
            </a:r>
            <a:r>
              <a:rPr lang="en-US" dirty="0"/>
              <a:t>, PORTUGAL</a:t>
            </a:r>
          </a:p>
          <a:p>
            <a:r>
              <a:rPr lang="en-US" dirty="0"/>
              <a:t>NGO Mare Nostrum- Constanta, Romania</a:t>
            </a:r>
          </a:p>
          <a:p>
            <a:r>
              <a:rPr lang="en-US" dirty="0"/>
              <a:t>"</a:t>
            </a:r>
            <a:r>
              <a:rPr lang="en-US" dirty="0" err="1"/>
              <a:t>Ovidius</a:t>
            </a:r>
            <a:r>
              <a:rPr lang="en-US" dirty="0"/>
              <a:t>" University, Natural Science Faculty, Constanta, Romania</a:t>
            </a:r>
          </a:p>
          <a:p>
            <a:r>
              <a:rPr lang="en-US" dirty="0"/>
              <a:t>INSTITUTUL NAŢIONAL DE CERCETARE - DEZVOLTARE MARINĂ “GRIGORE ANTIPA” , Constanta, Romania</a:t>
            </a:r>
          </a:p>
        </p:txBody>
      </p:sp>
    </p:spTree>
    <p:extLst>
      <p:ext uri="{BB962C8B-B14F-4D97-AF65-F5344CB8AC3E}">
        <p14:creationId xmlns:p14="http://schemas.microsoft.com/office/powerpoint/2010/main" val="41847577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9DE00-B34A-42E0-B5E9-44DE6DCF9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3867"/>
          </a:xfrm>
        </p:spPr>
        <p:txBody>
          <a:bodyPr/>
          <a:lstStyle/>
          <a:p>
            <a:r>
              <a:rPr lang="en-US" dirty="0"/>
              <a:t>Experiments at the </a:t>
            </a:r>
            <a:r>
              <a:rPr lang="en-US" dirty="0" err="1"/>
              <a:t>Ovidius</a:t>
            </a:r>
            <a:r>
              <a:rPr lang="en-US" dirty="0"/>
              <a:t> University - CPC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E9456-C918-4E3D-B0CB-BBC2DBFCF1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78992"/>
            <a:ext cx="10515600" cy="559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769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DB7C2-CA1A-497C-AA9A-8F6861607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F779C4-AC01-4C4B-B9A8-D7B7CBCF65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" y="365125"/>
            <a:ext cx="10893778" cy="612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98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2C826-628F-4529-B932-48AAF0BF2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ECC380-3B99-4766-998E-D920093DD9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" y="365124"/>
            <a:ext cx="11332465" cy="637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32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CD785-2007-4612-882E-BAF954DC9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9951" y="365125"/>
            <a:ext cx="2626414" cy="2881658"/>
          </a:xfrm>
        </p:spPr>
        <p:txBody>
          <a:bodyPr/>
          <a:lstStyle/>
          <a:p>
            <a:r>
              <a:rPr lang="en-US" dirty="0"/>
              <a:t>Simulator</a:t>
            </a:r>
            <a:br>
              <a:rPr lang="en-US" dirty="0"/>
            </a:br>
            <a:r>
              <a:rPr lang="en-US" dirty="0"/>
              <a:t>class I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EE599-1A42-4190-9ABD-D5997B7F2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49" y="3354456"/>
            <a:ext cx="6364110" cy="35798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F7B3F8-5758-412F-98CE-C1A43EE800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6364" y="-365125"/>
            <a:ext cx="2345635" cy="4264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0CEA02-0251-435F-82B6-AA33004E2A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0607"/>
            <a:ext cx="5963478" cy="3354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FF7BDD-522D-416E-AAF3-E4EBBCB89F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1" y="-247664"/>
            <a:ext cx="7164210" cy="402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391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4222B-030B-4FA8-A9D6-B7E3790F0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54292"/>
          </a:xfrm>
        </p:spPr>
        <p:txBody>
          <a:bodyPr/>
          <a:lstStyle/>
          <a:p>
            <a:r>
              <a:rPr lang="en-US" dirty="0"/>
              <a:t>Experiments on- line:  The  Cycle of the water       </a:t>
            </a:r>
            <a:br>
              <a:rPr lang="en-US" dirty="0"/>
            </a:br>
            <a:r>
              <a:rPr lang="en-US" dirty="0"/>
              <a:t>                               Class IV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44D18-8536-463A-8F12-519B373E3C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2425147"/>
            <a:ext cx="5751444" cy="4313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23B41D-02FC-49C2-9369-3E1F4576E1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1" y="2425146"/>
            <a:ext cx="5751445" cy="431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377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365B45-A445-478C-88EC-27166BC57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56" y="0"/>
            <a:ext cx="7095744" cy="5321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0EAB10-B761-44CC-ABE7-F35119F746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0" t="2578" r="22400"/>
          <a:stretch/>
        </p:blipFill>
        <p:spPr>
          <a:xfrm>
            <a:off x="0" y="475488"/>
            <a:ext cx="6382512" cy="605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52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14F960-0A27-477F-9D03-18D2525BEA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736" y="0"/>
            <a:ext cx="10698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248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E5E63-CFBE-45CA-84CB-7D666AE69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9282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Class IV C</a:t>
            </a:r>
            <a:br>
              <a:rPr lang="en-US" dirty="0"/>
            </a:br>
            <a:br>
              <a:rPr lang="en-US" dirty="0"/>
            </a:br>
            <a:r>
              <a:rPr lang="en-US" dirty="0"/>
              <a:t>Exhibition </a:t>
            </a:r>
            <a:br>
              <a:rPr lang="en-US" dirty="0"/>
            </a:br>
            <a:r>
              <a:rPr lang="en-US" dirty="0"/>
              <a:t>and crafts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3556E3-F63A-43A7-BDC6-C9BEE95FF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138" y="95664"/>
            <a:ext cx="5084862" cy="39462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7130E2-8555-4163-AC7F-0C1303EA2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44015"/>
            <a:ext cx="5248657" cy="3213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13322C-F82A-4B44-AA7E-75B114A95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721" y="3429000"/>
            <a:ext cx="4329044" cy="32467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5A0A601-7678-4B94-8980-30157D36CC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80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AC728-C73E-4909-82BC-84F2E66D7B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31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6894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501733-C151-42CA-AA8B-780648B25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28" y="0"/>
            <a:ext cx="9144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98BBCB1-E8E3-4DDE-9614-7BF19D63FCBC}"/>
              </a:ext>
            </a:extLst>
          </p:cNvPr>
          <p:cNvSpPr/>
          <p:nvPr/>
        </p:nvSpPr>
        <p:spPr>
          <a:xfrm>
            <a:off x="9820656" y="329184"/>
            <a:ext cx="2371344" cy="63093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With the volunteers from NGO MARE NOSTRUM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About biodiversity in the sea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IV B</a:t>
            </a:r>
          </a:p>
        </p:txBody>
      </p:sp>
    </p:spTree>
    <p:extLst>
      <p:ext uri="{BB962C8B-B14F-4D97-AF65-F5344CB8AC3E}">
        <p14:creationId xmlns:p14="http://schemas.microsoft.com/office/powerpoint/2010/main" val="1811999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F181D7E9-6EBB-4B51-8D1A-48388B770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93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382F-6B54-4961-A936-C5BC537A4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4373D-0728-400E-A0C3-232EBB9EE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7843" y="26849"/>
            <a:ext cx="6034157" cy="45256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833E61-49CA-4C6B-B1BD-1A505ACBA9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49"/>
            <a:ext cx="6438715" cy="48290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A8288C-3938-4CF8-94D2-0D3F2C2B3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667" y="3358295"/>
            <a:ext cx="4506048" cy="337953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D82C1C2-E278-472F-B9D1-B017EFDE4A5E}"/>
              </a:ext>
            </a:extLst>
          </p:cNvPr>
          <p:cNvSpPr/>
          <p:nvPr/>
        </p:nvSpPr>
        <p:spPr>
          <a:xfrm>
            <a:off x="6784848" y="4855885"/>
            <a:ext cx="4919472" cy="16369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Searching for shells</a:t>
            </a:r>
          </a:p>
          <a:p>
            <a:pPr algn="ctr"/>
            <a:r>
              <a:rPr lang="en-US" dirty="0"/>
              <a:t>III C</a:t>
            </a:r>
          </a:p>
        </p:txBody>
      </p:sp>
    </p:spTree>
    <p:extLst>
      <p:ext uri="{BB962C8B-B14F-4D97-AF65-F5344CB8AC3E}">
        <p14:creationId xmlns:p14="http://schemas.microsoft.com/office/powerpoint/2010/main" val="3982347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2675D-32B8-430E-8ADF-CB409F7F6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807" y="365125"/>
            <a:ext cx="2233089" cy="64928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We are the future of our BLUE Planet!</a:t>
            </a:r>
            <a:br>
              <a:rPr lang="en-US" b="1" dirty="0">
                <a:solidFill>
                  <a:srgbClr val="0070C0"/>
                </a:solidFill>
              </a:rPr>
            </a:br>
            <a:br>
              <a:rPr lang="en-US" b="1" dirty="0">
                <a:solidFill>
                  <a:srgbClr val="0070C0"/>
                </a:solidFill>
              </a:rPr>
            </a:br>
            <a:r>
              <a:rPr lang="en-US" sz="3100" dirty="0"/>
              <a:t>Classes:</a:t>
            </a:r>
            <a:br>
              <a:rPr lang="en-US" sz="3100" dirty="0"/>
            </a:br>
            <a:r>
              <a:rPr lang="en-US" sz="3100" dirty="0"/>
              <a:t>CPC, I C, II C, III B,III C, IV B, IV C, V C, VI B,VII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4F01E3-67BA-4FB6-AA49-F355B91690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" y="33147"/>
            <a:ext cx="9055608" cy="679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01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37736655-010F-4078-B7D0-B91006936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778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5C48693D-5001-4D9A-B3E9-745967880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ine 3">
            <a:extLst>
              <a:ext uri="{FF2B5EF4-FFF2-40B4-BE49-F238E27FC236}">
                <a16:creationId xmlns:a16="http://schemas.microsoft.com/office/drawing/2014/main" id="{3DEB0C53-8CB2-49C1-B1F8-79CA431B2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7046" y="0"/>
            <a:ext cx="4000500" cy="6858000"/>
          </a:xfrm>
          <a:prstGeom prst="rect">
            <a:avLst/>
          </a:prstGeom>
        </p:spPr>
      </p:pic>
      <p:sp>
        <p:nvSpPr>
          <p:cNvPr id="5" name="Dreptunghi 4">
            <a:extLst>
              <a:ext uri="{FF2B5EF4-FFF2-40B4-BE49-F238E27FC236}">
                <a16:creationId xmlns:a16="http://schemas.microsoft.com/office/drawing/2014/main" id="{2DBC5F02-0F2A-45E1-B6FC-C9BAAD9D1A20}"/>
              </a:ext>
            </a:extLst>
          </p:cNvPr>
          <p:cNvSpPr/>
          <p:nvPr/>
        </p:nvSpPr>
        <p:spPr>
          <a:xfrm>
            <a:off x="584454" y="2967335"/>
            <a:ext cx="28440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 IV B</a:t>
            </a:r>
            <a:endParaRPr lang="ro-RO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5606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ine 2">
            <a:extLst>
              <a:ext uri="{FF2B5EF4-FFF2-40B4-BE49-F238E27FC236}">
                <a16:creationId xmlns:a16="http://schemas.microsoft.com/office/drawing/2014/main" id="{08609B04-83E4-43DC-A1FB-7E57AF434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4"/>
          <a:stretch/>
        </p:blipFill>
        <p:spPr>
          <a:xfrm>
            <a:off x="0" y="859536"/>
            <a:ext cx="12192000" cy="5998464"/>
          </a:xfrm>
          <a:prstGeom prst="rect">
            <a:avLst/>
          </a:prstGeom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3B3F6F7A-6A5E-4E14-B877-ECBBEA147076}"/>
              </a:ext>
            </a:extLst>
          </p:cNvPr>
          <p:cNvSpPr/>
          <p:nvPr/>
        </p:nvSpPr>
        <p:spPr>
          <a:xfrm>
            <a:off x="4409793" y="0"/>
            <a:ext cx="249459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 7A</a:t>
            </a:r>
            <a:endParaRPr lang="ro-RO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617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ine 4">
            <a:extLst>
              <a:ext uri="{FF2B5EF4-FFF2-40B4-BE49-F238E27FC236}">
                <a16:creationId xmlns:a16="http://schemas.microsoft.com/office/drawing/2014/main" id="{93690A9B-6314-4562-9D9C-02DB96AEA9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50"/>
          <a:stretch/>
        </p:blipFill>
        <p:spPr>
          <a:xfrm>
            <a:off x="1298448" y="-128016"/>
            <a:ext cx="10113264" cy="6858000"/>
          </a:xfrm>
          <a:prstGeom prst="rect">
            <a:avLst/>
          </a:prstGeom>
        </p:spPr>
      </p:pic>
      <p:sp>
        <p:nvSpPr>
          <p:cNvPr id="6" name="Dreptunghi 5">
            <a:extLst>
              <a:ext uri="{FF2B5EF4-FFF2-40B4-BE49-F238E27FC236}">
                <a16:creationId xmlns:a16="http://schemas.microsoft.com/office/drawing/2014/main" id="{79D1A061-7C1D-4A62-95B6-38AD3F619825}"/>
              </a:ext>
            </a:extLst>
          </p:cNvPr>
          <p:cNvSpPr/>
          <p:nvPr/>
        </p:nvSpPr>
        <p:spPr>
          <a:xfrm>
            <a:off x="-132560" y="2505670"/>
            <a:ext cx="28376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 CPC</a:t>
            </a:r>
            <a:endParaRPr lang="ro-RO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46190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ine 5">
            <a:extLst>
              <a:ext uri="{FF2B5EF4-FFF2-40B4-BE49-F238E27FC236}">
                <a16:creationId xmlns:a16="http://schemas.microsoft.com/office/drawing/2014/main" id="{B0C822CF-580D-4B30-B0AB-67733B6E90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-2133" r="28450" b="19199"/>
          <a:stretch/>
        </p:blipFill>
        <p:spPr>
          <a:xfrm>
            <a:off x="0" y="1170432"/>
            <a:ext cx="7516368" cy="5687568"/>
          </a:xfrm>
          <a:prstGeom prst="rect">
            <a:avLst/>
          </a:prstGeom>
        </p:spPr>
      </p:pic>
      <p:pic>
        <p:nvPicPr>
          <p:cNvPr id="3" name="Imagine 2">
            <a:extLst>
              <a:ext uri="{FF2B5EF4-FFF2-40B4-BE49-F238E27FC236}">
                <a16:creationId xmlns:a16="http://schemas.microsoft.com/office/drawing/2014/main" id="{5A313E54-A8BD-4887-BEEE-EAFE668F95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00" t="16895" r="16900" b="19732"/>
          <a:stretch/>
        </p:blipFill>
        <p:spPr>
          <a:xfrm>
            <a:off x="4949952" y="67580"/>
            <a:ext cx="7242048" cy="6722840"/>
          </a:xfrm>
          <a:prstGeom prst="rect">
            <a:avLst/>
          </a:prstGeom>
        </p:spPr>
      </p:pic>
      <p:sp>
        <p:nvSpPr>
          <p:cNvPr id="4" name="Dreptunghi 3">
            <a:extLst>
              <a:ext uri="{FF2B5EF4-FFF2-40B4-BE49-F238E27FC236}">
                <a16:creationId xmlns:a16="http://schemas.microsoft.com/office/drawing/2014/main" id="{36252BBF-8C0F-4454-8AB3-EA2C4EB2EDD9}"/>
              </a:ext>
            </a:extLst>
          </p:cNvPr>
          <p:cNvSpPr/>
          <p:nvPr/>
        </p:nvSpPr>
        <p:spPr>
          <a:xfrm>
            <a:off x="570517" y="0"/>
            <a:ext cx="98439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Class CPC, I C, CP D, CP E, III C, IV B</a:t>
            </a:r>
            <a:endParaRPr lang="ro-RO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4800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4F0BE-9A98-45E0-9457-87244412B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Posters - class IV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5B0E7-CDFA-4F59-874D-4CCE33A780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7536" r="875" b="15942"/>
          <a:stretch/>
        </p:blipFill>
        <p:spPr>
          <a:xfrm rot="16200000">
            <a:off x="1237742" y="531111"/>
            <a:ext cx="5224028" cy="71694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2A9476-6822-41E6-8819-6517D5AC1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864" y="527052"/>
            <a:ext cx="4335093" cy="628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69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242</Words>
  <Application>Microsoft Office PowerPoint</Application>
  <PresentationFormat>Ecran lat</PresentationFormat>
  <Paragraphs>38</Paragraphs>
  <Slides>31</Slides>
  <Notes>1</Notes>
  <HiddenSlides>0</HiddenSlides>
  <MMClips>0</MMClips>
  <ScaleCrop>false</ScaleCrop>
  <HeadingPairs>
    <vt:vector size="6" baseType="variant">
      <vt:variant>
        <vt:lpstr>Fonturi utilizate</vt:lpstr>
      </vt:variant>
      <vt:variant>
        <vt:i4>3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eTwinning Project SEAFISHIENT 2021-2022</vt:lpstr>
      <vt:lpstr>Partners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Posters - class IV C</vt:lpstr>
      <vt:lpstr>Prezentare PowerPoint</vt:lpstr>
      <vt:lpstr>Crafts class        IC</vt:lpstr>
      <vt:lpstr>Prezentare PowerPoint</vt:lpstr>
      <vt:lpstr>Prezentare PowerPoint</vt:lpstr>
      <vt:lpstr>Prezentare PowerPoint</vt:lpstr>
      <vt:lpstr>Prezentare PowerPoint</vt:lpstr>
      <vt:lpstr>Prezentare PowerPoint</vt:lpstr>
      <vt:lpstr>        Yes- No  WaterActivity      III B </vt:lpstr>
      <vt:lpstr>Prezentare PowerPoint</vt:lpstr>
      <vt:lpstr>Prezentare PowerPoint</vt:lpstr>
      <vt:lpstr>Experiments at the Ovidius University - CPC</vt:lpstr>
      <vt:lpstr>Prezentare PowerPoint</vt:lpstr>
      <vt:lpstr>Prezentare PowerPoint</vt:lpstr>
      <vt:lpstr>Simulator class I C</vt:lpstr>
      <vt:lpstr>Experiments on- line:  The  Cycle of the water                                       Class IV C</vt:lpstr>
      <vt:lpstr>Prezentare PowerPoint</vt:lpstr>
      <vt:lpstr>Prezentare PowerPoint</vt:lpstr>
      <vt:lpstr>Class IV C  Exhibition  and crafts</vt:lpstr>
      <vt:lpstr>Prezentare PowerPoint</vt:lpstr>
      <vt:lpstr>Prezentare PowerPoint</vt:lpstr>
      <vt:lpstr>Prezentare PowerPoint</vt:lpstr>
      <vt:lpstr>We are the future of our BLUE Planet!  Classes: CPC, I C, II C, III B,III C, IV B, IV C, V C, VI B,VII 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March 2021   The International Day of Water</dc:title>
  <dc:creator>Mariana Negrila</dc:creator>
  <cp:lastModifiedBy>Mariana Negrila</cp:lastModifiedBy>
  <cp:revision>9</cp:revision>
  <dcterms:created xsi:type="dcterms:W3CDTF">2021-04-07T11:15:18Z</dcterms:created>
  <dcterms:modified xsi:type="dcterms:W3CDTF">2021-12-22T22:09:34Z</dcterms:modified>
</cp:coreProperties>
</file>