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9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5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302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6124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159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7419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6816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7355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5644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77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51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8"/>
            <a:ext cx="9144000" cy="6824852"/>
          </a:xfrm>
        </p:spPr>
      </p:pic>
    </p:spTree>
    <p:extLst>
      <p:ext uri="{BB962C8B-B14F-4D97-AF65-F5344CB8AC3E}">
        <p14:creationId xmlns:p14="http://schemas.microsoft.com/office/powerpoint/2010/main" val="42138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3999" cy="6957392"/>
          </a:xfrm>
        </p:spPr>
      </p:pic>
    </p:spTree>
    <p:extLst>
      <p:ext uri="{BB962C8B-B14F-4D97-AF65-F5344CB8AC3E}">
        <p14:creationId xmlns:p14="http://schemas.microsoft.com/office/powerpoint/2010/main" val="2615816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716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4593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7481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4542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335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09625" y="2967335"/>
            <a:ext cx="7324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WATCHING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09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58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7969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5732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3421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3412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6145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3457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170879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Ekran Gösterisi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ALP</cp:lastModifiedBy>
  <cp:revision>3</cp:revision>
  <dcterms:modified xsi:type="dcterms:W3CDTF">2020-02-09T19:07:52Z</dcterms:modified>
</cp:coreProperties>
</file>