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69" r:id="rId3"/>
    <p:sldId id="268" r:id="rId4"/>
    <p:sldId id="258" r:id="rId5"/>
    <p:sldId id="259" r:id="rId6"/>
    <p:sldId id="278" r:id="rId7"/>
    <p:sldId id="299" r:id="rId8"/>
    <p:sldId id="300" r:id="rId9"/>
    <p:sldId id="301" r:id="rId10"/>
    <p:sldId id="302" r:id="rId11"/>
    <p:sldId id="304" r:id="rId12"/>
    <p:sldId id="262" r:id="rId13"/>
    <p:sldId id="264" r:id="rId14"/>
    <p:sldId id="306" r:id="rId15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945"/>
    <p:restoredTop sz="93905"/>
  </p:normalViewPr>
  <p:slideViewPr>
    <p:cSldViewPr>
      <p:cViewPr varScale="1">
        <p:scale>
          <a:sx n="69" d="100"/>
          <a:sy n="69" d="100"/>
        </p:scale>
        <p:origin x="1552" y="19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Łącznik prosty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Tytuł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pl-PL"/>
              <a:t>Kliknij, aby edytować styl</a:t>
            </a:r>
            <a:endParaRPr kumimoji="0" lang="en-US"/>
          </a:p>
        </p:txBody>
      </p:sp>
      <p:sp>
        <p:nvSpPr>
          <p:cNvPr id="9" name="Podtytuł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pl-PL"/>
              <a:t>Kliknij, aby edytować styl wzorca podtytułu</a:t>
            </a:r>
            <a:endParaRPr kumimoji="0" lang="en-US"/>
          </a:p>
        </p:txBody>
      </p:sp>
      <p:sp>
        <p:nvSpPr>
          <p:cNvPr id="16" name="Symbol zastępczy daty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21E02-25CB-4963-84BC-0813985E7D90}" type="datetimeFigureOut">
              <a:rPr lang="pl-PL" smtClean="0"/>
              <a:pPr/>
              <a:t>02.03.2020</a:t>
            </a:fld>
            <a:endParaRPr lang="pl-PL"/>
          </a:p>
        </p:txBody>
      </p:sp>
      <p:sp>
        <p:nvSpPr>
          <p:cNvPr id="2" name="Symbol zastępczy stopki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15" name="Symbol zastępczy numeru slajdu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589B7C76-EFF2-4CD8-A475-4750F11B4BC6}" type="slidenum">
              <a:rPr lang="pl-PL" smtClean="0"/>
              <a:pPr/>
              <a:t>‹Nº›</a:t>
            </a:fld>
            <a:endParaRPr lang="pl-P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l-PL"/>
              <a:t>Kliknij, aby edytować styl</a:t>
            </a:r>
            <a:endParaRPr kumimoji="0"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pl-PL"/>
              <a:t>Kliknij, aby edytować style wzorca tekstu</a:t>
            </a:r>
          </a:p>
          <a:p>
            <a:pPr lvl="1" eaLnBrk="1" latinLnBrk="0" hangingPunct="1"/>
            <a:r>
              <a:rPr lang="pl-PL"/>
              <a:t>Drugi poziom</a:t>
            </a:r>
          </a:p>
          <a:p>
            <a:pPr lvl="2" eaLnBrk="1" latinLnBrk="0" hangingPunct="1"/>
            <a:r>
              <a:rPr lang="pl-PL"/>
              <a:t>Trzeci poziom</a:t>
            </a:r>
          </a:p>
          <a:p>
            <a:pPr lvl="3" eaLnBrk="1" latinLnBrk="0" hangingPunct="1"/>
            <a:r>
              <a:rPr lang="pl-PL"/>
              <a:t>Czwarty poziom</a:t>
            </a:r>
          </a:p>
          <a:p>
            <a:pPr lvl="4" eaLnBrk="1" latinLnBrk="0" hangingPunct="1"/>
            <a:r>
              <a:rPr lang="pl-PL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21E02-25CB-4963-84BC-0813985E7D90}" type="datetimeFigureOut">
              <a:rPr lang="pl-PL" smtClean="0"/>
              <a:pPr/>
              <a:t>02.03.2020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B7C76-EFF2-4CD8-A475-4750F11B4BC6}" type="slidenum">
              <a:rPr lang="pl-PL" smtClean="0"/>
              <a:pPr/>
              <a:t>‹Nº›</a:t>
            </a:fld>
            <a:endParaRPr lang="pl-P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pl-PL"/>
              <a:t>Kliknij, aby edytować styl</a:t>
            </a:r>
            <a:endParaRPr kumimoji="0"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pl-PL"/>
              <a:t>Kliknij, aby edytować style wzorca tekstu</a:t>
            </a:r>
          </a:p>
          <a:p>
            <a:pPr lvl="1" eaLnBrk="1" latinLnBrk="0" hangingPunct="1"/>
            <a:r>
              <a:rPr lang="pl-PL"/>
              <a:t>Drugi poziom</a:t>
            </a:r>
          </a:p>
          <a:p>
            <a:pPr lvl="2" eaLnBrk="1" latinLnBrk="0" hangingPunct="1"/>
            <a:r>
              <a:rPr lang="pl-PL"/>
              <a:t>Trzeci poziom</a:t>
            </a:r>
          </a:p>
          <a:p>
            <a:pPr lvl="3" eaLnBrk="1" latinLnBrk="0" hangingPunct="1"/>
            <a:r>
              <a:rPr lang="pl-PL"/>
              <a:t>Czwarty poziom</a:t>
            </a:r>
          </a:p>
          <a:p>
            <a:pPr lvl="4" eaLnBrk="1" latinLnBrk="0" hangingPunct="1"/>
            <a:r>
              <a:rPr lang="pl-PL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21E02-25CB-4963-84BC-0813985E7D90}" type="datetimeFigureOut">
              <a:rPr lang="pl-PL" smtClean="0"/>
              <a:pPr/>
              <a:t>02.03.2020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B7C76-EFF2-4CD8-A475-4750F11B4BC6}" type="slidenum">
              <a:rPr lang="pl-PL" smtClean="0"/>
              <a:pPr/>
              <a:t>‹Nº›</a:t>
            </a:fld>
            <a:endParaRPr lang="pl-P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ytuł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l-PL"/>
              <a:t>Kliknij, aby edytować styl</a:t>
            </a:r>
            <a:endParaRPr kumimoji="0" lang="en-US"/>
          </a:p>
        </p:txBody>
      </p:sp>
      <p:sp>
        <p:nvSpPr>
          <p:cNvPr id="27" name="Symbol zastępczy zawartości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pl-PL"/>
              <a:t>Kliknij, aby edytować style wzorca tekstu</a:t>
            </a:r>
          </a:p>
          <a:p>
            <a:pPr lvl="1" eaLnBrk="1" latinLnBrk="0" hangingPunct="1"/>
            <a:r>
              <a:rPr lang="pl-PL"/>
              <a:t>Drugi poziom</a:t>
            </a:r>
          </a:p>
          <a:p>
            <a:pPr lvl="2" eaLnBrk="1" latinLnBrk="0" hangingPunct="1"/>
            <a:r>
              <a:rPr lang="pl-PL"/>
              <a:t>Trzeci poziom</a:t>
            </a:r>
          </a:p>
          <a:p>
            <a:pPr lvl="3" eaLnBrk="1" latinLnBrk="0" hangingPunct="1"/>
            <a:r>
              <a:rPr lang="pl-PL"/>
              <a:t>Czwarty poziom</a:t>
            </a:r>
          </a:p>
          <a:p>
            <a:pPr lvl="4" eaLnBrk="1" latinLnBrk="0" hangingPunct="1"/>
            <a:r>
              <a:rPr lang="pl-PL"/>
              <a:t>Piąty poziom</a:t>
            </a:r>
            <a:endParaRPr kumimoji="0" lang="en-US"/>
          </a:p>
        </p:txBody>
      </p:sp>
      <p:sp>
        <p:nvSpPr>
          <p:cNvPr id="25" name="Symbol zastępczy daty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21E02-25CB-4963-84BC-0813985E7D90}" type="datetimeFigureOut">
              <a:rPr lang="pl-PL" smtClean="0"/>
              <a:pPr/>
              <a:t>02.03.2020</a:t>
            </a:fld>
            <a:endParaRPr lang="pl-PL"/>
          </a:p>
        </p:txBody>
      </p:sp>
      <p:sp>
        <p:nvSpPr>
          <p:cNvPr id="19" name="Symbol zastępczy stopki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pl-PL"/>
          </a:p>
        </p:txBody>
      </p:sp>
      <p:sp>
        <p:nvSpPr>
          <p:cNvPr id="16" name="Symbol zastępczy numeru slajdu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589B7C76-EFF2-4CD8-A475-4750F11B4BC6}" type="slidenum">
              <a:rPr lang="pl-PL" smtClean="0"/>
              <a:pPr/>
              <a:t>‹Nº›</a:t>
            </a:fld>
            <a:endParaRPr lang="pl-P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Nagłówek sekcji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Łącznik prosty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Symbol zastępczy tekstu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pl-PL"/>
              <a:t>Kliknij, aby edytować style wzorca tekstu</a:t>
            </a:r>
          </a:p>
        </p:txBody>
      </p:sp>
      <p:sp>
        <p:nvSpPr>
          <p:cNvPr id="19" name="Symbol zastępczy daty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21E02-25CB-4963-84BC-0813985E7D90}" type="datetimeFigureOut">
              <a:rPr lang="pl-PL" smtClean="0"/>
              <a:pPr/>
              <a:t>02.03.2020</a:t>
            </a:fld>
            <a:endParaRPr lang="pl-PL"/>
          </a:p>
        </p:txBody>
      </p:sp>
      <p:sp>
        <p:nvSpPr>
          <p:cNvPr id="11" name="Symbol zastępczy stopki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16" name="Symbol zastępczy numeru slajdu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B7C76-EFF2-4CD8-A475-4750F11B4BC6}" type="slidenum">
              <a:rPr lang="pl-PL" smtClean="0"/>
              <a:pPr/>
              <a:t>‹Nº›</a:t>
            </a:fld>
            <a:endParaRPr lang="pl-PL"/>
          </a:p>
        </p:txBody>
      </p:sp>
      <p:sp>
        <p:nvSpPr>
          <p:cNvPr id="8" name="Tytuł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pl-PL"/>
              <a:t>Kliknij, aby edytować styl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ytuł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pl-PL"/>
              <a:t>Kliknij, aby edytować styl</a:t>
            </a:r>
            <a:endParaRPr kumimoji="0" lang="en-US"/>
          </a:p>
        </p:txBody>
      </p:sp>
      <p:sp>
        <p:nvSpPr>
          <p:cNvPr id="14" name="Symbol zastępczy zawartości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pl-PL"/>
              <a:t>Kliknij, aby edytować style wzorca tekstu</a:t>
            </a:r>
          </a:p>
          <a:p>
            <a:pPr lvl="1" eaLnBrk="1" latinLnBrk="0" hangingPunct="1"/>
            <a:r>
              <a:rPr lang="pl-PL"/>
              <a:t>Drugi poziom</a:t>
            </a:r>
          </a:p>
          <a:p>
            <a:pPr lvl="2" eaLnBrk="1" latinLnBrk="0" hangingPunct="1"/>
            <a:r>
              <a:rPr lang="pl-PL"/>
              <a:t>Trzeci poziom</a:t>
            </a:r>
          </a:p>
          <a:p>
            <a:pPr lvl="3" eaLnBrk="1" latinLnBrk="0" hangingPunct="1"/>
            <a:r>
              <a:rPr lang="pl-PL"/>
              <a:t>Czwarty poziom</a:t>
            </a:r>
          </a:p>
          <a:p>
            <a:pPr lvl="4" eaLnBrk="1" latinLnBrk="0" hangingPunct="1"/>
            <a:r>
              <a:rPr lang="pl-PL"/>
              <a:t>Piąty poziom</a:t>
            </a:r>
            <a:endParaRPr kumimoji="0" lang="en-US"/>
          </a:p>
        </p:txBody>
      </p:sp>
      <p:sp>
        <p:nvSpPr>
          <p:cNvPr id="13" name="Symbol zastępczy zawartości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pl-PL"/>
              <a:t>Kliknij, aby edytować style wzorca tekstu</a:t>
            </a:r>
          </a:p>
          <a:p>
            <a:pPr lvl="1" eaLnBrk="1" latinLnBrk="0" hangingPunct="1"/>
            <a:r>
              <a:rPr lang="pl-PL"/>
              <a:t>Drugi poziom</a:t>
            </a:r>
          </a:p>
          <a:p>
            <a:pPr lvl="2" eaLnBrk="1" latinLnBrk="0" hangingPunct="1"/>
            <a:r>
              <a:rPr lang="pl-PL"/>
              <a:t>Trzeci poziom</a:t>
            </a:r>
          </a:p>
          <a:p>
            <a:pPr lvl="3" eaLnBrk="1" latinLnBrk="0" hangingPunct="1"/>
            <a:r>
              <a:rPr lang="pl-PL"/>
              <a:t>Czwarty poziom</a:t>
            </a:r>
          </a:p>
          <a:p>
            <a:pPr lvl="4" eaLnBrk="1" latinLnBrk="0" hangingPunct="1"/>
            <a:r>
              <a:rPr lang="pl-PL"/>
              <a:t>Piąty poziom</a:t>
            </a:r>
            <a:endParaRPr kumimoji="0" lang="en-US"/>
          </a:p>
        </p:txBody>
      </p:sp>
      <p:sp>
        <p:nvSpPr>
          <p:cNvPr id="21" name="Symbol zastępczy daty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21E02-25CB-4963-84BC-0813985E7D90}" type="datetimeFigureOut">
              <a:rPr lang="pl-PL" smtClean="0"/>
              <a:pPr/>
              <a:t>02.03.2020</a:t>
            </a:fld>
            <a:endParaRPr lang="pl-PL"/>
          </a:p>
        </p:txBody>
      </p:sp>
      <p:sp>
        <p:nvSpPr>
          <p:cNvPr id="10" name="Symbol zastępczy stopki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1" name="Symbol zastępczy numeru slajdu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B7C76-EFF2-4CD8-A475-4750F11B4BC6}" type="slidenum">
              <a:rPr lang="pl-PL" smtClean="0"/>
              <a:pPr/>
              <a:t>‹Nº›</a:t>
            </a:fld>
            <a:endParaRPr lang="pl-P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ytuł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pl-PL"/>
              <a:t>Kliknij, aby edytować styl</a:t>
            </a:r>
            <a:endParaRPr kumimoji="0" lang="en-US"/>
          </a:p>
        </p:txBody>
      </p:sp>
      <p:sp>
        <p:nvSpPr>
          <p:cNvPr id="13" name="Symbol zastępczy tekstu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pl-PL"/>
              <a:t>Kliknij, aby edytować style wzorca tekstu</a:t>
            </a:r>
          </a:p>
        </p:txBody>
      </p:sp>
      <p:sp>
        <p:nvSpPr>
          <p:cNvPr id="25" name="Symbol zastępczy tekstu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pl-PL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pl-PL"/>
              <a:t>Kliknij, aby edytować style wzorca tekstu</a:t>
            </a:r>
          </a:p>
          <a:p>
            <a:pPr lvl="1" eaLnBrk="1" latinLnBrk="0" hangingPunct="1"/>
            <a:r>
              <a:rPr lang="pl-PL"/>
              <a:t>Drugi poziom</a:t>
            </a:r>
          </a:p>
          <a:p>
            <a:pPr lvl="2" eaLnBrk="1" latinLnBrk="0" hangingPunct="1"/>
            <a:r>
              <a:rPr lang="pl-PL"/>
              <a:t>Trzeci poziom</a:t>
            </a:r>
          </a:p>
          <a:p>
            <a:pPr lvl="3" eaLnBrk="1" latinLnBrk="0" hangingPunct="1"/>
            <a:r>
              <a:rPr lang="pl-PL"/>
              <a:t>Czwarty poziom</a:t>
            </a:r>
          </a:p>
          <a:p>
            <a:pPr lvl="4" eaLnBrk="1" latinLnBrk="0" hangingPunct="1"/>
            <a:r>
              <a:rPr lang="pl-PL"/>
              <a:t>Piąty poziom</a:t>
            </a:r>
            <a:endParaRPr kumimoji="0" lang="en-US"/>
          </a:p>
        </p:txBody>
      </p:sp>
      <p:sp>
        <p:nvSpPr>
          <p:cNvPr id="28" name="Symbol zastępczy zawartości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pl-PL"/>
              <a:t>Kliknij, aby edytować style wzorca tekstu</a:t>
            </a:r>
          </a:p>
          <a:p>
            <a:pPr lvl="1" eaLnBrk="1" latinLnBrk="0" hangingPunct="1"/>
            <a:r>
              <a:rPr lang="pl-PL"/>
              <a:t>Drugi poziom</a:t>
            </a:r>
          </a:p>
          <a:p>
            <a:pPr lvl="2" eaLnBrk="1" latinLnBrk="0" hangingPunct="1"/>
            <a:r>
              <a:rPr lang="pl-PL"/>
              <a:t>Trzeci poziom</a:t>
            </a:r>
          </a:p>
          <a:p>
            <a:pPr lvl="3" eaLnBrk="1" latinLnBrk="0" hangingPunct="1"/>
            <a:r>
              <a:rPr lang="pl-PL"/>
              <a:t>Czwarty poziom</a:t>
            </a:r>
          </a:p>
          <a:p>
            <a:pPr lvl="4" eaLnBrk="1" latinLnBrk="0" hangingPunct="1"/>
            <a:r>
              <a:rPr lang="pl-PL"/>
              <a:t>Piąty poziom</a:t>
            </a:r>
            <a:endParaRPr kumimoji="0" lang="en-US"/>
          </a:p>
        </p:txBody>
      </p:sp>
      <p:sp>
        <p:nvSpPr>
          <p:cNvPr id="10" name="Symbol zastępczy daty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21E02-25CB-4963-84BC-0813985E7D90}" type="datetimeFigureOut">
              <a:rPr lang="pl-PL" smtClean="0"/>
              <a:pPr/>
              <a:t>02.03.2020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589B7C76-EFF2-4CD8-A475-4750F11B4BC6}" type="slidenum">
              <a:rPr lang="pl-PL" smtClean="0"/>
              <a:pPr/>
              <a:t>‹Nº›</a:t>
            </a:fld>
            <a:endParaRPr lang="pl-PL"/>
          </a:p>
        </p:txBody>
      </p:sp>
      <p:sp>
        <p:nvSpPr>
          <p:cNvPr id="11" name="Łącznik prosty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ytuł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pl-PL"/>
              <a:t>Kliknij, aby edytować styl</a:t>
            </a:r>
            <a:endParaRPr kumimoji="0" lang="en-US"/>
          </a:p>
        </p:txBody>
      </p:sp>
      <p:sp>
        <p:nvSpPr>
          <p:cNvPr id="12" name="Symbol zastępczy daty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21E02-25CB-4963-84BC-0813985E7D90}" type="datetimeFigureOut">
              <a:rPr lang="pl-PL" smtClean="0"/>
              <a:pPr/>
              <a:t>02.03.2020</a:t>
            </a:fld>
            <a:endParaRPr lang="pl-PL"/>
          </a:p>
        </p:txBody>
      </p:sp>
      <p:sp>
        <p:nvSpPr>
          <p:cNvPr id="21" name="Symbol zastępczy stopki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B7C76-EFF2-4CD8-A475-4750F11B4BC6}" type="slidenum">
              <a:rPr lang="pl-PL" smtClean="0"/>
              <a:pPr/>
              <a:t>‹Nº›</a:t>
            </a:fld>
            <a:endParaRPr lang="pl-P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21E02-25CB-4963-84BC-0813985E7D90}" type="datetimeFigureOut">
              <a:rPr lang="pl-PL" smtClean="0"/>
              <a:pPr/>
              <a:t>02.03.2020</a:t>
            </a:fld>
            <a:endParaRPr lang="pl-PL"/>
          </a:p>
        </p:txBody>
      </p:sp>
      <p:sp>
        <p:nvSpPr>
          <p:cNvPr id="24" name="Symbol zastępczy stopki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B7C76-EFF2-4CD8-A475-4750F11B4BC6}" type="slidenum">
              <a:rPr lang="pl-PL" smtClean="0"/>
              <a:pPr/>
              <a:t>‹Nº›</a:t>
            </a:fld>
            <a:endParaRPr lang="pl-P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Łącznik prosty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Tytuł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pl-PL"/>
              <a:t>Kliknij, aby edytować styl</a:t>
            </a:r>
            <a:endParaRPr kumimoji="0" lang="en-US"/>
          </a:p>
        </p:txBody>
      </p:sp>
      <p:sp>
        <p:nvSpPr>
          <p:cNvPr id="26" name="Symbol zastępczy tekstu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pl-PL"/>
              <a:t>Kliknij, aby edytować style wzorca tekstu</a:t>
            </a:r>
          </a:p>
        </p:txBody>
      </p:sp>
      <p:sp>
        <p:nvSpPr>
          <p:cNvPr id="14" name="Symbol zastępczy zawartości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pl-PL"/>
              <a:t>Kliknij, aby edytować style wzorca tekstu</a:t>
            </a:r>
          </a:p>
          <a:p>
            <a:pPr lvl="1" eaLnBrk="1" latinLnBrk="0" hangingPunct="1"/>
            <a:r>
              <a:rPr lang="pl-PL"/>
              <a:t>Drugi poziom</a:t>
            </a:r>
          </a:p>
          <a:p>
            <a:pPr lvl="2" eaLnBrk="1" latinLnBrk="0" hangingPunct="1"/>
            <a:r>
              <a:rPr lang="pl-PL"/>
              <a:t>Trzeci poziom</a:t>
            </a:r>
          </a:p>
          <a:p>
            <a:pPr lvl="3" eaLnBrk="1" latinLnBrk="0" hangingPunct="1"/>
            <a:r>
              <a:rPr lang="pl-PL"/>
              <a:t>Czwarty poziom</a:t>
            </a:r>
          </a:p>
          <a:p>
            <a:pPr lvl="4" eaLnBrk="1" latinLnBrk="0" hangingPunct="1"/>
            <a:r>
              <a:rPr lang="pl-PL"/>
              <a:t>Piąty poziom</a:t>
            </a:r>
            <a:endParaRPr kumimoji="0" lang="en-US"/>
          </a:p>
        </p:txBody>
      </p:sp>
      <p:sp>
        <p:nvSpPr>
          <p:cNvPr id="25" name="Symbol zastępczy daty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21E02-25CB-4963-84BC-0813985E7D90}" type="datetimeFigureOut">
              <a:rPr lang="pl-PL" smtClean="0"/>
              <a:pPr/>
              <a:t>02.03.2020</a:t>
            </a:fld>
            <a:endParaRPr lang="pl-PL"/>
          </a:p>
        </p:txBody>
      </p:sp>
      <p:sp>
        <p:nvSpPr>
          <p:cNvPr id="29" name="Symbol zastępczy stopki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B7C76-EFF2-4CD8-A475-4750F11B4BC6}" type="slidenum">
              <a:rPr lang="pl-PL" smtClean="0"/>
              <a:pPr/>
              <a:t>‹Nº›</a:t>
            </a:fld>
            <a:endParaRPr lang="pl-P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ymbol zastępczy obrazu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pl-PL"/>
              <a:t>Kliknij ikonę, aby dodać obraz</a:t>
            </a:r>
            <a:endParaRPr kumimoji="0" lang="en-US" dirty="0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21E02-25CB-4963-84BC-0813985E7D90}" type="datetimeFigureOut">
              <a:rPr lang="pl-PL" smtClean="0"/>
              <a:pPr/>
              <a:t>02.03.2020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1" name="Symbol zastępczy numeru slajdu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B7C76-EFF2-4CD8-A475-4750F11B4BC6}" type="slidenum">
              <a:rPr lang="pl-PL" smtClean="0"/>
              <a:pPr/>
              <a:t>‹Nº›</a:t>
            </a:fld>
            <a:endParaRPr lang="pl-PL"/>
          </a:p>
        </p:txBody>
      </p:sp>
      <p:sp>
        <p:nvSpPr>
          <p:cNvPr id="17" name="Tytuł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pl-PL"/>
              <a:t>Kliknij, aby edytować styl</a:t>
            </a:r>
            <a:endParaRPr kumimoji="0" lang="en-US"/>
          </a:p>
        </p:txBody>
      </p:sp>
      <p:sp>
        <p:nvSpPr>
          <p:cNvPr id="26" name="Symbol zastępczy tekstu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pl-PL"/>
              <a:t>Kliknij, aby edytować style wzorca tekstu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Łącznik prosty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Symbol zastępczy tekstu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pl-PL"/>
              <a:t>Kliknij, aby edytować style wzorca tekstu</a:t>
            </a:r>
          </a:p>
          <a:p>
            <a:pPr lvl="1" eaLnBrk="1" latinLnBrk="0" hangingPunct="1"/>
            <a:r>
              <a:rPr kumimoji="0" lang="pl-PL"/>
              <a:t>Drugi poziom</a:t>
            </a:r>
          </a:p>
          <a:p>
            <a:pPr lvl="2" eaLnBrk="1" latinLnBrk="0" hangingPunct="1"/>
            <a:r>
              <a:rPr kumimoji="0" lang="pl-PL"/>
              <a:t>Trzeci poziom</a:t>
            </a:r>
          </a:p>
          <a:p>
            <a:pPr lvl="3" eaLnBrk="1" latinLnBrk="0" hangingPunct="1"/>
            <a:r>
              <a:rPr kumimoji="0" lang="pl-PL"/>
              <a:t>Czwarty poziom</a:t>
            </a:r>
          </a:p>
          <a:p>
            <a:pPr lvl="4" eaLnBrk="1" latinLnBrk="0" hangingPunct="1"/>
            <a:r>
              <a:rPr kumimoji="0" lang="pl-PL"/>
              <a:t>Piąty poziom</a:t>
            </a:r>
            <a:endParaRPr kumimoji="0" lang="en-US"/>
          </a:p>
        </p:txBody>
      </p:sp>
      <p:sp>
        <p:nvSpPr>
          <p:cNvPr id="11" name="Symbol zastępczy daty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66221E02-25CB-4963-84BC-0813985E7D90}" type="datetimeFigureOut">
              <a:rPr lang="pl-PL" smtClean="0"/>
              <a:pPr/>
              <a:t>02.03.2020</a:t>
            </a:fld>
            <a:endParaRPr lang="pl-PL"/>
          </a:p>
        </p:txBody>
      </p:sp>
      <p:sp>
        <p:nvSpPr>
          <p:cNvPr id="28" name="Symbol zastępczy stopki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589B7C76-EFF2-4CD8-A475-4750F11B4BC6}" type="slidenum">
              <a:rPr lang="pl-PL" smtClean="0"/>
              <a:pPr/>
              <a:t>‹Nº›</a:t>
            </a:fld>
            <a:endParaRPr lang="pl-PL"/>
          </a:p>
        </p:txBody>
      </p:sp>
      <p:sp>
        <p:nvSpPr>
          <p:cNvPr id="10" name="Symbol zastępczy tytułu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pl-PL"/>
              <a:t>Kliknij, aby edytować styl</a:t>
            </a:r>
            <a:endParaRPr kumimoji="0" lang="en-US"/>
          </a:p>
        </p:txBody>
      </p:sp>
      <p:sp>
        <p:nvSpPr>
          <p:cNvPr id="9" name="Łącznik prosty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Łącznik prosty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tiff"/><Relationship Id="rId2" Type="http://schemas.openxmlformats.org/officeDocument/2006/relationships/image" Target="../media/image13.tif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tif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tif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tif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tiff"/><Relationship Id="rId2" Type="http://schemas.openxmlformats.org/officeDocument/2006/relationships/image" Target="../media/image6.tif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tiff"/><Relationship Id="rId4" Type="http://schemas.openxmlformats.org/officeDocument/2006/relationships/image" Target="../media/image8.tiff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tif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tif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tif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dirty="0"/>
              <a:t>SPAIN</a:t>
            </a:r>
          </a:p>
        </p:txBody>
      </p:sp>
      <p:pic>
        <p:nvPicPr>
          <p:cNvPr id="5" name="Marcador de contenido 4" descr="Imagen que contiene captura de pantalla, dibujo&#10;&#10;Descripción generada automáticamente">
            <a:extLst>
              <a:ext uri="{FF2B5EF4-FFF2-40B4-BE49-F238E27FC236}">
                <a16:creationId xmlns:a16="http://schemas.microsoft.com/office/drawing/2014/main" id="{92F338A3-D72C-E54C-AEF6-EF4188E9FBE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173" y="1391562"/>
            <a:ext cx="3281132" cy="2183444"/>
          </a:xfrm>
        </p:spPr>
      </p:pic>
      <p:pic>
        <p:nvPicPr>
          <p:cNvPr id="7" name="Imagen 6" descr="Imagen que contiene mapa, texto&#10;&#10;Descripción generada automáticamente">
            <a:extLst>
              <a:ext uri="{FF2B5EF4-FFF2-40B4-BE49-F238E27FC236}">
                <a16:creationId xmlns:a16="http://schemas.microsoft.com/office/drawing/2014/main" id="{913BF466-41C9-6449-9550-5602D3440A4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3575006"/>
            <a:ext cx="3710639" cy="2825794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8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229600" cy="944563"/>
          </a:xfrm>
        </p:spPr>
        <p:txBody>
          <a:bodyPr>
            <a:normAutofit fontScale="90000"/>
          </a:bodyPr>
          <a:lstStyle/>
          <a:p>
            <a:r>
              <a:rPr lang="pl-PL" sz="3600" dirty="0">
                <a:solidFill>
                  <a:srgbClr val="FF0000"/>
                </a:solidFill>
              </a:rPr>
              <a:t>SPANISH SINGERS – </a:t>
            </a:r>
            <a:br>
              <a:rPr lang="pl-PL" sz="3600" dirty="0">
                <a:solidFill>
                  <a:srgbClr val="FF0000"/>
                </a:solidFill>
              </a:rPr>
            </a:br>
            <a:r>
              <a:rPr lang="pl-PL" sz="3600" dirty="0">
                <a:solidFill>
                  <a:srgbClr val="FF0000"/>
                </a:solidFill>
              </a:rPr>
              <a:t>ROSALIA AND ENRIQUE IGLESIAS</a:t>
            </a:r>
            <a:endParaRPr lang="en-GB" dirty="0">
              <a:solidFill>
                <a:srgbClr val="FF0000"/>
              </a:solidFill>
            </a:endParaRP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F42AF638-5113-204C-A2CE-E97DA36985F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3568" y="1484784"/>
            <a:ext cx="3289300" cy="2463800"/>
          </a:xfrm>
          <a:prstGeom prst="rect">
            <a:avLst/>
          </a:prstGeom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8B22CB73-7DAC-E648-B852-70C4A89C56D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0" y="3948584"/>
            <a:ext cx="3505200" cy="231140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3600" dirty="0">
                <a:solidFill>
                  <a:srgbClr val="FF0000"/>
                </a:solidFill>
              </a:rPr>
              <a:t>SPANISH TENNIS PLAYER – RAFA NADAL</a:t>
            </a:r>
            <a:endParaRPr lang="en-GB" sz="1800" dirty="0">
              <a:solidFill>
                <a:srgbClr val="FF0000"/>
              </a:solidFill>
            </a:endParaRP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52875F0D-2B72-524E-8691-1B9FE8732E3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76133" y="1637667"/>
            <a:ext cx="6791733" cy="476435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OUR SCHOOL</a:t>
            </a:r>
            <a:endParaRPr lang="pl-PL" dirty="0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1B4EF6BC-72EC-D145-9EC2-0F1649AB862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47664" y="2132856"/>
            <a:ext cx="6551334" cy="4032448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FLAMENCO</a:t>
            </a:r>
          </a:p>
        </p:txBody>
      </p:sp>
      <p:pic>
        <p:nvPicPr>
          <p:cNvPr id="6" name="Marcador de contenido 5">
            <a:extLst>
              <a:ext uri="{FF2B5EF4-FFF2-40B4-BE49-F238E27FC236}">
                <a16:creationId xmlns:a16="http://schemas.microsoft.com/office/drawing/2014/main" id="{3A10832C-15ED-8E46-A76D-CBA2D76947C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75283" y="1916831"/>
            <a:ext cx="6309085" cy="4472223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6" name="Rectangle 6"/>
          <p:cNvSpPr>
            <a:spLocks noGrp="1" noChangeArrowheads="1"/>
          </p:cNvSpPr>
          <p:nvPr>
            <p:ph type="title"/>
          </p:nvPr>
        </p:nvSpPr>
        <p:spPr>
          <a:xfrm>
            <a:off x="381000" y="533400"/>
            <a:ext cx="8229600" cy="5334000"/>
          </a:xfrm>
        </p:spPr>
        <p:txBody>
          <a:bodyPr>
            <a:normAutofit fontScale="90000"/>
          </a:bodyPr>
          <a:lstStyle/>
          <a:p>
            <a:pPr algn="ctr"/>
            <a:r>
              <a:rPr lang="en-GB" sz="6600" dirty="0">
                <a:solidFill>
                  <a:srgbClr val="FF0000"/>
                </a:solidFill>
              </a:rPr>
              <a:t>Thank you</a:t>
            </a:r>
            <a:br>
              <a:rPr lang="en-GB" sz="6600" dirty="0">
                <a:solidFill>
                  <a:srgbClr val="FF0000"/>
                </a:solidFill>
              </a:rPr>
            </a:br>
            <a:r>
              <a:rPr lang="en-GB" sz="6600" dirty="0">
                <a:solidFill>
                  <a:srgbClr val="FF0000"/>
                </a:solidFill>
              </a:rPr>
              <a:t>and</a:t>
            </a:r>
            <a:r>
              <a:rPr lang="pl-PL" sz="6600" dirty="0">
                <a:solidFill>
                  <a:srgbClr val="FF0000"/>
                </a:solidFill>
              </a:rPr>
              <a:t> I HOPE TO </a:t>
            </a:r>
            <a:br>
              <a:rPr lang="pl-PL" sz="6600" dirty="0">
                <a:solidFill>
                  <a:srgbClr val="FF0000"/>
                </a:solidFill>
              </a:rPr>
            </a:br>
            <a:r>
              <a:rPr lang="en-GB" sz="6600" dirty="0">
                <a:solidFill>
                  <a:srgbClr val="FF0000"/>
                </a:solidFill>
              </a:rPr>
              <a:t>see you </a:t>
            </a:r>
            <a:br>
              <a:rPr lang="pl-PL" sz="6600" dirty="0">
                <a:solidFill>
                  <a:srgbClr val="FF0000"/>
                </a:solidFill>
              </a:rPr>
            </a:br>
            <a:r>
              <a:rPr lang="en-GB" sz="6600" dirty="0">
                <a:solidFill>
                  <a:srgbClr val="FF0000"/>
                </a:solidFill>
              </a:rPr>
              <a:t>in </a:t>
            </a:r>
            <a:br>
              <a:rPr lang="en-GB" sz="6600" dirty="0">
                <a:solidFill>
                  <a:srgbClr val="FF0000"/>
                </a:solidFill>
              </a:rPr>
            </a:br>
            <a:r>
              <a:rPr lang="en-GB" sz="8800" dirty="0">
                <a:solidFill>
                  <a:schemeClr val="bg1"/>
                </a:solidFill>
              </a:rPr>
              <a:t>SPAIN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9728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972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972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28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1" name="Picture 5" descr="Europe political ma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228600"/>
            <a:ext cx="8839200" cy="6456363"/>
          </a:xfrm>
          <a:prstGeom prst="rect">
            <a:avLst/>
          </a:prstGeom>
          <a:solidFill>
            <a:srgbClr val="FF0000"/>
          </a:solidFill>
        </p:spPr>
      </p:pic>
      <p:sp>
        <p:nvSpPr>
          <p:cNvPr id="4102" name="Rectangle 6"/>
          <p:cNvSpPr>
            <a:spLocks noGrp="1" noChangeArrowheads="1"/>
          </p:cNvSpPr>
          <p:nvPr>
            <p:ph type="title"/>
          </p:nvPr>
        </p:nvSpPr>
        <p:spPr>
          <a:xfrm>
            <a:off x="4724400" y="3352800"/>
            <a:ext cx="838200" cy="228600"/>
          </a:xfrm>
          <a:solidFill>
            <a:schemeClr val="bg1"/>
          </a:solidFill>
          <a:ln>
            <a:solidFill>
              <a:srgbClr val="EE0000"/>
            </a:solidFill>
          </a:ln>
        </p:spPr>
        <p:txBody>
          <a:bodyPr>
            <a:normAutofit fontScale="90000"/>
          </a:bodyPr>
          <a:lstStyle/>
          <a:p>
            <a:r>
              <a:rPr lang="pl-PL" sz="1200" b="1">
                <a:solidFill>
                  <a:srgbClr val="EE0000"/>
                </a:solidFill>
              </a:rPr>
              <a:t>POLAND</a:t>
            </a:r>
            <a:endParaRPr lang="en-GB" sz="1200" b="1">
              <a:solidFill>
                <a:srgbClr val="EE0000"/>
              </a:solidFill>
            </a:endParaRPr>
          </a:p>
        </p:txBody>
      </p:sp>
      <p:sp>
        <p:nvSpPr>
          <p:cNvPr id="4103" name="Oval 7"/>
          <p:cNvSpPr>
            <a:spLocks noChangeAspect="1" noChangeArrowheads="1"/>
          </p:cNvSpPr>
          <p:nvPr/>
        </p:nvSpPr>
        <p:spPr bwMode="auto">
          <a:xfrm>
            <a:off x="5105400" y="3810000"/>
            <a:ext cx="107950" cy="10795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pl-PL"/>
          </a:p>
        </p:txBody>
      </p:sp>
      <p:sp>
        <p:nvSpPr>
          <p:cNvPr id="4104" name="Text Box 8"/>
          <p:cNvSpPr txBox="1">
            <a:spLocks noChangeArrowheads="1"/>
          </p:cNvSpPr>
          <p:nvPr/>
        </p:nvSpPr>
        <p:spPr bwMode="auto">
          <a:xfrm>
            <a:off x="5105400" y="3581400"/>
            <a:ext cx="838200" cy="350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pl-PL" sz="700" b="1" u="sng">
                <a:solidFill>
                  <a:srgbClr val="FF0000"/>
                </a:solidFill>
                <a:effectLst/>
              </a:rPr>
              <a:t>       </a:t>
            </a:r>
          </a:p>
          <a:p>
            <a:r>
              <a:rPr lang="pl-PL" sz="700" b="1" u="sng">
                <a:solidFill>
                  <a:srgbClr val="FF0000"/>
                </a:solidFill>
                <a:effectLst/>
              </a:rPr>
              <a:t> </a:t>
            </a:r>
            <a:r>
              <a:rPr lang="pl-PL" sz="1000" b="1" u="sng">
                <a:solidFill>
                  <a:srgbClr val="FF0000"/>
                </a:solidFill>
                <a:effectLst/>
              </a:rPr>
              <a:t>Katowice</a:t>
            </a:r>
            <a:endParaRPr lang="en-GB" sz="1000" b="1" u="sng">
              <a:solidFill>
                <a:srgbClr val="FF0000"/>
              </a:solidFill>
              <a:effectLst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2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228" fill="hold">
                                          <p:stCondLst>
                                            <p:cond delay="228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78" decel="50000" autoRev="1" fill="hold">
                                          <p:stCondLst>
                                            <p:cond delay="228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68" fill="hold">
                                          <p:stCondLst>
                                            <p:cond delay="432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1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5" dur="500" fill="hold"/>
                                        <p:tgtEl>
                                          <p:spTgt spid="410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6" dur="500" fill="hold"/>
                                        <p:tgtEl>
                                          <p:spTgt spid="410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7" dur="500" fill="hold"/>
                                        <p:tgtEl>
                                          <p:spTgt spid="410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8" dur="500" fill="hold"/>
                                        <p:tgtEl>
                                          <p:spTgt spid="410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02" grpId="0" animBg="1"/>
      <p:bldP spid="410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Text Box 3"/>
          <p:cNvSpPr txBox="1">
            <a:spLocks noChangeArrowheads="1"/>
          </p:cNvSpPr>
          <p:nvPr/>
        </p:nvSpPr>
        <p:spPr bwMode="auto">
          <a:xfrm>
            <a:off x="1447800" y="1676400"/>
            <a:ext cx="6477000" cy="1874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pl-PL" sz="11700" dirty="0">
                <a:solidFill>
                  <a:srgbClr val="EE0000"/>
                </a:solidFill>
                <a:latin typeface="GothicE" pitchFamily="2" charset="0"/>
              </a:rPr>
              <a:t>SPAIN</a:t>
            </a:r>
            <a:endParaRPr lang="pl-PL" sz="11700" dirty="0">
              <a:solidFill>
                <a:srgbClr val="EE0000"/>
              </a:solidFill>
              <a:effectLst/>
              <a:latin typeface="GothicE" pitchFamily="2" charset="0"/>
            </a:endParaRPr>
          </a:p>
        </p:txBody>
      </p:sp>
      <p:sp>
        <p:nvSpPr>
          <p:cNvPr id="5126" name="Text Box 6"/>
          <p:cNvSpPr txBox="1">
            <a:spLocks noChangeArrowheads="1"/>
          </p:cNvSpPr>
          <p:nvPr/>
        </p:nvSpPr>
        <p:spPr bwMode="auto">
          <a:xfrm>
            <a:off x="2286000" y="4953000"/>
            <a:ext cx="54102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pl-PL">
              <a:effectLst/>
            </a:endParaRPr>
          </a:p>
        </p:txBody>
      </p:sp>
      <p:sp>
        <p:nvSpPr>
          <p:cNvPr id="5127" name="Text Box 7"/>
          <p:cNvSpPr txBox="1">
            <a:spLocks noChangeArrowheads="1"/>
          </p:cNvSpPr>
          <p:nvPr/>
        </p:nvSpPr>
        <p:spPr bwMode="auto">
          <a:xfrm>
            <a:off x="1143000" y="4114800"/>
            <a:ext cx="7162800" cy="1877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endParaRPr lang="pl-PL" sz="2000" dirty="0">
              <a:solidFill>
                <a:srgbClr val="FF0000"/>
              </a:solidFill>
              <a:effectLst/>
            </a:endParaRPr>
          </a:p>
          <a:p>
            <a:pPr algn="ctr"/>
            <a:r>
              <a:rPr lang="pl-PL" sz="3200" dirty="0" err="1">
                <a:solidFill>
                  <a:srgbClr val="FF0000"/>
                </a:solidFill>
                <a:latin typeface="MS PGothic" pitchFamily="34" charset="-128"/>
              </a:rPr>
              <a:t>A</a:t>
            </a:r>
            <a:r>
              <a:rPr lang="pl-PL" sz="3200" dirty="0" err="1">
                <a:solidFill>
                  <a:srgbClr val="FF0000"/>
                </a:solidFill>
                <a:effectLst/>
                <a:latin typeface="MS PGothic" pitchFamily="34" charset="-128"/>
              </a:rPr>
              <a:t>rea</a:t>
            </a:r>
            <a:r>
              <a:rPr lang="pl-PL" sz="3200" dirty="0">
                <a:solidFill>
                  <a:srgbClr val="FF0000"/>
                </a:solidFill>
                <a:effectLst/>
                <a:latin typeface="MS PGothic" pitchFamily="34" charset="-128"/>
              </a:rPr>
              <a:t>: </a:t>
            </a:r>
            <a:r>
              <a:rPr lang="pl-PL" sz="3200" b="1" dirty="0">
                <a:solidFill>
                  <a:srgbClr val="FF0000"/>
                </a:solidFill>
                <a:latin typeface="MS PGothic" pitchFamily="34" charset="-128"/>
              </a:rPr>
              <a:t>505,990</a:t>
            </a:r>
            <a:r>
              <a:rPr lang="pl-PL" sz="3200" dirty="0">
                <a:solidFill>
                  <a:srgbClr val="FF0000"/>
                </a:solidFill>
                <a:effectLst/>
                <a:latin typeface="MS PGothic" pitchFamily="34" charset="-128"/>
              </a:rPr>
              <a:t> </a:t>
            </a:r>
            <a:r>
              <a:rPr lang="pl-PL" sz="3200" dirty="0" err="1">
                <a:solidFill>
                  <a:srgbClr val="FF0000"/>
                </a:solidFill>
                <a:effectLst/>
                <a:latin typeface="MS PGothic" pitchFamily="34" charset="-128"/>
              </a:rPr>
              <a:t>square</a:t>
            </a:r>
            <a:r>
              <a:rPr lang="pl-PL" sz="3200" dirty="0">
                <a:solidFill>
                  <a:srgbClr val="FF0000"/>
                </a:solidFill>
                <a:effectLst/>
                <a:latin typeface="MS PGothic" pitchFamily="34" charset="-128"/>
              </a:rPr>
              <a:t> km</a:t>
            </a:r>
          </a:p>
          <a:p>
            <a:pPr algn="ctr"/>
            <a:r>
              <a:rPr lang="pl-PL" sz="3200" dirty="0" err="1">
                <a:solidFill>
                  <a:srgbClr val="FF0000"/>
                </a:solidFill>
                <a:latin typeface="MS PGothic" pitchFamily="34" charset="-128"/>
              </a:rPr>
              <a:t>P</a:t>
            </a:r>
            <a:r>
              <a:rPr lang="pl-PL" sz="3200" dirty="0" err="1">
                <a:solidFill>
                  <a:srgbClr val="FF0000"/>
                </a:solidFill>
                <a:effectLst/>
                <a:latin typeface="MS PGothic" pitchFamily="34" charset="-128"/>
              </a:rPr>
              <a:t>opulation</a:t>
            </a:r>
            <a:r>
              <a:rPr lang="pl-PL" sz="3200" dirty="0">
                <a:solidFill>
                  <a:srgbClr val="FF0000"/>
                </a:solidFill>
                <a:effectLst/>
                <a:latin typeface="MS PGothic" pitchFamily="34" charset="-128"/>
              </a:rPr>
              <a:t>: </a:t>
            </a:r>
            <a:r>
              <a:rPr lang="pl-PL" sz="3200" b="1" dirty="0">
                <a:solidFill>
                  <a:srgbClr val="FF0000"/>
                </a:solidFill>
                <a:latin typeface="MS PGothic" pitchFamily="34" charset="-128"/>
              </a:rPr>
              <a:t>46</a:t>
            </a:r>
            <a:r>
              <a:rPr lang="pl-PL" sz="3200" b="1" dirty="0">
                <a:solidFill>
                  <a:srgbClr val="FF0000"/>
                </a:solidFill>
                <a:effectLst/>
                <a:latin typeface="MS PGothic" pitchFamily="34" charset="-128"/>
              </a:rPr>
              <a:t>,7</a:t>
            </a:r>
            <a:r>
              <a:rPr lang="pl-PL" sz="3200" dirty="0">
                <a:solidFill>
                  <a:srgbClr val="FF0000"/>
                </a:solidFill>
                <a:effectLst/>
                <a:latin typeface="MS PGothic" pitchFamily="34" charset="-128"/>
              </a:rPr>
              <a:t> milion </a:t>
            </a:r>
            <a:r>
              <a:rPr lang="pl-PL" sz="3200" dirty="0" err="1">
                <a:solidFill>
                  <a:srgbClr val="FF0000"/>
                </a:solidFill>
                <a:effectLst/>
                <a:latin typeface="MS PGothic" pitchFamily="34" charset="-128"/>
              </a:rPr>
              <a:t>people</a:t>
            </a:r>
            <a:endParaRPr lang="pl-PL" sz="3200" dirty="0">
              <a:solidFill>
                <a:srgbClr val="FF0000"/>
              </a:solidFill>
              <a:effectLst/>
              <a:latin typeface="MS PGothic" pitchFamily="34" charset="-128"/>
            </a:endParaRPr>
          </a:p>
          <a:p>
            <a:pPr algn="ctr"/>
            <a:r>
              <a:rPr lang="pl-PL" sz="3200" dirty="0" err="1">
                <a:solidFill>
                  <a:srgbClr val="FF0000"/>
                </a:solidFill>
                <a:effectLst/>
                <a:latin typeface="MS PGothic" pitchFamily="34" charset="-128"/>
              </a:rPr>
              <a:t>European</a:t>
            </a:r>
            <a:r>
              <a:rPr lang="pl-PL" sz="3200" dirty="0">
                <a:solidFill>
                  <a:srgbClr val="FF0000"/>
                </a:solidFill>
                <a:effectLst/>
                <a:latin typeface="MS PGothic" pitchFamily="34" charset="-128"/>
              </a:rPr>
              <a:t> Union </a:t>
            </a:r>
            <a:r>
              <a:rPr lang="pl-PL" sz="3200" dirty="0" err="1">
                <a:solidFill>
                  <a:srgbClr val="FF0000"/>
                </a:solidFill>
                <a:effectLst/>
                <a:latin typeface="MS PGothic" pitchFamily="34" charset="-128"/>
              </a:rPr>
              <a:t>member</a:t>
            </a:r>
            <a:r>
              <a:rPr lang="pl-PL" sz="3200" dirty="0">
                <a:solidFill>
                  <a:srgbClr val="FF0000"/>
                </a:solidFill>
                <a:effectLst/>
                <a:latin typeface="MS PGothic" pitchFamily="34" charset="-128"/>
              </a:rPr>
              <a:t> </a:t>
            </a:r>
            <a:r>
              <a:rPr lang="pl-PL" sz="3200" dirty="0" err="1">
                <a:solidFill>
                  <a:srgbClr val="FF0000"/>
                </a:solidFill>
                <a:effectLst/>
                <a:latin typeface="MS PGothic" pitchFamily="34" charset="-128"/>
              </a:rPr>
              <a:t>since</a:t>
            </a:r>
            <a:r>
              <a:rPr lang="pl-PL" sz="3200" dirty="0">
                <a:solidFill>
                  <a:srgbClr val="FF0000"/>
                </a:solidFill>
                <a:effectLst/>
                <a:latin typeface="MS PGothic" pitchFamily="34" charset="-128"/>
              </a:rPr>
              <a:t> </a:t>
            </a:r>
            <a:r>
              <a:rPr lang="pl-PL" sz="3200" b="1" dirty="0">
                <a:solidFill>
                  <a:srgbClr val="FF0000"/>
                </a:solidFill>
                <a:latin typeface="MS PGothic" pitchFamily="34" charset="-128"/>
              </a:rPr>
              <a:t>1986</a:t>
            </a:r>
            <a:endParaRPr lang="en-GB" sz="3200" b="1" dirty="0">
              <a:solidFill>
                <a:srgbClr val="FF0000"/>
              </a:solidFill>
              <a:effectLst/>
              <a:latin typeface="MS PGothic" pitchFamily="34" charset="-128"/>
            </a:endParaRPr>
          </a:p>
        </p:txBody>
      </p:sp>
    </p:spTree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dirty="0"/>
              <a:t>Spanish </a:t>
            </a:r>
            <a:r>
              <a:rPr lang="pl-PL" dirty="0" err="1"/>
              <a:t>Cultural</a:t>
            </a:r>
            <a:r>
              <a:rPr lang="pl-PL" dirty="0"/>
              <a:t> </a:t>
            </a:r>
            <a:r>
              <a:rPr lang="pl-PL" dirty="0" err="1"/>
              <a:t>heritage</a:t>
            </a:r>
            <a:endParaRPr lang="pl-PL" dirty="0"/>
          </a:p>
        </p:txBody>
      </p:sp>
      <p:pic>
        <p:nvPicPr>
          <p:cNvPr id="4" name="Marcador de contenido 3">
            <a:extLst>
              <a:ext uri="{FF2B5EF4-FFF2-40B4-BE49-F238E27FC236}">
                <a16:creationId xmlns:a16="http://schemas.microsoft.com/office/drawing/2014/main" id="{EB1B7A46-DA21-9449-BB79-C6377CB1B17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06016" y="1314264"/>
            <a:ext cx="3492500" cy="2324100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F0CF3AB2-93D8-904A-9EDB-57B2AB4CED3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1999" y="1295400"/>
            <a:ext cx="4405809" cy="2324100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7F886949-9F71-BD47-BC69-6BC0EB2B05B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4800" y="4145217"/>
            <a:ext cx="3619128" cy="2255583"/>
          </a:xfrm>
          <a:prstGeom prst="rect">
            <a:avLst/>
          </a:prstGeom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2FEA10BA-4ED8-904E-A26C-7F6A09F46CA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96903" y="4114800"/>
            <a:ext cx="3556000" cy="22860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686800" cy="838200"/>
          </a:xfrm>
        </p:spPr>
        <p:txBody>
          <a:bodyPr>
            <a:normAutofit fontScale="90000"/>
          </a:bodyPr>
          <a:lstStyle/>
          <a:p>
            <a:br>
              <a:rPr lang="en-US" dirty="0"/>
            </a:br>
            <a:r>
              <a:rPr lang="en-GB" dirty="0"/>
              <a:t>our school is in Cordoba, south of </a:t>
            </a:r>
            <a:r>
              <a:rPr lang="en-GB" dirty="0" err="1"/>
              <a:t>spain</a:t>
            </a:r>
            <a:endParaRPr lang="pl-PL" dirty="0"/>
          </a:p>
        </p:txBody>
      </p:sp>
      <p:pic>
        <p:nvPicPr>
          <p:cNvPr id="4" name="Marcador de contenido 3">
            <a:extLst>
              <a:ext uri="{FF2B5EF4-FFF2-40B4-BE49-F238E27FC236}">
                <a16:creationId xmlns:a16="http://schemas.microsoft.com/office/drawing/2014/main" id="{123072B4-A4BA-4D47-9492-704146330CB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040461" y="1055142"/>
            <a:ext cx="3520278" cy="5616624"/>
          </a:xfrm>
          <a:prstGeom prst="rect">
            <a:avLst/>
          </a:prstGeom>
        </p:spPr>
      </p:pic>
      <p:sp>
        <p:nvSpPr>
          <p:cNvPr id="15364" name="AutoShape 4" descr="Znalezione obrazy dla zapytania dąbrówka pozna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sp>
        <p:nvSpPr>
          <p:cNvPr id="15366" name="AutoShape 6" descr="Znalezione obrazy dla zapytania dąbrówka pozna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sp>
        <p:nvSpPr>
          <p:cNvPr id="15368" name="AutoShape 8" descr="Znalezione obrazy dla zapytania dąbrówka pozna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sp>
        <p:nvSpPr>
          <p:cNvPr id="15370" name="AutoShape 10" descr="Znalezione obrazy dla zapytania dąbrówka poznan dopiewo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sp>
        <p:nvSpPr>
          <p:cNvPr id="15372" name="AutoShape 12" descr="Znalezione obrazy dla zapytania dąbrówka poznan dopiewo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sp>
        <p:nvSpPr>
          <p:cNvPr id="15374" name="AutoShape 14" descr="Znalezione obrazy dla zapytania dąbrówka poznan dopiewo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sp>
        <p:nvSpPr>
          <p:cNvPr id="15376" name="AutoShape 16" descr="Znalezione obrazy dla zapytania dąbrówka poznan dopiewo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sp>
        <p:nvSpPr>
          <p:cNvPr id="15378" name="AutoShape 18" descr="Znalezione obrazy dla zapytania dąbrówka poznan dopiewo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0"/>
            <a:ext cx="8077200" cy="2819400"/>
          </a:xfrm>
        </p:spPr>
        <p:txBody>
          <a:bodyPr/>
          <a:lstStyle/>
          <a:p>
            <a:br>
              <a:rPr lang="pl-PL" sz="3600" dirty="0"/>
            </a:br>
            <a:r>
              <a:rPr lang="pl-PL" sz="7200" dirty="0" err="1">
                <a:solidFill>
                  <a:srgbClr val="FF0000"/>
                </a:solidFill>
              </a:rPr>
              <a:t>The</a:t>
            </a:r>
            <a:r>
              <a:rPr lang="pl-PL" sz="7200" dirty="0">
                <a:solidFill>
                  <a:srgbClr val="FF0000"/>
                </a:solidFill>
              </a:rPr>
              <a:t> </a:t>
            </a:r>
            <a:r>
              <a:rPr lang="pl-PL" sz="7200" dirty="0" err="1">
                <a:solidFill>
                  <a:srgbClr val="FF0000"/>
                </a:solidFill>
              </a:rPr>
              <a:t>Main</a:t>
            </a:r>
            <a:r>
              <a:rPr lang="pl-PL" sz="7200" dirty="0">
                <a:solidFill>
                  <a:srgbClr val="FF0000"/>
                </a:solidFill>
              </a:rPr>
              <a:t> </a:t>
            </a:r>
            <a:r>
              <a:rPr lang="pl-PL" sz="7200" dirty="0" err="1">
                <a:solidFill>
                  <a:srgbClr val="FF0000"/>
                </a:solidFill>
              </a:rPr>
              <a:t>Cities</a:t>
            </a:r>
            <a:endParaRPr lang="en-GB" sz="7200" dirty="0">
              <a:solidFill>
                <a:srgbClr val="FF0000"/>
              </a:solidFill>
            </a:endParaRPr>
          </a:p>
        </p:txBody>
      </p:sp>
      <p:sp>
        <p:nvSpPr>
          <p:cNvPr id="10247" name="Rectangle 7"/>
          <p:cNvSpPr>
            <a:spLocks noChangeArrowheads="1"/>
          </p:cNvSpPr>
          <p:nvPr/>
        </p:nvSpPr>
        <p:spPr bwMode="auto">
          <a:xfrm>
            <a:off x="2286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endParaRPr lang="pl-PL" sz="3200">
              <a:effectLst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8" name="Rectangle 8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7924800" cy="685800"/>
          </a:xfrm>
        </p:spPr>
        <p:txBody>
          <a:bodyPr/>
          <a:lstStyle/>
          <a:p>
            <a:r>
              <a:rPr lang="pl-PL" sz="2800" b="1" dirty="0">
                <a:solidFill>
                  <a:srgbClr val="FF0000"/>
                </a:solidFill>
              </a:rPr>
              <a:t>BARCELONA</a:t>
            </a:r>
            <a:endParaRPr lang="en-GB" sz="2800" b="1" dirty="0">
              <a:solidFill>
                <a:srgbClr val="FF0000"/>
              </a:solidFill>
            </a:endParaRP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EB85FC6E-3253-5341-8AD9-E1F931EA9C7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5597" y="1584784"/>
            <a:ext cx="7466403" cy="4968552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2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563562"/>
          </a:xfrm>
        </p:spPr>
        <p:txBody>
          <a:bodyPr>
            <a:normAutofit fontScale="90000"/>
          </a:bodyPr>
          <a:lstStyle/>
          <a:p>
            <a:r>
              <a:rPr lang="pl-PL" sz="3200" b="1" dirty="0">
                <a:solidFill>
                  <a:srgbClr val="FF0000"/>
                </a:solidFill>
              </a:rPr>
              <a:t>MADRID, CAPITAL OF SPAIN</a:t>
            </a:r>
            <a:endParaRPr lang="en-GB" sz="3200" b="1" dirty="0">
              <a:solidFill>
                <a:srgbClr val="FF0000"/>
              </a:solidFill>
            </a:endParaRPr>
          </a:p>
        </p:txBody>
      </p:sp>
      <p:pic>
        <p:nvPicPr>
          <p:cNvPr id="4" name="Marcador de contenido 3">
            <a:extLst>
              <a:ext uri="{FF2B5EF4-FFF2-40B4-BE49-F238E27FC236}">
                <a16:creationId xmlns:a16="http://schemas.microsoft.com/office/drawing/2014/main" id="{C4B10389-8ED8-5C42-A3F1-C9AAD4CE20F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979712" y="1844824"/>
            <a:ext cx="5566866" cy="3704496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4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1600200"/>
            <a:ext cx="8229600" cy="2438400"/>
          </a:xfrm>
        </p:spPr>
        <p:txBody>
          <a:bodyPr/>
          <a:lstStyle/>
          <a:p>
            <a:r>
              <a:rPr lang="pl-PL" sz="6600" dirty="0" err="1">
                <a:solidFill>
                  <a:srgbClr val="FF0000"/>
                </a:solidFill>
              </a:rPr>
              <a:t>Famous</a:t>
            </a:r>
            <a:r>
              <a:rPr lang="pl-PL" sz="6600" dirty="0">
                <a:solidFill>
                  <a:srgbClr val="FF0000"/>
                </a:solidFill>
              </a:rPr>
              <a:t> SPANISH PEOPLE</a:t>
            </a:r>
            <a:endParaRPr lang="en-GB" sz="66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Wędrówka">
  <a:themeElements>
    <a:clrScheme name="Wędrówka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Wędrówka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Wędrówka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64</TotalTime>
  <Words>78</Words>
  <Application>Microsoft Macintosh PowerPoint</Application>
  <PresentationFormat>Presentación en pantalla (4:3)</PresentationFormat>
  <Paragraphs>20</Paragraphs>
  <Slides>14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14</vt:i4>
      </vt:variant>
    </vt:vector>
  </HeadingPairs>
  <TitlesOfParts>
    <vt:vector size="20" baseType="lpstr">
      <vt:lpstr>MS PGothic</vt:lpstr>
      <vt:lpstr>Franklin Gothic Book</vt:lpstr>
      <vt:lpstr>Franklin Gothic Medium</vt:lpstr>
      <vt:lpstr>GothicE</vt:lpstr>
      <vt:lpstr>Wingdings 2</vt:lpstr>
      <vt:lpstr>Wędrówka</vt:lpstr>
      <vt:lpstr>SPAIN</vt:lpstr>
      <vt:lpstr>POLAND</vt:lpstr>
      <vt:lpstr>Presentación de PowerPoint</vt:lpstr>
      <vt:lpstr>Spanish Cultural heritage</vt:lpstr>
      <vt:lpstr> our school is in Cordoba, south of spain</vt:lpstr>
      <vt:lpstr> The Main Cities</vt:lpstr>
      <vt:lpstr>BARCELONA</vt:lpstr>
      <vt:lpstr>MADRID, CAPITAL OF SPAIN</vt:lpstr>
      <vt:lpstr>Famous SPANISH PEOPLE</vt:lpstr>
      <vt:lpstr>SPANISH SINGERS –  ROSALIA AND ENRIQUE IGLESIAS</vt:lpstr>
      <vt:lpstr>SPANISH TENNIS PLAYER – RAFA NADAL</vt:lpstr>
      <vt:lpstr>OUR SCHOOL</vt:lpstr>
      <vt:lpstr>FLAMENCO</vt:lpstr>
      <vt:lpstr>Thank you and I HOPE TO  see you  in  SPAIN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POLAND</dc:title>
  <dc:creator>Toshiba</dc:creator>
  <cp:lastModifiedBy>Julia Gracia</cp:lastModifiedBy>
  <cp:revision>12</cp:revision>
  <dcterms:created xsi:type="dcterms:W3CDTF">2020-01-27T20:07:00Z</dcterms:created>
  <dcterms:modified xsi:type="dcterms:W3CDTF">2020-03-02T22:00:48Z</dcterms:modified>
</cp:coreProperties>
</file>