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437" autoAdjust="0"/>
  </p:normalViewPr>
  <p:slideViewPr>
    <p:cSldViewPr snapToGrid="0">
      <p:cViewPr varScale="1">
        <p:scale>
          <a:sx n="116" d="100"/>
          <a:sy n="116" d="100"/>
        </p:scale>
        <p:origin x="138" y="39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2790D5B-D3F1-41D2-9C48-E7FF69378F01}" type="datetime1">
              <a:rPr lang="sl-SI" smtClean="0"/>
              <a:t>4.9.2018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615662-D93A-4A59-B17A-F5FA1E09CA74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468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Prostoročn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" name="Prostoročn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" name="Prostoročn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" name="Prostoročn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" name="Prostoročn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" name="Prostoročn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" name="Prostoročn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" name="Prostoročn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" name="Prostoročn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" name="Prostoročn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" name="Prostoročn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" name="Prostoročn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" name="Prostoročn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" name="Prostoročn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" name="Prostoročn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" name="Prostoročn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" name="Prostoročn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" name="Prostoročn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" name="Prostoročn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" name="Prostoročn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" name="Prostoročn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" name="Prostoročn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" name="Prostoročn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" name="Prostoročn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" name="Prostoročn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" name="Prostoročn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" name="Prostoročn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" name="Prostoročn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" name="Prostoročn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" name="Prostoročn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5" name="Prostoročn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6" name="Prostoročn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7" name="Prostoročn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8" name="Prostoročn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9" name="Prostoročn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Prostoročn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" name="Prostoročn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" name="Prostoročn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" name="Prostoročn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5" name="Prostoročn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6" name="Prostoročn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7" name="Prostoročn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8" name="Prostoročn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49" name="Prostoročno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50" name="Skupin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Prostoročn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2" name="Prostoročn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3" name="Prostoročn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4" name="Prostoročn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5" name="Prostoročn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6" name="Prostoročn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7" name="Prostoročn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8" name="Prostoročn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59" name="Prostoročno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60" name="Prostoročno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61" name="Skupin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Prostoročn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3" name="Prostoročn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4" name="Prostoročn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5" name="Prostoročn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6" name="Prostoročn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7" name="Prostoročn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8" name="Prostoročn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9" name="Prostoročn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0" name="Prostoročn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1" name="Prostoročn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2" name="Prostoročn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3" name="Prostoročn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4" name="Prostoročn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5" name="Prostoročn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6" name="Prostoročn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7" name="Prostoročn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8" name="Prostoročn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9" name="Prostoročn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0" name="Prostoročn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Prostoročn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3" name="Prostoročn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4" name="Prostoročn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5" name="Prostoročn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6" name="Prostoročn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87" name="Skupin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Prostoročn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9" name="Prostoročn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0" name="Prostoročn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1" name="Prostoročn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2" name="Prostoročn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3" name="Prostoročn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Prostoročn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6" name="Prostoročn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7" name="Prostoročn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8" name="Prostoročn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99" name="Skupin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Prostoročn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1" name="Prostoročn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2" name="Prostoročn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3" name="Prostoročn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4" name="Prostoročn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5" name="Prostoročn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06" name="Skupin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Prostoročn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8" name="Prostoročn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9" name="Prostoročn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0" name="Prostoročn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1" name="Prostoročn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2" name="Prostoročn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3" name="Prostoročn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4" name="Prostoročn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115" name="Prostoročno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116" name="Prostoročno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grpSp>
        <p:nvGrpSpPr>
          <p:cNvPr id="117" name="Skupin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Prostoročn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9" name="Prostoročn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0" name="Prostoročn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1" name="Prostoročn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2" name="Prostoročn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3" name="Prostoročn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4" name="Prostoročn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5" name="Prostoročn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6" name="Prostoročn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7" name="Prostoročn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8" name="Prostoročn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9" name="Prostoročn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0" name="Prostoročn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1" name="Prostoročn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2" name="Prostoročn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3" name="Prostoročn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4" name="Prostoročn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5" name="Prostoročn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6" name="Prostoročn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7" name="Prostoročn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8" name="Prostoročn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9" name="Prostoročn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0" name="Prostoročn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1" name="Prostoročn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2" name="Prostoročn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3" name="Prostoročn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4" name="Prostoročn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5" name="Prostoročn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46" name="Skupin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Prostoročn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8" name="Prostoročn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9" name="Prostoročn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0" name="Prostoročn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1" name="Prostoročn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2" name="Prostoročn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3" name="Prostoročn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4" name="Prostoročn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5" name="Prostoročn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6" name="Prostoročn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7" name="Prostoročn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8" name="Prostoročn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9" name="Prostoročn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0" name="Prostoročn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1" name="Prostoročn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2" name="Prostoročn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3" name="Prostoročn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4" name="Prostoročn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5" name="Prostoročn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6" name="Prostoročn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7" name="Prostoročn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8" name="Prostoročn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9" name="Prostoročn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0" name="Prostoročn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71" name="Skupin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Prostoročn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3" name="Prostoročn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4" name="Prostoročn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5" name="Prostoročn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6" name="Prostoročn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7" name="Prostoročn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8" name="Prostoročn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9" name="Prostoročn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l-SI" noProof="0" smtClean="0"/>
              <a:t>Uredite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EB1E87-95EC-42E7-9665-DB181E70A8D5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35F22C-3817-4B88-9886-6364CEDC409C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E65B0D-193D-42CA-9E0B-669D863595F2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699B5A-8CF2-4665-897E-6D26BA902ABF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F61FB5-B4BA-4F8D-B9EE-39CCE097FFB6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451AEF-0551-4295-BB02-B4B2C3B3783B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očno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7" name="Prostoročno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8" name="Prostoročno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9" name="Skupin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Prostoročn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" name="Prostoročn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" name="Prostoročn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" name="Prostoročn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" name="Prostoročn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" name="Prostoročn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" name="Prostoročn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" name="Prostoročn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" name="Prostoročn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" name="Prostoročn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" name="Prostoročn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" name="Prostoročn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5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6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7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8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9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0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1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5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6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7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8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9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0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1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2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3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4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5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6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7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8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9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0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1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2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3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4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5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6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7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8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9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0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1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2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3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4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5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6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7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8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9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0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1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2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3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4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5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6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7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8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9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0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1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2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93" name="Skupin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Prostoročn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5" name="Prostoročn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6" name="Prostoročn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7" name="Prostoročn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8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9" name="Prostoročn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0" name="Prostoročn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1" name="Prostoročn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2" name="Prostoročn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3" name="Prostoročn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4" name="Prostoročn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5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6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7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8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9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0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1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2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3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4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5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6" name="Prostoročn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7" name="Prostoročn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8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9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0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1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2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3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4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5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6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7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8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9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0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1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2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3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4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5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6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7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8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9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0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1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2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3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4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5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6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7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8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9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0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1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2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3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4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5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6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7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8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9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0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1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2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3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4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5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6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7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8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9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0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1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2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3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4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5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6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77" name="Skupin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Prostoročn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9" name="Prostoročn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0" name="Prostoročn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1" name="Prostoročn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2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3" name="Prostoročn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4" name="Prostoročn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5" name="Prostoročn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6" name="Prostoročn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7" name="Prostoročn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8" name="Prostoročn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9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0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1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2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3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4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5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6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7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8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9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0" name="Prostoročn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1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2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3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4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5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6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7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8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9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0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1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2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3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4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5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6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7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8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9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0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1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2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3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4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5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6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7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8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9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0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1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2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3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4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5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6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7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8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9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0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1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2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3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4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5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6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7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8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9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0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1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2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3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4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5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6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7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8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9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260" name="Skupin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Prostoročn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2" name="Prostoročn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3" name="Prostoročn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4" name="Prostoročn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5" name="Prostoročn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6" name="Prostoročn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7" name="Prostoročn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8" name="Prostoročn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9" name="Prostoročn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0" name="Prostoročn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1" name="Prostoročn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2" name="Prostoročn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3" name="Prostoročn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Prostoročn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5" name="Prostoročn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6" name="Prostoročn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7" name="Prostoročn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Prostoročn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9" name="Prostoročn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0" name="Prostoročn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1" name="Prostoročn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2" name="Prostoročn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3" name="Prostoročn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4" name="Prostoročn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Prostoročn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Prostoročn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7" name="Prostoročn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8" name="Prostoročn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289" name="Skupin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Prostoročn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1" name="Elipsa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2" name="Prostoročn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3" name="Prostoročn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4" name="Prostoročn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5" name="Prostoročn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6" name="Prostoročn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7" name="Prostoročn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8" name="Prostoročn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9" name="Prostoročn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0" name="Prostoročn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1" name="Prostoročn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2" name="Prostoročn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3" name="Prostoročn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4" name="Prostoročn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5" name="Prostoročn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6" name="Prostoročn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7" name="Prostoročn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8" name="Prostoročn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9" name="Prostoročn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310" name="Prostoročno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Prostoročn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3" name="Prostoročn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4" name="Prostoročn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5" name="Prostoročn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6" name="Prostoročn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7" name="Prostoročn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8" name="Prostoročn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9" name="Prostoročn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0" name="Prostoročn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1" name="Prostoročn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2" name="Prostoročn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3" name="Prostoročn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4" name="Prostoročn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5" name="Prostoročn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6" name="Prostoročn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7" name="Prostoročn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8" name="Prostoročn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9" name="Prostoročn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0" name="Prostoročn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1" name="Prostoročn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2" name="Prostoročn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3" name="Prostoročn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4" name="Prostoročn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5" name="Prostoročn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6" name="Prostoročn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7" name="Prostoročn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8" name="Prostoročn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9" name="Prostoročn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0" name="Prostoročn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1" name="Prostoročn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2" name="Prostoročn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3" name="Prostoročn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4" name="Prostoročn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5" name="Prostoročn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6" name="Prostoročn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7" name="Prostoročn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Prostoročn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6" name="Prostoročn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7" name="Prostoročn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8" name="Prostoročn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9" name="Prostoročn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0" name="Prostoročn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1" name="Prostoročn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2" name="Prostoročn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3" name="Prostoročn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4" name="Prostoročn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5" name="Prostoročn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6" name="Prostoročn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7" name="Prostoročn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8" name="Prostoročn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9" name="Prostoročn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0" name="Prostoročn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1" name="Prostoročn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2" name="Prostoročn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3" name="Prostoročn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4" name="Prostoročn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5" name="Prostoročn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6" name="Prostoročn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7" name="Prostoročn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8" name="Prostoročn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9" name="Prostoročn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0" name="Prostoročn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1" name="Prostoročn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2" name="Prostoročn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3" name="Prostoročn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4" name="Prostoročn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5" name="Prostoročn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6" name="Prostoročn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7" name="Prostoročn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8" name="Prostoročn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9" name="Prostoročn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0" name="Prostoročn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1" name="Prostoročn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2" name="Prostoročn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3" name="Prostoročn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4" name="Prostoročn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5" name="Prostoročn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6" name="Prostoročn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7" name="Prostoročn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8" name="Prostoročn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9" name="Prostoročn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20" name="Prostoročn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21" name="Prostoročn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Prostoročn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7" name="Prostoročn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8" name="Prostoročn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9" name="Prostoročn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0" name="Prostoročn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1" name="Prostoročn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2" name="Prostoročn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3" name="Prostoročn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4" name="Prostoročn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Prostoročn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0" name="Prostoročn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1" name="Prostoročn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2" name="Prostoročn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3" name="Prostoročn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4" name="Prostoročn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5" name="Prostoročn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Prostoročn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4" name="Prostoročn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5" name="Prostoročn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6" name="Prostoročn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7" name="Prostoročn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8" name="Prostoročn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</p:grpSp>
      </p:grpSp>
      <p:grpSp>
        <p:nvGrpSpPr>
          <p:cNvPr id="422" name="Skupin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4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5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6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7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8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9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0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431" name="Skupin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3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4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5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6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7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8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9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440" name="Skupin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Prostoročn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2" name="Prostoročn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3" name="Prostoročn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4" name="Prostoročn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5" name="Prostoročn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6" name="Prostoročn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7" name="Prostoročn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8" name="Prostoročn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5848B9-E763-4F44-BF4E-29D2194F9F3A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EFEAC1-2B1F-4272-97B5-BABB0B55DB21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E0DA00-1E73-474C-A89E-ACE607AC6AB0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 smtClean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CF7934-1BE7-455B-9BD9-B3DABA519FB5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8" name="Prostoročno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9" name="Prostoročno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10" name="Skupin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Prostoročn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" name="Prostoročn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" name="Prostoročn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" name="Prostoročn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" name="Prostoročn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" name="Prostoročn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" name="Prostoročn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" name="Prostoročn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Prostoročn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" name="Prostoročno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" name="Prostoročno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" name="Prostoročno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" name="Prostoročno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" name="Prostoročno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26" name="Skupin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Prostoročn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" name="Prostoročn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" name="Prostoročn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" name="Prostoročn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" name="Prostoročn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" name="Prostoročn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" name="Prostoročn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Prostoročn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6" name="Prostoročn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7" name="Prostoročn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8" name="Prostoročn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9" name="Prostoročn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0" name="Prostoročn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1" name="Prostoročn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" name="Prostoročn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Prostoročn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5" name="Prostoročn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6" name="Prostoročn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7" name="Prostoročn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8" name="Prostoročn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9" name="Prostoročn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0" name="Prostoročn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1" name="Prostoročn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52" name="Skupin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4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5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6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7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8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9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0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61" name="Skupin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Prostoročn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3" name="Prostoročn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4" name="Prostoročn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5" name="Prostoročn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6" name="Prostoročn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7" name="Prostoročn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8" name="Prostoročn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9" name="Prostoročn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noProof="0" dirty="0" smtClean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7E2C098-BA33-45F9-B6A5-5B852141FA77}" type="datetime1">
              <a:rPr lang="sl-SI" noProof="0" smtClean="0"/>
              <a:t>4.9.2018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-dobrovo.si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249699" y="1285102"/>
            <a:ext cx="8522171" cy="2172905"/>
          </a:xfrm>
        </p:spPr>
        <p:txBody>
          <a:bodyPr rtlCol="0">
            <a:normAutofit fontScale="90000"/>
          </a:bodyPr>
          <a:lstStyle/>
          <a:p>
            <a:r>
              <a:rPr lang="sl-SI" dirty="0"/>
              <a:t>PRIMARY SCHOOL ALOJZA GRADNIKA DOBROVO</a:t>
            </a:r>
            <a:endParaRPr lang="sl-SI" dirty="0"/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5122529" y="4843849"/>
            <a:ext cx="5117103" cy="928668"/>
          </a:xfrm>
        </p:spPr>
        <p:txBody>
          <a:bodyPr rtlCol="0">
            <a:normAutofit fontScale="77500" lnSpcReduction="20000"/>
          </a:bodyPr>
          <a:lstStyle/>
          <a:p>
            <a:r>
              <a:rPr lang="sl-SI" sz="2800" dirty="0"/>
              <a:t>E- </a:t>
            </a:r>
            <a:r>
              <a:rPr lang="sl-SI" sz="2800" dirty="0" err="1"/>
              <a:t>Twinning</a:t>
            </a:r>
            <a:r>
              <a:rPr lang="sl-SI" sz="2800" dirty="0"/>
              <a:t> </a:t>
            </a:r>
          </a:p>
          <a:p>
            <a:r>
              <a:rPr lang="sl-SI" sz="2800" dirty="0"/>
              <a:t>Manca </a:t>
            </a:r>
            <a:r>
              <a:rPr lang="sl-SI" sz="2800" dirty="0" err="1" smtClean="0"/>
              <a:t>Miljavec</a:t>
            </a:r>
            <a:endParaRPr lang="sl-SI" sz="2800" dirty="0"/>
          </a:p>
          <a:p>
            <a:r>
              <a:rPr lang="sl-SI" sz="2800" dirty="0"/>
              <a:t>Dobrovo, maj 2018</a:t>
            </a:r>
          </a:p>
          <a:p>
            <a:pPr rt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GOODBYE FROM  THE 9 GRADERS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51923" y="2037835"/>
            <a:ext cx="9134856" cy="4152901"/>
          </a:xfrm>
        </p:spPr>
        <p:txBody>
          <a:bodyPr/>
          <a:lstStyle/>
          <a:p>
            <a:r>
              <a:rPr lang="sl-SI" dirty="0"/>
              <a:t>9 </a:t>
            </a:r>
            <a:r>
              <a:rPr lang="sl-SI" dirty="0" err="1"/>
              <a:t>graders</a:t>
            </a:r>
            <a:r>
              <a:rPr lang="sl-SI" dirty="0"/>
              <a:t> </a:t>
            </a:r>
            <a:r>
              <a:rPr lang="sl-SI" dirty="0" err="1"/>
              <a:t>prepare</a:t>
            </a:r>
            <a:r>
              <a:rPr lang="sl-SI" dirty="0"/>
              <a:t> a </a:t>
            </a:r>
            <a:r>
              <a:rPr lang="sl-SI" dirty="0" err="1"/>
              <a:t>goodbye</a:t>
            </a:r>
            <a:r>
              <a:rPr lang="sl-SI" dirty="0"/>
              <a:t> </a:t>
            </a:r>
            <a:r>
              <a:rPr lang="sl-SI" dirty="0" err="1"/>
              <a:t>celebration</a:t>
            </a:r>
            <a:r>
              <a:rPr lang="sl-SI" dirty="0"/>
              <a:t>. </a:t>
            </a:r>
            <a:r>
              <a:rPr lang="sl-SI" dirty="0" err="1"/>
              <a:t>They</a:t>
            </a:r>
            <a:r>
              <a:rPr lang="sl-SI" dirty="0"/>
              <a:t> </a:t>
            </a:r>
            <a:r>
              <a:rPr lang="sl-SI" dirty="0" err="1"/>
              <a:t>invite</a:t>
            </a:r>
            <a:r>
              <a:rPr lang="sl-SI" dirty="0"/>
              <a:t> </a:t>
            </a:r>
            <a:r>
              <a:rPr lang="sl-SI" dirty="0" err="1"/>
              <a:t>their</a:t>
            </a:r>
            <a:r>
              <a:rPr lang="sl-SI" dirty="0"/>
              <a:t> </a:t>
            </a:r>
            <a:r>
              <a:rPr lang="sl-SI" dirty="0" err="1"/>
              <a:t>parents</a:t>
            </a:r>
            <a:r>
              <a:rPr lang="sl-SI" dirty="0"/>
              <a:t>, </a:t>
            </a:r>
            <a:r>
              <a:rPr lang="sl-SI" dirty="0" err="1"/>
              <a:t>sisters</a:t>
            </a:r>
            <a:r>
              <a:rPr lang="sl-SI" dirty="0"/>
              <a:t>, </a:t>
            </a:r>
            <a:r>
              <a:rPr lang="sl-SI" dirty="0" err="1"/>
              <a:t>brothes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guys</a:t>
            </a:r>
            <a:r>
              <a:rPr lang="sl-SI" dirty="0"/>
              <a:t> </a:t>
            </a:r>
            <a:r>
              <a:rPr lang="sl-SI" dirty="0" err="1"/>
              <a:t>ask</a:t>
            </a:r>
            <a:r>
              <a:rPr lang="sl-SI" dirty="0"/>
              <a:t> a </a:t>
            </a:r>
            <a:r>
              <a:rPr lang="sl-SI" dirty="0" err="1"/>
              <a:t>girl</a:t>
            </a:r>
            <a:r>
              <a:rPr lang="sl-SI" dirty="0"/>
              <a:t> to be </a:t>
            </a:r>
            <a:r>
              <a:rPr lang="sl-SI" dirty="0" err="1"/>
              <a:t>their</a:t>
            </a:r>
            <a:r>
              <a:rPr lang="sl-SI" dirty="0"/>
              <a:t> „date“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this</a:t>
            </a:r>
            <a:r>
              <a:rPr lang="sl-SI" dirty="0"/>
              <a:t> </a:t>
            </a:r>
            <a:r>
              <a:rPr lang="sl-SI" dirty="0" err="1"/>
              <a:t>evening</a:t>
            </a:r>
            <a:r>
              <a:rPr lang="sl-SI" dirty="0"/>
              <a:t>. </a:t>
            </a:r>
          </a:p>
          <a:p>
            <a:r>
              <a:rPr lang="sl-SI" dirty="0" err="1"/>
              <a:t>People</a:t>
            </a:r>
            <a:r>
              <a:rPr lang="sl-SI" dirty="0"/>
              <a:t> </a:t>
            </a:r>
            <a:r>
              <a:rPr lang="sl-SI" dirty="0" err="1"/>
              <a:t>sing</a:t>
            </a:r>
            <a:r>
              <a:rPr lang="sl-SI" dirty="0"/>
              <a:t>, dance, </a:t>
            </a:r>
            <a:r>
              <a:rPr lang="sl-SI" dirty="0" err="1"/>
              <a:t>have</a:t>
            </a:r>
            <a:r>
              <a:rPr lang="sl-SI" dirty="0"/>
              <a:t> </a:t>
            </a:r>
            <a:r>
              <a:rPr lang="sl-SI" dirty="0" err="1"/>
              <a:t>dinner</a:t>
            </a:r>
            <a:r>
              <a:rPr lang="sl-SI" dirty="0"/>
              <a:t>, </a:t>
            </a:r>
            <a:r>
              <a:rPr lang="sl-SI" dirty="0" err="1"/>
              <a:t>give</a:t>
            </a:r>
            <a:r>
              <a:rPr lang="sl-SI" dirty="0"/>
              <a:t> </a:t>
            </a:r>
            <a:r>
              <a:rPr lang="sl-SI" dirty="0" err="1"/>
              <a:t>awards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different</a:t>
            </a:r>
            <a:r>
              <a:rPr lang="sl-SI" dirty="0"/>
              <a:t> </a:t>
            </a:r>
            <a:r>
              <a:rPr lang="sl-SI" dirty="0" err="1"/>
              <a:t>things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finish</a:t>
            </a:r>
            <a:r>
              <a:rPr lang="sl-SI" dirty="0"/>
              <a:t> </a:t>
            </a:r>
            <a:r>
              <a:rPr lang="sl-SI" dirty="0" err="1"/>
              <a:t>primary</a:t>
            </a:r>
            <a:r>
              <a:rPr lang="sl-SI" dirty="0"/>
              <a:t> </a:t>
            </a:r>
            <a:r>
              <a:rPr lang="sl-SI" dirty="0" err="1"/>
              <a:t>school</a:t>
            </a:r>
            <a:r>
              <a:rPr lang="sl-SI" dirty="0"/>
              <a:t> as </a:t>
            </a:r>
            <a:r>
              <a:rPr lang="sl-SI" dirty="0" err="1"/>
              <a:t>well</a:t>
            </a:r>
            <a:r>
              <a:rPr lang="sl-SI" dirty="0"/>
              <a:t> as </a:t>
            </a:r>
            <a:r>
              <a:rPr lang="sl-SI" dirty="0" err="1"/>
              <a:t>say</a:t>
            </a:r>
            <a:r>
              <a:rPr lang="sl-SI" dirty="0"/>
              <a:t> </a:t>
            </a:r>
            <a:r>
              <a:rPr lang="sl-SI" dirty="0" err="1"/>
              <a:t>goodbye</a:t>
            </a:r>
            <a:r>
              <a:rPr lang="sl-SI" dirty="0"/>
              <a:t>.</a:t>
            </a:r>
          </a:p>
          <a:p>
            <a:r>
              <a:rPr lang="sl-SI" dirty="0"/>
              <a:t>9 </a:t>
            </a:r>
            <a:r>
              <a:rPr lang="sl-SI" dirty="0" err="1"/>
              <a:t>graders</a:t>
            </a:r>
            <a:r>
              <a:rPr lang="sl-SI" dirty="0"/>
              <a:t> </a:t>
            </a:r>
            <a:r>
              <a:rPr lang="sl-SI" dirty="0" err="1"/>
              <a:t>also</a:t>
            </a:r>
            <a:r>
              <a:rPr lang="sl-SI" dirty="0"/>
              <a:t> make a </a:t>
            </a:r>
            <a:r>
              <a:rPr lang="sl-SI" dirty="0" err="1"/>
              <a:t>short</a:t>
            </a:r>
            <a:r>
              <a:rPr lang="sl-SI" dirty="0"/>
              <a:t> film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customized</a:t>
            </a:r>
            <a:r>
              <a:rPr lang="sl-SI" dirty="0"/>
              <a:t>  T- </a:t>
            </a:r>
            <a:r>
              <a:rPr lang="sl-SI" dirty="0" err="1"/>
              <a:t>shirts</a:t>
            </a:r>
            <a:r>
              <a:rPr lang="sl-SI" dirty="0"/>
              <a:t>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their</a:t>
            </a:r>
            <a:r>
              <a:rPr lang="sl-SI" dirty="0"/>
              <a:t> </a:t>
            </a:r>
            <a:r>
              <a:rPr lang="sl-SI" dirty="0" err="1"/>
              <a:t>signiture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952" y="202484"/>
            <a:ext cx="2584928" cy="19386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535" y="4194433"/>
            <a:ext cx="3340898" cy="250567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865" y="4194433"/>
            <a:ext cx="3218967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SOURCESS AND LITERATURE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1600" dirty="0"/>
              <a:t>https://www.google.si/search?rlz=1C1GGRV_enSI751SI751&amp;biw=1920&amp;bih=1067&amp;tbm=isch&amp;sa=1&amp;ei=tDEpW5uPBoqPsAGTt7rQDQ&amp;q=dobrovo+castle+school&amp;oq=dobrovo+castle+school&amp;gs_l=img.3...79657.81138.0.81399.7.7.0.0.0.0.135.847.0j7.7.0....0...1c.1.64.img..0.0.0....</a:t>
            </a:r>
            <a:r>
              <a:rPr lang="sl-SI" sz="1600" dirty="0" smtClean="0"/>
              <a:t>0.AkbuoIzB7m8</a:t>
            </a:r>
          </a:p>
          <a:p>
            <a:endParaRPr lang="sl-SI" sz="1600" dirty="0" smtClean="0"/>
          </a:p>
          <a:p>
            <a:r>
              <a:rPr lang="sl-SI" sz="1600" dirty="0"/>
              <a:t>https://www.google.si/search?rlz=1C1GGRV_enSI751SI751&amp;biw=1920&amp;bih=1067&amp;tbm=isch&amp;sa=1&amp;ei=VTwpW8ePLqSPmwXA64_wBA&amp;q=o%C5%A1+alojza+gradnika+dobrovo+predaja+klju%C4%8Da&amp;oq=o%C5%A1+alojza+gradnika+dobrovo+predaja+klju%C4%8Da&amp;gs_l=img.3...7337.12439.0.12784.15.15.0.0.0.0.544.2240.0j13j5-1.14.0....0...1c.1.64.img..1.0.0....0.yBj0co5Ke3g#imgrc=_</a:t>
            </a:r>
          </a:p>
          <a:p>
            <a:endParaRPr lang="sl-SI" sz="1600" dirty="0" smtClean="0"/>
          </a:p>
          <a:p>
            <a:r>
              <a:rPr lang="sl-SI" sz="1600" dirty="0">
                <a:hlinkClick r:id="rId2"/>
              </a:rPr>
              <a:t>http://www.os-dobrovo.si/</a:t>
            </a:r>
            <a:endParaRPr lang="sl-SI" sz="16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010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ABOUT OUR SCHOOL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13026" y="1444575"/>
            <a:ext cx="7318866" cy="4152901"/>
          </a:xfrm>
        </p:spPr>
        <p:txBody>
          <a:bodyPr/>
          <a:lstStyle/>
          <a:p>
            <a:r>
              <a:rPr lang="sl-SI" dirty="0" err="1"/>
              <a:t>Official</a:t>
            </a:r>
            <a:r>
              <a:rPr lang="sl-SI" dirty="0"/>
              <a:t> name: </a:t>
            </a:r>
            <a:r>
              <a:rPr lang="sl-SI" dirty="0" err="1"/>
              <a:t>Primary</a:t>
            </a:r>
            <a:r>
              <a:rPr lang="sl-SI" dirty="0"/>
              <a:t> </a:t>
            </a:r>
            <a:r>
              <a:rPr lang="sl-SI" dirty="0" err="1"/>
              <a:t>school</a:t>
            </a:r>
            <a:r>
              <a:rPr lang="sl-SI" dirty="0"/>
              <a:t> Alojza Gradnika Dobrovo</a:t>
            </a:r>
          </a:p>
          <a:p>
            <a:r>
              <a:rPr lang="sl-SI" dirty="0" err="1"/>
              <a:t>Previous</a:t>
            </a:r>
            <a:r>
              <a:rPr lang="sl-SI" dirty="0"/>
              <a:t> name: </a:t>
            </a:r>
            <a:r>
              <a:rPr lang="sl-SI" dirty="0" err="1"/>
              <a:t>Primary</a:t>
            </a:r>
            <a:r>
              <a:rPr lang="sl-SI" dirty="0"/>
              <a:t> </a:t>
            </a:r>
            <a:r>
              <a:rPr lang="sl-SI" dirty="0" err="1"/>
              <a:t>school</a:t>
            </a:r>
            <a:r>
              <a:rPr lang="sl-SI" dirty="0"/>
              <a:t> Dobrovo</a:t>
            </a:r>
          </a:p>
          <a:p>
            <a:r>
              <a:rPr lang="sl-SI" dirty="0" err="1"/>
              <a:t>It‘s</a:t>
            </a:r>
            <a:r>
              <a:rPr lang="sl-SI" dirty="0"/>
              <a:t> in Dobrovo; Trg 25, maja 9 – </a:t>
            </a:r>
            <a:r>
              <a:rPr lang="sl-SI" dirty="0" err="1"/>
              <a:t>Square</a:t>
            </a:r>
            <a:r>
              <a:rPr lang="sl-SI" dirty="0"/>
              <a:t> 25. maja 9</a:t>
            </a:r>
          </a:p>
          <a:p>
            <a:r>
              <a:rPr lang="sl-SI" dirty="0" err="1"/>
              <a:t>It‘s</a:t>
            </a:r>
            <a:r>
              <a:rPr lang="sl-SI" dirty="0"/>
              <a:t> a central </a:t>
            </a:r>
            <a:r>
              <a:rPr lang="sl-SI" dirty="0" err="1"/>
              <a:t>school</a:t>
            </a:r>
            <a:r>
              <a:rPr lang="sl-SI" dirty="0"/>
              <a:t> in Goriška brda, a </a:t>
            </a:r>
            <a:r>
              <a:rPr lang="sl-SI" dirty="0" err="1"/>
              <a:t>kindergarden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it </a:t>
            </a:r>
            <a:r>
              <a:rPr lang="sl-SI" dirty="0" err="1"/>
              <a:t>has</a:t>
            </a:r>
            <a:r>
              <a:rPr lang="sl-SI" dirty="0"/>
              <a:t> a </a:t>
            </a:r>
          </a:p>
          <a:p>
            <a:pPr marL="0" indent="0">
              <a:buNone/>
            </a:pPr>
            <a:r>
              <a:rPr lang="sl-SI" altLang="sl-SI" dirty="0"/>
              <a:t>   </a:t>
            </a:r>
            <a:r>
              <a:rPr lang="sl-SI" altLang="sl-SI" dirty="0" smtClean="0"/>
              <a:t>  </a:t>
            </a:r>
            <a:r>
              <a:rPr lang="sl-SI" altLang="sl-SI" dirty="0" err="1" smtClean="0"/>
              <a:t>affiliate</a:t>
            </a:r>
            <a:r>
              <a:rPr lang="sl-SI" altLang="sl-SI" dirty="0" smtClean="0"/>
              <a:t> </a:t>
            </a:r>
            <a:r>
              <a:rPr lang="sl-SI" altLang="sl-SI" dirty="0" err="1"/>
              <a:t>school</a:t>
            </a:r>
            <a:r>
              <a:rPr lang="sl-SI" altLang="sl-SI" dirty="0"/>
              <a:t> in Kojsko, </a:t>
            </a:r>
            <a:r>
              <a:rPr lang="sl-SI" altLang="sl-SI" dirty="0" err="1"/>
              <a:t>which</a:t>
            </a:r>
            <a:r>
              <a:rPr lang="sl-SI" altLang="sl-SI" dirty="0"/>
              <a:t> is </a:t>
            </a:r>
            <a:r>
              <a:rPr lang="sl-SI" altLang="sl-SI" dirty="0" err="1"/>
              <a:t>over</a:t>
            </a:r>
            <a:r>
              <a:rPr lang="sl-SI" altLang="sl-SI" dirty="0"/>
              <a:t> 100 </a:t>
            </a:r>
            <a:r>
              <a:rPr lang="sl-SI" altLang="sl-SI" dirty="0" err="1"/>
              <a:t>years</a:t>
            </a:r>
            <a:r>
              <a:rPr lang="sl-SI" altLang="sl-SI" dirty="0"/>
              <a:t> </a:t>
            </a:r>
            <a:r>
              <a:rPr lang="sl-SI" altLang="sl-SI" dirty="0" err="1"/>
              <a:t>old</a:t>
            </a:r>
            <a:endParaRPr lang="sl-SI" altLang="sl-SI" dirty="0"/>
          </a:p>
          <a:p>
            <a:r>
              <a:rPr lang="sl-SI" altLang="sl-SI" dirty="0" err="1"/>
              <a:t>Classes</a:t>
            </a:r>
            <a:r>
              <a:rPr lang="sl-SI" altLang="sl-SI" dirty="0"/>
              <a:t> are </a:t>
            </a:r>
            <a:r>
              <a:rPr lang="sl-SI" altLang="sl-SI" dirty="0" err="1"/>
              <a:t>from</a:t>
            </a:r>
            <a:r>
              <a:rPr lang="sl-SI" altLang="sl-SI" dirty="0"/>
              <a:t> 1st to 9th </a:t>
            </a:r>
            <a:r>
              <a:rPr lang="sl-SI" altLang="sl-SI" dirty="0" err="1"/>
              <a:t>and</a:t>
            </a:r>
            <a:r>
              <a:rPr lang="sl-SI" altLang="sl-SI" dirty="0"/>
              <a:t> it </a:t>
            </a:r>
            <a:r>
              <a:rPr lang="sl-SI" altLang="sl-SI" dirty="0" err="1"/>
              <a:t>has</a:t>
            </a:r>
            <a:r>
              <a:rPr lang="sl-SI" altLang="sl-SI" dirty="0"/>
              <a:t> </a:t>
            </a:r>
            <a:r>
              <a:rPr lang="sl-SI" altLang="sl-SI" dirty="0" err="1"/>
              <a:t>about</a:t>
            </a:r>
            <a:r>
              <a:rPr lang="sl-SI" altLang="sl-SI" dirty="0"/>
              <a:t> </a:t>
            </a:r>
            <a:r>
              <a:rPr lang="sl-SI" altLang="sl-SI" dirty="0" smtClean="0"/>
              <a:t>412 </a:t>
            </a:r>
            <a:r>
              <a:rPr lang="sl-SI" altLang="sl-SI" dirty="0" err="1"/>
              <a:t>students</a:t>
            </a:r>
            <a:endParaRPr lang="sl-SI" alt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297" y="177521"/>
            <a:ext cx="4087162" cy="272828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3805882"/>
            <a:ext cx="3545358" cy="265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6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HISTORY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1026641"/>
          </a:xfrm>
        </p:spPr>
        <p:txBody>
          <a:bodyPr/>
          <a:lstStyle/>
          <a:p>
            <a:r>
              <a:rPr lang="sl-SI" dirty="0"/>
              <a:t>It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build</a:t>
            </a:r>
            <a:r>
              <a:rPr lang="sl-SI" dirty="0"/>
              <a:t> in 1966, </a:t>
            </a:r>
            <a:r>
              <a:rPr lang="sl-SI" dirty="0" err="1" smtClean="0"/>
              <a:t>butuntil</a:t>
            </a:r>
            <a:r>
              <a:rPr lang="sl-SI" dirty="0" smtClean="0"/>
              <a:t> </a:t>
            </a:r>
            <a:r>
              <a:rPr lang="sl-SI" dirty="0" err="1"/>
              <a:t>then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school</a:t>
            </a:r>
            <a:r>
              <a:rPr lang="sl-SI" dirty="0"/>
              <a:t> </a:t>
            </a:r>
            <a:r>
              <a:rPr lang="sl-SI" dirty="0" err="1"/>
              <a:t>was</a:t>
            </a:r>
            <a:r>
              <a:rPr lang="sl-SI" dirty="0"/>
              <a:t> in Dobrovo </a:t>
            </a:r>
            <a:r>
              <a:rPr lang="sl-SI" dirty="0" err="1"/>
              <a:t>Castle</a:t>
            </a:r>
            <a:endParaRPr lang="sl-SI" dirty="0"/>
          </a:p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first</a:t>
            </a:r>
            <a:r>
              <a:rPr lang="sl-SI" dirty="0"/>
              <a:t> </a:t>
            </a:r>
            <a:r>
              <a:rPr lang="sl-SI" dirty="0" err="1"/>
              <a:t>headmaster</a:t>
            </a:r>
            <a:r>
              <a:rPr lang="sl-SI" dirty="0"/>
              <a:t> </a:t>
            </a:r>
            <a:r>
              <a:rPr lang="sl-SI" dirty="0" err="1"/>
              <a:t>was</a:t>
            </a:r>
            <a:r>
              <a:rPr lang="sl-SI" dirty="0"/>
              <a:t> Mr. Peter Žigon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9" y="2512541"/>
            <a:ext cx="4511431" cy="27800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390" y="2512541"/>
            <a:ext cx="3115326" cy="20850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90" y="4597554"/>
            <a:ext cx="3639627" cy="23410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716" y="2296951"/>
            <a:ext cx="362133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ROOMS IN SCHOOL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28572" y="1449860"/>
            <a:ext cx="2293785" cy="2998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400" dirty="0" err="1"/>
              <a:t>Our</a:t>
            </a:r>
            <a:r>
              <a:rPr lang="sl-SI" sz="1400" dirty="0"/>
              <a:t> </a:t>
            </a:r>
            <a:r>
              <a:rPr lang="sl-SI" sz="1400" dirty="0" err="1"/>
              <a:t>school</a:t>
            </a:r>
            <a:r>
              <a:rPr lang="sl-SI" sz="1400" dirty="0"/>
              <a:t> </a:t>
            </a:r>
            <a:r>
              <a:rPr lang="sl-SI" sz="1400" dirty="0" err="1"/>
              <a:t>has</a:t>
            </a:r>
            <a:r>
              <a:rPr lang="sl-SI" sz="1400" dirty="0" smtClean="0"/>
              <a:t>:                                                  </a:t>
            </a:r>
          </a:p>
          <a:p>
            <a:pPr marL="342900" indent="-342900"/>
            <a:r>
              <a:rPr lang="sl-SI" sz="1400" dirty="0" smtClean="0"/>
              <a:t>2 </a:t>
            </a:r>
            <a:r>
              <a:rPr lang="sl-SI" sz="1400" dirty="0" err="1" smtClean="0"/>
              <a:t>gyms</a:t>
            </a:r>
            <a:r>
              <a:rPr lang="sl-SI" sz="1400" dirty="0" smtClean="0"/>
              <a:t>                                                </a:t>
            </a:r>
          </a:p>
          <a:p>
            <a:pPr marL="342900" indent="-342900"/>
            <a:r>
              <a:rPr lang="sl-SI" sz="1400" dirty="0" err="1" smtClean="0"/>
              <a:t>About</a:t>
            </a:r>
            <a:r>
              <a:rPr lang="sl-SI" sz="1400" dirty="0" smtClean="0"/>
              <a:t> 22 </a:t>
            </a:r>
            <a:r>
              <a:rPr lang="sl-SI" sz="1400" dirty="0" err="1" smtClean="0"/>
              <a:t>classroms</a:t>
            </a:r>
            <a:endParaRPr lang="sl-SI" sz="1400" dirty="0" smtClean="0"/>
          </a:p>
          <a:p>
            <a:pPr marL="342900" indent="-342900"/>
            <a:r>
              <a:rPr lang="sl-SI" sz="1400" dirty="0" err="1" smtClean="0"/>
              <a:t>Kitchen</a:t>
            </a:r>
            <a:endParaRPr lang="sl-SI" sz="1400" dirty="0" smtClean="0"/>
          </a:p>
          <a:p>
            <a:pPr marL="342900" indent="-342900"/>
            <a:r>
              <a:rPr lang="sl-SI" sz="1400" dirty="0" err="1" smtClean="0"/>
              <a:t>Canteen</a:t>
            </a:r>
            <a:endParaRPr lang="sl-SI" sz="1400" dirty="0" smtClean="0"/>
          </a:p>
          <a:p>
            <a:pPr marL="342900" indent="-342900"/>
            <a:r>
              <a:rPr lang="sl-SI" sz="1400" dirty="0" err="1"/>
              <a:t>D</a:t>
            </a:r>
            <a:r>
              <a:rPr lang="sl-SI" sz="1400" dirty="0" err="1" smtClean="0"/>
              <a:t>entist’s</a:t>
            </a:r>
            <a:r>
              <a:rPr lang="sl-SI" sz="1400" dirty="0" smtClean="0"/>
              <a:t> </a:t>
            </a:r>
          </a:p>
          <a:p>
            <a:pPr marL="342900" indent="-342900"/>
            <a:r>
              <a:rPr lang="sl-SI" sz="1400" dirty="0" err="1" smtClean="0"/>
              <a:t>Library</a:t>
            </a:r>
            <a:endParaRPr lang="sl-SI" sz="14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094206" y="1449859"/>
            <a:ext cx="341870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 err="1"/>
              <a:t>Computer</a:t>
            </a:r>
            <a:r>
              <a:rPr lang="sl-SI" sz="1400" dirty="0"/>
              <a:t> </a:t>
            </a:r>
            <a:r>
              <a:rPr lang="sl-SI" sz="1400" dirty="0" err="1" smtClean="0"/>
              <a:t>classroom</a:t>
            </a:r>
            <a:endParaRPr lang="sl-SI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 err="1" smtClean="0"/>
              <a:t>Secretary</a:t>
            </a:r>
            <a:endParaRPr lang="sl-SI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 err="1" smtClean="0"/>
              <a:t>Accounting</a:t>
            </a:r>
            <a:r>
              <a:rPr lang="sl-SI" sz="1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 err="1" smtClean="0"/>
              <a:t>Psychologist</a:t>
            </a:r>
            <a:endParaRPr lang="sl-SI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 smtClean="0"/>
              <a:t>Social </a:t>
            </a:r>
            <a:r>
              <a:rPr lang="sl-SI" sz="1400" dirty="0" err="1"/>
              <a:t>worker</a:t>
            </a:r>
            <a:endParaRPr lang="sl-S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279" y="576386"/>
            <a:ext cx="3401863" cy="226181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884" y="3257891"/>
            <a:ext cx="340186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SUBJECTS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713471" y="1787610"/>
            <a:ext cx="3097427" cy="2438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dirty="0" smtClean="0"/>
              <a:t>OPTIONAL SUBJECTS</a:t>
            </a:r>
          </a:p>
          <a:p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/>
              <a:t>example</a:t>
            </a:r>
            <a:r>
              <a:rPr lang="sl-SI" dirty="0"/>
              <a:t>: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Italian</a:t>
            </a:r>
            <a:r>
              <a:rPr lang="sl-SI" dirty="0"/>
              <a:t> </a:t>
            </a:r>
            <a:r>
              <a:rPr lang="sl-SI" dirty="0" err="1"/>
              <a:t>lanquage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 smtClean="0"/>
              <a:t>Multimedia</a:t>
            </a:r>
            <a:r>
              <a:rPr lang="sl-SI" dirty="0" smtClean="0"/>
              <a:t> 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Chemical</a:t>
            </a:r>
            <a:r>
              <a:rPr lang="sl-SI" dirty="0"/>
              <a:t> </a:t>
            </a:r>
            <a:r>
              <a:rPr lang="sl-SI" dirty="0" err="1"/>
              <a:t>experiments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Astronomy</a:t>
            </a:r>
            <a:r>
              <a:rPr lang="sl-SI" dirty="0"/>
              <a:t>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6491416" y="695622"/>
            <a:ext cx="2504303" cy="4362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dirty="0" smtClean="0"/>
              <a:t>COMPULSORY ELECTIVE SUBJECTS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 smtClean="0"/>
              <a:t>Biology</a:t>
            </a:r>
            <a:r>
              <a:rPr lang="sl-SI" dirty="0" smtClean="0"/>
              <a:t> 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History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Slovene</a:t>
            </a:r>
            <a:r>
              <a:rPr lang="sl-SI" dirty="0"/>
              <a:t> </a:t>
            </a:r>
            <a:r>
              <a:rPr lang="sl-SI" dirty="0" err="1"/>
              <a:t>lanquage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Maths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Psyhics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Geography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Art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Ethics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Music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English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Chemistry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Technique</a:t>
            </a:r>
            <a:endParaRPr lang="sl-SI" dirty="0"/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271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AFTER SCHOOL ACTIVITIES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28572" y="1485900"/>
            <a:ext cx="7582477" cy="4152901"/>
          </a:xfrm>
        </p:spPr>
        <p:txBody>
          <a:bodyPr>
            <a:normAutofit fontScale="92500" lnSpcReduction="20000"/>
          </a:bodyPr>
          <a:lstStyle/>
          <a:p>
            <a:r>
              <a:rPr lang="sl-SI" dirty="0" err="1"/>
              <a:t>We</a:t>
            </a:r>
            <a:r>
              <a:rPr lang="sl-SI" dirty="0"/>
              <a:t> </a:t>
            </a:r>
            <a:r>
              <a:rPr lang="sl-SI" dirty="0" err="1"/>
              <a:t>have</a:t>
            </a:r>
            <a:r>
              <a:rPr lang="sl-SI" dirty="0"/>
              <a:t> a lot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options</a:t>
            </a:r>
            <a:r>
              <a:rPr lang="sl-SI" dirty="0"/>
              <a:t> to </a:t>
            </a:r>
            <a:r>
              <a:rPr lang="sl-SI" dirty="0" err="1"/>
              <a:t>spend</a:t>
            </a:r>
            <a:r>
              <a:rPr lang="sl-SI" dirty="0"/>
              <a:t> </a:t>
            </a:r>
            <a:r>
              <a:rPr lang="sl-SI" dirty="0" err="1" smtClean="0"/>
              <a:t>our</a:t>
            </a:r>
            <a:r>
              <a:rPr lang="sl-SI" dirty="0" smtClean="0"/>
              <a:t> </a:t>
            </a:r>
            <a:r>
              <a:rPr lang="sl-SI" dirty="0" err="1"/>
              <a:t>free</a:t>
            </a:r>
            <a:r>
              <a:rPr lang="sl-SI" dirty="0"/>
              <a:t> time.</a:t>
            </a:r>
          </a:p>
          <a:p>
            <a:pPr marL="0" indent="0">
              <a:buNone/>
            </a:pP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example</a:t>
            </a:r>
            <a:r>
              <a:rPr lang="sl-SI" dirty="0"/>
              <a:t>:</a:t>
            </a:r>
          </a:p>
          <a:p>
            <a:r>
              <a:rPr lang="sl-SI" dirty="0" err="1"/>
              <a:t>Choir</a:t>
            </a:r>
            <a:endParaRPr lang="sl-SI" dirty="0"/>
          </a:p>
          <a:p>
            <a:r>
              <a:rPr lang="sl-SI" dirty="0"/>
              <a:t>Dance </a:t>
            </a:r>
          </a:p>
          <a:p>
            <a:r>
              <a:rPr lang="sl-SI" dirty="0" err="1"/>
              <a:t>Gymnastisc</a:t>
            </a:r>
            <a:endParaRPr lang="sl-SI" dirty="0"/>
          </a:p>
          <a:p>
            <a:r>
              <a:rPr lang="sl-SI" dirty="0" err="1"/>
              <a:t>Football</a:t>
            </a:r>
            <a:endParaRPr lang="sl-SI" dirty="0"/>
          </a:p>
          <a:p>
            <a:r>
              <a:rPr lang="sl-SI" dirty="0" err="1"/>
              <a:t>Volleyball</a:t>
            </a:r>
            <a:endParaRPr lang="sl-SI" dirty="0"/>
          </a:p>
          <a:p>
            <a:r>
              <a:rPr lang="sl-SI" dirty="0" err="1"/>
              <a:t>Art</a:t>
            </a:r>
            <a:r>
              <a:rPr lang="sl-SI" dirty="0"/>
              <a:t> </a:t>
            </a:r>
          </a:p>
          <a:p>
            <a:pPr marL="0" indent="0">
              <a:buNone/>
            </a:pPr>
            <a:r>
              <a:rPr lang="sl-SI" dirty="0" err="1"/>
              <a:t>Extra</a:t>
            </a:r>
            <a:r>
              <a:rPr lang="sl-SI" dirty="0"/>
              <a:t> </a:t>
            </a:r>
            <a:r>
              <a:rPr lang="sl-SI" dirty="0" err="1"/>
              <a:t>classes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a </a:t>
            </a:r>
            <a:r>
              <a:rPr lang="sl-SI" dirty="0" err="1"/>
              <a:t>subject</a:t>
            </a:r>
            <a:r>
              <a:rPr lang="sl-SI" dirty="0"/>
              <a:t>, </a:t>
            </a:r>
            <a:r>
              <a:rPr lang="sl-SI" dirty="0" smtClean="0"/>
              <a:t>so </a:t>
            </a:r>
            <a:r>
              <a:rPr lang="sl-SI" dirty="0" err="1"/>
              <a:t>they</a:t>
            </a:r>
            <a:r>
              <a:rPr lang="sl-SI" dirty="0"/>
              <a:t> </a:t>
            </a:r>
            <a:r>
              <a:rPr lang="sl-SI" dirty="0" err="1"/>
              <a:t>prepare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a </a:t>
            </a:r>
            <a:r>
              <a:rPr lang="sl-SI" dirty="0" err="1"/>
              <a:t>knowledge</a:t>
            </a:r>
            <a:r>
              <a:rPr lang="sl-SI" dirty="0"/>
              <a:t> </a:t>
            </a:r>
            <a:r>
              <a:rPr lang="sl-SI" dirty="0" err="1"/>
              <a:t>competitions</a:t>
            </a:r>
            <a:r>
              <a:rPr lang="sl-SI" dirty="0"/>
              <a:t>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909" y="1873611"/>
            <a:ext cx="3820222" cy="214645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56" y="756952"/>
            <a:ext cx="3966312" cy="223331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56" y="3081456"/>
            <a:ext cx="3097036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TRADITIONS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22874" y="1840127"/>
            <a:ext cx="9134856" cy="4152901"/>
          </a:xfrm>
        </p:spPr>
        <p:txBody>
          <a:bodyPr/>
          <a:lstStyle/>
          <a:p>
            <a:r>
              <a:rPr lang="sl-SI" dirty="0" err="1"/>
              <a:t>Every</a:t>
            </a:r>
            <a:r>
              <a:rPr lang="sl-SI" dirty="0"/>
              <a:t> </a:t>
            </a:r>
            <a:r>
              <a:rPr lang="sl-SI" dirty="0" err="1"/>
              <a:t>year</a:t>
            </a:r>
            <a:r>
              <a:rPr lang="sl-SI" dirty="0"/>
              <a:t> 9th </a:t>
            </a:r>
            <a:r>
              <a:rPr lang="sl-SI" dirty="0" err="1" smtClean="0"/>
              <a:t>graders</a:t>
            </a:r>
            <a:r>
              <a:rPr lang="sl-SI" dirty="0" smtClean="0"/>
              <a:t> </a:t>
            </a:r>
            <a:r>
              <a:rPr lang="sl-SI" dirty="0" err="1"/>
              <a:t>pass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key</a:t>
            </a:r>
            <a:r>
              <a:rPr lang="sl-SI" dirty="0"/>
              <a:t> to 8th </a:t>
            </a:r>
            <a:r>
              <a:rPr lang="sl-SI" dirty="0" err="1"/>
              <a:t>graders</a:t>
            </a:r>
            <a:r>
              <a:rPr lang="sl-SI" dirty="0"/>
              <a:t>, </a:t>
            </a:r>
            <a:r>
              <a:rPr lang="sl-SI" dirty="0" err="1"/>
              <a:t>but</a:t>
            </a:r>
            <a:r>
              <a:rPr lang="sl-SI" dirty="0"/>
              <a:t> </a:t>
            </a:r>
            <a:r>
              <a:rPr lang="sl-SI" dirty="0" err="1"/>
              <a:t>they</a:t>
            </a:r>
            <a:r>
              <a:rPr lang="sl-SI" dirty="0"/>
              <a:t> </a:t>
            </a:r>
            <a:r>
              <a:rPr lang="sl-SI" dirty="0" err="1"/>
              <a:t>have</a:t>
            </a:r>
            <a:r>
              <a:rPr lang="sl-SI" dirty="0"/>
              <a:t> to do </a:t>
            </a:r>
            <a:r>
              <a:rPr lang="sl-SI" dirty="0" err="1"/>
              <a:t>funny</a:t>
            </a:r>
            <a:r>
              <a:rPr lang="sl-SI" dirty="0"/>
              <a:t> </a:t>
            </a:r>
            <a:r>
              <a:rPr lang="sl-SI" dirty="0" err="1"/>
              <a:t>tasks</a:t>
            </a:r>
            <a:r>
              <a:rPr lang="sl-SI" dirty="0"/>
              <a:t> to </a:t>
            </a:r>
            <a:r>
              <a:rPr lang="sl-SI" dirty="0" err="1"/>
              <a:t>get</a:t>
            </a:r>
            <a:r>
              <a:rPr lang="sl-SI" dirty="0"/>
              <a:t> </a:t>
            </a:r>
            <a:r>
              <a:rPr lang="sl-SI" dirty="0" smtClean="0"/>
              <a:t>it</a:t>
            </a:r>
            <a:endParaRPr lang="sl-SI" dirty="0"/>
          </a:p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class</a:t>
            </a:r>
            <a:r>
              <a:rPr lang="sl-SI" dirty="0"/>
              <a:t> </a:t>
            </a:r>
            <a:r>
              <a:rPr lang="sl-SI" dirty="0" err="1"/>
              <a:t>who</a:t>
            </a:r>
            <a:r>
              <a:rPr lang="sl-SI" dirty="0"/>
              <a:t> </a:t>
            </a:r>
            <a:r>
              <a:rPr lang="sl-SI" dirty="0" err="1"/>
              <a:t>wins</a:t>
            </a:r>
            <a:r>
              <a:rPr lang="sl-SI" dirty="0"/>
              <a:t> </a:t>
            </a:r>
            <a:r>
              <a:rPr lang="sl-SI" dirty="0" err="1"/>
              <a:t>has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chance</a:t>
            </a:r>
            <a:r>
              <a:rPr lang="sl-SI" dirty="0"/>
              <a:t> to </a:t>
            </a:r>
            <a:r>
              <a:rPr lang="sl-SI" dirty="0" err="1"/>
              <a:t>prepare</a:t>
            </a:r>
            <a:r>
              <a:rPr lang="sl-SI" dirty="0"/>
              <a:t> </a:t>
            </a:r>
            <a:r>
              <a:rPr lang="sl-SI" dirty="0" err="1"/>
              <a:t>this</a:t>
            </a:r>
            <a:r>
              <a:rPr lang="sl-SI" dirty="0"/>
              <a:t> </a:t>
            </a:r>
            <a:r>
              <a:rPr lang="sl-SI" dirty="0" err="1"/>
              <a:t>traditional</a:t>
            </a:r>
            <a:r>
              <a:rPr lang="sl-SI" dirty="0"/>
              <a:t> </a:t>
            </a:r>
            <a:r>
              <a:rPr lang="sl-SI" dirty="0" err="1"/>
              <a:t>event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next</a:t>
            </a:r>
            <a:r>
              <a:rPr lang="sl-SI" dirty="0"/>
              <a:t> </a:t>
            </a:r>
            <a:r>
              <a:rPr lang="sl-SI" dirty="0" err="1"/>
              <a:t>generation</a:t>
            </a:r>
            <a:endParaRPr lang="sl-SI" dirty="0"/>
          </a:p>
          <a:p>
            <a:endParaRPr lang="sl-SI" dirty="0" smtClean="0"/>
          </a:p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/>
              <a:t>class</a:t>
            </a:r>
            <a:r>
              <a:rPr lang="sl-SI" dirty="0"/>
              <a:t> </a:t>
            </a:r>
            <a:r>
              <a:rPr lang="sl-SI" dirty="0" err="1"/>
              <a:t>who</a:t>
            </a:r>
            <a:r>
              <a:rPr lang="sl-SI" dirty="0"/>
              <a:t> </a:t>
            </a:r>
            <a:r>
              <a:rPr lang="sl-SI" dirty="0" err="1"/>
              <a:t>loses</a:t>
            </a:r>
            <a:r>
              <a:rPr lang="sl-SI" dirty="0"/>
              <a:t> </a:t>
            </a:r>
            <a:r>
              <a:rPr lang="sl-SI" dirty="0" err="1"/>
              <a:t>gets</a:t>
            </a:r>
            <a:r>
              <a:rPr lang="sl-SI" dirty="0"/>
              <a:t> a </a:t>
            </a:r>
            <a:r>
              <a:rPr lang="sl-SI" dirty="0" err="1"/>
              <a:t>nail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975" y="168223"/>
            <a:ext cx="2362150" cy="15747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022" y="158399"/>
            <a:ext cx="2454875" cy="163315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649" y="3080875"/>
            <a:ext cx="1902117" cy="12924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137" y="3164403"/>
            <a:ext cx="2767824" cy="184724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611" y="4636179"/>
            <a:ext cx="3090940" cy="173751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649" y="4636179"/>
            <a:ext cx="245690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SCHOOL TRIPS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9945" y="1384012"/>
            <a:ext cx="9134856" cy="4973802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In a </a:t>
            </a:r>
            <a:r>
              <a:rPr lang="sl-SI" dirty="0" err="1"/>
              <a:t>school</a:t>
            </a:r>
            <a:r>
              <a:rPr lang="sl-SI" dirty="0"/>
              <a:t> </a:t>
            </a:r>
            <a:r>
              <a:rPr lang="sl-SI" dirty="0" err="1"/>
              <a:t>year</a:t>
            </a:r>
            <a:r>
              <a:rPr lang="sl-SI" dirty="0"/>
              <a:t> </a:t>
            </a:r>
            <a:r>
              <a:rPr lang="sl-SI" dirty="0" err="1"/>
              <a:t>we</a:t>
            </a:r>
            <a:r>
              <a:rPr lang="sl-SI" dirty="0"/>
              <a:t> go on a lot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fun</a:t>
            </a:r>
            <a:r>
              <a:rPr lang="sl-SI" dirty="0"/>
              <a:t> trips. </a:t>
            </a:r>
            <a:endParaRPr lang="sl-SI" dirty="0" smtClean="0"/>
          </a:p>
          <a:p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/>
              <a:t>see</a:t>
            </a:r>
            <a:r>
              <a:rPr lang="sl-SI" dirty="0"/>
              <a:t> </a:t>
            </a:r>
            <a:r>
              <a:rPr lang="sl-SI" dirty="0" err="1"/>
              <a:t>different</a:t>
            </a:r>
            <a:r>
              <a:rPr lang="sl-SI" dirty="0"/>
              <a:t> </a:t>
            </a:r>
            <a:r>
              <a:rPr lang="sl-SI" dirty="0" err="1"/>
              <a:t>castles</a:t>
            </a:r>
            <a:r>
              <a:rPr lang="sl-SI" dirty="0"/>
              <a:t>, </a:t>
            </a:r>
            <a:r>
              <a:rPr lang="sl-SI" dirty="0" err="1"/>
              <a:t>caves</a:t>
            </a:r>
            <a:r>
              <a:rPr lang="sl-SI" dirty="0"/>
              <a:t>, </a:t>
            </a:r>
            <a:r>
              <a:rPr lang="sl-SI" dirty="0" err="1"/>
              <a:t>citties</a:t>
            </a:r>
            <a:r>
              <a:rPr lang="sl-SI" dirty="0"/>
              <a:t>, </a:t>
            </a:r>
            <a:r>
              <a:rPr lang="sl-SI" dirty="0" err="1"/>
              <a:t>waters</a:t>
            </a:r>
            <a:r>
              <a:rPr lang="sl-SI" dirty="0"/>
              <a:t> … </a:t>
            </a:r>
            <a:r>
              <a:rPr lang="sl-SI" dirty="0" err="1"/>
              <a:t>etc</a:t>
            </a:r>
            <a:r>
              <a:rPr lang="sl-SI" dirty="0"/>
              <a:t>.</a:t>
            </a:r>
          </a:p>
          <a:p>
            <a:r>
              <a:rPr lang="sl-SI" dirty="0" err="1"/>
              <a:t>We</a:t>
            </a:r>
            <a:r>
              <a:rPr lang="sl-SI" dirty="0"/>
              <a:t> </a:t>
            </a:r>
            <a:r>
              <a:rPr lang="sl-SI" dirty="0" err="1"/>
              <a:t>also</a:t>
            </a:r>
            <a:r>
              <a:rPr lang="sl-SI" dirty="0"/>
              <a:t> go on </a:t>
            </a:r>
            <a:r>
              <a:rPr lang="sl-SI" dirty="0" err="1"/>
              <a:t>hikes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longer</a:t>
            </a:r>
            <a:r>
              <a:rPr lang="sl-SI" dirty="0"/>
              <a:t> </a:t>
            </a:r>
            <a:r>
              <a:rPr lang="sl-SI" dirty="0" err="1"/>
              <a:t>walks</a:t>
            </a:r>
            <a:r>
              <a:rPr lang="sl-SI" dirty="0"/>
              <a:t>.</a:t>
            </a:r>
          </a:p>
          <a:p>
            <a:pPr marL="285750" indent="-285750"/>
            <a:endParaRPr lang="sl-SI" dirty="0" smtClean="0"/>
          </a:p>
          <a:p>
            <a:pPr marL="285750" indent="-285750"/>
            <a:endParaRPr lang="sl-SI" dirty="0"/>
          </a:p>
          <a:p>
            <a:pPr marL="285750" indent="-285750"/>
            <a:endParaRPr lang="sl-SI" dirty="0" smtClean="0"/>
          </a:p>
          <a:p>
            <a:pPr marL="285750" indent="-285750"/>
            <a:r>
              <a:rPr lang="sl-SI" dirty="0" err="1" smtClean="0"/>
              <a:t>From</a:t>
            </a:r>
            <a:r>
              <a:rPr lang="sl-SI" dirty="0" smtClean="0"/>
              <a:t> </a:t>
            </a:r>
            <a:r>
              <a:rPr lang="sl-SI" dirty="0"/>
              <a:t>3rd to 8 </a:t>
            </a:r>
            <a:r>
              <a:rPr lang="sl-SI" dirty="0" err="1"/>
              <a:t>th</a:t>
            </a:r>
            <a:r>
              <a:rPr lang="sl-SI" dirty="0"/>
              <a:t> grade </a:t>
            </a:r>
            <a:r>
              <a:rPr lang="sl-SI" dirty="0" err="1"/>
              <a:t>we</a:t>
            </a:r>
            <a:r>
              <a:rPr lang="sl-SI" dirty="0"/>
              <a:t> go on a </a:t>
            </a:r>
            <a:r>
              <a:rPr lang="sl-SI" dirty="0" err="1"/>
              <a:t>longer</a:t>
            </a:r>
            <a:r>
              <a:rPr lang="sl-SI" dirty="0"/>
              <a:t> </a:t>
            </a:r>
            <a:r>
              <a:rPr lang="sl-SI" dirty="0" err="1"/>
              <a:t>school</a:t>
            </a:r>
            <a:r>
              <a:rPr lang="sl-SI" dirty="0"/>
              <a:t> </a:t>
            </a:r>
            <a:r>
              <a:rPr lang="sl-SI" dirty="0" err="1"/>
              <a:t>trip</a:t>
            </a:r>
            <a:r>
              <a:rPr lang="sl-SI" dirty="0"/>
              <a:t>, </a:t>
            </a:r>
            <a:r>
              <a:rPr lang="sl-SI" dirty="0" err="1"/>
              <a:t>which</a:t>
            </a:r>
            <a:r>
              <a:rPr lang="sl-SI" dirty="0"/>
              <a:t> </a:t>
            </a:r>
            <a:r>
              <a:rPr lang="sl-SI" dirty="0" err="1"/>
              <a:t>takes</a:t>
            </a:r>
            <a:r>
              <a:rPr lang="sl-SI" dirty="0"/>
              <a:t> 5 </a:t>
            </a:r>
            <a:r>
              <a:rPr lang="sl-SI" dirty="0" err="1"/>
              <a:t>days</a:t>
            </a:r>
            <a:r>
              <a:rPr lang="sl-SI" dirty="0"/>
              <a:t>. </a:t>
            </a:r>
          </a:p>
          <a:p>
            <a:pPr marL="0" indent="0">
              <a:buNone/>
            </a:pPr>
            <a:r>
              <a:rPr lang="sl-SI" dirty="0" smtClean="0"/>
              <a:t>    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/>
              <a:t>example</a:t>
            </a:r>
            <a:r>
              <a:rPr lang="sl-SI" dirty="0"/>
              <a:t> </a:t>
            </a:r>
            <a:r>
              <a:rPr lang="sl-SI" dirty="0" err="1"/>
              <a:t>we</a:t>
            </a:r>
            <a:r>
              <a:rPr lang="sl-SI" dirty="0"/>
              <a:t> go on </a:t>
            </a:r>
            <a:r>
              <a:rPr lang="sl-SI" dirty="0" err="1"/>
              <a:t>sea</a:t>
            </a:r>
            <a:r>
              <a:rPr lang="sl-SI" dirty="0"/>
              <a:t> </a:t>
            </a:r>
            <a:r>
              <a:rPr lang="sl-SI" dirty="0" err="1"/>
              <a:t>side</a:t>
            </a:r>
            <a:r>
              <a:rPr lang="sl-SI" dirty="0"/>
              <a:t>, </a:t>
            </a:r>
            <a:r>
              <a:rPr lang="sl-SI" dirty="0" err="1"/>
              <a:t>near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mountains</a:t>
            </a:r>
            <a:r>
              <a:rPr lang="sl-SI" dirty="0"/>
              <a:t>… </a:t>
            </a:r>
            <a:r>
              <a:rPr lang="sl-SI" dirty="0" err="1"/>
              <a:t>etc</a:t>
            </a:r>
            <a:r>
              <a:rPr lang="sl-SI" dirty="0"/>
              <a:t>.</a:t>
            </a:r>
          </a:p>
          <a:p>
            <a:pPr marL="285750" indent="-285750"/>
            <a:r>
              <a:rPr lang="sl-SI" dirty="0" err="1"/>
              <a:t>We</a:t>
            </a:r>
            <a:r>
              <a:rPr lang="sl-SI" dirty="0"/>
              <a:t> do </a:t>
            </a:r>
            <a:r>
              <a:rPr lang="sl-SI" dirty="0" err="1"/>
              <a:t>different</a:t>
            </a:r>
            <a:r>
              <a:rPr lang="sl-SI" dirty="0"/>
              <a:t> </a:t>
            </a:r>
            <a:r>
              <a:rPr lang="sl-SI" dirty="0" err="1"/>
              <a:t>activities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it’s</a:t>
            </a:r>
            <a:r>
              <a:rPr lang="sl-SI" dirty="0"/>
              <a:t> </a:t>
            </a:r>
            <a:r>
              <a:rPr lang="sl-SI" dirty="0" err="1"/>
              <a:t>basicly</a:t>
            </a:r>
            <a:r>
              <a:rPr lang="sl-SI" dirty="0"/>
              <a:t> a </a:t>
            </a:r>
            <a:r>
              <a:rPr lang="sl-SI" dirty="0" err="1"/>
              <a:t>different</a:t>
            </a:r>
            <a:r>
              <a:rPr lang="sl-SI" dirty="0"/>
              <a:t> </a:t>
            </a:r>
            <a:r>
              <a:rPr lang="sl-SI" dirty="0" err="1"/>
              <a:t>way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class</a:t>
            </a:r>
            <a:r>
              <a:rPr lang="sl-SI" dirty="0"/>
              <a:t> </a:t>
            </a:r>
            <a:r>
              <a:rPr lang="sl-SI" dirty="0" err="1"/>
              <a:t>outdoors</a:t>
            </a:r>
            <a:r>
              <a:rPr lang="sl-SI" dirty="0"/>
              <a:t>.</a:t>
            </a:r>
          </a:p>
          <a:p>
            <a:pPr marL="285750" indent="-285750"/>
            <a:r>
              <a:rPr lang="sl-SI" dirty="0"/>
              <a:t>In </a:t>
            </a:r>
            <a:r>
              <a:rPr lang="sl-SI" dirty="0" err="1"/>
              <a:t>the</a:t>
            </a:r>
            <a:r>
              <a:rPr lang="sl-SI" dirty="0"/>
              <a:t> last grade </a:t>
            </a:r>
            <a:r>
              <a:rPr lang="sl-SI" dirty="0" err="1"/>
              <a:t>we</a:t>
            </a:r>
            <a:r>
              <a:rPr lang="sl-SI" dirty="0"/>
              <a:t> go on </a:t>
            </a:r>
            <a:r>
              <a:rPr lang="sl-SI" dirty="0" err="1"/>
              <a:t>our</a:t>
            </a:r>
            <a:r>
              <a:rPr lang="sl-SI" dirty="0"/>
              <a:t> </a:t>
            </a:r>
            <a:r>
              <a:rPr lang="sl-SI" dirty="0" err="1"/>
              <a:t>final</a:t>
            </a:r>
            <a:r>
              <a:rPr lang="sl-SI" dirty="0"/>
              <a:t> </a:t>
            </a:r>
            <a:r>
              <a:rPr lang="sl-SI" dirty="0" err="1"/>
              <a:t>trip</a:t>
            </a:r>
            <a:r>
              <a:rPr lang="sl-SI" dirty="0"/>
              <a:t>, </a:t>
            </a:r>
            <a:r>
              <a:rPr lang="sl-SI" dirty="0" err="1"/>
              <a:t>usually</a:t>
            </a:r>
            <a:r>
              <a:rPr lang="sl-SI" dirty="0"/>
              <a:t> to </a:t>
            </a:r>
            <a:r>
              <a:rPr lang="sl-SI" dirty="0" err="1"/>
              <a:t>Gardaland</a:t>
            </a:r>
            <a:r>
              <a:rPr lang="sl-SI" dirty="0"/>
              <a:t> 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373" y="2526872"/>
            <a:ext cx="3121423" cy="17558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690" y="4406728"/>
            <a:ext cx="3060457" cy="196308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638" y="2231205"/>
            <a:ext cx="3176291" cy="21276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529" y="124503"/>
            <a:ext cx="3639627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1276" y="161289"/>
            <a:ext cx="9133730" cy="1233424"/>
          </a:xfrm>
        </p:spPr>
        <p:txBody>
          <a:bodyPr>
            <a:normAutofit/>
          </a:bodyPr>
          <a:lstStyle/>
          <a:p>
            <a:r>
              <a:rPr lang="sl-SI" dirty="0" smtClean="0"/>
              <a:t>CELEBRATIONS FOR DIFFERENT OCCASIONS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635664" y="2359111"/>
            <a:ext cx="9134856" cy="4152901"/>
          </a:xfrm>
        </p:spPr>
        <p:txBody>
          <a:bodyPr/>
          <a:lstStyle/>
          <a:p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every</a:t>
            </a:r>
            <a:r>
              <a:rPr lang="sl-SI" dirty="0"/>
              <a:t> </a:t>
            </a:r>
            <a:r>
              <a:rPr lang="sl-SI" dirty="0" err="1"/>
              <a:t>occasion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example</a:t>
            </a:r>
            <a:r>
              <a:rPr lang="sl-SI" dirty="0"/>
              <a:t>:</a:t>
            </a:r>
          </a:p>
          <a:p>
            <a:r>
              <a:rPr lang="sl-SI" dirty="0" err="1"/>
              <a:t>Before</a:t>
            </a:r>
            <a:r>
              <a:rPr lang="sl-SI" dirty="0"/>
              <a:t> </a:t>
            </a:r>
            <a:r>
              <a:rPr lang="sl-SI" dirty="0" err="1"/>
              <a:t>Christmas</a:t>
            </a:r>
            <a:r>
              <a:rPr lang="sl-SI" dirty="0"/>
              <a:t> </a:t>
            </a:r>
            <a:r>
              <a:rPr lang="sl-SI" dirty="0" err="1"/>
              <a:t>holiday</a:t>
            </a:r>
            <a:r>
              <a:rPr lang="sl-SI" dirty="0"/>
              <a:t>, </a:t>
            </a:r>
            <a:r>
              <a:rPr lang="sl-SI" dirty="0" err="1"/>
              <a:t>Summer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Spring</a:t>
            </a:r>
            <a:r>
              <a:rPr lang="sl-SI" dirty="0"/>
              <a:t> </a:t>
            </a:r>
            <a:r>
              <a:rPr lang="sl-SI" dirty="0" err="1"/>
              <a:t>break</a:t>
            </a:r>
            <a:r>
              <a:rPr lang="sl-SI" dirty="0"/>
              <a:t> </a:t>
            </a:r>
            <a:r>
              <a:rPr lang="sl-SI" dirty="0" err="1"/>
              <a:t>we</a:t>
            </a:r>
            <a:r>
              <a:rPr lang="sl-SI" dirty="0"/>
              <a:t> </a:t>
            </a:r>
            <a:r>
              <a:rPr lang="sl-SI" dirty="0" err="1"/>
              <a:t>prepare</a:t>
            </a:r>
            <a:r>
              <a:rPr lang="sl-SI" dirty="0"/>
              <a:t> </a:t>
            </a:r>
            <a:r>
              <a:rPr lang="sl-SI" dirty="0" err="1"/>
              <a:t>an</a:t>
            </a:r>
            <a:r>
              <a:rPr lang="sl-SI" dirty="0"/>
              <a:t> </a:t>
            </a:r>
            <a:r>
              <a:rPr lang="sl-SI" dirty="0" err="1"/>
              <a:t>event</a:t>
            </a:r>
            <a:r>
              <a:rPr lang="sl-SI" dirty="0"/>
              <a:t> </a:t>
            </a:r>
            <a:r>
              <a:rPr lang="sl-SI" dirty="0" err="1"/>
              <a:t>where</a:t>
            </a:r>
            <a:r>
              <a:rPr lang="sl-SI" dirty="0"/>
              <a:t> </a:t>
            </a:r>
            <a:r>
              <a:rPr lang="sl-SI" dirty="0" err="1"/>
              <a:t>choir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some solo </a:t>
            </a:r>
            <a:r>
              <a:rPr lang="sl-SI" dirty="0" err="1"/>
              <a:t>performers</a:t>
            </a:r>
            <a:r>
              <a:rPr lang="sl-SI" dirty="0"/>
              <a:t> </a:t>
            </a:r>
            <a:r>
              <a:rPr lang="sl-SI" dirty="0" err="1"/>
              <a:t>performe</a:t>
            </a:r>
            <a:r>
              <a:rPr lang="sl-SI" dirty="0"/>
              <a:t>.</a:t>
            </a:r>
          </a:p>
          <a:p>
            <a:pPr marL="4572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814" y="950240"/>
            <a:ext cx="2786113" cy="18533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64" y="3772917"/>
            <a:ext cx="3721351" cy="27922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717" y="3490802"/>
            <a:ext cx="220694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t v šoli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86_TF02895269" id="{A043FC33-E11B-4F9C-B544-9E0A63241135}" vid="{F438A894-57EE-4022-8F63-F94803F91963}"/>
    </a:ext>
  </a:extLst>
</a:theme>
</file>

<file path=ppt/theme/theme2.xml><?xml version="1.0" encoding="utf-8"?>
<a:theme xmlns:a="http://schemas.openxmlformats.org/drawingml/2006/main" name="Officeova tema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Jesenska predstavitev (širokozaslonska)</Template>
  <TotalTime>58</TotalTime>
  <Words>478</Words>
  <Application>Microsoft Office PowerPoint</Application>
  <PresentationFormat>Širokozaslonsko</PresentationFormat>
  <Paragraphs>88</Paragraphs>
  <Slides>11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4" baseType="lpstr">
      <vt:lpstr>Arial</vt:lpstr>
      <vt:lpstr>Cambria</vt:lpstr>
      <vt:lpstr>Spet v šoli 16 x 9</vt:lpstr>
      <vt:lpstr>PRIMARY SCHOOL ALOJZA GRADNIKA DOBROVO</vt:lpstr>
      <vt:lpstr>ABOUT OUR SCHOOL</vt:lpstr>
      <vt:lpstr>HISTORY</vt:lpstr>
      <vt:lpstr>ROOMS IN SCHOOL</vt:lpstr>
      <vt:lpstr>SUBJECTS</vt:lpstr>
      <vt:lpstr>AFTER SCHOOL ACTIVITIES</vt:lpstr>
      <vt:lpstr>TRADITIONS</vt:lpstr>
      <vt:lpstr>SCHOOL TRIPS</vt:lpstr>
      <vt:lpstr>CELEBRATIONS FOR DIFFERENT OCCASIONS </vt:lpstr>
      <vt:lpstr>GOODBYE FROM  THE 9 GRADERS</vt:lpstr>
      <vt:lpstr>SOURCESS AND LITERATURE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SCHOOL ALOJZA GRADNIKA DOBROVO</dc:title>
  <dc:creator>ProBook</dc:creator>
  <cp:lastModifiedBy>ProBook</cp:lastModifiedBy>
  <cp:revision>6</cp:revision>
  <dcterms:created xsi:type="dcterms:W3CDTF">2018-09-04T15:36:50Z</dcterms:created>
  <dcterms:modified xsi:type="dcterms:W3CDTF">2018-09-04T16:35:28Z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