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10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22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01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38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83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32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12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37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9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1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45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30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31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96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DCDA-BDA0-4060-80E2-5DBA6658CB4E}" type="datetimeFigureOut">
              <a:rPr lang="sl-SI" smtClean="0"/>
              <a:t>29. 04. 2018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798FF-2B6A-417E-8B49-8430308D36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8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BRDA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Elena Plesničar, </a:t>
            </a:r>
            <a:r>
              <a:rPr lang="sl-SI" dirty="0" smtClean="0"/>
              <a:t>Meta </a:t>
            </a:r>
            <a:r>
              <a:rPr lang="sl-SI" dirty="0" err="1" smtClean="0"/>
              <a:t>Konjedic</a:t>
            </a:r>
            <a:r>
              <a:rPr lang="sl-SI" dirty="0" smtClean="0"/>
              <a:t>, </a:t>
            </a:r>
            <a:r>
              <a:rPr lang="sl-SI" dirty="0" err="1" smtClean="0"/>
              <a:t>Mineja</a:t>
            </a:r>
            <a:r>
              <a:rPr lang="sl-SI" dirty="0" smtClean="0"/>
              <a:t> </a:t>
            </a:r>
            <a:r>
              <a:rPr lang="sl-SI" dirty="0" smtClean="0"/>
              <a:t>Podgornik </a:t>
            </a:r>
            <a:r>
              <a:rPr lang="sl-SI" dirty="0" err="1" smtClean="0"/>
              <a:t>Pulec</a:t>
            </a:r>
            <a:endParaRPr lang="sl-SI" dirty="0" smtClean="0"/>
          </a:p>
          <a:p>
            <a:r>
              <a:rPr lang="sl-SI" dirty="0" smtClean="0"/>
              <a:t>8.B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866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Šmartno </a:t>
            </a:r>
            <a:r>
              <a:rPr lang="sl-SI" dirty="0" smtClean="0"/>
              <a:t>(</a:t>
            </a:r>
            <a:r>
              <a:rPr lang="sl-SI" dirty="0" err="1"/>
              <a:t>cultural</a:t>
            </a:r>
            <a:r>
              <a:rPr lang="sl-SI" dirty="0"/>
              <a:t> monument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76889" y="1319771"/>
            <a:ext cx="8596668" cy="4277533"/>
          </a:xfrm>
        </p:spPr>
        <p:txBody>
          <a:bodyPr>
            <a:normAutofit/>
          </a:bodyPr>
          <a:lstStyle/>
          <a:p>
            <a:r>
              <a:rPr lang="sl-SI" dirty="0" err="1" smtClean="0"/>
              <a:t>Cultural</a:t>
            </a:r>
            <a:r>
              <a:rPr lang="sl-SI" dirty="0" smtClean="0"/>
              <a:t> monument</a:t>
            </a:r>
            <a:r>
              <a:rPr lang="sl-SI" dirty="0" smtClean="0"/>
              <a:t>: 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Gostilna Turn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Hiša Marica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Nona Luisa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Briška hiša</a:t>
            </a:r>
            <a:endParaRPr lang="sl-SI" dirty="0"/>
          </a:p>
          <a:p>
            <a:r>
              <a:rPr lang="sl-SI" dirty="0" err="1"/>
              <a:t>architecture</a:t>
            </a:r>
            <a:r>
              <a:rPr lang="sl-SI" dirty="0"/>
              <a:t> </a:t>
            </a:r>
            <a:r>
              <a:rPr lang="sl-SI" dirty="0"/>
              <a:t>biser</a:t>
            </a:r>
            <a:r>
              <a:rPr lang="sl-SI" dirty="0" smtClean="0"/>
              <a:t>, </a:t>
            </a:r>
            <a:r>
              <a:rPr lang="sl-SI" dirty="0" err="1" smtClean="0"/>
              <a:t>culture</a:t>
            </a:r>
            <a:r>
              <a:rPr lang="sl-SI" dirty="0" smtClean="0"/>
              <a:t> monument, </a:t>
            </a:r>
            <a:r>
              <a:rPr lang="sl-SI" dirty="0" err="1" smtClean="0"/>
              <a:t>unique</a:t>
            </a:r>
            <a:r>
              <a:rPr lang="sl-SI" dirty="0" smtClean="0"/>
              <a:t> </a:t>
            </a: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details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strategic</a:t>
            </a:r>
            <a:r>
              <a:rPr lang="sl-SI" dirty="0" smtClean="0"/>
              <a:t> </a:t>
            </a:r>
            <a:r>
              <a:rPr lang="sl-SI" dirty="0" err="1" smtClean="0"/>
              <a:t>defence</a:t>
            </a:r>
            <a:r>
              <a:rPr lang="sl-SI" dirty="0" smtClean="0"/>
              <a:t> </a:t>
            </a:r>
            <a:r>
              <a:rPr lang="sl-SI" dirty="0" err="1" smtClean="0"/>
              <a:t>point</a:t>
            </a:r>
            <a:r>
              <a:rPr lang="sl-SI" dirty="0" smtClean="0"/>
              <a:t> </a:t>
            </a:r>
            <a:r>
              <a:rPr lang="sl-SI" dirty="0" smtClean="0"/>
              <a:t>(13 stol. – 18 stol.)</a:t>
            </a:r>
          </a:p>
          <a:p>
            <a:r>
              <a:rPr lang="sl-SI" dirty="0" err="1" smtClean="0"/>
              <a:t>Church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/>
              <a:t>sv. </a:t>
            </a:r>
            <a:r>
              <a:rPr lang="sl-SI" dirty="0" smtClean="0"/>
              <a:t>Martin</a:t>
            </a:r>
          </a:p>
          <a:p>
            <a:r>
              <a:rPr lang="sl-SI" dirty="0" err="1" smtClean="0"/>
              <a:t>Church</a:t>
            </a:r>
            <a:r>
              <a:rPr lang="sl-SI" dirty="0" smtClean="0"/>
              <a:t> </a:t>
            </a:r>
            <a:r>
              <a:rPr lang="sl-SI" dirty="0" err="1" smtClean="0"/>
              <a:t>bell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1857 </a:t>
            </a:r>
            <a:r>
              <a:rPr lang="sl-SI" dirty="0" err="1" smtClean="0"/>
              <a:t>with</a:t>
            </a:r>
            <a:r>
              <a:rPr lang="sv-SE" dirty="0" smtClean="0"/>
              <a:t> </a:t>
            </a:r>
            <a:r>
              <a:rPr lang="sl-SI" dirty="0" smtClean="0"/>
              <a:t>motive </a:t>
            </a:r>
            <a:r>
              <a:rPr lang="sl-SI" dirty="0" err="1" smtClean="0"/>
              <a:t>holy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v-SE" dirty="0" smtClean="0"/>
              <a:t> </a:t>
            </a:r>
            <a:r>
              <a:rPr lang="sl-SI" dirty="0" err="1" smtClean="0"/>
              <a:t>kings</a:t>
            </a:r>
            <a:r>
              <a:rPr lang="sv-SE" dirty="0" smtClean="0"/>
              <a:t> </a:t>
            </a:r>
            <a:endParaRPr lang="sl-SI" dirty="0" smtClean="0"/>
          </a:p>
          <a:p>
            <a:r>
              <a:rPr lang="sl-SI" dirty="0" smtClean="0"/>
              <a:t>Hotel San Martin</a:t>
            </a:r>
          </a:p>
          <a:p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32" y="793245"/>
            <a:ext cx="3737069" cy="24816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73" y="3458537"/>
            <a:ext cx="3589106" cy="23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Gonjače </a:t>
            </a:r>
            <a:r>
              <a:rPr lang="sl-SI" dirty="0" smtClean="0"/>
              <a:t>(</a:t>
            </a:r>
            <a:r>
              <a:rPr lang="sl-SI" dirty="0" err="1" smtClean="0"/>
              <a:t>view</a:t>
            </a:r>
            <a:r>
              <a:rPr lang="sl-SI" dirty="0" smtClean="0"/>
              <a:t> </a:t>
            </a:r>
            <a:r>
              <a:rPr lang="sl-SI" dirty="0" err="1" smtClean="0"/>
              <a:t>tower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Manuscripts</a:t>
            </a:r>
            <a:endParaRPr lang="sl-SI" dirty="0" smtClean="0"/>
          </a:p>
          <a:p>
            <a:r>
              <a:rPr lang="sl-SI" dirty="0" err="1" smtClean="0"/>
              <a:t>View</a:t>
            </a:r>
            <a:r>
              <a:rPr lang="sl-SI" dirty="0" smtClean="0"/>
              <a:t> </a:t>
            </a:r>
            <a:r>
              <a:rPr lang="sl-SI" dirty="0" err="1" smtClean="0"/>
              <a:t>tower</a:t>
            </a:r>
            <a:r>
              <a:rPr lang="sl-SI" dirty="0" smtClean="0"/>
              <a:t>: 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23m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144 </a:t>
            </a:r>
            <a:r>
              <a:rPr lang="sl-SI" dirty="0" err="1" smtClean="0"/>
              <a:t>stairs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1961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/>
              <a:t> Brda, </a:t>
            </a:r>
            <a:r>
              <a:rPr lang="sl-SI" dirty="0" err="1" smtClean="0"/>
              <a:t>Julians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Karnians</a:t>
            </a:r>
            <a:r>
              <a:rPr lang="sl-SI" dirty="0" smtClean="0"/>
              <a:t> </a:t>
            </a:r>
            <a:r>
              <a:rPr lang="sl-SI" dirty="0" err="1" smtClean="0"/>
              <a:t>Alps</a:t>
            </a:r>
            <a:r>
              <a:rPr lang="sl-SI" dirty="0" smtClean="0"/>
              <a:t>, </a:t>
            </a:r>
            <a:r>
              <a:rPr lang="sl-SI" dirty="0"/>
              <a:t>Dolomite, Furlanijo, </a:t>
            </a:r>
            <a:endParaRPr lang="sl-SI" dirty="0" smtClean="0"/>
          </a:p>
          <a:p>
            <a:pPr marL="914400" lvl="2" indent="0">
              <a:buNone/>
            </a:pPr>
            <a:r>
              <a:rPr lang="sl-SI" dirty="0" err="1" smtClean="0"/>
              <a:t>Trieste</a:t>
            </a:r>
            <a:r>
              <a:rPr lang="sl-SI" dirty="0" smtClean="0"/>
              <a:t> </a:t>
            </a:r>
            <a:r>
              <a:rPr lang="sl-SI" dirty="0" err="1" smtClean="0"/>
              <a:t>bay</a:t>
            </a:r>
            <a:r>
              <a:rPr lang="sl-SI" dirty="0" smtClean="0"/>
              <a:t>, </a:t>
            </a:r>
            <a:r>
              <a:rPr lang="sl-SI" dirty="0"/>
              <a:t>Kras, </a:t>
            </a:r>
            <a:r>
              <a:rPr lang="sl-SI" dirty="0" err="1" smtClean="0"/>
              <a:t>Vipava‘s</a:t>
            </a:r>
            <a:r>
              <a:rPr lang="sl-SI" dirty="0" smtClean="0"/>
              <a:t> </a:t>
            </a:r>
            <a:r>
              <a:rPr lang="sl-SI" dirty="0" err="1" smtClean="0"/>
              <a:t>valley</a:t>
            </a:r>
            <a:r>
              <a:rPr lang="sl-SI" dirty="0" smtClean="0"/>
              <a:t> </a:t>
            </a:r>
            <a:r>
              <a:rPr lang="sl-SI" dirty="0"/>
              <a:t>in </a:t>
            </a:r>
            <a:r>
              <a:rPr lang="sl-SI" dirty="0" err="1" smtClean="0"/>
              <a:t>Trnov‘s</a:t>
            </a:r>
            <a:r>
              <a:rPr lang="sl-SI" dirty="0" smtClean="0"/>
              <a:t> </a:t>
            </a:r>
            <a:r>
              <a:rPr lang="sl-SI" dirty="0" err="1" smtClean="0"/>
              <a:t>forest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err="1" smtClean="0"/>
              <a:t>Arhitect</a:t>
            </a:r>
            <a:r>
              <a:rPr lang="sl-SI" dirty="0" smtClean="0"/>
              <a:t>: </a:t>
            </a:r>
            <a:r>
              <a:rPr lang="sl-SI" dirty="0"/>
              <a:t>Marko </a:t>
            </a:r>
            <a:r>
              <a:rPr lang="sl-SI" dirty="0" smtClean="0"/>
              <a:t>Šlajmer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50" y="741923"/>
            <a:ext cx="3065672" cy="45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Villa</a:t>
            </a:r>
            <a:r>
              <a:rPr lang="sl-SI" dirty="0" smtClean="0"/>
              <a:t> Vipolže (</a:t>
            </a:r>
            <a:r>
              <a:rPr lang="sl-SI" dirty="0" err="1"/>
              <a:t>Renaissance</a:t>
            </a:r>
            <a:r>
              <a:rPr lang="sl-SI" dirty="0"/>
              <a:t> </a:t>
            </a:r>
            <a:r>
              <a:rPr lang="sl-SI" dirty="0" err="1"/>
              <a:t>manor</a:t>
            </a:r>
            <a:r>
              <a:rPr lang="sl-SI" dirty="0"/>
              <a:t> </a:t>
            </a:r>
            <a:r>
              <a:rPr lang="sl-SI" dirty="0" err="1" smtClean="0"/>
              <a:t>house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Villa</a:t>
            </a:r>
            <a:r>
              <a:rPr lang="sl-SI" dirty="0" smtClean="0"/>
              <a:t> </a:t>
            </a:r>
            <a:r>
              <a:rPr lang="sl-SI" dirty="0" smtClean="0"/>
              <a:t>Vipolže: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/>
              <a:t> lovski dvorec goriških </a:t>
            </a:r>
            <a:r>
              <a:rPr lang="sl-SI" dirty="0" smtClean="0"/>
              <a:t>grofov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 err="1" smtClean="0"/>
              <a:t>Later</a:t>
            </a:r>
            <a:r>
              <a:rPr lang="sl-SI" dirty="0" smtClean="0"/>
              <a:t> </a:t>
            </a:r>
            <a:r>
              <a:rPr lang="sl-SI" dirty="0" err="1" smtClean="0"/>
              <a:t>were</a:t>
            </a:r>
            <a:r>
              <a:rPr lang="sl-SI" dirty="0" smtClean="0"/>
              <a:t> </a:t>
            </a:r>
            <a:r>
              <a:rPr lang="sl-SI" dirty="0" err="1" smtClean="0"/>
              <a:t>owners</a:t>
            </a:r>
            <a:r>
              <a:rPr lang="sl-SI" dirty="0" smtClean="0"/>
              <a:t> </a:t>
            </a:r>
            <a:r>
              <a:rPr lang="sl-SI" dirty="0" err="1" smtClean="0"/>
              <a:t>aristocrats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17 </a:t>
            </a:r>
            <a:r>
              <a:rPr lang="sl-SI" dirty="0" smtClean="0"/>
              <a:t>stol. </a:t>
            </a:r>
            <a:r>
              <a:rPr lang="sl-SI" dirty="0" err="1" smtClean="0"/>
              <a:t>Processed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/>
              <a:t> </a:t>
            </a:r>
            <a:r>
              <a:rPr lang="sl-SI" dirty="0" err="1"/>
              <a:t>r</a:t>
            </a:r>
            <a:r>
              <a:rPr lang="sl-SI" dirty="0" err="1" smtClean="0"/>
              <a:t>enaissance</a:t>
            </a:r>
            <a:r>
              <a:rPr lang="sl-SI" dirty="0" smtClean="0"/>
              <a:t> </a:t>
            </a:r>
            <a:r>
              <a:rPr lang="sl-SI" dirty="0" err="1" smtClean="0"/>
              <a:t>villa</a:t>
            </a:r>
            <a:endParaRPr lang="sl-SI" dirty="0" smtClean="0"/>
          </a:p>
          <a:p>
            <a:r>
              <a:rPr lang="sl-SI" dirty="0" err="1" smtClean="0"/>
              <a:t>Gredič</a:t>
            </a:r>
            <a:endParaRPr lang="sl-SI" dirty="0" smtClean="0"/>
          </a:p>
          <a:p>
            <a:r>
              <a:rPr lang="en-US" dirty="0"/>
              <a:t> the only preserved water mil</a:t>
            </a:r>
            <a:endParaRPr lang="sl-SI" dirty="0" smtClean="0"/>
          </a:p>
          <a:p>
            <a:r>
              <a:rPr lang="sl-SI" dirty="0" err="1"/>
              <a:t>fossil</a:t>
            </a:r>
            <a:r>
              <a:rPr lang="sl-SI" dirty="0"/>
              <a:t> </a:t>
            </a:r>
            <a:r>
              <a:rPr lang="sl-SI" dirty="0" err="1"/>
              <a:t>numulitins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28" y="1930400"/>
            <a:ext cx="4238179" cy="28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Medana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house of </a:t>
            </a:r>
            <a:r>
              <a:rPr lang="en-US" dirty="0" err="1"/>
              <a:t>Alojz</a:t>
            </a:r>
            <a:r>
              <a:rPr lang="en-US" dirty="0"/>
              <a:t> </a:t>
            </a:r>
            <a:r>
              <a:rPr lang="en-US" dirty="0" err="1" smtClean="0"/>
              <a:t>Gradnik</a:t>
            </a:r>
            <a:endParaRPr lang="sl-SI" dirty="0" smtClean="0"/>
          </a:p>
          <a:p>
            <a:r>
              <a:rPr lang="sl-SI" dirty="0" smtClean="0"/>
              <a:t>Ludvik </a:t>
            </a:r>
            <a:r>
              <a:rPr lang="sl-SI" dirty="0" err="1" smtClean="0"/>
              <a:t>Zorzut</a:t>
            </a:r>
            <a:endParaRPr lang="sl-SI" dirty="0" smtClean="0"/>
          </a:p>
          <a:p>
            <a:r>
              <a:rPr lang="sl-SI" dirty="0" err="1"/>
              <a:t>MMMart</a:t>
            </a:r>
            <a:r>
              <a:rPr lang="sl-SI" dirty="0"/>
              <a:t> </a:t>
            </a:r>
            <a:r>
              <a:rPr lang="sl-SI" dirty="0" err="1"/>
              <a:t>painting</a:t>
            </a:r>
            <a:r>
              <a:rPr lang="sl-SI" dirty="0"/>
              <a:t> </a:t>
            </a:r>
            <a:r>
              <a:rPr lang="sl-SI" dirty="0" err="1"/>
              <a:t>colonies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697" y="2638553"/>
            <a:ext cx="5306008" cy="35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8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Dobrovo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Brda</a:t>
            </a:r>
          </a:p>
          <a:p>
            <a:r>
              <a:rPr lang="sl-SI" dirty="0"/>
              <a:t>400 </a:t>
            </a:r>
            <a:r>
              <a:rPr lang="sl-SI" dirty="0" err="1" smtClean="0"/>
              <a:t>inhabitants</a:t>
            </a:r>
            <a:endParaRPr lang="sl-SI" dirty="0" smtClean="0"/>
          </a:p>
          <a:p>
            <a:r>
              <a:rPr lang="sl-SI" dirty="0" err="1" smtClean="0"/>
              <a:t>Castle</a:t>
            </a:r>
            <a:r>
              <a:rPr lang="sl-SI" dirty="0" smtClean="0"/>
              <a:t> </a:t>
            </a:r>
            <a:r>
              <a:rPr lang="sl-SI" dirty="0"/>
              <a:t>Dobrovo (Zoran Mušič, </a:t>
            </a:r>
            <a:r>
              <a:rPr lang="sl-SI" dirty="0" err="1" smtClean="0"/>
              <a:t>accolade</a:t>
            </a:r>
            <a:r>
              <a:rPr lang="sl-SI" dirty="0" smtClean="0"/>
              <a:t> </a:t>
            </a:r>
            <a:r>
              <a:rPr lang="sl-SI" dirty="0" err="1" smtClean="0"/>
              <a:t>hall</a:t>
            </a:r>
            <a:r>
              <a:rPr lang="sl-SI" dirty="0" smtClean="0"/>
              <a:t>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err="1" smtClean="0"/>
              <a:t>castle</a:t>
            </a:r>
            <a:r>
              <a:rPr lang="sl-SI" dirty="0" smtClean="0"/>
              <a:t> </a:t>
            </a:r>
            <a:r>
              <a:rPr lang="sl-SI" dirty="0" err="1" smtClean="0"/>
              <a:t>courtyard</a:t>
            </a:r>
            <a:r>
              <a:rPr lang="sl-SI" dirty="0" smtClean="0"/>
              <a:t>, </a:t>
            </a:r>
            <a:r>
              <a:rPr lang="sl-SI" dirty="0" err="1" smtClean="0"/>
              <a:t>familly</a:t>
            </a:r>
            <a:r>
              <a:rPr lang="sl-SI" dirty="0" smtClean="0"/>
              <a:t> </a:t>
            </a:r>
            <a:r>
              <a:rPr lang="sl-SI" dirty="0" err="1" smtClean="0"/>
              <a:t>Baguer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Cherry</a:t>
            </a:r>
            <a:r>
              <a:rPr lang="sl-SI" dirty="0" smtClean="0"/>
              <a:t> </a:t>
            </a:r>
            <a:r>
              <a:rPr lang="sl-SI" dirty="0" err="1" smtClean="0"/>
              <a:t>fastival</a:t>
            </a:r>
            <a:r>
              <a:rPr lang="sl-SI" dirty="0" smtClean="0"/>
              <a:t> </a:t>
            </a:r>
            <a:r>
              <a:rPr lang="sl-SI" dirty="0" smtClean="0"/>
              <a:t>( </a:t>
            </a:r>
            <a:r>
              <a:rPr lang="sl-SI" dirty="0" err="1" smtClean="0"/>
              <a:t>Brda‘s</a:t>
            </a:r>
            <a:r>
              <a:rPr lang="sl-SI" dirty="0" smtClean="0"/>
              <a:t> </a:t>
            </a:r>
            <a:r>
              <a:rPr lang="sl-SI" dirty="0" err="1" smtClean="0"/>
              <a:t>wedding</a:t>
            </a:r>
            <a:r>
              <a:rPr lang="sl-SI" dirty="0" smtClean="0"/>
              <a:t> , </a:t>
            </a:r>
            <a:r>
              <a:rPr lang="sl-SI" dirty="0" err="1" smtClean="0"/>
              <a:t>bycle</a:t>
            </a:r>
            <a:r>
              <a:rPr lang="sl-SI" dirty="0" smtClean="0"/>
              <a:t> </a:t>
            </a:r>
            <a:r>
              <a:rPr lang="sl-SI" dirty="0" err="1" smtClean="0"/>
              <a:t>maratton</a:t>
            </a:r>
            <a:r>
              <a:rPr lang="sl-SI" dirty="0" smtClean="0"/>
              <a:t> „</a:t>
            </a:r>
            <a:r>
              <a:rPr lang="sl-SI" dirty="0" err="1" smtClean="0"/>
              <a:t>heoroes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vineyards</a:t>
            </a:r>
            <a:r>
              <a:rPr lang="sl-SI" dirty="0" smtClean="0"/>
              <a:t>“</a:t>
            </a:r>
            <a:r>
              <a:rPr lang="sl-SI" dirty="0" smtClean="0"/>
              <a:t>, parade…)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019" y="592349"/>
            <a:ext cx="4345858" cy="29062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32" y="4194281"/>
            <a:ext cx="3277161" cy="24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Kojsko</a:t>
            </a:r>
            <a:r>
              <a:rPr lang="sl-SI" dirty="0" smtClean="0"/>
              <a:t> (</a:t>
            </a:r>
            <a:r>
              <a:rPr lang="en-US" dirty="0" smtClean="0"/>
              <a:t>gothic </a:t>
            </a:r>
            <a:r>
              <a:rPr lang="en-US" dirty="0"/>
              <a:t>church of the Holy </a:t>
            </a:r>
            <a:r>
              <a:rPr lang="en-US" dirty="0" smtClean="0"/>
              <a:t>Cross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W</a:t>
            </a:r>
            <a:r>
              <a:rPr lang="en-US" dirty="0" err="1" smtClean="0"/>
              <a:t>ayside</a:t>
            </a:r>
            <a:r>
              <a:rPr lang="en-US" dirty="0" smtClean="0"/>
              <a:t> </a:t>
            </a:r>
            <a:r>
              <a:rPr lang="en-US" dirty="0"/>
              <a:t>village situated at the top of the </a:t>
            </a:r>
            <a:r>
              <a:rPr lang="en-US" dirty="0" smtClean="0"/>
              <a:t>hill</a:t>
            </a:r>
            <a:endParaRPr lang="sl-SI" dirty="0" smtClean="0"/>
          </a:p>
          <a:p>
            <a:r>
              <a:rPr lang="sl-SI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past</a:t>
            </a:r>
            <a:r>
              <a:rPr lang="en-US" dirty="0" smtClean="0"/>
              <a:t> </a:t>
            </a:r>
            <a:r>
              <a:rPr lang="en-US" dirty="0"/>
              <a:t>the village was the cultural and </a:t>
            </a:r>
            <a:endParaRPr lang="sl-SI" dirty="0" smtClean="0"/>
          </a:p>
          <a:p>
            <a:pPr marL="0" indent="0">
              <a:buNone/>
            </a:pPr>
            <a:r>
              <a:rPr lang="en-US" dirty="0" smtClean="0"/>
              <a:t>economic </a:t>
            </a:r>
            <a:r>
              <a:rPr lang="en-US" dirty="0" err="1"/>
              <a:t>centre</a:t>
            </a:r>
            <a:r>
              <a:rPr lang="en-US" dirty="0"/>
              <a:t> of East </a:t>
            </a:r>
            <a:r>
              <a:rPr lang="en-US" dirty="0" err="1" smtClean="0"/>
              <a:t>Brd</a:t>
            </a:r>
            <a:endParaRPr lang="sl-SI" dirty="0" smtClean="0"/>
          </a:p>
          <a:p>
            <a:r>
              <a:rPr lang="sl-SI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used to be a portal, which </a:t>
            </a:r>
            <a:endParaRPr lang="sl-SI" dirty="0" smtClean="0"/>
          </a:p>
          <a:p>
            <a:pPr marL="0" indent="0">
              <a:buNone/>
            </a:pPr>
            <a:r>
              <a:rPr lang="en-US" dirty="0" smtClean="0"/>
              <a:t>was </a:t>
            </a:r>
            <a:r>
              <a:rPr lang="en-US" dirty="0"/>
              <a:t>closed in the evening. At night, the </a:t>
            </a:r>
            <a:endParaRPr lang="sl-SI" dirty="0"/>
          </a:p>
          <a:p>
            <a:pPr marL="0" indent="0">
              <a:buNone/>
            </a:pPr>
            <a:r>
              <a:rPr lang="en-US" dirty="0" smtClean="0"/>
              <a:t>village </a:t>
            </a:r>
            <a:r>
              <a:rPr lang="en-US" dirty="0"/>
              <a:t>was protected by </a:t>
            </a:r>
            <a:r>
              <a:rPr lang="en-US" dirty="0" smtClean="0"/>
              <a:t>guards</a:t>
            </a:r>
            <a:endParaRPr lang="sl-SI" dirty="0" smtClean="0"/>
          </a:p>
          <a:p>
            <a:r>
              <a:rPr lang="en-US" dirty="0"/>
              <a:t>The settlement is first mentioned in </a:t>
            </a:r>
            <a:r>
              <a:rPr lang="en-US" dirty="0" smtClean="0"/>
              <a:t>1086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7" y="1739260"/>
            <a:ext cx="4447085" cy="29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591" y="3212841"/>
            <a:ext cx="8596668" cy="1320800"/>
          </a:xfrm>
        </p:spPr>
        <p:txBody>
          <a:bodyPr/>
          <a:lstStyle/>
          <a:p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attention</a:t>
            </a:r>
            <a:r>
              <a:rPr lang="sl-SI" dirty="0" smtClean="0"/>
              <a:t>!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57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831" y="361405"/>
            <a:ext cx="8596668" cy="1320800"/>
          </a:xfrm>
        </p:spPr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 err="1"/>
              <a:t>C</a:t>
            </a:r>
            <a:r>
              <a:rPr lang="sl-SI" dirty="0" err="1" smtClean="0"/>
              <a:t>haracteristics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rea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72km</a:t>
            </a:r>
            <a:r>
              <a:rPr lang="sl-SI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800"/>
              </a:spcAft>
            </a:pP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opulation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: 5,575</a:t>
            </a:r>
          </a:p>
          <a:p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l-S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anguage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slovenian</a:t>
            </a: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lang="sl-S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villages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45" y="2160589"/>
            <a:ext cx="6322271" cy="24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43" y="465438"/>
            <a:ext cx="5109965" cy="595914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922908" y="6055249"/>
            <a:ext cx="28841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Goriška Brda </a:t>
            </a:r>
            <a:r>
              <a:rPr lang="sl-SI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coat-of-arms</a:t>
            </a:r>
            <a:endParaRPr lang="sl-S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0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Position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Western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sl-SI" dirty="0" smtClean="0"/>
          </a:p>
          <a:p>
            <a:r>
              <a:rPr lang="sl-SI" dirty="0" smtClean="0"/>
              <a:t>Primorska </a:t>
            </a:r>
          </a:p>
          <a:p>
            <a:r>
              <a:rPr lang="sl-SI" dirty="0" err="1" smtClean="0"/>
              <a:t>Western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river</a:t>
            </a:r>
            <a:r>
              <a:rPr lang="sl-SI" dirty="0" smtClean="0"/>
              <a:t> Soča</a:t>
            </a:r>
          </a:p>
          <a:p>
            <a:r>
              <a:rPr lang="sl-SI" dirty="0" err="1" smtClean="0"/>
              <a:t>Bounded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Sabotin </a:t>
            </a:r>
            <a:r>
              <a:rPr lang="sl-SI" dirty="0" err="1" smtClean="0"/>
              <a:t>and</a:t>
            </a:r>
            <a:r>
              <a:rPr lang="sl-SI" dirty="0" smtClean="0"/>
              <a:t> Korada </a:t>
            </a:r>
            <a:r>
              <a:rPr lang="sl-SI" dirty="0" err="1" smtClean="0"/>
              <a:t>hill</a:t>
            </a:r>
            <a:endParaRPr lang="sl-SI" dirty="0" smtClean="0"/>
          </a:p>
          <a:p>
            <a:r>
              <a:rPr lang="sl-SI" dirty="0" err="1" smtClean="0"/>
              <a:t>Near</a:t>
            </a:r>
            <a:r>
              <a:rPr lang="sl-SI" dirty="0" smtClean="0"/>
              <a:t> Nova Gorica </a:t>
            </a:r>
            <a:r>
              <a:rPr lang="sl-SI" dirty="0" err="1" smtClean="0"/>
              <a:t>and</a:t>
            </a:r>
            <a:r>
              <a:rPr lang="sl-SI" dirty="0" smtClean="0"/>
              <a:t> Solkan</a:t>
            </a:r>
          </a:p>
          <a:p>
            <a:r>
              <a:rPr lang="sl-SI" dirty="0" err="1" smtClean="0"/>
              <a:t>Border</a:t>
            </a:r>
            <a:r>
              <a:rPr lang="sl-SI" dirty="0" smtClean="0"/>
              <a:t> </a:t>
            </a:r>
            <a:r>
              <a:rPr lang="sl-SI" dirty="0" err="1" smtClean="0"/>
              <a:t>within</a:t>
            </a:r>
            <a:r>
              <a:rPr lang="sl-SI" dirty="0" smtClean="0"/>
              <a:t> </a:t>
            </a:r>
            <a:r>
              <a:rPr lang="sl-SI" dirty="0" err="1" smtClean="0"/>
              <a:t>Italy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40" y="1930400"/>
            <a:ext cx="4285278" cy="2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Climate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Mediterranean</a:t>
            </a:r>
            <a:r>
              <a:rPr lang="sl-SI" dirty="0"/>
              <a:t> </a:t>
            </a:r>
            <a:r>
              <a:rPr lang="sl-SI" dirty="0" err="1"/>
              <a:t>climate</a:t>
            </a:r>
            <a:endParaRPr lang="sl-SI" dirty="0"/>
          </a:p>
          <a:p>
            <a:r>
              <a:rPr lang="sl-SI" dirty="0" err="1" smtClean="0"/>
              <a:t>Winter</a:t>
            </a:r>
            <a:r>
              <a:rPr lang="sl-SI" dirty="0" smtClean="0"/>
              <a:t>: </a:t>
            </a:r>
            <a:r>
              <a:rPr lang="sl-SI" dirty="0" smtClean="0"/>
              <a:t>min </a:t>
            </a:r>
            <a:r>
              <a:rPr lang="sl-SI" dirty="0" smtClean="0"/>
              <a:t>-10</a:t>
            </a:r>
          </a:p>
          <a:p>
            <a:r>
              <a:rPr lang="sl-SI" dirty="0" err="1" smtClean="0"/>
              <a:t>Summer</a:t>
            </a:r>
            <a:r>
              <a:rPr lang="sl-SI" dirty="0" smtClean="0"/>
              <a:t>: </a:t>
            </a:r>
            <a:r>
              <a:rPr lang="sl-SI" dirty="0" err="1" smtClean="0"/>
              <a:t>max</a:t>
            </a:r>
            <a:r>
              <a:rPr lang="sl-SI" dirty="0" smtClean="0"/>
              <a:t> +</a:t>
            </a:r>
            <a:r>
              <a:rPr lang="sl-SI" dirty="0" smtClean="0"/>
              <a:t>35</a:t>
            </a:r>
            <a:endParaRPr lang="sl-SI" dirty="0" smtClean="0"/>
          </a:p>
          <a:p>
            <a:r>
              <a:rPr lang="sl-SI" dirty="0" err="1"/>
              <a:t>F</a:t>
            </a:r>
            <a:r>
              <a:rPr lang="sl-SI" dirty="0" err="1" smtClean="0"/>
              <a:t>ew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/>
              <a:t> </a:t>
            </a:r>
            <a:r>
              <a:rPr lang="sl-SI" dirty="0" err="1" smtClean="0"/>
              <a:t>precipitation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340" y="1930400"/>
            <a:ext cx="3138864" cy="31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6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Natural</a:t>
            </a:r>
            <a:r>
              <a:rPr lang="sl-SI" dirty="0"/>
              <a:t> </a:t>
            </a:r>
            <a:r>
              <a:rPr lang="sl-SI" dirty="0" err="1"/>
              <a:t>attractions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Krčnik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natural</a:t>
            </a:r>
            <a:r>
              <a:rPr lang="sl-SI" dirty="0" smtClean="0"/>
              <a:t> </a:t>
            </a:r>
            <a:r>
              <a:rPr lang="sl-SI" dirty="0" err="1" smtClean="0"/>
              <a:t>stone</a:t>
            </a:r>
            <a:r>
              <a:rPr lang="sl-SI" dirty="0" smtClean="0"/>
              <a:t> bridge)</a:t>
            </a:r>
          </a:p>
          <a:p>
            <a:r>
              <a:rPr lang="sl-SI" dirty="0" smtClean="0"/>
              <a:t>Sabotin (</a:t>
            </a:r>
            <a:r>
              <a:rPr lang="sl-SI" dirty="0" err="1" smtClean="0"/>
              <a:t>peace</a:t>
            </a:r>
            <a:r>
              <a:rPr lang="sl-SI" dirty="0" smtClean="0"/>
              <a:t> park)</a:t>
            </a:r>
          </a:p>
          <a:p>
            <a:r>
              <a:rPr lang="sl-SI" dirty="0" err="1" smtClean="0"/>
              <a:t>Kožbanjšček</a:t>
            </a:r>
            <a:r>
              <a:rPr lang="sl-SI" dirty="0" smtClean="0"/>
              <a:t> </a:t>
            </a:r>
            <a:r>
              <a:rPr lang="sl-SI" dirty="0" err="1" smtClean="0"/>
              <a:t>valley</a:t>
            </a:r>
            <a:r>
              <a:rPr lang="sl-SI" dirty="0" smtClean="0"/>
              <a:t> (Kotline </a:t>
            </a:r>
            <a:r>
              <a:rPr lang="sl-SI" dirty="0" err="1" smtClean="0"/>
              <a:t>pools</a:t>
            </a:r>
            <a:r>
              <a:rPr lang="sl-SI" dirty="0" smtClean="0"/>
              <a:t>)</a:t>
            </a:r>
          </a:p>
          <a:p>
            <a:r>
              <a:rPr lang="sl-SI" dirty="0" smtClean="0"/>
              <a:t>Korada (Korada </a:t>
            </a:r>
            <a:r>
              <a:rPr lang="sl-SI" dirty="0" err="1" smtClean="0"/>
              <a:t>hill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117" y="1474625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Economy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Tourism</a:t>
            </a:r>
            <a:r>
              <a:rPr lang="sl-SI" dirty="0" smtClean="0"/>
              <a:t> </a:t>
            </a:r>
            <a:endParaRPr lang="sl-SI" dirty="0"/>
          </a:p>
          <a:p>
            <a:r>
              <a:rPr lang="sl-SI" dirty="0" err="1" smtClean="0"/>
              <a:t>Agritourismm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Apartments</a:t>
            </a:r>
            <a:r>
              <a:rPr lang="sl-SI" dirty="0" smtClean="0"/>
              <a:t>, </a:t>
            </a:r>
            <a:r>
              <a:rPr lang="sl-SI" dirty="0" err="1" smtClean="0"/>
              <a:t>hotels</a:t>
            </a:r>
            <a:endParaRPr lang="sl-SI" dirty="0" smtClean="0"/>
          </a:p>
          <a:p>
            <a:r>
              <a:rPr lang="sl-SI" dirty="0" err="1" smtClean="0"/>
              <a:t>Viticulture</a:t>
            </a:r>
            <a:endParaRPr lang="sl-SI" dirty="0" smtClean="0"/>
          </a:p>
          <a:p>
            <a:r>
              <a:rPr lang="sl-SI" dirty="0" err="1" smtClean="0"/>
              <a:t>Fruit</a:t>
            </a:r>
            <a:r>
              <a:rPr lang="sl-SI" dirty="0" smtClean="0"/>
              <a:t> </a:t>
            </a:r>
            <a:r>
              <a:rPr lang="sl-SI" dirty="0" err="1"/>
              <a:t>farming</a:t>
            </a:r>
            <a:r>
              <a:rPr lang="sl-SI" dirty="0"/>
              <a:t> </a:t>
            </a:r>
            <a:r>
              <a:rPr lang="sl-SI" dirty="0" smtClean="0"/>
              <a:t> (</a:t>
            </a:r>
            <a:r>
              <a:rPr lang="sl-SI" dirty="0" err="1" smtClean="0"/>
              <a:t>cherries</a:t>
            </a:r>
            <a:r>
              <a:rPr lang="sl-SI" dirty="0"/>
              <a:t>, </a:t>
            </a:r>
            <a:r>
              <a:rPr lang="sl-SI" dirty="0" err="1" smtClean="0"/>
              <a:t>apricot</a:t>
            </a:r>
            <a:r>
              <a:rPr lang="sl-SI" dirty="0"/>
              <a:t>, </a:t>
            </a:r>
            <a:r>
              <a:rPr lang="sl-SI" dirty="0" err="1"/>
              <a:t>peach</a:t>
            </a:r>
            <a:r>
              <a:rPr lang="sl-SI" dirty="0"/>
              <a:t>, </a:t>
            </a:r>
          </a:p>
          <a:p>
            <a:pPr marL="0" indent="0">
              <a:buNone/>
            </a:pPr>
            <a:r>
              <a:rPr lang="sl-SI" dirty="0" err="1"/>
              <a:t>n</a:t>
            </a:r>
            <a:r>
              <a:rPr lang="sl-SI" dirty="0" err="1" smtClean="0"/>
              <a:t>ectarine</a:t>
            </a:r>
            <a:endParaRPr lang="sl-SI" dirty="0" smtClean="0"/>
          </a:p>
          <a:p>
            <a:r>
              <a:rPr lang="sl-SI" dirty="0"/>
              <a:t>Koline </a:t>
            </a:r>
            <a:r>
              <a:rPr lang="sl-SI" dirty="0" smtClean="0"/>
              <a:t>(</a:t>
            </a:r>
            <a:r>
              <a:rPr lang="sl-SI" dirty="0" err="1" smtClean="0"/>
              <a:t>livestock</a:t>
            </a:r>
            <a:r>
              <a:rPr lang="sl-SI" dirty="0" smtClean="0"/>
              <a:t>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smtClean="0"/>
              <a:t>)</a:t>
            </a:r>
            <a:endParaRPr lang="sl-SI" dirty="0"/>
          </a:p>
          <a:p>
            <a:r>
              <a:rPr lang="sl-SI" dirty="0"/>
              <a:t>O</a:t>
            </a:r>
            <a:r>
              <a:rPr lang="sl-SI" dirty="0" smtClean="0"/>
              <a:t>live </a:t>
            </a:r>
            <a:r>
              <a:rPr lang="sl-SI" dirty="0" err="1"/>
              <a:t>oil</a:t>
            </a:r>
            <a:r>
              <a:rPr lang="sl-SI" dirty="0"/>
              <a:t> </a:t>
            </a:r>
            <a:r>
              <a:rPr lang="sl-SI" dirty="0" err="1"/>
              <a:t>industry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48" y="950686"/>
            <a:ext cx="4670456" cy="35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Viticulture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062929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 smtClean="0"/>
              <a:t>Vineyards</a:t>
            </a:r>
            <a:r>
              <a:rPr lang="sl-SI" dirty="0" smtClean="0"/>
              <a:t> </a:t>
            </a:r>
            <a:r>
              <a:rPr lang="sl-SI" dirty="0" err="1" smtClean="0"/>
              <a:t>covers</a:t>
            </a:r>
            <a:r>
              <a:rPr lang="sl-SI" dirty="0" smtClean="0"/>
              <a:t> </a:t>
            </a:r>
            <a:r>
              <a:rPr lang="sl-SI" dirty="0" smtClean="0"/>
              <a:t>18000 </a:t>
            </a:r>
            <a:r>
              <a:rPr lang="sl-SI" dirty="0" err="1" smtClean="0"/>
              <a:t>hectars</a:t>
            </a:r>
            <a:r>
              <a:rPr lang="sl-SI" dirty="0" smtClean="0"/>
              <a:t>                 </a:t>
            </a:r>
            <a:endParaRPr lang="sl-SI" dirty="0" smtClean="0"/>
          </a:p>
          <a:p>
            <a:r>
              <a:rPr lang="sl-SI" dirty="0" err="1" smtClean="0"/>
              <a:t>Brda‘s</a:t>
            </a:r>
            <a:r>
              <a:rPr lang="sl-SI" dirty="0" smtClean="0"/>
              <a:t> </a:t>
            </a:r>
            <a:r>
              <a:rPr lang="sl-SI" dirty="0" err="1" smtClean="0"/>
              <a:t>white</a:t>
            </a:r>
            <a:r>
              <a:rPr lang="sl-SI" dirty="0" smtClean="0"/>
              <a:t> </a:t>
            </a:r>
            <a:r>
              <a:rPr lang="sl-SI" dirty="0" err="1" smtClean="0"/>
              <a:t>wines</a:t>
            </a:r>
            <a:r>
              <a:rPr lang="sl-SI" dirty="0" smtClean="0"/>
              <a:t>: </a:t>
            </a: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Rebula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Tokaj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Pinot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Sivi pinot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err="1" smtClean="0"/>
              <a:t>Chardonnay</a:t>
            </a:r>
            <a:endParaRPr lang="sl-SI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err="1" smtClean="0"/>
              <a:t>Sauvignon</a:t>
            </a:r>
            <a:endParaRPr lang="sl-SI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smtClean="0"/>
              <a:t>Rdeči merlot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l-SI" dirty="0" err="1" smtClean="0"/>
              <a:t>Cabernet</a:t>
            </a:r>
            <a:endParaRPr lang="sl-SI" dirty="0" smtClean="0"/>
          </a:p>
          <a:p>
            <a:pPr marL="400050" indent="-285750"/>
            <a:r>
              <a:rPr lang="sl-SI" dirty="0" err="1" smtClean="0"/>
              <a:t>Wine</a:t>
            </a:r>
            <a:r>
              <a:rPr lang="sl-SI" dirty="0" smtClean="0"/>
              <a:t> </a:t>
            </a:r>
            <a:r>
              <a:rPr lang="sl-SI" dirty="0" err="1" smtClean="0"/>
              <a:t>cellar</a:t>
            </a:r>
            <a:r>
              <a:rPr lang="sl-SI" dirty="0" smtClean="0"/>
              <a:t> at Dobrovo (1957)</a:t>
            </a:r>
          </a:p>
          <a:p>
            <a:pPr marL="400050" indent="-285750"/>
            <a:r>
              <a:rPr lang="sl-SI" dirty="0" err="1" smtClean="0"/>
              <a:t>Wine</a:t>
            </a:r>
            <a:r>
              <a:rPr lang="sl-SI" dirty="0" smtClean="0"/>
              <a:t> </a:t>
            </a:r>
            <a:r>
              <a:rPr lang="sl-SI" dirty="0" err="1" smtClean="0"/>
              <a:t>growers</a:t>
            </a:r>
            <a:r>
              <a:rPr lang="sl-SI" dirty="0" smtClean="0"/>
              <a:t> (Simčič, Ščurek, </a:t>
            </a:r>
            <a:r>
              <a:rPr lang="sl-SI" dirty="0" err="1" smtClean="0"/>
              <a:t>Movia</a:t>
            </a:r>
            <a:r>
              <a:rPr lang="sl-SI" dirty="0" smtClean="0"/>
              <a:t>, </a:t>
            </a:r>
            <a:r>
              <a:rPr lang="sl-SI" dirty="0" err="1" smtClean="0"/>
              <a:t>Medot</a:t>
            </a:r>
            <a:r>
              <a:rPr lang="sl-SI" dirty="0" smtClean="0"/>
              <a:t>…)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35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775" y="2574521"/>
            <a:ext cx="8596668" cy="13208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ATRACTIONS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10" y="988626"/>
            <a:ext cx="1621441" cy="10768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7" y="1802090"/>
            <a:ext cx="1323053" cy="17640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10" y="2065496"/>
            <a:ext cx="2824843" cy="11101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10" y="3175659"/>
            <a:ext cx="1989908" cy="13232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5" y="3543758"/>
            <a:ext cx="1976196" cy="132158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10" y="4496459"/>
            <a:ext cx="2643051" cy="17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399</Words>
  <Application>Microsoft Office PowerPoint</Application>
  <PresentationFormat>Širokozaslonsko</PresentationFormat>
  <Paragraphs>101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Gladko</vt:lpstr>
      <vt:lpstr>BRDA</vt:lpstr>
      <vt:lpstr> Characteristics</vt:lpstr>
      <vt:lpstr>PowerPointova predstavitev</vt:lpstr>
      <vt:lpstr>Position</vt:lpstr>
      <vt:lpstr>Climate </vt:lpstr>
      <vt:lpstr>Natural attractions</vt:lpstr>
      <vt:lpstr>Economy </vt:lpstr>
      <vt:lpstr>Viticulture </vt:lpstr>
      <vt:lpstr>ATRACTIONS</vt:lpstr>
      <vt:lpstr>Šmartno (cultural monument)</vt:lpstr>
      <vt:lpstr>Gonjače (view tower)</vt:lpstr>
      <vt:lpstr>Villa Vipolže (Renaissance manor house)</vt:lpstr>
      <vt:lpstr>Medana</vt:lpstr>
      <vt:lpstr>Dobrovo</vt:lpstr>
      <vt:lpstr>Kojsko (gothic church of the Holy Cross)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BRDA</dc:title>
  <dc:creator>mineja Podgornik Pulec</dc:creator>
  <cp:lastModifiedBy>Uporabnik sistema Windows</cp:lastModifiedBy>
  <cp:revision>26</cp:revision>
  <dcterms:created xsi:type="dcterms:W3CDTF">2018-04-24T13:49:51Z</dcterms:created>
  <dcterms:modified xsi:type="dcterms:W3CDTF">2018-04-29T10:48:56Z</dcterms:modified>
</cp:coreProperties>
</file>