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>
        <p:scale>
          <a:sx n="81" d="100"/>
          <a:sy n="81" d="100"/>
        </p:scale>
        <p:origin x="-96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youtube.com/watch?v=ncVnJbhVzY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San </a:t>
            </a:r>
            <a:r>
              <a:rPr lang="sl-SI" dirty="0" err="1" smtClean="0"/>
              <a:t>martins</a:t>
            </a:r>
            <a:r>
              <a:rPr lang="sl-SI" dirty="0" smtClean="0"/>
              <a:t> </a:t>
            </a:r>
            <a:r>
              <a:rPr lang="sl-SI" dirty="0" err="1" smtClean="0"/>
              <a:t>day</a:t>
            </a:r>
            <a:r>
              <a:rPr lang="sl-SI" dirty="0" smtClean="0"/>
              <a:t> </a:t>
            </a:r>
            <a:r>
              <a:rPr lang="sl-SI" dirty="0" smtClean="0"/>
              <a:t>IN BRDA </a:t>
            </a:r>
            <a:r>
              <a:rPr lang="sl-SI" dirty="0" err="1" smtClean="0"/>
              <a:t>today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14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Location</a:t>
            </a:r>
            <a:r>
              <a:rPr lang="sl-SI" dirty="0" smtClean="0"/>
              <a:t> 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81192" y="2051538"/>
            <a:ext cx="11029615" cy="1312985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en-GB" sz="3600" dirty="0" smtClean="0"/>
              <a:t>San </a:t>
            </a:r>
            <a:r>
              <a:rPr lang="en-GB" sz="3600" dirty="0" smtClean="0"/>
              <a:t>M</a:t>
            </a:r>
            <a:r>
              <a:rPr lang="en-GB" sz="3600" dirty="0" smtClean="0"/>
              <a:t>artin‘s </a:t>
            </a:r>
            <a:r>
              <a:rPr lang="en-GB" sz="3600" dirty="0" smtClean="0"/>
              <a:t>D</a:t>
            </a:r>
            <a:r>
              <a:rPr lang="en-GB" sz="3600" dirty="0" smtClean="0"/>
              <a:t>ay takes place in different locations like </a:t>
            </a:r>
            <a:r>
              <a:rPr lang="en-GB" sz="3600" dirty="0" err="1" smtClean="0"/>
              <a:t>Š</a:t>
            </a:r>
            <a:r>
              <a:rPr lang="en-GB" sz="3600" dirty="0" err="1" smtClean="0"/>
              <a:t>martno</a:t>
            </a:r>
            <a:r>
              <a:rPr lang="en-GB" sz="3600" dirty="0" smtClean="0"/>
              <a:t>, </a:t>
            </a:r>
            <a:r>
              <a:rPr lang="en-GB" sz="3600" dirty="0" smtClean="0"/>
              <a:t>W</a:t>
            </a:r>
            <a:r>
              <a:rPr lang="en-GB" sz="3600" dirty="0" smtClean="0"/>
              <a:t>ine </a:t>
            </a:r>
            <a:r>
              <a:rPr lang="en-GB" sz="3600" dirty="0" smtClean="0"/>
              <a:t>Cellar</a:t>
            </a:r>
            <a:r>
              <a:rPr lang="en-GB" sz="3600" dirty="0" smtClean="0"/>
              <a:t> </a:t>
            </a:r>
            <a:r>
              <a:rPr lang="en-GB" sz="3600" dirty="0" err="1" smtClean="0"/>
              <a:t>D</a:t>
            </a:r>
            <a:r>
              <a:rPr lang="en-GB" sz="3600" dirty="0" err="1" smtClean="0"/>
              <a:t>obrovo</a:t>
            </a:r>
            <a:r>
              <a:rPr lang="en-GB" sz="3600" dirty="0" smtClean="0"/>
              <a:t>, picnic park </a:t>
            </a:r>
            <a:r>
              <a:rPr lang="en-GB" sz="3600" dirty="0" err="1" smtClean="0"/>
              <a:t>Č</a:t>
            </a:r>
            <a:r>
              <a:rPr lang="en-GB" sz="3600" dirty="0" err="1" smtClean="0"/>
              <a:t>elo</a:t>
            </a:r>
            <a:r>
              <a:rPr lang="en-GB" sz="3600" dirty="0" smtClean="0"/>
              <a:t> and in </a:t>
            </a:r>
            <a:r>
              <a:rPr lang="en-GB" sz="3600" dirty="0" err="1" smtClean="0"/>
              <a:t>G</a:t>
            </a:r>
            <a:r>
              <a:rPr lang="en-GB" sz="3600" dirty="0" err="1" smtClean="0"/>
              <a:t>redič</a:t>
            </a:r>
            <a:r>
              <a:rPr lang="en-GB" sz="3600" dirty="0" smtClean="0"/>
              <a:t>.</a:t>
            </a:r>
          </a:p>
          <a:p>
            <a:pPr>
              <a:lnSpc>
                <a:spcPct val="120000"/>
              </a:lnSpc>
            </a:pPr>
            <a:r>
              <a:rPr lang="en-GB" sz="3600" dirty="0" smtClean="0"/>
              <a:t>The celebration in </a:t>
            </a:r>
            <a:r>
              <a:rPr lang="en-GB" sz="3600" dirty="0" err="1" smtClean="0"/>
              <a:t>Šmartno</a:t>
            </a:r>
            <a:r>
              <a:rPr lang="en-GB" sz="3600" dirty="0" smtClean="0"/>
              <a:t> attracts crowds from different parts of Slovenia and Italy.</a:t>
            </a:r>
            <a:endParaRPr lang="en-GB" sz="3600" dirty="0" smtClean="0"/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35" y="3682748"/>
            <a:ext cx="3421620" cy="191769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125" y="3740622"/>
            <a:ext cx="3733800" cy="250164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1281" y="3740622"/>
            <a:ext cx="4025513" cy="2683675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212737" y="5754335"/>
            <a:ext cx="3736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/>
              <a:t>PIC </a:t>
            </a:r>
            <a:r>
              <a:rPr lang="sl-SI" sz="1400" dirty="0" smtClean="0"/>
              <a:t>1  Šmartno</a:t>
            </a:r>
            <a:endParaRPr lang="sl-SI" sz="1400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3949545" y="6285977"/>
            <a:ext cx="3736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/>
              <a:t>PIC </a:t>
            </a:r>
            <a:r>
              <a:rPr lang="sl-SI" sz="1400" dirty="0" smtClean="0"/>
              <a:t>2 </a:t>
            </a:r>
            <a:r>
              <a:rPr lang="sl-SI" sz="1400" dirty="0" err="1" smtClean="0"/>
              <a:t>Wine</a:t>
            </a:r>
            <a:r>
              <a:rPr lang="sl-SI" sz="1400" dirty="0" smtClean="0"/>
              <a:t> </a:t>
            </a:r>
            <a:r>
              <a:rPr lang="sl-SI" sz="1400" dirty="0" err="1" smtClean="0"/>
              <a:t>Cellar</a:t>
            </a:r>
            <a:r>
              <a:rPr lang="sl-SI" sz="1400" dirty="0" smtClean="0"/>
              <a:t> Dobrovo</a:t>
            </a:r>
            <a:endParaRPr lang="sl-SI" sz="1400" dirty="0"/>
          </a:p>
        </p:txBody>
      </p:sp>
      <p:sp>
        <p:nvSpPr>
          <p:cNvPr id="9" name="PoljeZBesedilom 8"/>
          <p:cNvSpPr txBox="1"/>
          <p:nvPr/>
        </p:nvSpPr>
        <p:spPr>
          <a:xfrm>
            <a:off x="7951281" y="6415572"/>
            <a:ext cx="3736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/>
              <a:t>PIC </a:t>
            </a:r>
            <a:r>
              <a:rPr lang="sl-SI" sz="1400" dirty="0" smtClean="0"/>
              <a:t>3 </a:t>
            </a:r>
            <a:r>
              <a:rPr lang="sl-SI" sz="1400" dirty="0" err="1" smtClean="0"/>
              <a:t>Gredič</a:t>
            </a:r>
            <a:endParaRPr lang="sl-SI" sz="1400" dirty="0"/>
          </a:p>
        </p:txBody>
      </p:sp>
    </p:spTree>
    <p:extLst>
      <p:ext uri="{BB962C8B-B14F-4D97-AF65-F5344CB8AC3E}">
        <p14:creationId xmlns:p14="http://schemas.microsoft.com/office/powerpoint/2010/main" val="248357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CUSTOMS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02034" y="1910862"/>
            <a:ext cx="11029615" cy="2153606"/>
          </a:xfrm>
        </p:spPr>
        <p:txBody>
          <a:bodyPr/>
          <a:lstStyle/>
          <a:p>
            <a:r>
              <a:rPr lang="sl-SI" dirty="0" smtClean="0"/>
              <a:t>On </a:t>
            </a:r>
            <a:r>
              <a:rPr lang="sl-SI" dirty="0" smtClean="0"/>
              <a:t>S</a:t>
            </a:r>
            <a:r>
              <a:rPr lang="sl-SI" dirty="0" smtClean="0"/>
              <a:t>t</a:t>
            </a:r>
            <a:r>
              <a:rPr lang="en-GB" dirty="0" smtClean="0"/>
              <a:t> </a:t>
            </a:r>
            <a:r>
              <a:rPr lang="sl-SI" dirty="0"/>
              <a:t>M</a:t>
            </a:r>
            <a:r>
              <a:rPr lang="en-GB" dirty="0" err="1" smtClean="0"/>
              <a:t>artins</a:t>
            </a:r>
            <a:r>
              <a:rPr lang="en-GB" dirty="0" smtClean="0"/>
              <a:t> </a:t>
            </a:r>
            <a:r>
              <a:rPr lang="sl-SI" dirty="0" smtClean="0"/>
              <a:t>D</a:t>
            </a:r>
            <a:r>
              <a:rPr lang="en-GB" dirty="0" smtClean="0"/>
              <a:t>ay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priest</a:t>
            </a:r>
            <a:r>
              <a:rPr lang="sl-SI" dirty="0" smtClean="0"/>
              <a:t> </a:t>
            </a:r>
            <a:r>
              <a:rPr lang="sl-SI" dirty="0" err="1" smtClean="0"/>
              <a:t>blesses</a:t>
            </a:r>
            <a:r>
              <a:rPr lang="sl-SI" dirty="0" smtClean="0"/>
              <a:t>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new</a:t>
            </a:r>
            <a:r>
              <a:rPr lang="sl-SI" dirty="0" smtClean="0"/>
              <a:t> </a:t>
            </a:r>
            <a:r>
              <a:rPr lang="sl-SI" dirty="0" err="1" smtClean="0"/>
              <a:t>wine</a:t>
            </a:r>
            <a:r>
              <a:rPr lang="sl-SI" dirty="0" smtClean="0"/>
              <a:t>.</a:t>
            </a:r>
          </a:p>
          <a:p>
            <a:r>
              <a:rPr lang="en-GB" dirty="0" smtClean="0"/>
              <a:t>After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blessing</a:t>
            </a:r>
            <a:r>
              <a:rPr lang="sl-SI" dirty="0" smtClean="0"/>
              <a:t>, </a:t>
            </a:r>
            <a:r>
              <a:rPr lang="en-GB" dirty="0" smtClean="0"/>
              <a:t>there </a:t>
            </a:r>
            <a:r>
              <a:rPr lang="sl-SI" dirty="0" smtClean="0"/>
              <a:t>are </a:t>
            </a:r>
            <a:r>
              <a:rPr lang="sl-SI" dirty="0" err="1" smtClean="0"/>
              <a:t>different</a:t>
            </a:r>
            <a:r>
              <a:rPr lang="sl-SI" dirty="0" smtClean="0"/>
              <a:t> </a:t>
            </a:r>
            <a:r>
              <a:rPr lang="sl-SI" dirty="0" err="1" smtClean="0"/>
              <a:t>events</a:t>
            </a:r>
            <a:r>
              <a:rPr lang="en-GB" dirty="0" smtClean="0"/>
              <a:t> </a:t>
            </a:r>
            <a:r>
              <a:rPr lang="sl-SI" dirty="0" err="1" smtClean="0"/>
              <a:t>where</a:t>
            </a:r>
            <a:r>
              <a:rPr lang="sl-SI" dirty="0" smtClean="0"/>
              <a:t> </a:t>
            </a:r>
            <a:r>
              <a:rPr lang="sl-SI" dirty="0" err="1" smtClean="0"/>
              <a:t>people</a:t>
            </a:r>
            <a:r>
              <a:rPr lang="sl-SI" dirty="0" smtClean="0"/>
              <a:t> taste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new</a:t>
            </a:r>
            <a:r>
              <a:rPr lang="sl-SI" dirty="0" smtClean="0"/>
              <a:t> </a:t>
            </a:r>
            <a:r>
              <a:rPr lang="sl-SI" dirty="0" err="1" smtClean="0"/>
              <a:t>wine</a:t>
            </a:r>
            <a:r>
              <a:rPr lang="sl-SI" dirty="0" smtClean="0"/>
              <a:t>, </a:t>
            </a:r>
            <a:r>
              <a:rPr lang="sl-SI" dirty="0" err="1" smtClean="0"/>
              <a:t>eat</a:t>
            </a:r>
            <a:r>
              <a:rPr lang="sl-SI" dirty="0" smtClean="0"/>
              <a:t> </a:t>
            </a:r>
            <a:r>
              <a:rPr lang="sl-SI" dirty="0" err="1" smtClean="0"/>
              <a:t>local</a:t>
            </a:r>
            <a:r>
              <a:rPr lang="sl-SI" dirty="0" smtClean="0"/>
              <a:t> </a:t>
            </a:r>
            <a:r>
              <a:rPr lang="sl-SI" dirty="0" err="1" smtClean="0"/>
              <a:t>food</a:t>
            </a:r>
            <a:r>
              <a:rPr lang="sl-SI" dirty="0" smtClean="0"/>
              <a:t> </a:t>
            </a:r>
            <a:r>
              <a:rPr lang="sl-SI" dirty="0" err="1" smtClean="0"/>
              <a:t>and</a:t>
            </a:r>
            <a:r>
              <a:rPr lang="sl-SI" dirty="0" smtClean="0"/>
              <a:t> </a:t>
            </a:r>
            <a:r>
              <a:rPr lang="sl-SI" dirty="0" err="1" smtClean="0"/>
              <a:t>hang</a:t>
            </a:r>
            <a:r>
              <a:rPr lang="sl-SI" dirty="0" smtClean="0"/>
              <a:t> </a:t>
            </a:r>
            <a:r>
              <a:rPr lang="sl-SI" dirty="0" err="1" smtClean="0"/>
              <a:t>out</a:t>
            </a:r>
            <a:r>
              <a:rPr lang="sl-SI" dirty="0" smtClean="0"/>
              <a:t> </a:t>
            </a:r>
            <a:r>
              <a:rPr lang="sl-SI" dirty="0" err="1" smtClean="0"/>
              <a:t>with</a:t>
            </a:r>
            <a:r>
              <a:rPr lang="sl-SI" dirty="0" smtClean="0"/>
              <a:t> </a:t>
            </a:r>
            <a:r>
              <a:rPr lang="sl-SI" dirty="0" err="1" smtClean="0"/>
              <a:t>friends</a:t>
            </a:r>
            <a:r>
              <a:rPr lang="sl-SI" dirty="0"/>
              <a:t>.</a:t>
            </a:r>
            <a:endParaRPr lang="en-GB" dirty="0" smtClean="0"/>
          </a:p>
          <a:p>
            <a:r>
              <a:rPr lang="en-GB" dirty="0" err="1" smtClean="0"/>
              <a:t>Nowdays</a:t>
            </a:r>
            <a:r>
              <a:rPr lang="sl-SI" dirty="0" smtClean="0"/>
              <a:t>, </a:t>
            </a:r>
            <a:r>
              <a:rPr lang="sl-SI" dirty="0" smtClean="0"/>
              <a:t>St</a:t>
            </a:r>
            <a:r>
              <a:rPr lang="en-GB" dirty="0" smtClean="0"/>
              <a:t> </a:t>
            </a:r>
            <a:r>
              <a:rPr lang="sl-SI" dirty="0" smtClean="0"/>
              <a:t>M</a:t>
            </a:r>
            <a:r>
              <a:rPr lang="en-GB" dirty="0" err="1" smtClean="0"/>
              <a:t>artins</a:t>
            </a:r>
            <a:r>
              <a:rPr lang="en-GB" dirty="0" smtClean="0"/>
              <a:t> </a:t>
            </a:r>
            <a:r>
              <a:rPr lang="sl-SI" dirty="0" smtClean="0"/>
              <a:t>D</a:t>
            </a:r>
            <a:r>
              <a:rPr lang="en-GB" dirty="0" smtClean="0"/>
              <a:t>ay </a:t>
            </a:r>
            <a:r>
              <a:rPr lang="sl-SI" dirty="0" smtClean="0"/>
              <a:t>is </a:t>
            </a:r>
            <a:r>
              <a:rPr lang="sl-SI" dirty="0" err="1" smtClean="0"/>
              <a:t>an</a:t>
            </a:r>
            <a:r>
              <a:rPr lang="sl-SI" dirty="0" smtClean="0"/>
              <a:t> </a:t>
            </a:r>
            <a:r>
              <a:rPr lang="sl-SI" dirty="0" err="1" smtClean="0"/>
              <a:t>occasion</a:t>
            </a:r>
            <a:r>
              <a:rPr lang="sl-SI" dirty="0" smtClean="0"/>
              <a:t> </a:t>
            </a:r>
            <a:r>
              <a:rPr lang="sl-SI" dirty="0" err="1" smtClean="0"/>
              <a:t>where</a:t>
            </a:r>
            <a:r>
              <a:rPr lang="sl-SI" dirty="0" smtClean="0"/>
              <a:t> </a:t>
            </a:r>
            <a:r>
              <a:rPr lang="sl-SI" dirty="0" err="1" smtClean="0"/>
              <a:t>winemakers</a:t>
            </a:r>
            <a:r>
              <a:rPr lang="sl-SI" dirty="0" smtClean="0"/>
              <a:t> </a:t>
            </a:r>
            <a:r>
              <a:rPr lang="sl-SI" dirty="0" err="1" smtClean="0"/>
              <a:t>present</a:t>
            </a:r>
            <a:r>
              <a:rPr lang="sl-SI" dirty="0" smtClean="0"/>
              <a:t> </a:t>
            </a:r>
            <a:r>
              <a:rPr lang="sl-SI" dirty="0" err="1" smtClean="0"/>
              <a:t>their</a:t>
            </a:r>
            <a:r>
              <a:rPr lang="sl-SI" dirty="0" smtClean="0"/>
              <a:t> </a:t>
            </a:r>
            <a:r>
              <a:rPr lang="sl-SI" dirty="0" err="1" smtClean="0"/>
              <a:t>wines</a:t>
            </a:r>
            <a:r>
              <a:rPr lang="sl-SI" dirty="0" smtClean="0"/>
              <a:t>.</a:t>
            </a:r>
          </a:p>
          <a:p>
            <a:r>
              <a:rPr lang="sl-SI" dirty="0" smtClean="0"/>
              <a:t>Video: </a:t>
            </a:r>
            <a:r>
              <a:rPr lang="sl-SI" dirty="0" smtClean="0">
                <a:hlinkClick r:id="rId2"/>
              </a:rPr>
              <a:t>St Martin‘s </a:t>
            </a:r>
            <a:r>
              <a:rPr lang="sl-SI" dirty="0" err="1" smtClean="0">
                <a:hlinkClick r:id="rId2"/>
              </a:rPr>
              <a:t>Day</a:t>
            </a:r>
            <a:r>
              <a:rPr lang="sl-SI" dirty="0" smtClean="0">
                <a:hlinkClick r:id="rId2"/>
              </a:rPr>
              <a:t> </a:t>
            </a:r>
            <a:r>
              <a:rPr lang="sl-SI" dirty="0">
                <a:hlinkClick r:id="rId2"/>
              </a:rPr>
              <a:t>in </a:t>
            </a:r>
            <a:r>
              <a:rPr lang="sl-SI" dirty="0" smtClean="0">
                <a:hlinkClick r:id="rId2"/>
              </a:rPr>
              <a:t>Šmartno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92" y="4064468"/>
            <a:ext cx="4282908" cy="249836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/>
          <a:srcRect t="23920" b="16386"/>
          <a:stretch/>
        </p:blipFill>
        <p:spPr>
          <a:xfrm>
            <a:off x="4747557" y="3993503"/>
            <a:ext cx="2948644" cy="264029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5258" y="3993503"/>
            <a:ext cx="3781083" cy="2640295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267417" y="6550223"/>
            <a:ext cx="3736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/>
              <a:t>PIC 4</a:t>
            </a:r>
            <a:endParaRPr lang="sl-SI" sz="1400" dirty="0"/>
          </a:p>
        </p:txBody>
      </p:sp>
      <p:sp>
        <p:nvSpPr>
          <p:cNvPr id="9" name="PoljeZBesedilom 8"/>
          <p:cNvSpPr txBox="1"/>
          <p:nvPr/>
        </p:nvSpPr>
        <p:spPr>
          <a:xfrm>
            <a:off x="4648917" y="6633798"/>
            <a:ext cx="3736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/>
              <a:t>PIC 5</a:t>
            </a:r>
            <a:endParaRPr lang="sl-SI" sz="1400" dirty="0"/>
          </a:p>
        </p:txBody>
      </p:sp>
      <p:sp>
        <p:nvSpPr>
          <p:cNvPr id="11" name="PoljeZBesedilom 10"/>
          <p:cNvSpPr txBox="1"/>
          <p:nvPr/>
        </p:nvSpPr>
        <p:spPr>
          <a:xfrm>
            <a:off x="7794841" y="6612736"/>
            <a:ext cx="3736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/>
              <a:t>PIC 6</a:t>
            </a:r>
            <a:endParaRPr lang="sl-SI" sz="1400" dirty="0"/>
          </a:p>
        </p:txBody>
      </p:sp>
    </p:spTree>
    <p:extLst>
      <p:ext uri="{BB962C8B-B14F-4D97-AF65-F5344CB8AC3E}">
        <p14:creationId xmlns:p14="http://schemas.microsoft.com/office/powerpoint/2010/main" val="410665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8656" r="9502"/>
          <a:stretch/>
        </p:blipFill>
        <p:spPr>
          <a:xfrm>
            <a:off x="581192" y="3654535"/>
            <a:ext cx="3390900" cy="275803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food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81192" y="2180497"/>
            <a:ext cx="11029615" cy="1680304"/>
          </a:xfrm>
        </p:spPr>
        <p:txBody>
          <a:bodyPr/>
          <a:lstStyle/>
          <a:p>
            <a:r>
              <a:rPr lang="en-GB" dirty="0" smtClean="0"/>
              <a:t>T</a:t>
            </a:r>
            <a:r>
              <a:rPr lang="en-GB" dirty="0" smtClean="0"/>
              <a:t>oday,  people usually eat </a:t>
            </a:r>
            <a:r>
              <a:rPr lang="en-GB" b="1" dirty="0" smtClean="0"/>
              <a:t>sausages, </a:t>
            </a:r>
            <a:r>
              <a:rPr lang="sl-SI" b="1" dirty="0" smtClean="0"/>
              <a:t> </a:t>
            </a:r>
            <a:r>
              <a:rPr lang="en-GB" b="1" dirty="0" smtClean="0"/>
              <a:t>cabbage</a:t>
            </a:r>
            <a:r>
              <a:rPr lang="en-GB" dirty="0" smtClean="0"/>
              <a:t>, turnip and „</a:t>
            </a:r>
            <a:r>
              <a:rPr lang="en-GB" b="1" dirty="0" err="1" smtClean="0"/>
              <a:t>tenstan</a:t>
            </a:r>
            <a:r>
              <a:rPr lang="en-GB" b="1" dirty="0" smtClean="0"/>
              <a:t> </a:t>
            </a:r>
            <a:r>
              <a:rPr lang="en-GB" b="1" dirty="0" err="1" smtClean="0"/>
              <a:t>krompir</a:t>
            </a:r>
            <a:r>
              <a:rPr lang="en-GB" b="1" dirty="0" smtClean="0"/>
              <a:t>“ </a:t>
            </a:r>
            <a:r>
              <a:rPr lang="en-GB" dirty="0" smtClean="0"/>
              <a:t>local word for fried mashed potato made with onion and crackles </a:t>
            </a:r>
          </a:p>
          <a:p>
            <a:r>
              <a:rPr lang="en-GB" dirty="0" smtClean="0"/>
              <a:t>Prosciutto and salami are always a must</a:t>
            </a:r>
            <a:endParaRPr lang="en-GB" dirty="0" smtClean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/>
          <a:srcRect l="4115" r="12894" b="10810"/>
          <a:stretch/>
        </p:blipFill>
        <p:spPr>
          <a:xfrm>
            <a:off x="4264192" y="3845130"/>
            <a:ext cx="3508208" cy="2713325"/>
          </a:xfrm>
          <a:prstGeom prst="rect">
            <a:avLst/>
          </a:prstGeom>
        </p:spPr>
      </p:pic>
      <p:sp>
        <p:nvSpPr>
          <p:cNvPr id="8" name="PoljeZBesedilom 7"/>
          <p:cNvSpPr txBox="1"/>
          <p:nvPr/>
        </p:nvSpPr>
        <p:spPr>
          <a:xfrm>
            <a:off x="506830" y="6412569"/>
            <a:ext cx="3736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/>
              <a:t>PIC 7</a:t>
            </a:r>
            <a:endParaRPr lang="sl-SI" sz="1400" dirty="0"/>
          </a:p>
        </p:txBody>
      </p:sp>
      <p:sp>
        <p:nvSpPr>
          <p:cNvPr id="9" name="PoljeZBesedilom 8"/>
          <p:cNvSpPr txBox="1"/>
          <p:nvPr/>
        </p:nvSpPr>
        <p:spPr>
          <a:xfrm>
            <a:off x="4227595" y="6550223"/>
            <a:ext cx="3736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/>
              <a:t>PIC 8</a:t>
            </a:r>
            <a:endParaRPr lang="sl-SI" sz="1400" dirty="0"/>
          </a:p>
        </p:txBody>
      </p:sp>
      <p:pic>
        <p:nvPicPr>
          <p:cNvPr id="1026" name="Picture 2" descr="Povezana sli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963" y="4044462"/>
            <a:ext cx="3244637" cy="251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7964403" y="6566457"/>
            <a:ext cx="1005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/>
              <a:t>PIC 9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5213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SOURCES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30200" y="1854200"/>
            <a:ext cx="11280607" cy="5003800"/>
          </a:xfrm>
        </p:spPr>
        <p:txBody>
          <a:bodyPr>
            <a:normAutofit fontScale="70000" lnSpcReduction="20000"/>
          </a:bodyPr>
          <a:lstStyle/>
          <a:p>
            <a:r>
              <a:rPr lang="sl-SI" dirty="0">
                <a:solidFill>
                  <a:schemeClr val="tx1"/>
                </a:solidFill>
              </a:rPr>
              <a:t>PIC 1- https://www.google.si/search?rlz=1C1PRFI_enSI813SI813&amp;biw=1280&amp;bih=913&amp;tbm=isch&amp;sa=1&amp;ei=V5v-W9HcO4OzkwXcwqegBA&amp;q=GREDI%C4%8C&amp;oq=GREDI%C4%8C&amp;gs_l=img.3..35i39j0l3j0i5i30j0i30l2j0i5i30l3.3991.5679..6126...0.0..0.147.787.0j6......1....1..gws-wiz-img.......0i67j0i10.UuWFyE62Dqs#imgrc=QdbdHRhdzrhLLM:</a:t>
            </a:r>
            <a:endParaRPr lang="sl-SI" dirty="0" smtClean="0">
              <a:solidFill>
                <a:schemeClr val="tx1"/>
              </a:solidFill>
            </a:endParaRPr>
          </a:p>
          <a:p>
            <a:r>
              <a:rPr lang="sl-SI" dirty="0">
                <a:solidFill>
                  <a:schemeClr val="tx1"/>
                </a:solidFill>
              </a:rPr>
              <a:t>PIC 2-https://www.google.si/search?q=vinska+klet+dobrovo&amp;rlz=1C1PRFI_enSI813SI813&amp;source=lnms&amp;tbm=isch&amp;sa=X&amp;ved=0ahUKEwi3v_HIm_feAhWBKewKHeE0B0IQ_AUIDigB&amp;biw=1280&amp;bih=913#imgrc=8C6u4iB_IMlfeM:</a:t>
            </a:r>
            <a:endParaRPr lang="sl-SI" dirty="0" smtClean="0">
              <a:solidFill>
                <a:schemeClr val="tx1"/>
              </a:solidFill>
            </a:endParaRPr>
          </a:p>
          <a:p>
            <a:r>
              <a:rPr lang="sl-SI" dirty="0">
                <a:solidFill>
                  <a:schemeClr val="tx1"/>
                </a:solidFill>
              </a:rPr>
              <a:t>PIC 3-https://www.google.si/search?q=SMARTNO&amp;rlz=1C1PRFI_enSI813SI813&amp;source=lnms&amp;tbm=isch&amp;sa=X&amp;ved=0ahUKEwiP172jm_feAhXDPOwKHexxCYcQ_AUIDigB&amp;biw=1280&amp;bih=913#imgrc=lUxmGH3KSfLGbM:</a:t>
            </a:r>
            <a:endParaRPr lang="sl-SI" dirty="0" smtClean="0">
              <a:solidFill>
                <a:schemeClr val="tx1"/>
              </a:solidFill>
            </a:endParaRPr>
          </a:p>
          <a:p>
            <a:r>
              <a:rPr lang="sl-SI" dirty="0">
                <a:solidFill>
                  <a:schemeClr val="tx1"/>
                </a:solidFill>
              </a:rPr>
              <a:t>PIC 4-https://www.google.si/</a:t>
            </a:r>
            <a:r>
              <a:rPr lang="sl-SI" dirty="0" err="1">
                <a:solidFill>
                  <a:schemeClr val="tx1"/>
                </a:solidFill>
              </a:rPr>
              <a:t>search?rlz</a:t>
            </a:r>
            <a:r>
              <a:rPr lang="sl-SI" dirty="0">
                <a:solidFill>
                  <a:schemeClr val="tx1"/>
                </a:solidFill>
              </a:rPr>
              <a:t>=1C1PRFI_enSI813SI813&amp;biw=1280&amp;bih=913&amp;tbm=</a:t>
            </a:r>
            <a:r>
              <a:rPr lang="sl-SI" dirty="0" err="1">
                <a:solidFill>
                  <a:schemeClr val="tx1"/>
                </a:solidFill>
              </a:rPr>
              <a:t>isch&amp;sa</a:t>
            </a:r>
            <a:r>
              <a:rPr lang="sl-SI" dirty="0">
                <a:solidFill>
                  <a:schemeClr val="tx1"/>
                </a:solidFill>
              </a:rPr>
              <a:t>=1&amp;ei=5pT-W7yBBZHMwQLrp5ww&amp;q=st+martin%27s+day+in+brda&amp;oq=st+martin%27s+day+in+brda&amp;gs_l=img.3...3059.5281..5961...0.0..0.100.604.7j1......1....1..gws-wiz-img.......0i19.Hx7VDEBs24g#imgrc=qdhGTxmai8p8xM:</a:t>
            </a:r>
            <a:endParaRPr lang="sl-SI" dirty="0" smtClean="0">
              <a:solidFill>
                <a:schemeClr val="tx1"/>
              </a:solidFill>
            </a:endParaRPr>
          </a:p>
          <a:p>
            <a:r>
              <a:rPr lang="sl-SI" dirty="0">
                <a:solidFill>
                  <a:schemeClr val="tx1"/>
                </a:solidFill>
              </a:rPr>
              <a:t>PIC 5-https://www.google.si/</a:t>
            </a:r>
            <a:r>
              <a:rPr lang="sl-SI" dirty="0" err="1">
                <a:solidFill>
                  <a:schemeClr val="tx1"/>
                </a:solidFill>
              </a:rPr>
              <a:t>search?rlz</a:t>
            </a:r>
            <a:r>
              <a:rPr lang="sl-SI" dirty="0">
                <a:solidFill>
                  <a:schemeClr val="tx1"/>
                </a:solidFill>
              </a:rPr>
              <a:t>=1C1PRFI_enSI813SI813&amp;biw=1280&amp;bih=913&amp;tbm=</a:t>
            </a:r>
            <a:r>
              <a:rPr lang="sl-SI" dirty="0" err="1">
                <a:solidFill>
                  <a:schemeClr val="tx1"/>
                </a:solidFill>
              </a:rPr>
              <a:t>isch&amp;sa</a:t>
            </a:r>
            <a:r>
              <a:rPr lang="sl-SI" dirty="0">
                <a:solidFill>
                  <a:schemeClr val="tx1"/>
                </a:solidFill>
              </a:rPr>
              <a:t>=1&amp;ei=5pT-W7yBBZHMwQLrp5ww&amp;q=st+martin%27s+day+in+brda&amp;oq=st+martin%27s+day+in+brda&amp;gs_l=img.3...3059.5281..5961...0.0..0.100.604.7j</a:t>
            </a:r>
            <a:endParaRPr lang="sl-SI" dirty="0" smtClean="0">
              <a:solidFill>
                <a:schemeClr val="tx1"/>
              </a:solidFill>
            </a:endParaRPr>
          </a:p>
          <a:p>
            <a:r>
              <a:rPr lang="sl-SI" dirty="0">
                <a:solidFill>
                  <a:schemeClr val="tx1"/>
                </a:solidFill>
              </a:rPr>
              <a:t>PIC 6-https://www.google.si/</a:t>
            </a:r>
            <a:r>
              <a:rPr lang="sl-SI" dirty="0" err="1">
                <a:solidFill>
                  <a:schemeClr val="tx1"/>
                </a:solidFill>
              </a:rPr>
              <a:t>search?rlz</a:t>
            </a:r>
            <a:r>
              <a:rPr lang="sl-SI" dirty="0">
                <a:solidFill>
                  <a:schemeClr val="tx1"/>
                </a:solidFill>
              </a:rPr>
              <a:t>=1C1PRFI_enSI813SI813&amp;biw=1280&amp;bih=913&amp;tbm=</a:t>
            </a:r>
            <a:r>
              <a:rPr lang="sl-SI" dirty="0" err="1">
                <a:solidFill>
                  <a:schemeClr val="tx1"/>
                </a:solidFill>
              </a:rPr>
              <a:t>isch&amp;sa</a:t>
            </a:r>
            <a:r>
              <a:rPr lang="sl-SI" dirty="0">
                <a:solidFill>
                  <a:schemeClr val="tx1"/>
                </a:solidFill>
              </a:rPr>
              <a:t>=1&amp;ei=5pT-W7yBBZHMwQLrp5ww&amp;q=st+martin%27s+day+in+brda&amp;oq=st+martin%27s+day+in+brda&amp;gs_l=img.3...3059.5281..5961...0.0..0.100.604.7j1......1....1..gws-wiz-img.......0i19.Hx7VDEBs24g#imgrc=zf0Uqj1WIrjHuM:</a:t>
            </a:r>
            <a:endParaRPr lang="sl-SI" dirty="0" smtClean="0">
              <a:solidFill>
                <a:schemeClr val="tx1"/>
              </a:solidFill>
            </a:endParaRPr>
          </a:p>
          <a:p>
            <a:r>
              <a:rPr lang="sl-SI" dirty="0">
                <a:solidFill>
                  <a:schemeClr val="tx1"/>
                </a:solidFill>
              </a:rPr>
              <a:t>PIC 7-https://www.google.si/</a:t>
            </a:r>
            <a:r>
              <a:rPr lang="sl-SI" dirty="0" err="1">
                <a:solidFill>
                  <a:schemeClr val="tx1"/>
                </a:solidFill>
              </a:rPr>
              <a:t>search?rlz</a:t>
            </a:r>
            <a:r>
              <a:rPr lang="sl-SI" dirty="0">
                <a:solidFill>
                  <a:schemeClr val="tx1"/>
                </a:solidFill>
              </a:rPr>
              <a:t>=1C1PRFI_enSI813SI813&amp;biw=1280&amp;bih=913&amp;tbm=</a:t>
            </a:r>
            <a:r>
              <a:rPr lang="sl-SI" dirty="0" err="1">
                <a:solidFill>
                  <a:schemeClr val="tx1"/>
                </a:solidFill>
              </a:rPr>
              <a:t>isch&amp;sa</a:t>
            </a:r>
            <a:r>
              <a:rPr lang="sl-SI" dirty="0">
                <a:solidFill>
                  <a:schemeClr val="tx1"/>
                </a:solidFill>
              </a:rPr>
              <a:t>=1&amp;ei=7JT-W5qmOtClwQLH8pP4DA&amp;q=</a:t>
            </a:r>
            <a:r>
              <a:rPr lang="sl-SI" dirty="0" err="1">
                <a:solidFill>
                  <a:schemeClr val="tx1"/>
                </a:solidFill>
              </a:rPr>
              <a:t>SAUSSAGES&amp;oq</a:t>
            </a:r>
            <a:r>
              <a:rPr lang="sl-SI" dirty="0">
                <a:solidFill>
                  <a:schemeClr val="tx1"/>
                </a:solidFill>
              </a:rPr>
              <a:t>=</a:t>
            </a:r>
            <a:r>
              <a:rPr lang="sl-SI" dirty="0" err="1">
                <a:solidFill>
                  <a:schemeClr val="tx1"/>
                </a:solidFill>
              </a:rPr>
              <a:t>SAUSSAGES&amp;gs_l</a:t>
            </a:r>
            <a:r>
              <a:rPr lang="sl-SI" dirty="0">
                <a:solidFill>
                  <a:schemeClr val="tx1"/>
                </a:solidFill>
              </a:rPr>
              <a:t>=img.3..0i10i24.235504.238591..240876...0.0..1.100.726.8j1......2....1..gws-wiz-img.....0..0j35i39j0i67j0i30j0i19j0i10i19j0i5i30i19j0i30i19.YrGGQx66Rxk#imgrc=5QbCY9ytGQbjzM:</a:t>
            </a:r>
            <a:endParaRPr lang="sl-SI" dirty="0" smtClean="0">
              <a:solidFill>
                <a:schemeClr val="tx1"/>
              </a:solidFill>
            </a:endParaRPr>
          </a:p>
          <a:p>
            <a:r>
              <a:rPr lang="sl-SI" dirty="0">
                <a:solidFill>
                  <a:schemeClr val="tx1"/>
                </a:solidFill>
              </a:rPr>
              <a:t>PIC 8-https://www.google.si/search?rlz=1C1PRFI_enSI813SI813&amp;biw=1280&amp;bih=913&amp;tbm=isch&amp;sa=1&amp;ei=cZf-W4zQEsSzkwW1hLqwDA&amp;q=sour+cabbage&amp;oq=sour+cabbage&amp;gs_l=img.3..0j0i30l6j0i5i30l3.6731.15019..15305...0.0..0.188.1687.0j12......2....1..gws-wiz-img.....0..35i39j0i67j0i10i30.fhje9hh8iXk#imgrc=DFMXY5U37R1iGM</a:t>
            </a:r>
            <a:r>
              <a:rPr lang="sl-SI" dirty="0" smtClean="0">
                <a:solidFill>
                  <a:schemeClr val="tx1"/>
                </a:solidFill>
              </a:rPr>
              <a:t>:</a:t>
            </a:r>
          </a:p>
          <a:p>
            <a:r>
              <a:rPr lang="sl-SI" dirty="0">
                <a:solidFill>
                  <a:schemeClr val="tx1"/>
                </a:solidFill>
              </a:rPr>
              <a:t>PIC 9 - https://images.ichkoche.at/data/image/variations/496x384/3/gestampfte-bratkartoffeln-img-23879.jpg</a:t>
            </a:r>
            <a:endParaRPr lang="sl-SI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6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ljeno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ividend" id="{9697A71B-4AB7-4A1A-BD5B-BB2D22835B57}" vid="{C21699FF-00E4-43C8-BBCC-D7E5536C37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TM03457464[[fn=Deljeno]]</Template>
  <TotalTime>155</TotalTime>
  <Words>300</Words>
  <Application>Microsoft Office PowerPoint</Application>
  <PresentationFormat>Po meri</PresentationFormat>
  <Paragraphs>31</Paragraphs>
  <Slides>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5</vt:i4>
      </vt:variant>
    </vt:vector>
  </HeadingPairs>
  <TitlesOfParts>
    <vt:vector size="6" baseType="lpstr">
      <vt:lpstr>Deljeno</vt:lpstr>
      <vt:lpstr>San martins day IN BRDA today</vt:lpstr>
      <vt:lpstr>Location </vt:lpstr>
      <vt:lpstr>CUSTOMS</vt:lpstr>
      <vt:lpstr>food</vt:lpstr>
      <vt:lpstr>SOURCES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 martins day today</dc:title>
  <dc:creator>Učenec</dc:creator>
  <cp:lastModifiedBy>Tamara</cp:lastModifiedBy>
  <cp:revision>13</cp:revision>
  <dcterms:created xsi:type="dcterms:W3CDTF">2018-11-28T12:49:31Z</dcterms:created>
  <dcterms:modified xsi:type="dcterms:W3CDTF">2018-11-29T17:39:35Z</dcterms:modified>
</cp:coreProperties>
</file>