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28F0-F5FE-43DC-9DB8-585B577D16C7}" type="datetimeFigureOut">
              <a:rPr lang="pl-PL" smtClean="0"/>
              <a:t>19.12.2018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450E3-FC84-42F7-8C2B-9D5EAB7368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9324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928F0-F5FE-43DC-9DB8-585B577D16C7}" type="datetimeFigureOut">
              <a:rPr lang="pl-PL" smtClean="0"/>
              <a:t>19.12.2018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450E3-FC84-42F7-8C2B-9D5EAB7368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7785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7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954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>
                <a:solidFill>
                  <a:srgbClr val="0070C0"/>
                </a:solidFill>
              </a:rPr>
              <a:t>LOCATION OF THE SILESIA</a:t>
            </a:r>
            <a:endParaRPr lang="pl-PL" dirty="0">
              <a:solidFill>
                <a:srgbClr val="0070C0"/>
              </a:solidFill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50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>
                <a:solidFill>
                  <a:srgbClr val="0070C0"/>
                </a:solidFill>
              </a:rPr>
              <a:t>BASIC INFORMATION</a:t>
            </a:r>
            <a:endParaRPr lang="pl-PL" dirty="0">
              <a:solidFill>
                <a:srgbClr val="0070C0"/>
              </a:solidFill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>
                <a:solidFill>
                  <a:srgbClr val="0070C0"/>
                </a:solidFill>
              </a:rPr>
              <a:t>SILESIAN TRADITIONAL FOOD</a:t>
            </a:r>
            <a:endParaRPr lang="pl-PL" dirty="0">
              <a:solidFill>
                <a:srgbClr val="0070C0"/>
              </a:solidFill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01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>
                <a:solidFill>
                  <a:srgbClr val="0070C0"/>
                </a:solidFill>
              </a:rPr>
              <a:t>attractions</a:t>
            </a:r>
            <a:endParaRPr lang="pl-PL" dirty="0">
              <a:solidFill>
                <a:srgbClr val="0070C0"/>
              </a:solidFill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71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>
                <a:solidFill>
                  <a:srgbClr val="0070C0"/>
                </a:solidFill>
              </a:rPr>
              <a:t>ENTERTAInMENT AND ADRENALINE</a:t>
            </a:r>
            <a:endParaRPr lang="pl-PL" dirty="0">
              <a:solidFill>
                <a:srgbClr val="0070C0"/>
              </a:solidFill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>
                <a:solidFill>
                  <a:srgbClr val="0070C0"/>
                </a:solidFill>
              </a:rPr>
              <a:t>HISTORY AND SIGHTSEEING</a:t>
            </a:r>
            <a:endParaRPr lang="pl-PL" dirty="0">
              <a:solidFill>
                <a:srgbClr val="0070C0"/>
              </a:solidFill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29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>
                <a:solidFill>
                  <a:srgbClr val="0070C0"/>
                </a:solidFill>
              </a:rPr>
              <a:t>RELAX AND CULTURE</a:t>
            </a:r>
            <a:endParaRPr lang="pl-PL" dirty="0">
              <a:solidFill>
                <a:srgbClr val="0070C0"/>
              </a:solidFill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1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>
                <a:solidFill>
                  <a:srgbClr val="0070C0"/>
                </a:solidFill>
              </a:rPr>
              <a:t>Fun facts</a:t>
            </a:r>
            <a:endParaRPr lang="pl-PL" dirty="0">
              <a:solidFill>
                <a:srgbClr val="0070C0"/>
              </a:solidFill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00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Microsoft Office PowerPoint</Application>
  <PresentationFormat>Panoramiczny</PresentationFormat>
  <Paragraphs>8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Motyw pakietu Office</vt:lpstr>
      <vt:lpstr>Prezentacja programu PowerPoint</vt:lpstr>
      <vt:lpstr>LOCATION OF THE SILESIA</vt:lpstr>
      <vt:lpstr>BASIC INFORMATION</vt:lpstr>
      <vt:lpstr>SILESIAN TRADITIONAL FOOD</vt:lpstr>
      <vt:lpstr>attractions</vt:lpstr>
      <vt:lpstr>ENTERTAInMENT AND ADRENALINE</vt:lpstr>
      <vt:lpstr>HISTORY AND SIGHTSEEING</vt:lpstr>
      <vt:lpstr>RELAX AND CULTURE</vt:lpstr>
      <vt:lpstr>Fun facts</vt:lpstr>
      <vt:lpstr>Prezentacja programu PowerPoint</vt:lpstr>
    </vt:vector>
  </TitlesOfParts>
  <Company>Windows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Asia</dc:creator>
  <cp:lastModifiedBy>Asia</cp:lastModifiedBy>
  <cp:revision>1</cp:revision>
  <dcterms:created xsi:type="dcterms:W3CDTF">2018-12-19T11:36:13Z</dcterms:created>
  <dcterms:modified xsi:type="dcterms:W3CDTF">2018-12-19T11:36:13Z</dcterms:modified>
</cp:coreProperties>
</file>