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9" d="100"/>
          <a:sy n="109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B279E7D-980D-4EE0-9AB3-0C6C2F995A1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DDB842-2215-44A3-B91D-AE72CC2E1D0F}" type="slidenum">
              <a:rPr lang="de-DE" smtClean="0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43800" cy="2152650"/>
          </a:xfrm>
        </p:spPr>
        <p:txBody>
          <a:bodyPr/>
          <a:lstStyle/>
          <a:p>
            <a:r>
              <a:rPr lang="pl-PL" dirty="0" err="1" smtClean="0">
                <a:latin typeface="Arial Black" panose="020B0A04020102020204" pitchFamily="34" charset="0"/>
              </a:rPr>
              <a:t>Mining</a:t>
            </a:r>
            <a:r>
              <a:rPr lang="pl-PL" dirty="0" smtClean="0"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latin typeface="Arial Black" panose="020B0A04020102020204" pitchFamily="34" charset="0"/>
              </a:rPr>
              <a:t>tools</a:t>
            </a:r>
            <a:r>
              <a:rPr lang="pl-PL" dirty="0" smtClean="0">
                <a:latin typeface="Arial Black" panose="020B0A04020102020204" pitchFamily="34" charset="0"/>
              </a:rPr>
              <a:t> from </a:t>
            </a:r>
            <a:r>
              <a:rPr lang="pl-PL" dirty="0" smtClean="0">
                <a:latin typeface="Arial Black" panose="020B0A04020102020204" pitchFamily="34" charset="0"/>
              </a:rPr>
              <a:t>Silesia </a:t>
            </a:r>
            <a:r>
              <a:rPr lang="pl-PL" dirty="0" smtClean="0">
                <a:latin typeface="Arial Black" panose="020B0A04020102020204" pitchFamily="34" charset="0"/>
              </a:rPr>
              <a:t>region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5" y="2996952"/>
            <a:ext cx="34133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315256" y="641896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Arial Black" panose="020B0A04020102020204" pitchFamily="34" charset="0"/>
              </a:rPr>
              <a:t>Crest</a:t>
            </a:r>
            <a:r>
              <a:rPr lang="pl-PL" dirty="0" smtClean="0">
                <a:latin typeface="Arial Black" panose="020B0A04020102020204" pitchFamily="34" charset="0"/>
              </a:rPr>
              <a:t> of Silesia</a:t>
            </a:r>
            <a:endParaRPr lang="de-D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r>
              <a:rPr lang="pl-PL" sz="3200" dirty="0" smtClean="0"/>
              <a:t>Kaszt- </a:t>
            </a:r>
            <a:r>
              <a:rPr lang="pl-PL" sz="3200" dirty="0" err="1" smtClean="0"/>
              <a:t>wood</a:t>
            </a:r>
            <a:r>
              <a:rPr lang="pl-PL" sz="3200" dirty="0" smtClean="0"/>
              <a:t> </a:t>
            </a:r>
            <a:r>
              <a:rPr lang="pl-PL" sz="3200" dirty="0" err="1" smtClean="0"/>
              <a:t>bales</a:t>
            </a:r>
            <a:r>
              <a:rPr lang="pl-PL" sz="3200" dirty="0" smtClean="0"/>
              <a:t> </a:t>
            </a:r>
            <a:r>
              <a:rPr lang="pl-PL" sz="3200" dirty="0" err="1" smtClean="0"/>
              <a:t>put</a:t>
            </a:r>
            <a:r>
              <a:rPr lang="pl-PL" sz="3200" dirty="0" smtClean="0"/>
              <a:t> in a </a:t>
            </a:r>
            <a:r>
              <a:rPr lang="pl-PL" sz="3200" dirty="0" err="1" smtClean="0"/>
              <a:t>special</a:t>
            </a:r>
            <a:r>
              <a:rPr lang="pl-PL" sz="3200" dirty="0" smtClean="0"/>
              <a:t> </a:t>
            </a:r>
            <a:r>
              <a:rPr lang="pl-PL" sz="3200" dirty="0" err="1" smtClean="0"/>
              <a:t>way</a:t>
            </a:r>
            <a:r>
              <a:rPr lang="pl-PL" sz="3200" dirty="0" smtClean="0"/>
              <a:t> to </a:t>
            </a:r>
            <a:r>
              <a:rPr lang="pl-PL" sz="3200" dirty="0" err="1" smtClean="0"/>
              <a:t>protect</a:t>
            </a:r>
            <a:r>
              <a:rPr lang="pl-PL" sz="3200" dirty="0" smtClean="0"/>
              <a:t> the </a:t>
            </a:r>
            <a:r>
              <a:rPr lang="pl-PL" sz="3200" dirty="0" err="1" smtClean="0"/>
              <a:t>mining</a:t>
            </a:r>
            <a:r>
              <a:rPr lang="pl-PL" sz="3200" dirty="0" smtClean="0"/>
              <a:t> </a:t>
            </a:r>
            <a:r>
              <a:rPr lang="pl-PL" sz="3200" dirty="0" err="1" smtClean="0"/>
              <a:t>corridors</a:t>
            </a:r>
            <a:r>
              <a:rPr lang="pl-PL" sz="3200" dirty="0"/>
              <a:t> </a:t>
            </a:r>
            <a:r>
              <a:rPr lang="pl-PL" sz="3200" dirty="0" smtClean="0"/>
              <a:t>from </a:t>
            </a:r>
            <a:r>
              <a:rPr lang="pl-PL" sz="3200" dirty="0" err="1" smtClean="0"/>
              <a:t>collapsing</a:t>
            </a:r>
            <a:r>
              <a:rPr lang="pl-PL" sz="3200" dirty="0" smtClean="0"/>
              <a:t>. In </a:t>
            </a:r>
            <a:r>
              <a:rPr lang="pl-PL" sz="3200" dirty="0" err="1" smtClean="0"/>
              <a:t>case</a:t>
            </a:r>
            <a:r>
              <a:rPr lang="pl-PL" sz="3200" dirty="0" smtClean="0"/>
              <a:t> of </a:t>
            </a:r>
            <a:r>
              <a:rPr lang="pl-PL" sz="3200" dirty="0" err="1" smtClean="0"/>
              <a:t>collapsing</a:t>
            </a:r>
            <a:r>
              <a:rPr lang="pl-PL" sz="3200" dirty="0" smtClean="0"/>
              <a:t> </a:t>
            </a:r>
            <a:r>
              <a:rPr lang="pl-PL" sz="3200" dirty="0" err="1" smtClean="0"/>
              <a:t>wood</a:t>
            </a:r>
            <a:r>
              <a:rPr lang="pl-PL" sz="3200" dirty="0" smtClean="0"/>
              <a:t> </a:t>
            </a:r>
            <a:r>
              <a:rPr lang="pl-PL" sz="3200" dirty="0" err="1" smtClean="0"/>
              <a:t>produced</a:t>
            </a:r>
            <a:r>
              <a:rPr lang="pl-PL" sz="3200" dirty="0" smtClean="0"/>
              <a:t> </a:t>
            </a:r>
            <a:r>
              <a:rPr lang="pl-PL" sz="3200" dirty="0" err="1" smtClean="0"/>
              <a:t>sounds</a:t>
            </a:r>
            <a:r>
              <a:rPr lang="pl-PL" sz="3200" dirty="0" smtClean="0"/>
              <a:t> and </a:t>
            </a:r>
            <a:r>
              <a:rPr lang="pl-PL" sz="3200" dirty="0" err="1" smtClean="0"/>
              <a:t>miners</a:t>
            </a:r>
            <a:r>
              <a:rPr lang="pl-PL" sz="3200" dirty="0" smtClean="0"/>
              <a:t> </a:t>
            </a:r>
            <a:r>
              <a:rPr lang="pl-PL" sz="3200" dirty="0" err="1" smtClean="0"/>
              <a:t>knew</a:t>
            </a:r>
            <a:r>
              <a:rPr lang="pl-PL" sz="3200" dirty="0" smtClean="0"/>
              <a:t> </a:t>
            </a:r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dirty="0" err="1" smtClean="0"/>
              <a:t>they</a:t>
            </a:r>
            <a:r>
              <a:rPr lang="pl-PL" sz="3200" dirty="0" smtClean="0"/>
              <a:t> </a:t>
            </a:r>
            <a:r>
              <a:rPr lang="pl-PL" sz="3200" dirty="0" err="1" smtClean="0"/>
              <a:t>had</a:t>
            </a:r>
            <a:r>
              <a:rPr lang="pl-PL" sz="3200" dirty="0" smtClean="0"/>
              <a:t> to run </a:t>
            </a:r>
            <a:r>
              <a:rPr lang="pl-PL" sz="3200" dirty="0" err="1" smtClean="0"/>
              <a:t>away</a:t>
            </a:r>
            <a:endParaRPr lang="de-DE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10" y="33441"/>
            <a:ext cx="3207990" cy="40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6963112" cy="640432"/>
          </a:xfrm>
        </p:spPr>
        <p:txBody>
          <a:bodyPr/>
          <a:lstStyle/>
          <a:p>
            <a:r>
              <a:rPr lang="pl-PL" sz="3200" dirty="0" err="1" smtClean="0"/>
              <a:t>Mining</a:t>
            </a:r>
            <a:r>
              <a:rPr lang="pl-PL" sz="3200" dirty="0" smtClean="0"/>
              <a:t> </a:t>
            </a:r>
            <a:r>
              <a:rPr lang="pl-PL" sz="3200" dirty="0" err="1" smtClean="0"/>
              <a:t>pouch</a:t>
            </a:r>
            <a:r>
              <a:rPr lang="pl-PL" sz="3200" dirty="0" smtClean="0"/>
              <a:t>- </a:t>
            </a:r>
            <a:r>
              <a:rPr lang="pl-PL" sz="3200" dirty="0" err="1" smtClean="0"/>
              <a:t>pouch</a:t>
            </a:r>
            <a:r>
              <a:rPr lang="pl-PL" sz="3200" dirty="0" smtClean="0"/>
              <a:t> </a:t>
            </a:r>
            <a:r>
              <a:rPr lang="pl-PL" sz="3200" dirty="0" err="1" smtClean="0"/>
              <a:t>used</a:t>
            </a:r>
            <a:r>
              <a:rPr lang="pl-PL" sz="3200" dirty="0" smtClean="0"/>
              <a:t> for </a:t>
            </a:r>
            <a:r>
              <a:rPr lang="pl-PL" sz="3200" dirty="0" err="1" smtClean="0"/>
              <a:t>keeping</a:t>
            </a:r>
            <a:r>
              <a:rPr lang="pl-PL" sz="3200" dirty="0" smtClean="0"/>
              <a:t> small </a:t>
            </a:r>
            <a:r>
              <a:rPr lang="pl-PL" sz="3200" dirty="0" err="1" smtClean="0"/>
              <a:t>or</a:t>
            </a:r>
            <a:r>
              <a:rPr lang="pl-PL" sz="3200" dirty="0" smtClean="0"/>
              <a:t> </a:t>
            </a:r>
            <a:r>
              <a:rPr lang="pl-PL" sz="3200" dirty="0" err="1" smtClean="0"/>
              <a:t>valuable</a:t>
            </a:r>
            <a:r>
              <a:rPr lang="pl-PL" sz="3200" dirty="0" smtClean="0"/>
              <a:t> </a:t>
            </a:r>
            <a:r>
              <a:rPr lang="pl-PL" sz="3200" dirty="0" err="1" smtClean="0"/>
              <a:t>things</a:t>
            </a:r>
            <a:r>
              <a:rPr lang="pl-PL" sz="3200" dirty="0" smtClean="0"/>
              <a:t> in one place. </a:t>
            </a:r>
            <a:r>
              <a:rPr lang="pl-PL" sz="3200" dirty="0" err="1" smtClean="0"/>
              <a:t>Miners</a:t>
            </a:r>
            <a:r>
              <a:rPr lang="pl-PL" sz="3200" dirty="0" smtClean="0"/>
              <a:t> </a:t>
            </a:r>
            <a:r>
              <a:rPr lang="pl-PL" sz="3200" dirty="0" err="1" smtClean="0"/>
              <a:t>also</a:t>
            </a:r>
            <a:r>
              <a:rPr lang="pl-PL" sz="3200" dirty="0" smtClean="0"/>
              <a:t> </a:t>
            </a:r>
            <a:r>
              <a:rPr lang="pl-PL" sz="3200" dirty="0" err="1" smtClean="0"/>
              <a:t>used</a:t>
            </a:r>
            <a:r>
              <a:rPr lang="pl-PL" sz="3200" dirty="0" smtClean="0"/>
              <a:t> to </a:t>
            </a:r>
            <a:r>
              <a:rPr lang="pl-PL" sz="3200" smtClean="0"/>
              <a:t>keep </a:t>
            </a:r>
            <a:r>
              <a:rPr lang="pl-PL" sz="3200" dirty="0" err="1" smtClean="0"/>
              <a:t>explosives</a:t>
            </a:r>
            <a:r>
              <a:rPr lang="pl-PL" sz="3200" dirty="0" smtClean="0"/>
              <a:t> in </a:t>
            </a:r>
            <a:r>
              <a:rPr lang="pl-PL" sz="3200" dirty="0" err="1" smtClean="0"/>
              <a:t>it</a:t>
            </a:r>
            <a:r>
              <a:rPr lang="pl-PL" sz="3200" dirty="0" smtClean="0"/>
              <a:t>.</a:t>
            </a:r>
            <a:endParaRPr lang="de-DE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72172" cy="42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257" y="4005064"/>
            <a:ext cx="9721082" cy="2420888"/>
          </a:xfrm>
        </p:spPr>
        <p:txBody>
          <a:bodyPr/>
          <a:lstStyle/>
          <a:p>
            <a:r>
              <a:rPr lang="pl-PL" sz="4000" dirty="0" err="1" smtClean="0"/>
              <a:t>Pickaxe</a:t>
            </a:r>
            <a:r>
              <a:rPr lang="pl-PL" sz="4000" dirty="0" smtClean="0"/>
              <a:t>- was </a:t>
            </a:r>
            <a:r>
              <a:rPr lang="pl-PL" sz="4000" dirty="0" err="1" smtClean="0"/>
              <a:t>used</a:t>
            </a:r>
            <a:r>
              <a:rPr lang="pl-PL" sz="4000" dirty="0" smtClean="0"/>
              <a:t> </a:t>
            </a:r>
            <a:r>
              <a:rPr lang="en-US" sz="4000" dirty="0" smtClean="0">
                <a:effectLst/>
              </a:rPr>
              <a:t>to </a:t>
            </a:r>
            <a:r>
              <a:rPr lang="en-US" sz="4000" dirty="0">
                <a:effectLst/>
              </a:rPr>
              <a:t>crush larger rock crumbs and pre-crush hard </a:t>
            </a:r>
            <a:r>
              <a:rPr lang="en-US" sz="4000" dirty="0" smtClean="0">
                <a:effectLst/>
              </a:rPr>
              <a:t>ground</a:t>
            </a:r>
            <a:r>
              <a:rPr lang="pl-PL" sz="4000" dirty="0" smtClean="0">
                <a:effectLst/>
              </a:rPr>
              <a:t>.</a:t>
            </a:r>
            <a:endParaRPr lang="de-DE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0698" y="1090143"/>
            <a:ext cx="3755636" cy="28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9" y="654713"/>
            <a:ext cx="4792166" cy="374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5934918"/>
            <a:ext cx="8366760" cy="914400"/>
          </a:xfrm>
        </p:spPr>
        <p:txBody>
          <a:bodyPr/>
          <a:lstStyle/>
          <a:p>
            <a:r>
              <a:rPr lang="pl-PL" dirty="0" err="1" smtClean="0"/>
              <a:t>Pickaxe</a:t>
            </a:r>
            <a:r>
              <a:rPr lang="pl-PL" dirty="0" smtClean="0"/>
              <a:t> (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)- </a:t>
            </a:r>
            <a:r>
              <a:rPr lang="pl-PL" dirty="0" err="1" smtClean="0"/>
              <a:t>used</a:t>
            </a:r>
            <a:r>
              <a:rPr lang="pl-PL" dirty="0" smtClean="0"/>
              <a:t> in the same </a:t>
            </a:r>
            <a:r>
              <a:rPr lang="pl-PL" dirty="0" err="1" smtClean="0"/>
              <a:t>way</a:t>
            </a:r>
            <a:r>
              <a:rPr lang="pl-PL" dirty="0" smtClean="0"/>
              <a:t> but the </a:t>
            </a:r>
            <a:r>
              <a:rPr lang="pl-PL" dirty="0" err="1" smtClean="0"/>
              <a:t>stick</a:t>
            </a:r>
            <a:r>
              <a:rPr lang="pl-PL" dirty="0" smtClean="0"/>
              <a:t> was </a:t>
            </a:r>
            <a:r>
              <a:rPr lang="pl-PL" dirty="0" err="1" smtClean="0"/>
              <a:t>longer</a:t>
            </a:r>
            <a:r>
              <a:rPr lang="pl-PL" dirty="0" smtClean="0"/>
              <a:t>.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2096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0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2846" y="5373216"/>
            <a:ext cx="9036496" cy="914400"/>
          </a:xfrm>
        </p:spPr>
        <p:txBody>
          <a:bodyPr/>
          <a:lstStyle/>
          <a:p>
            <a:r>
              <a:rPr lang="pl-PL" sz="2800" dirty="0" err="1" smtClean="0"/>
              <a:t>Mining</a:t>
            </a:r>
            <a:r>
              <a:rPr lang="pl-PL" sz="2800" dirty="0" smtClean="0"/>
              <a:t> </a:t>
            </a:r>
            <a:r>
              <a:rPr lang="pl-PL" sz="2800" dirty="0" err="1" smtClean="0"/>
              <a:t>helmet</a:t>
            </a:r>
            <a:r>
              <a:rPr lang="pl-PL" sz="2800" dirty="0" smtClean="0"/>
              <a:t>- </a:t>
            </a:r>
            <a:r>
              <a:rPr lang="pl-PL" sz="2800" dirty="0" err="1" smtClean="0"/>
              <a:t>used</a:t>
            </a:r>
            <a:r>
              <a:rPr lang="pl-PL" sz="2800" dirty="0"/>
              <a:t> </a:t>
            </a:r>
            <a:r>
              <a:rPr lang="pl-PL" sz="2800" dirty="0" smtClean="0"/>
              <a:t>to </a:t>
            </a:r>
            <a:r>
              <a:rPr lang="pl-PL" sz="2800" dirty="0" err="1" smtClean="0"/>
              <a:t>protect</a:t>
            </a:r>
            <a:r>
              <a:rPr lang="pl-PL" sz="2800" dirty="0" smtClean="0"/>
              <a:t> </a:t>
            </a:r>
            <a:r>
              <a:rPr lang="pl-PL" sz="2800" dirty="0" err="1" smtClean="0"/>
              <a:t>miners</a:t>
            </a:r>
            <a:r>
              <a:rPr lang="pl-PL" sz="2800" dirty="0" smtClean="0"/>
              <a:t>’ </a:t>
            </a:r>
            <a:r>
              <a:rPr lang="pl-PL" sz="2800" dirty="0" err="1" smtClean="0"/>
              <a:t>heads</a:t>
            </a:r>
            <a:r>
              <a:rPr lang="pl-PL" sz="2800" dirty="0" smtClean="0"/>
              <a:t>. </a:t>
            </a:r>
            <a:r>
              <a:rPr lang="pl-PL" sz="2800" dirty="0" err="1" smtClean="0"/>
              <a:t>There</a:t>
            </a:r>
            <a:r>
              <a:rPr lang="pl-PL" sz="2800" dirty="0" smtClean="0"/>
              <a:t> </a:t>
            </a:r>
            <a:r>
              <a:rPr lang="pl-PL" sz="2800" dirty="0" err="1" smtClean="0"/>
              <a:t>were</a:t>
            </a:r>
            <a:r>
              <a:rPr lang="pl-PL" sz="2800" dirty="0" smtClean="0"/>
              <a:t> </a:t>
            </a:r>
            <a:r>
              <a:rPr lang="pl-PL" sz="2800" dirty="0" err="1" smtClean="0"/>
              <a:t>few</a:t>
            </a:r>
            <a:r>
              <a:rPr lang="pl-PL" sz="2800" dirty="0" smtClean="0"/>
              <a:t> </a:t>
            </a:r>
            <a:r>
              <a:rPr lang="pl-PL" sz="2800" dirty="0" err="1" smtClean="0"/>
              <a:t>colours</a:t>
            </a:r>
            <a:r>
              <a:rPr lang="pl-PL" sz="2800" dirty="0" smtClean="0"/>
              <a:t> of </a:t>
            </a:r>
            <a:r>
              <a:rPr lang="pl-PL" sz="2800" dirty="0" err="1" smtClean="0"/>
              <a:t>helmets</a:t>
            </a:r>
            <a:r>
              <a:rPr lang="pl-PL" sz="2800" dirty="0" smtClean="0"/>
              <a:t> and </a:t>
            </a:r>
            <a:r>
              <a:rPr lang="pl-PL" sz="2800" dirty="0" err="1" smtClean="0"/>
              <a:t>they</a:t>
            </a:r>
            <a:r>
              <a:rPr lang="pl-PL" sz="2800" dirty="0" smtClean="0"/>
              <a:t> </a:t>
            </a:r>
            <a:r>
              <a:rPr lang="pl-PL" sz="2800" dirty="0" err="1" smtClean="0"/>
              <a:t>were</a:t>
            </a:r>
            <a:r>
              <a:rPr lang="pl-PL" sz="2800" dirty="0" smtClean="0"/>
              <a:t> </a:t>
            </a:r>
            <a:r>
              <a:rPr lang="pl-PL" sz="2800" dirty="0" err="1" smtClean="0"/>
              <a:t>worn</a:t>
            </a:r>
            <a:r>
              <a:rPr lang="pl-PL" sz="2800" dirty="0" smtClean="0"/>
              <a:t> by </a:t>
            </a:r>
            <a:r>
              <a:rPr lang="pl-PL" sz="2800" dirty="0" err="1" smtClean="0"/>
              <a:t>different</a:t>
            </a:r>
            <a:r>
              <a:rPr lang="pl-PL" sz="2800" dirty="0" smtClean="0"/>
              <a:t> </a:t>
            </a:r>
            <a:r>
              <a:rPr lang="pl-PL" sz="2800" dirty="0" err="1" smtClean="0"/>
              <a:t>types</a:t>
            </a:r>
            <a:r>
              <a:rPr lang="pl-PL" sz="2800" dirty="0" smtClean="0"/>
              <a:t> of </a:t>
            </a:r>
            <a:r>
              <a:rPr lang="pl-PL" sz="2800" dirty="0" err="1" smtClean="0"/>
              <a:t>miners</a:t>
            </a:r>
            <a:r>
              <a:rPr lang="pl-PL" sz="2800" dirty="0" smtClean="0"/>
              <a:t> </a:t>
            </a:r>
            <a:r>
              <a:rPr lang="pl-PL" sz="2800" dirty="0" err="1" smtClean="0"/>
              <a:t>e.g</a:t>
            </a:r>
            <a:r>
              <a:rPr lang="pl-PL" sz="2800" dirty="0" smtClean="0"/>
              <a:t>. </a:t>
            </a:r>
            <a:r>
              <a:rPr lang="pl-PL" sz="2800" dirty="0" err="1" smtClean="0"/>
              <a:t>normal</a:t>
            </a:r>
            <a:r>
              <a:rPr lang="pl-PL" sz="2800" dirty="0" smtClean="0"/>
              <a:t> </a:t>
            </a:r>
            <a:r>
              <a:rPr lang="pl-PL" sz="2800" dirty="0" err="1" smtClean="0"/>
              <a:t>miners</a:t>
            </a:r>
            <a:r>
              <a:rPr lang="pl-PL" sz="2800" dirty="0" smtClean="0"/>
              <a:t> </a:t>
            </a:r>
            <a:r>
              <a:rPr lang="pl-PL" sz="2800" dirty="0" err="1" smtClean="0"/>
              <a:t>had</a:t>
            </a:r>
            <a:r>
              <a:rPr lang="pl-PL" sz="2800" dirty="0" smtClean="0"/>
              <a:t> </a:t>
            </a:r>
            <a:r>
              <a:rPr lang="pl-PL" sz="2800" dirty="0" err="1" smtClean="0"/>
              <a:t>brown</a:t>
            </a:r>
            <a:r>
              <a:rPr lang="pl-PL" sz="2800" dirty="0" smtClean="0"/>
              <a:t> </a:t>
            </a:r>
            <a:r>
              <a:rPr lang="pl-PL" sz="2800" dirty="0" err="1" smtClean="0"/>
              <a:t>helmets</a:t>
            </a:r>
            <a:r>
              <a:rPr lang="pl-PL" sz="2800" dirty="0" smtClean="0"/>
              <a:t> but, </a:t>
            </a:r>
            <a:r>
              <a:rPr lang="pl-PL" sz="2800" dirty="0" err="1" smtClean="0"/>
              <a:t>newly</a:t>
            </a:r>
            <a:r>
              <a:rPr lang="pl-PL" sz="2800" dirty="0" smtClean="0"/>
              <a:t> </a:t>
            </a:r>
            <a:r>
              <a:rPr lang="pl-PL" sz="2800" dirty="0" err="1" smtClean="0"/>
              <a:t>hired</a:t>
            </a:r>
            <a:r>
              <a:rPr lang="pl-PL" sz="2800" dirty="0" smtClean="0"/>
              <a:t> red.</a:t>
            </a:r>
            <a:endParaRPr lang="de-D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69" y="260648"/>
            <a:ext cx="4027631" cy="29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" y="1124744"/>
            <a:ext cx="4796816" cy="30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28600" y="3402824"/>
            <a:ext cx="7543800" cy="914400"/>
          </a:xfrm>
        </p:spPr>
        <p:txBody>
          <a:bodyPr/>
          <a:lstStyle/>
          <a:p>
            <a:r>
              <a:rPr lang="pl-PL" dirty="0" smtClean="0"/>
              <a:t>,,Iron’’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3375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5775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707938"/>
            <a:ext cx="8588828" cy="20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5576" y="4437112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l-PL" sz="3200" dirty="0" smtClean="0"/>
              <a:t>O</a:t>
            </a:r>
            <a:r>
              <a:rPr lang="en-US" sz="3200" dirty="0" smtClean="0"/>
              <a:t>ne </a:t>
            </a:r>
            <a:r>
              <a:rPr lang="en-US" sz="3200" dirty="0"/>
              <a:t>of the oldest mining </a:t>
            </a:r>
            <a:r>
              <a:rPr lang="en-US" sz="3200" dirty="0" smtClean="0"/>
              <a:t>tools</a:t>
            </a:r>
            <a:r>
              <a:rPr lang="pl-PL" sz="3200" dirty="0" smtClean="0"/>
              <a:t> </a:t>
            </a:r>
            <a:r>
              <a:rPr lang="pl-PL" sz="3200" dirty="0" err="1" smtClean="0"/>
              <a:t>used</a:t>
            </a:r>
            <a:r>
              <a:rPr lang="pl-PL" sz="3200" dirty="0" smtClean="0"/>
              <a:t> to </a:t>
            </a:r>
            <a:r>
              <a:rPr lang="pl-PL" sz="3200" dirty="0" err="1" smtClean="0"/>
              <a:t>crush</a:t>
            </a:r>
            <a:r>
              <a:rPr lang="pl-PL" sz="3200" dirty="0" smtClean="0"/>
              <a:t> </a:t>
            </a:r>
            <a:r>
              <a:rPr lang="pl-PL" sz="3200" dirty="0" err="1" smtClean="0"/>
              <a:t>rocks</a:t>
            </a:r>
            <a:r>
              <a:rPr lang="pl-PL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55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5229200"/>
            <a:ext cx="7543800" cy="914400"/>
          </a:xfrm>
        </p:spPr>
        <p:txBody>
          <a:bodyPr/>
          <a:lstStyle/>
          <a:p>
            <a:r>
              <a:rPr lang="pl-PL" sz="1800" dirty="0"/>
              <a:t/>
            </a:r>
            <a:br>
              <a:rPr lang="pl-PL" sz="1800" dirty="0"/>
            </a:br>
            <a:r>
              <a:rPr lang="pl-PL" sz="2400" dirty="0">
                <a:effectLst/>
              </a:rPr>
              <a:t>Absorber (</a:t>
            </a:r>
            <a:r>
              <a:rPr lang="pl-PL" sz="2400" dirty="0" err="1">
                <a:effectLst/>
              </a:rPr>
              <a:t>escape</a:t>
            </a:r>
            <a:r>
              <a:rPr lang="pl-PL" sz="2400" dirty="0">
                <a:effectLst/>
              </a:rPr>
              <a:t> </a:t>
            </a:r>
            <a:r>
              <a:rPr lang="pl-PL" sz="2400" dirty="0" err="1" smtClean="0">
                <a:effectLst/>
              </a:rPr>
              <a:t>device</a:t>
            </a:r>
            <a:r>
              <a:rPr lang="pl-PL" sz="2400" dirty="0" smtClean="0">
                <a:effectLst/>
              </a:rPr>
              <a:t>)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 a portable oxygen source for providing breathable air when the surrounding atmosphere lacks oxygen or is contaminated with toxic gases, e.g. carbon </a:t>
            </a:r>
            <a:r>
              <a:rPr lang="en-US" sz="2400" dirty="0" err="1" smtClean="0">
                <a:effectLst/>
              </a:rPr>
              <a:t>monoxid</a:t>
            </a:r>
            <a:r>
              <a:rPr lang="pl-PL" sz="2400" dirty="0" smtClean="0">
                <a:effectLst/>
              </a:rPr>
              <a:t>e. </a:t>
            </a:r>
            <a:r>
              <a:rPr lang="pl-PL" sz="2400" dirty="0" err="1" smtClean="0">
                <a:effectLst/>
              </a:rPr>
              <a:t>Quite</a:t>
            </a:r>
            <a:r>
              <a:rPr lang="pl-PL" sz="2400" dirty="0" smtClean="0">
                <a:effectLst/>
              </a:rPr>
              <a:t> </a:t>
            </a:r>
            <a:r>
              <a:rPr lang="pl-PL" sz="2400" dirty="0" err="1" smtClean="0">
                <a:effectLst/>
              </a:rPr>
              <a:t>similar</a:t>
            </a:r>
            <a:r>
              <a:rPr lang="pl-PL" sz="2400" dirty="0" smtClean="0">
                <a:effectLst/>
              </a:rPr>
              <a:t> to </a:t>
            </a:r>
            <a:r>
              <a:rPr lang="pl-PL" sz="2400" dirty="0" err="1" smtClean="0">
                <a:effectLst/>
              </a:rPr>
              <a:t>oxygen</a:t>
            </a:r>
            <a:r>
              <a:rPr lang="pl-PL" sz="2400" dirty="0" smtClean="0">
                <a:effectLst/>
              </a:rPr>
              <a:t> </a:t>
            </a:r>
            <a:r>
              <a:rPr lang="pl-PL" sz="2400" dirty="0" err="1" smtClean="0">
                <a:effectLst/>
              </a:rPr>
              <a:t>mask</a:t>
            </a:r>
            <a:r>
              <a:rPr lang="pl-PL" sz="2400" dirty="0" smtClean="0">
                <a:effectLst/>
              </a:rPr>
              <a:t>.</a:t>
            </a:r>
            <a:endParaRPr lang="de-D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38"/>
            <a:ext cx="4032447" cy="39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64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661248"/>
            <a:ext cx="7543800" cy="914400"/>
          </a:xfrm>
        </p:spPr>
        <p:txBody>
          <a:bodyPr/>
          <a:lstStyle/>
          <a:p>
            <a:r>
              <a:rPr lang="pl-PL" sz="3600" dirty="0" err="1" smtClean="0"/>
              <a:t>Mining</a:t>
            </a:r>
            <a:r>
              <a:rPr lang="pl-PL" sz="3600" dirty="0" smtClean="0"/>
              <a:t> lamp- </a:t>
            </a:r>
            <a:r>
              <a:rPr lang="pl-PL" sz="3600" dirty="0" err="1" smtClean="0"/>
              <a:t>used</a:t>
            </a:r>
            <a:r>
              <a:rPr lang="pl-PL" sz="3600" dirty="0" smtClean="0"/>
              <a:t> to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effectLst/>
              </a:rPr>
              <a:t>illuminate the way for </a:t>
            </a:r>
            <a:r>
              <a:rPr lang="en-US" sz="3600" dirty="0" smtClean="0">
                <a:effectLst/>
              </a:rPr>
              <a:t>miners</a:t>
            </a:r>
            <a:r>
              <a:rPr lang="pl-PL" sz="3600" dirty="0" smtClean="0">
                <a:effectLst/>
              </a:rPr>
              <a:t>. It </a:t>
            </a:r>
            <a:r>
              <a:rPr lang="pl-PL" sz="3600" dirty="0" err="1" smtClean="0">
                <a:effectLst/>
              </a:rPr>
              <a:t>could</a:t>
            </a:r>
            <a:r>
              <a:rPr lang="pl-PL" sz="3600" dirty="0" smtClean="0">
                <a:effectLst/>
              </a:rPr>
              <a:t> be </a:t>
            </a:r>
            <a:r>
              <a:rPr lang="pl-PL" sz="3600" dirty="0" err="1" smtClean="0">
                <a:effectLst/>
              </a:rPr>
              <a:t>filled</a:t>
            </a:r>
            <a:r>
              <a:rPr lang="pl-PL" sz="3600" dirty="0" smtClean="0">
                <a:effectLst/>
              </a:rPr>
              <a:t> with </a:t>
            </a:r>
            <a:r>
              <a:rPr lang="pl-PL" sz="3600" dirty="0" err="1" smtClean="0">
                <a:effectLst/>
              </a:rPr>
              <a:t>paraffin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oil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or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just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had</a:t>
            </a:r>
            <a:r>
              <a:rPr lang="pl-PL" sz="3600" dirty="0" smtClean="0">
                <a:effectLst/>
              </a:rPr>
              <a:t> a </a:t>
            </a:r>
            <a:r>
              <a:rPr lang="pl-PL" sz="3600" dirty="0" err="1" smtClean="0">
                <a:effectLst/>
              </a:rPr>
              <a:t>candle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inside</a:t>
            </a:r>
            <a:r>
              <a:rPr lang="pl-PL" sz="3600" dirty="0" smtClean="0">
                <a:effectLst/>
              </a:rPr>
              <a:t>.</a:t>
            </a:r>
            <a:endParaRPr lang="de-DE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43262" cy="46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1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/>
          <a:lstStyle/>
          <a:p>
            <a:r>
              <a:rPr lang="pl-PL" dirty="0" err="1" smtClean="0"/>
              <a:t>Shovel</a:t>
            </a:r>
            <a:r>
              <a:rPr lang="pl-PL" dirty="0" smtClean="0"/>
              <a:t>- </a:t>
            </a:r>
            <a:r>
              <a:rPr lang="pl-PL" dirty="0" err="1" smtClean="0"/>
              <a:t>simple</a:t>
            </a:r>
            <a:r>
              <a:rPr lang="pl-PL" dirty="0" smtClean="0"/>
              <a:t> and </a:t>
            </a:r>
            <a:r>
              <a:rPr lang="pl-PL" dirty="0" err="1" smtClean="0"/>
              <a:t>primitive</a:t>
            </a:r>
            <a:r>
              <a:rPr lang="pl-PL" dirty="0" smtClean="0"/>
              <a:t> </a:t>
            </a:r>
            <a:r>
              <a:rPr lang="pl-PL" dirty="0" err="1" smtClean="0"/>
              <a:t>device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to </a:t>
            </a:r>
            <a:r>
              <a:rPr lang="pl-PL" dirty="0" err="1" smtClean="0"/>
              <a:t>dig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to </a:t>
            </a:r>
            <a:r>
              <a:rPr lang="pl-PL" dirty="0" err="1" smtClean="0"/>
              <a:t>move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rocks</a:t>
            </a:r>
            <a:r>
              <a:rPr lang="pl-PL" dirty="0"/>
              <a:t> </a:t>
            </a:r>
            <a:r>
              <a:rPr lang="pl-PL" dirty="0" smtClean="0"/>
              <a:t>from place to place.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66" y="-171400"/>
            <a:ext cx="2428279" cy="43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245976" cy="34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16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914400"/>
          </a:xfrm>
        </p:spPr>
        <p:txBody>
          <a:bodyPr/>
          <a:lstStyle/>
          <a:p>
            <a:r>
              <a:rPr lang="pl-PL" sz="2800" dirty="0" err="1" smtClean="0"/>
              <a:t>Water</a:t>
            </a:r>
            <a:r>
              <a:rPr lang="pl-PL" sz="2800" dirty="0" smtClean="0"/>
              <a:t> pump-</a:t>
            </a:r>
            <a:r>
              <a:rPr lang="pl-PL" sz="2800" dirty="0"/>
              <a:t> </a:t>
            </a:r>
            <a:r>
              <a:rPr lang="pl-PL" sz="2800" dirty="0" err="1"/>
              <a:t>device</a:t>
            </a:r>
            <a:r>
              <a:rPr lang="pl-PL" sz="2800" dirty="0"/>
              <a:t> </a:t>
            </a:r>
            <a:r>
              <a:rPr lang="pl-PL" sz="2800" dirty="0" err="1"/>
              <a:t>used</a:t>
            </a:r>
            <a:r>
              <a:rPr lang="pl-PL" sz="2800" dirty="0"/>
              <a:t> in </a:t>
            </a:r>
            <a:r>
              <a:rPr lang="pl-PL" sz="2800" dirty="0" err="1"/>
              <a:t>mining</a:t>
            </a:r>
            <a:r>
              <a:rPr lang="pl-PL" sz="2800" dirty="0"/>
              <a:t>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there</a:t>
            </a:r>
            <a:r>
              <a:rPr lang="pl-PL" sz="2800" dirty="0"/>
              <a:t> was a </a:t>
            </a:r>
            <a:r>
              <a:rPr lang="pl-PL" sz="2800" dirty="0" err="1"/>
              <a:t>flood</a:t>
            </a:r>
            <a:r>
              <a:rPr lang="pl-PL" sz="2800" dirty="0"/>
              <a:t> </a:t>
            </a:r>
            <a:r>
              <a:rPr lang="pl-PL" sz="2800" dirty="0" smtClean="0"/>
              <a:t>in a </a:t>
            </a:r>
            <a:r>
              <a:rPr lang="pl-PL" sz="2800" dirty="0" err="1"/>
              <a:t>mine</a:t>
            </a:r>
            <a:r>
              <a:rPr lang="pl-PL" sz="2800" dirty="0"/>
              <a:t>. </a:t>
            </a:r>
            <a:r>
              <a:rPr lang="pl-PL" sz="2800" dirty="0" err="1"/>
              <a:t>Used</a:t>
            </a:r>
            <a:r>
              <a:rPr lang="pl-PL" sz="2800" dirty="0"/>
              <a:t> to pump out the </a:t>
            </a:r>
            <a:r>
              <a:rPr lang="pl-PL" sz="2800" dirty="0" err="1" smtClean="0"/>
              <a:t>water</a:t>
            </a:r>
            <a:r>
              <a:rPr lang="pl-PL" sz="2800" dirty="0" smtClean="0"/>
              <a:t>.</a:t>
            </a:r>
            <a:endParaRPr lang="de-DE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90" y="116632"/>
            <a:ext cx="3858151" cy="51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3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363</TotalTime>
  <Words>177</Words>
  <Application>Microsoft Office PowerPoint</Application>
  <PresentationFormat>Pokaz na ekranie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 Black</vt:lpstr>
      <vt:lpstr>Palatino Linotype</vt:lpstr>
      <vt:lpstr>Wingdings</vt:lpstr>
      <vt:lpstr>Elementarny</vt:lpstr>
      <vt:lpstr>Mining tools from Silesia region</vt:lpstr>
      <vt:lpstr>Pickaxe- was used to crush larger rock crumbs and pre-crush hard ground.</vt:lpstr>
      <vt:lpstr>Pickaxe (another type)- used in the same way but the stick was longer.</vt:lpstr>
      <vt:lpstr>Mining helmet- used to protect miners’ heads. There were few colours of helmets and they were worn by different types of miners e.g. normal miners had brown helmets but, newly hired red.</vt:lpstr>
      <vt:lpstr>,,Iron’’</vt:lpstr>
      <vt:lpstr> Absorber (escape device)  a portable oxygen source for providing breathable air when the surrounding atmosphere lacks oxygen or is contaminated with toxic gases, e.g. carbon monoxide. Quite similar to oxygen mask.</vt:lpstr>
      <vt:lpstr>Mining lamp- used to  illuminate the way for miners. It could be filled with paraffin oil or just had a candle inside.</vt:lpstr>
      <vt:lpstr>Shovel- simple and primitive device used to dig or to move ground or rocks from place to place.</vt:lpstr>
      <vt:lpstr>Water pump- device used in mining when there was a flood in a mine. Used to pump out the water.</vt:lpstr>
      <vt:lpstr>Kaszt- wood bales put in a special way to protect the mining corridors from collapsing. In case of collapsing wood produced sounds and miners knew that they had to run away</vt:lpstr>
      <vt:lpstr>Mining pouch- pouch used for keeping small or valuable things in one place. Miners also used to keep explosives in 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tools from Sylesia region</dc:title>
  <dc:creator>Admin</dc:creator>
  <cp:lastModifiedBy>Asia</cp:lastModifiedBy>
  <cp:revision>12</cp:revision>
  <dcterms:created xsi:type="dcterms:W3CDTF">2019-04-19T09:31:43Z</dcterms:created>
  <dcterms:modified xsi:type="dcterms:W3CDTF">2019-04-21T21:51:33Z</dcterms:modified>
</cp:coreProperties>
</file>