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8DDC9-CB89-4D3D-A293-028B2D95EF77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C9ED5-713D-488A-A003-0973194240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116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8DDC9-CB89-4D3D-A293-028B2D95EF77}" type="datetimeFigureOut">
              <a:rPr lang="pl-PL" smtClean="0"/>
              <a:t>19.12.2018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C9ED5-713D-488A-A003-0973194240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53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72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smtClean="0"/>
              <a:t>Baltic Sea</a:t>
            </a:r>
            <a:endParaRPr lang="pl-PL" sz="60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1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smtClean="0"/>
              <a:t>Sudety</a:t>
            </a:r>
            <a:endParaRPr lang="pl-PL" sz="60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smtClean="0"/>
              <a:t>Karpaty</a:t>
            </a:r>
            <a:endParaRPr lang="pl-PL" sz="60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1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There are 23 National Parks in Poland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7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mtClean="0"/>
              <a:t>The biggest Polish National park [592,23km</a:t>
            </a:r>
            <a:r>
              <a:rPr lang="pl-PL" baseline="30000" smtClean="0"/>
              <a:t>2</a:t>
            </a:r>
            <a:r>
              <a:rPr lang="pl-PL" smtClean="0"/>
              <a:t>]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0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smtClean="0"/>
              <a:t>Ojcowski National park</a:t>
            </a:r>
            <a:endParaRPr lang="pl-PL" sz="60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3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Currently, there are 15 places on the list of the World’s Unesco Heritage in Poland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7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smtClean="0"/>
              <a:t> Famous Unesco Heritage places in Poland</a:t>
            </a:r>
            <a:endParaRPr lang="pl-PL" sz="48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2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9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The highest mountains in Poland are Tatry with the highest peak Rysy (2499 meters)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smtClean="0"/>
              <a:t>Poland is located in central Europe</a:t>
            </a:r>
            <a:endParaRPr lang="pl-PL" sz="48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 smtClean="0"/>
              <a:t>Thank you for your attention!</a:t>
            </a:r>
            <a:endParaRPr lang="pl-PL" sz="54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Poland  borders with seven countries:</a:t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z="2700" smtClean="0"/>
              <a:t>Germany</a:t>
            </a:r>
            <a:br>
              <a:rPr lang="pl-PL" sz="2700" smtClean="0"/>
            </a:br>
            <a:r>
              <a:rPr lang="pl-PL" sz="2700" smtClean="0"/>
              <a:t>Czech Republic</a:t>
            </a:r>
            <a:br>
              <a:rPr lang="pl-PL" sz="2700" smtClean="0"/>
            </a:br>
            <a:r>
              <a:rPr lang="pl-PL" sz="2700" smtClean="0"/>
              <a:t>Slovakia</a:t>
            </a:r>
            <a:r>
              <a:rPr lang="pl-PL" smtClean="0"/>
              <a:t/>
            </a:r>
            <a:br>
              <a:rPr lang="pl-PL" smtClean="0"/>
            </a:br>
            <a:r>
              <a:rPr lang="pl-PL" sz="2700" smtClean="0"/>
              <a:t>Ukraine</a:t>
            </a:r>
            <a:br>
              <a:rPr lang="pl-PL" sz="2700" smtClean="0"/>
            </a:br>
            <a:r>
              <a:rPr lang="pl-PL" sz="2700" smtClean="0"/>
              <a:t>Belarus</a:t>
            </a:r>
            <a:br>
              <a:rPr lang="pl-PL" sz="2700" smtClean="0"/>
            </a:br>
            <a:r>
              <a:rPr lang="pl-PL" sz="2700" smtClean="0"/>
              <a:t>Lithuania</a:t>
            </a:r>
            <a:br>
              <a:rPr lang="pl-PL" sz="2700" smtClean="0"/>
            </a:br>
            <a:r>
              <a:rPr lang="pl-PL" sz="2700" smtClean="0"/>
              <a:t>Russia</a:t>
            </a:r>
            <a:endParaRPr lang="pl-PL" sz="27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3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The administrative area of Poland is 312 679 km</a:t>
            </a:r>
            <a:r>
              <a:rPr lang="pl-PL" baseline="30000" smtClean="0"/>
              <a:t>2</a:t>
            </a:r>
            <a:r>
              <a:rPr lang="pl-PL" smtClean="0"/>
              <a:t>,which gives it 69th place in the world and 9th in Europe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1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Poland is inhabited by 38.5 milion people,which gives it 36th place in the world</a:t>
            </a:r>
            <a:br>
              <a:rPr lang="pl-PL" smtClean="0"/>
            </a:br>
            <a:r>
              <a:rPr lang="pl-PL" smtClean="0"/>
              <a:t>in terms of population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9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Polish emblem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smtClean="0"/>
              <a:t>Our capital city is Warsaw</a:t>
            </a:r>
            <a:endParaRPr lang="pl-PL" sz="48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6000" smtClean="0"/>
              <a:t>Warsaw</a:t>
            </a:r>
            <a:endParaRPr lang="pl-PL" sz="6000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3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In the north of Poland there is Baltic Sea and in the south there are mountains (Sudety and Karpaty)</a:t>
            </a:r>
            <a:endParaRPr lang="pl-PL" dirty="0"/>
          </a:p>
        </p:txBody>
      </p:sp>
      <p:pic>
        <p:nvPicPr>
          <p:cNvPr id="3" name="Obraz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Panoramiczny</PresentationFormat>
  <Paragraphs>18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Motyw pakietu Office</vt:lpstr>
      <vt:lpstr>Prezentacja programu PowerPoint</vt:lpstr>
      <vt:lpstr>Poland is located in central Europe</vt:lpstr>
      <vt:lpstr>Poland  borders with seven countries:   Germany Czech Republic Slovakia Ukraine Belarus Lithuania Russia</vt:lpstr>
      <vt:lpstr>The administrative area of Poland is 312 679 km2,which gives it 69th place in the world and 9th in Europe</vt:lpstr>
      <vt:lpstr>Poland is inhabited by 38.5 milion people,which gives it 36th place in the world in terms of population</vt:lpstr>
      <vt:lpstr>Polish emblem</vt:lpstr>
      <vt:lpstr>Our capital city is Warsaw</vt:lpstr>
      <vt:lpstr>Warsaw</vt:lpstr>
      <vt:lpstr>In the north of Poland there is Baltic Sea and in the south there are mountains (Sudety and Karpaty)</vt:lpstr>
      <vt:lpstr>Baltic Sea</vt:lpstr>
      <vt:lpstr>Sudety</vt:lpstr>
      <vt:lpstr>Karpaty</vt:lpstr>
      <vt:lpstr>There are 23 National Parks in Poland</vt:lpstr>
      <vt:lpstr>The biggest Polish National park [592,23km2]</vt:lpstr>
      <vt:lpstr>Ojcowski National park</vt:lpstr>
      <vt:lpstr>Currently, there are 15 places on the list of the World’s Unesco Heritage in Poland</vt:lpstr>
      <vt:lpstr> Famous Unesco Heritage places in Poland</vt:lpstr>
      <vt:lpstr>Prezentacja programu PowerPoint</vt:lpstr>
      <vt:lpstr>The highest mountains in Poland are Tatry with the highest peak Rysy (2499 meters)</vt:lpstr>
      <vt:lpstr>Prezentacja programu PowerPoint</vt:lpstr>
      <vt:lpstr>Thank you for your attention!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Asia</dc:creator>
  <cp:lastModifiedBy>Asia</cp:lastModifiedBy>
  <cp:revision>1</cp:revision>
  <dcterms:created xsi:type="dcterms:W3CDTF">2018-12-19T11:37:29Z</dcterms:created>
  <dcterms:modified xsi:type="dcterms:W3CDTF">2018-12-19T11:37:29Z</dcterms:modified>
</cp:coreProperties>
</file>