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F40BB-F17A-45CD-9732-B85497710D3F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3924-C24A-46AB-8443-C29AB00AC3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95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40BB-F17A-45CD-9732-B85497710D3F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3924-C24A-46AB-8443-C29AB00AC3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8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3308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682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7924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7979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9318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132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524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0102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1283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56985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93120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9830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Asia</dc:creator>
  <cp:lastModifiedBy>Asia</cp:lastModifiedBy>
  <cp:revision>1</cp:revision>
  <dcterms:created xsi:type="dcterms:W3CDTF">2018-12-19T11:37:57Z</dcterms:created>
  <dcterms:modified xsi:type="dcterms:W3CDTF">2018-12-19T11:37:57Z</dcterms:modified>
</cp:coreProperties>
</file>