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9" r:id="rId6"/>
    <p:sldId id="258" r:id="rId7"/>
    <p:sldId id="259" r:id="rId8"/>
    <p:sldId id="260" r:id="rId9"/>
    <p:sldId id="268" r:id="rId10"/>
    <p:sldId id="261" r:id="rId11"/>
    <p:sldId id="262" r:id="rId12"/>
    <p:sldId id="265" r:id="rId13"/>
    <p:sldId id="266" r:id="rId14"/>
    <p:sldId id="267" r:id="rId15"/>
    <p:sldId id="270" r:id="rId16"/>
    <p:sldId id="271" r:id="rId17"/>
    <p:sldId id="272" r:id="rId18"/>
    <p:sldId id="273" r:id="rId19"/>
    <p:sldId id="275" r:id="rId20"/>
    <p:sldId id="274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B86520-1F5A-4042-B5DF-1193AB35D14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9A55A85-0296-4D29-8884-CF1FA997A865}">
      <dgm:prSet phldrT="[Texte]"/>
      <dgm:spPr/>
      <dgm:t>
        <a:bodyPr/>
        <a:lstStyle/>
        <a:p>
          <a:r>
            <a:rPr lang="fr-FR" dirty="0" smtClean="0"/>
            <a:t>20 classes</a:t>
          </a:r>
          <a:endParaRPr lang="fr-FR" dirty="0"/>
        </a:p>
      </dgm:t>
    </dgm:pt>
    <dgm:pt modelId="{5DB805F3-5302-446A-8DFF-A2FE37EA32A4}" type="parTrans" cxnId="{3F102681-8447-467B-977E-E88CC07951C9}">
      <dgm:prSet/>
      <dgm:spPr/>
      <dgm:t>
        <a:bodyPr/>
        <a:lstStyle/>
        <a:p>
          <a:endParaRPr lang="fr-FR"/>
        </a:p>
      </dgm:t>
    </dgm:pt>
    <dgm:pt modelId="{D5124190-0690-4338-AC48-042DDA1E3CD5}" type="sibTrans" cxnId="{3F102681-8447-467B-977E-E88CC07951C9}">
      <dgm:prSet/>
      <dgm:spPr/>
      <dgm:t>
        <a:bodyPr/>
        <a:lstStyle/>
        <a:p>
          <a:endParaRPr lang="fr-FR"/>
        </a:p>
      </dgm:t>
    </dgm:pt>
    <dgm:pt modelId="{34F5E49B-806D-4D76-8794-5663FBDB75BF}">
      <dgm:prSet phldrT="[Texte]"/>
      <dgm:spPr/>
      <dgm:t>
        <a:bodyPr/>
        <a:lstStyle/>
        <a:p>
          <a:r>
            <a:rPr lang="fr-FR" dirty="0" smtClean="0"/>
            <a:t>350 élèves</a:t>
          </a:r>
          <a:endParaRPr lang="fr-FR" dirty="0"/>
        </a:p>
      </dgm:t>
    </dgm:pt>
    <dgm:pt modelId="{B7967322-44C8-4525-B47F-A98D2701D70C}" type="parTrans" cxnId="{C09047B0-CA1E-4113-B407-F7C7AE08D4BA}">
      <dgm:prSet/>
      <dgm:spPr/>
      <dgm:t>
        <a:bodyPr/>
        <a:lstStyle/>
        <a:p>
          <a:endParaRPr lang="fr-FR"/>
        </a:p>
      </dgm:t>
    </dgm:pt>
    <dgm:pt modelId="{891525CE-D56C-4818-A5D8-A6D501D951C8}" type="sibTrans" cxnId="{C09047B0-CA1E-4113-B407-F7C7AE08D4BA}">
      <dgm:prSet/>
      <dgm:spPr/>
      <dgm:t>
        <a:bodyPr/>
        <a:lstStyle/>
        <a:p>
          <a:endParaRPr lang="fr-FR"/>
        </a:p>
      </dgm:t>
    </dgm:pt>
    <dgm:pt modelId="{26A85697-C412-4542-A6ED-4EF78B732E1B}">
      <dgm:prSet phldrT="[Texte]"/>
      <dgm:spPr/>
      <dgm:t>
        <a:bodyPr/>
        <a:lstStyle/>
        <a:p>
          <a:r>
            <a:rPr lang="fr-FR" dirty="0" smtClean="0"/>
            <a:t>24 enseignants + 7 AVS  </a:t>
          </a:r>
          <a:endParaRPr lang="fr-FR" dirty="0"/>
        </a:p>
      </dgm:t>
    </dgm:pt>
    <dgm:pt modelId="{BA631CB2-43CF-443D-A45A-37C63D60CEA9}" type="parTrans" cxnId="{3FE8B5E2-AD7E-471A-98CF-F9C16F5272A0}">
      <dgm:prSet/>
      <dgm:spPr/>
      <dgm:t>
        <a:bodyPr/>
        <a:lstStyle/>
        <a:p>
          <a:endParaRPr lang="fr-FR"/>
        </a:p>
      </dgm:t>
    </dgm:pt>
    <dgm:pt modelId="{1C5820FB-38EB-49B4-97A2-2F084A573D49}" type="sibTrans" cxnId="{3FE8B5E2-AD7E-471A-98CF-F9C16F5272A0}">
      <dgm:prSet/>
      <dgm:spPr/>
      <dgm:t>
        <a:bodyPr/>
        <a:lstStyle/>
        <a:p>
          <a:endParaRPr lang="fr-FR"/>
        </a:p>
      </dgm:t>
    </dgm:pt>
    <dgm:pt modelId="{6E38937D-EA78-4DC4-8906-CB9D9F7F0A0D}">
      <dgm:prSet phldrT="[Texte]"/>
      <dgm:spPr/>
      <dgm:t>
        <a:bodyPr/>
        <a:lstStyle/>
        <a:p>
          <a:r>
            <a:rPr lang="fr-FR" dirty="0" smtClean="0"/>
            <a:t>15 personnels  mairie   </a:t>
          </a:r>
          <a:endParaRPr lang="fr-FR" dirty="0"/>
        </a:p>
      </dgm:t>
    </dgm:pt>
    <dgm:pt modelId="{E9C6F582-2B1A-4566-8748-BF5535D0B54B}" type="parTrans" cxnId="{6D5AEED2-8FDB-4693-8369-F4739319C31F}">
      <dgm:prSet/>
      <dgm:spPr/>
      <dgm:t>
        <a:bodyPr/>
        <a:lstStyle/>
        <a:p>
          <a:endParaRPr lang="fr-FR"/>
        </a:p>
      </dgm:t>
    </dgm:pt>
    <dgm:pt modelId="{213FE300-065E-4133-A9AC-FE3C87BA169C}" type="sibTrans" cxnId="{6D5AEED2-8FDB-4693-8369-F4739319C31F}">
      <dgm:prSet/>
      <dgm:spPr/>
      <dgm:t>
        <a:bodyPr/>
        <a:lstStyle/>
        <a:p>
          <a:endParaRPr lang="fr-FR"/>
        </a:p>
      </dgm:t>
    </dgm:pt>
    <dgm:pt modelId="{796974B5-67A0-42F9-8C5B-31E8E26840D1}" type="pres">
      <dgm:prSet presAssocID="{5AB86520-1F5A-4042-B5DF-1193AB35D14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BA024C3-4EED-463C-8153-CBB55E98FFA8}" type="pres">
      <dgm:prSet presAssocID="{79A55A85-0296-4D29-8884-CF1FA997A86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FDD2C92-F93F-43C0-8492-7D9CCBE2C2F2}" type="pres">
      <dgm:prSet presAssocID="{D5124190-0690-4338-AC48-042DDA1E3CD5}" presName="sibTrans" presStyleCnt="0"/>
      <dgm:spPr/>
    </dgm:pt>
    <dgm:pt modelId="{2D671594-E2E0-4809-8BFB-274CB265C71F}" type="pres">
      <dgm:prSet presAssocID="{34F5E49B-806D-4D76-8794-5663FBDB75B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9D4194D-3982-4642-9602-71B9C0B70463}" type="pres">
      <dgm:prSet presAssocID="{891525CE-D56C-4818-A5D8-A6D501D951C8}" presName="sibTrans" presStyleCnt="0"/>
      <dgm:spPr/>
    </dgm:pt>
    <dgm:pt modelId="{528ED831-1068-4BFD-9BA6-959C81234991}" type="pres">
      <dgm:prSet presAssocID="{26A85697-C412-4542-A6ED-4EF78B732E1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2F87882-BCD0-48F2-A720-A3BE34E1CC04}" type="pres">
      <dgm:prSet presAssocID="{1C5820FB-38EB-49B4-97A2-2F084A573D49}" presName="sibTrans" presStyleCnt="0"/>
      <dgm:spPr/>
    </dgm:pt>
    <dgm:pt modelId="{7818DFB0-2310-4AF2-9A5A-4B7EA90B999F}" type="pres">
      <dgm:prSet presAssocID="{6E38937D-EA78-4DC4-8906-CB9D9F7F0A0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9E24E92-130C-4A29-BBAE-5581EC15BB85}" type="presOf" srcId="{79A55A85-0296-4D29-8884-CF1FA997A865}" destId="{DBA024C3-4EED-463C-8153-CBB55E98FFA8}" srcOrd="0" destOrd="0" presId="urn:microsoft.com/office/officeart/2005/8/layout/default"/>
    <dgm:cxn modelId="{3FE8B5E2-AD7E-471A-98CF-F9C16F5272A0}" srcId="{5AB86520-1F5A-4042-B5DF-1193AB35D140}" destId="{26A85697-C412-4542-A6ED-4EF78B732E1B}" srcOrd="2" destOrd="0" parTransId="{BA631CB2-43CF-443D-A45A-37C63D60CEA9}" sibTransId="{1C5820FB-38EB-49B4-97A2-2F084A573D49}"/>
    <dgm:cxn modelId="{6D5AEED2-8FDB-4693-8369-F4739319C31F}" srcId="{5AB86520-1F5A-4042-B5DF-1193AB35D140}" destId="{6E38937D-EA78-4DC4-8906-CB9D9F7F0A0D}" srcOrd="3" destOrd="0" parTransId="{E9C6F582-2B1A-4566-8748-BF5535D0B54B}" sibTransId="{213FE300-065E-4133-A9AC-FE3C87BA169C}"/>
    <dgm:cxn modelId="{C832573F-ADFD-4029-A8B1-39ACE3FC1688}" type="presOf" srcId="{26A85697-C412-4542-A6ED-4EF78B732E1B}" destId="{528ED831-1068-4BFD-9BA6-959C81234991}" srcOrd="0" destOrd="0" presId="urn:microsoft.com/office/officeart/2005/8/layout/default"/>
    <dgm:cxn modelId="{6C852D57-10A8-4607-A4A4-BCE034BC595E}" type="presOf" srcId="{5AB86520-1F5A-4042-B5DF-1193AB35D140}" destId="{796974B5-67A0-42F9-8C5B-31E8E26840D1}" srcOrd="0" destOrd="0" presId="urn:microsoft.com/office/officeart/2005/8/layout/default"/>
    <dgm:cxn modelId="{529E07AF-FF31-4262-9969-776EF1D1DE6E}" type="presOf" srcId="{34F5E49B-806D-4D76-8794-5663FBDB75BF}" destId="{2D671594-E2E0-4809-8BFB-274CB265C71F}" srcOrd="0" destOrd="0" presId="urn:microsoft.com/office/officeart/2005/8/layout/default"/>
    <dgm:cxn modelId="{B30D95CE-1274-4824-BF65-E1DC63E22829}" type="presOf" srcId="{6E38937D-EA78-4DC4-8906-CB9D9F7F0A0D}" destId="{7818DFB0-2310-4AF2-9A5A-4B7EA90B999F}" srcOrd="0" destOrd="0" presId="urn:microsoft.com/office/officeart/2005/8/layout/default"/>
    <dgm:cxn modelId="{C09047B0-CA1E-4113-B407-F7C7AE08D4BA}" srcId="{5AB86520-1F5A-4042-B5DF-1193AB35D140}" destId="{34F5E49B-806D-4D76-8794-5663FBDB75BF}" srcOrd="1" destOrd="0" parTransId="{B7967322-44C8-4525-B47F-A98D2701D70C}" sibTransId="{891525CE-D56C-4818-A5D8-A6D501D951C8}"/>
    <dgm:cxn modelId="{3F102681-8447-467B-977E-E88CC07951C9}" srcId="{5AB86520-1F5A-4042-B5DF-1193AB35D140}" destId="{79A55A85-0296-4D29-8884-CF1FA997A865}" srcOrd="0" destOrd="0" parTransId="{5DB805F3-5302-446A-8DFF-A2FE37EA32A4}" sibTransId="{D5124190-0690-4338-AC48-042DDA1E3CD5}"/>
    <dgm:cxn modelId="{59C2C116-CBA4-447E-AB0E-33D041FF3AB1}" type="presParOf" srcId="{796974B5-67A0-42F9-8C5B-31E8E26840D1}" destId="{DBA024C3-4EED-463C-8153-CBB55E98FFA8}" srcOrd="0" destOrd="0" presId="urn:microsoft.com/office/officeart/2005/8/layout/default"/>
    <dgm:cxn modelId="{2570A1AE-BF6C-427B-9BBC-D85A387E4730}" type="presParOf" srcId="{796974B5-67A0-42F9-8C5B-31E8E26840D1}" destId="{AFDD2C92-F93F-43C0-8492-7D9CCBE2C2F2}" srcOrd="1" destOrd="0" presId="urn:microsoft.com/office/officeart/2005/8/layout/default"/>
    <dgm:cxn modelId="{46CB0D15-BE25-4513-AADF-95CB347E3C04}" type="presParOf" srcId="{796974B5-67A0-42F9-8C5B-31E8E26840D1}" destId="{2D671594-E2E0-4809-8BFB-274CB265C71F}" srcOrd="2" destOrd="0" presId="urn:microsoft.com/office/officeart/2005/8/layout/default"/>
    <dgm:cxn modelId="{4B1329DF-A33B-4605-B779-115C989B59C3}" type="presParOf" srcId="{796974B5-67A0-42F9-8C5B-31E8E26840D1}" destId="{49D4194D-3982-4642-9602-71B9C0B70463}" srcOrd="3" destOrd="0" presId="urn:microsoft.com/office/officeart/2005/8/layout/default"/>
    <dgm:cxn modelId="{BBF11576-E59C-427B-AFE9-27324C6FC026}" type="presParOf" srcId="{796974B5-67A0-42F9-8C5B-31E8E26840D1}" destId="{528ED831-1068-4BFD-9BA6-959C81234991}" srcOrd="4" destOrd="0" presId="urn:microsoft.com/office/officeart/2005/8/layout/default"/>
    <dgm:cxn modelId="{B87AC7A4-CDA0-4BD6-B1CD-66836FFF8A16}" type="presParOf" srcId="{796974B5-67A0-42F9-8C5B-31E8E26840D1}" destId="{A2F87882-BCD0-48F2-A720-A3BE34E1CC04}" srcOrd="5" destOrd="0" presId="urn:microsoft.com/office/officeart/2005/8/layout/default"/>
    <dgm:cxn modelId="{0FDE8A5F-6BC3-43E1-9BB1-F4CC7279358B}" type="presParOf" srcId="{796974B5-67A0-42F9-8C5B-31E8E26840D1}" destId="{7818DFB0-2310-4AF2-9A5A-4B7EA90B999F}" srcOrd="6" destOrd="0" presId="urn:microsoft.com/office/officeart/2005/8/layout/default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B86520-1F5A-4042-B5DF-1193AB35D14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9A55A85-0296-4D29-8884-CF1FA997A865}">
      <dgm:prSet phldrT="[Texte]"/>
      <dgm:spPr/>
      <dgm:t>
        <a:bodyPr/>
        <a:lstStyle/>
        <a:p>
          <a:r>
            <a:rPr lang="fr-FR" dirty="0" smtClean="0"/>
            <a:t>20 classes</a:t>
          </a:r>
          <a:endParaRPr lang="fr-FR" dirty="0"/>
        </a:p>
      </dgm:t>
    </dgm:pt>
    <dgm:pt modelId="{5DB805F3-5302-446A-8DFF-A2FE37EA32A4}" type="parTrans" cxnId="{3F102681-8447-467B-977E-E88CC07951C9}">
      <dgm:prSet/>
      <dgm:spPr/>
      <dgm:t>
        <a:bodyPr/>
        <a:lstStyle/>
        <a:p>
          <a:endParaRPr lang="fr-FR"/>
        </a:p>
      </dgm:t>
    </dgm:pt>
    <dgm:pt modelId="{D5124190-0690-4338-AC48-042DDA1E3CD5}" type="sibTrans" cxnId="{3F102681-8447-467B-977E-E88CC07951C9}">
      <dgm:prSet/>
      <dgm:spPr/>
      <dgm:t>
        <a:bodyPr/>
        <a:lstStyle/>
        <a:p>
          <a:endParaRPr lang="fr-FR"/>
        </a:p>
      </dgm:t>
    </dgm:pt>
    <dgm:pt modelId="{34F5E49B-806D-4D76-8794-5663FBDB75BF}">
      <dgm:prSet phldrT="[Texte]"/>
      <dgm:spPr/>
      <dgm:t>
        <a:bodyPr/>
        <a:lstStyle/>
        <a:p>
          <a:r>
            <a:rPr lang="fr-FR" dirty="0" smtClean="0"/>
            <a:t>350 </a:t>
          </a:r>
          <a:r>
            <a:rPr lang="fr-FR" dirty="0" err="1" smtClean="0"/>
            <a:t>pupils</a:t>
          </a:r>
          <a:endParaRPr lang="fr-FR" dirty="0"/>
        </a:p>
      </dgm:t>
    </dgm:pt>
    <dgm:pt modelId="{B7967322-44C8-4525-B47F-A98D2701D70C}" type="parTrans" cxnId="{C09047B0-CA1E-4113-B407-F7C7AE08D4BA}">
      <dgm:prSet/>
      <dgm:spPr/>
      <dgm:t>
        <a:bodyPr/>
        <a:lstStyle/>
        <a:p>
          <a:endParaRPr lang="fr-FR"/>
        </a:p>
      </dgm:t>
    </dgm:pt>
    <dgm:pt modelId="{891525CE-D56C-4818-A5D8-A6D501D951C8}" type="sibTrans" cxnId="{C09047B0-CA1E-4113-B407-F7C7AE08D4BA}">
      <dgm:prSet/>
      <dgm:spPr/>
      <dgm:t>
        <a:bodyPr/>
        <a:lstStyle/>
        <a:p>
          <a:endParaRPr lang="fr-FR"/>
        </a:p>
      </dgm:t>
    </dgm:pt>
    <dgm:pt modelId="{26A85697-C412-4542-A6ED-4EF78B732E1B}">
      <dgm:prSet phldrT="[Texte]" custT="1"/>
      <dgm:spPr/>
      <dgm:t>
        <a:bodyPr/>
        <a:lstStyle/>
        <a:p>
          <a:r>
            <a:rPr lang="fr-FR" sz="3600" dirty="0" smtClean="0"/>
            <a:t>24 </a:t>
          </a:r>
          <a:r>
            <a:rPr lang="fr-FR" sz="3600" dirty="0" err="1" smtClean="0"/>
            <a:t>teachers</a:t>
          </a:r>
          <a:r>
            <a:rPr lang="fr-FR" sz="3600" dirty="0" smtClean="0"/>
            <a:t>+ 7 AVS </a:t>
          </a:r>
          <a:r>
            <a:rPr lang="fr-FR" sz="2400" dirty="0" smtClean="0"/>
            <a:t>(people  </a:t>
          </a:r>
          <a:r>
            <a:rPr lang="fr-FR" sz="2400" dirty="0" err="1" smtClean="0"/>
            <a:t>who</a:t>
          </a:r>
          <a:r>
            <a:rPr lang="fr-FR" sz="2400" dirty="0" smtClean="0"/>
            <a:t> help </a:t>
          </a:r>
          <a:r>
            <a:rPr lang="fr-FR" sz="2400" dirty="0" err="1" smtClean="0"/>
            <a:t>some</a:t>
          </a:r>
          <a:r>
            <a:rPr lang="fr-FR" sz="2400" dirty="0" smtClean="0"/>
            <a:t> </a:t>
          </a:r>
          <a:r>
            <a:rPr lang="fr-FR" sz="2400" dirty="0" err="1" smtClean="0"/>
            <a:t>pupils</a:t>
          </a:r>
          <a:r>
            <a:rPr lang="fr-FR" sz="2400" dirty="0" smtClean="0"/>
            <a:t>)</a:t>
          </a:r>
          <a:endParaRPr lang="fr-FR" sz="3600" dirty="0"/>
        </a:p>
      </dgm:t>
    </dgm:pt>
    <dgm:pt modelId="{BA631CB2-43CF-443D-A45A-37C63D60CEA9}" type="parTrans" cxnId="{3FE8B5E2-AD7E-471A-98CF-F9C16F5272A0}">
      <dgm:prSet/>
      <dgm:spPr/>
      <dgm:t>
        <a:bodyPr/>
        <a:lstStyle/>
        <a:p>
          <a:endParaRPr lang="fr-FR"/>
        </a:p>
      </dgm:t>
    </dgm:pt>
    <dgm:pt modelId="{1C5820FB-38EB-49B4-97A2-2F084A573D49}" type="sibTrans" cxnId="{3FE8B5E2-AD7E-471A-98CF-F9C16F5272A0}">
      <dgm:prSet/>
      <dgm:spPr/>
      <dgm:t>
        <a:bodyPr/>
        <a:lstStyle/>
        <a:p>
          <a:endParaRPr lang="fr-FR"/>
        </a:p>
      </dgm:t>
    </dgm:pt>
    <dgm:pt modelId="{6E38937D-EA78-4DC4-8906-CB9D9F7F0A0D}">
      <dgm:prSet phldrT="[Texte]"/>
      <dgm:spPr/>
      <dgm:t>
        <a:bodyPr/>
        <a:lstStyle/>
        <a:p>
          <a:r>
            <a:rPr lang="fr-FR" dirty="0" smtClean="0"/>
            <a:t>15 staff of </a:t>
          </a:r>
          <a:r>
            <a:rPr lang="fr-FR" dirty="0" err="1" smtClean="0"/>
            <a:t>town</a:t>
          </a:r>
          <a:r>
            <a:rPr lang="fr-FR" dirty="0" smtClean="0"/>
            <a:t>   </a:t>
          </a:r>
          <a:endParaRPr lang="fr-FR" dirty="0"/>
        </a:p>
      </dgm:t>
    </dgm:pt>
    <dgm:pt modelId="{E9C6F582-2B1A-4566-8748-BF5535D0B54B}" type="parTrans" cxnId="{6D5AEED2-8FDB-4693-8369-F4739319C31F}">
      <dgm:prSet/>
      <dgm:spPr/>
      <dgm:t>
        <a:bodyPr/>
        <a:lstStyle/>
        <a:p>
          <a:endParaRPr lang="fr-FR"/>
        </a:p>
      </dgm:t>
    </dgm:pt>
    <dgm:pt modelId="{213FE300-065E-4133-A9AC-FE3C87BA169C}" type="sibTrans" cxnId="{6D5AEED2-8FDB-4693-8369-F4739319C31F}">
      <dgm:prSet/>
      <dgm:spPr/>
      <dgm:t>
        <a:bodyPr/>
        <a:lstStyle/>
        <a:p>
          <a:endParaRPr lang="fr-FR"/>
        </a:p>
      </dgm:t>
    </dgm:pt>
    <dgm:pt modelId="{796974B5-67A0-42F9-8C5B-31E8E26840D1}" type="pres">
      <dgm:prSet presAssocID="{5AB86520-1F5A-4042-B5DF-1193AB35D14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BA024C3-4EED-463C-8153-CBB55E98FFA8}" type="pres">
      <dgm:prSet presAssocID="{79A55A85-0296-4D29-8884-CF1FA997A86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FDD2C92-F93F-43C0-8492-7D9CCBE2C2F2}" type="pres">
      <dgm:prSet presAssocID="{D5124190-0690-4338-AC48-042DDA1E3CD5}" presName="sibTrans" presStyleCnt="0"/>
      <dgm:spPr/>
    </dgm:pt>
    <dgm:pt modelId="{2D671594-E2E0-4809-8BFB-274CB265C71F}" type="pres">
      <dgm:prSet presAssocID="{34F5E49B-806D-4D76-8794-5663FBDB75B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9D4194D-3982-4642-9602-71B9C0B70463}" type="pres">
      <dgm:prSet presAssocID="{891525CE-D56C-4818-A5D8-A6D501D951C8}" presName="sibTrans" presStyleCnt="0"/>
      <dgm:spPr/>
    </dgm:pt>
    <dgm:pt modelId="{528ED831-1068-4BFD-9BA6-959C81234991}" type="pres">
      <dgm:prSet presAssocID="{26A85697-C412-4542-A6ED-4EF78B732E1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2F87882-BCD0-48F2-A720-A3BE34E1CC04}" type="pres">
      <dgm:prSet presAssocID="{1C5820FB-38EB-49B4-97A2-2F084A573D49}" presName="sibTrans" presStyleCnt="0"/>
      <dgm:spPr/>
    </dgm:pt>
    <dgm:pt modelId="{7818DFB0-2310-4AF2-9A5A-4B7EA90B999F}" type="pres">
      <dgm:prSet presAssocID="{6E38937D-EA78-4DC4-8906-CB9D9F7F0A0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F2B5903-F5F6-4568-8E22-4D7D265B7594}" type="presOf" srcId="{5AB86520-1F5A-4042-B5DF-1193AB35D140}" destId="{796974B5-67A0-42F9-8C5B-31E8E26840D1}" srcOrd="0" destOrd="0" presId="urn:microsoft.com/office/officeart/2005/8/layout/default"/>
    <dgm:cxn modelId="{3FE8B5E2-AD7E-471A-98CF-F9C16F5272A0}" srcId="{5AB86520-1F5A-4042-B5DF-1193AB35D140}" destId="{26A85697-C412-4542-A6ED-4EF78B732E1B}" srcOrd="2" destOrd="0" parTransId="{BA631CB2-43CF-443D-A45A-37C63D60CEA9}" sibTransId="{1C5820FB-38EB-49B4-97A2-2F084A573D49}"/>
    <dgm:cxn modelId="{6D5AEED2-8FDB-4693-8369-F4739319C31F}" srcId="{5AB86520-1F5A-4042-B5DF-1193AB35D140}" destId="{6E38937D-EA78-4DC4-8906-CB9D9F7F0A0D}" srcOrd="3" destOrd="0" parTransId="{E9C6F582-2B1A-4566-8748-BF5535D0B54B}" sibTransId="{213FE300-065E-4133-A9AC-FE3C87BA169C}"/>
    <dgm:cxn modelId="{412FB4C0-AA31-45D8-A1E4-44EC0ABDF343}" type="presOf" srcId="{34F5E49B-806D-4D76-8794-5663FBDB75BF}" destId="{2D671594-E2E0-4809-8BFB-274CB265C71F}" srcOrd="0" destOrd="0" presId="urn:microsoft.com/office/officeart/2005/8/layout/default"/>
    <dgm:cxn modelId="{2A5A3981-D408-40DC-A839-1E2DF6C8A3A2}" type="presOf" srcId="{26A85697-C412-4542-A6ED-4EF78B732E1B}" destId="{528ED831-1068-4BFD-9BA6-959C81234991}" srcOrd="0" destOrd="0" presId="urn:microsoft.com/office/officeart/2005/8/layout/default"/>
    <dgm:cxn modelId="{46BB6671-49DD-45DE-A0D1-18292BE57783}" type="presOf" srcId="{79A55A85-0296-4D29-8884-CF1FA997A865}" destId="{DBA024C3-4EED-463C-8153-CBB55E98FFA8}" srcOrd="0" destOrd="0" presId="urn:microsoft.com/office/officeart/2005/8/layout/default"/>
    <dgm:cxn modelId="{C09047B0-CA1E-4113-B407-F7C7AE08D4BA}" srcId="{5AB86520-1F5A-4042-B5DF-1193AB35D140}" destId="{34F5E49B-806D-4D76-8794-5663FBDB75BF}" srcOrd="1" destOrd="0" parTransId="{B7967322-44C8-4525-B47F-A98D2701D70C}" sibTransId="{891525CE-D56C-4818-A5D8-A6D501D951C8}"/>
    <dgm:cxn modelId="{3F102681-8447-467B-977E-E88CC07951C9}" srcId="{5AB86520-1F5A-4042-B5DF-1193AB35D140}" destId="{79A55A85-0296-4D29-8884-CF1FA997A865}" srcOrd="0" destOrd="0" parTransId="{5DB805F3-5302-446A-8DFF-A2FE37EA32A4}" sibTransId="{D5124190-0690-4338-AC48-042DDA1E3CD5}"/>
    <dgm:cxn modelId="{C0E539AB-95BB-4137-8EF7-839F678AB573}" type="presOf" srcId="{6E38937D-EA78-4DC4-8906-CB9D9F7F0A0D}" destId="{7818DFB0-2310-4AF2-9A5A-4B7EA90B999F}" srcOrd="0" destOrd="0" presId="urn:microsoft.com/office/officeart/2005/8/layout/default"/>
    <dgm:cxn modelId="{28F2A8F7-3185-4AEB-A5A3-940C61D26E7E}" type="presParOf" srcId="{796974B5-67A0-42F9-8C5B-31E8E26840D1}" destId="{DBA024C3-4EED-463C-8153-CBB55E98FFA8}" srcOrd="0" destOrd="0" presId="urn:microsoft.com/office/officeart/2005/8/layout/default"/>
    <dgm:cxn modelId="{23B17E49-57E4-4EBB-9279-E5F6E6F79475}" type="presParOf" srcId="{796974B5-67A0-42F9-8C5B-31E8E26840D1}" destId="{AFDD2C92-F93F-43C0-8492-7D9CCBE2C2F2}" srcOrd="1" destOrd="0" presId="urn:microsoft.com/office/officeart/2005/8/layout/default"/>
    <dgm:cxn modelId="{D2EF2E1C-6BE5-4570-8973-696563818BD5}" type="presParOf" srcId="{796974B5-67A0-42F9-8C5B-31E8E26840D1}" destId="{2D671594-E2E0-4809-8BFB-274CB265C71F}" srcOrd="2" destOrd="0" presId="urn:microsoft.com/office/officeart/2005/8/layout/default"/>
    <dgm:cxn modelId="{C2FA84A1-F0E0-44C2-A14C-D9EDB1CC2288}" type="presParOf" srcId="{796974B5-67A0-42F9-8C5B-31E8E26840D1}" destId="{49D4194D-3982-4642-9602-71B9C0B70463}" srcOrd="3" destOrd="0" presId="urn:microsoft.com/office/officeart/2005/8/layout/default"/>
    <dgm:cxn modelId="{A293E13F-6863-4D84-B566-29A7B03B18ED}" type="presParOf" srcId="{796974B5-67A0-42F9-8C5B-31E8E26840D1}" destId="{528ED831-1068-4BFD-9BA6-959C81234991}" srcOrd="4" destOrd="0" presId="urn:microsoft.com/office/officeart/2005/8/layout/default"/>
    <dgm:cxn modelId="{6E51F5FF-68BE-4BC2-B482-51FC0092BE26}" type="presParOf" srcId="{796974B5-67A0-42F9-8C5B-31E8E26840D1}" destId="{A2F87882-BCD0-48F2-A720-A3BE34E1CC04}" srcOrd="5" destOrd="0" presId="urn:microsoft.com/office/officeart/2005/8/layout/default"/>
    <dgm:cxn modelId="{50C51674-0E86-48FA-87B3-575B62E61875}" type="presParOf" srcId="{796974B5-67A0-42F9-8C5B-31E8E26840D1}" destId="{7818DFB0-2310-4AF2-9A5A-4B7EA90B999F}" srcOrd="6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0DB84-97ED-4D96-9898-2CEC7604D021}" type="datetimeFigureOut">
              <a:rPr lang="fr-FR" smtClean="0"/>
              <a:pPr/>
              <a:t>19/10/2019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37537-9F41-447F-B97B-350932C7FDC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0DB84-97ED-4D96-9898-2CEC7604D021}" type="datetimeFigureOut">
              <a:rPr lang="fr-FR" smtClean="0"/>
              <a:pPr/>
              <a:t>19/10/2019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37537-9F41-447F-B97B-350932C7FDC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0DB84-97ED-4D96-9898-2CEC7604D021}" type="datetimeFigureOut">
              <a:rPr lang="fr-FR" smtClean="0"/>
              <a:pPr/>
              <a:t>19/10/2019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37537-9F41-447F-B97B-350932C7FDC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0DB84-97ED-4D96-9898-2CEC7604D021}" type="datetimeFigureOut">
              <a:rPr lang="fr-FR" smtClean="0"/>
              <a:pPr/>
              <a:t>19/10/2019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37537-9F41-447F-B97B-350932C7FDC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0DB84-97ED-4D96-9898-2CEC7604D021}" type="datetimeFigureOut">
              <a:rPr lang="fr-FR" smtClean="0"/>
              <a:pPr/>
              <a:t>19/10/2019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37537-9F41-447F-B97B-350932C7FDC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0DB84-97ED-4D96-9898-2CEC7604D021}" type="datetimeFigureOut">
              <a:rPr lang="fr-FR" smtClean="0"/>
              <a:pPr/>
              <a:t>19/10/2019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37537-9F41-447F-B97B-350932C7FDC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0DB84-97ED-4D96-9898-2CEC7604D021}" type="datetimeFigureOut">
              <a:rPr lang="fr-FR" smtClean="0"/>
              <a:pPr/>
              <a:t>19/10/2019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37537-9F41-447F-B97B-350932C7FDC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0DB84-97ED-4D96-9898-2CEC7604D021}" type="datetimeFigureOut">
              <a:rPr lang="fr-FR" smtClean="0"/>
              <a:pPr/>
              <a:t>19/10/2019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37537-9F41-447F-B97B-350932C7FDC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0DB84-97ED-4D96-9898-2CEC7604D021}" type="datetimeFigureOut">
              <a:rPr lang="fr-FR" smtClean="0"/>
              <a:pPr/>
              <a:t>19/10/2019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37537-9F41-447F-B97B-350932C7FDC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0DB84-97ED-4D96-9898-2CEC7604D021}" type="datetimeFigureOut">
              <a:rPr lang="fr-FR" smtClean="0"/>
              <a:pPr/>
              <a:t>19/10/2019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37537-9F41-447F-B97B-350932C7FDC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0DB84-97ED-4D96-9898-2CEC7604D021}" type="datetimeFigureOut">
              <a:rPr lang="fr-FR" smtClean="0"/>
              <a:pPr/>
              <a:t>19/10/2019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37537-9F41-447F-B97B-350932C7FDC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0DB84-97ED-4D96-9898-2CEC7604D021}" type="datetimeFigureOut">
              <a:rPr lang="fr-FR" smtClean="0"/>
              <a:pPr/>
              <a:t>19/10/2019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37537-9F41-447F-B97B-350932C7FDC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2357454"/>
          </a:xfrm>
        </p:spPr>
        <p:txBody>
          <a:bodyPr>
            <a:normAutofit/>
          </a:bodyPr>
          <a:lstStyle/>
          <a:p>
            <a:r>
              <a:rPr lang="fr-FR" b="1" dirty="0" smtClean="0">
                <a:latin typeface="Comic Sans MS" pitchFamily="66" charset="0"/>
              </a:rPr>
              <a:t>École Jacques Prévert</a:t>
            </a:r>
            <a:br>
              <a:rPr lang="fr-FR" b="1" dirty="0" smtClean="0">
                <a:latin typeface="Comic Sans MS" pitchFamily="66" charset="0"/>
              </a:rPr>
            </a:br>
            <a:r>
              <a:rPr lang="fr-FR" b="1" dirty="0" err="1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school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Jacques Prévert</a:t>
            </a:r>
            <a:endParaRPr lang="fr-FR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 descr="WP_20191017_15_02_26_P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2500306"/>
            <a:ext cx="6602082" cy="3721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the sport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600200"/>
            <a:ext cx="8501122" cy="4525963"/>
          </a:xfrm>
        </p:spPr>
        <p:txBody>
          <a:bodyPr/>
          <a:lstStyle/>
          <a:p>
            <a:pPr>
              <a:buNone/>
            </a:pP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At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Terrasson-Lavilledieu,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we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have,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next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to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school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:</a:t>
            </a:r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a football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field</a:t>
            </a:r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a rugby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field</a:t>
            </a:r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a table tennis room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a gym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with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2 dojos ( for judo or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anything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other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a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unheated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pool (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only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for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June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September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and the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school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playground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for basket, handball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 cour de l’école/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school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yard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 descr="E:\images école-vidéos\description classe\WP_20191015_15_06_42_P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3500462" cy="1973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E:\images école-vidéos\description classe\WP_20191015_15_07_10_P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285860"/>
            <a:ext cx="3801744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E:\images école-vidéos\description classe\WP_20191015_15_06_46_P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4258" y="3714752"/>
            <a:ext cx="4162584" cy="2547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E:\images école-vidéos\Compte Twitter\P_20190912_1141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786190"/>
            <a:ext cx="4034145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 couloir du 1</a:t>
            </a:r>
            <a:r>
              <a:rPr lang="fr-FR" baseline="30000" dirty="0" smtClean="0"/>
              <a:t>er</a:t>
            </a:r>
            <a:r>
              <a:rPr lang="fr-FR" dirty="0" smtClean="0"/>
              <a:t> étage et la bibliothèque</a:t>
            </a:r>
            <a:endParaRPr lang="fr-FR" dirty="0"/>
          </a:p>
        </p:txBody>
      </p:sp>
      <p:pic>
        <p:nvPicPr>
          <p:cNvPr id="2051" name="Picture 3" descr="E:\images école-vidéos\description classe\WP_20191018_16_42_39_P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457025" y="2314357"/>
            <a:ext cx="4714908" cy="2657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E:\images école-vidéos\description classe\WP_20191018_16_52_07_Pro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2143116"/>
            <a:ext cx="4891553" cy="2757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ZoneTexte 7"/>
          <p:cNvSpPr txBox="1"/>
          <p:nvPr/>
        </p:nvSpPr>
        <p:spPr>
          <a:xfrm>
            <a:off x="3857620" y="5286388"/>
            <a:ext cx="4857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1">
                    <a:lumMod val="50000"/>
                  </a:schemeClr>
                </a:solidFill>
              </a:rPr>
              <a:t>the corridor of the 1st </a:t>
            </a:r>
            <a:r>
              <a:rPr lang="fr-FR" sz="3200" dirty="0" err="1" smtClean="0">
                <a:solidFill>
                  <a:schemeClr val="bg1">
                    <a:lumMod val="50000"/>
                  </a:schemeClr>
                </a:solidFill>
              </a:rPr>
              <a:t>floor</a:t>
            </a:r>
            <a:r>
              <a:rPr lang="fr-FR" sz="3200" dirty="0" smtClean="0">
                <a:solidFill>
                  <a:schemeClr val="bg1">
                    <a:lumMod val="50000"/>
                  </a:schemeClr>
                </a:solidFill>
              </a:rPr>
              <a:t> and the </a:t>
            </a:r>
            <a:r>
              <a:rPr lang="fr-FR" sz="3200" dirty="0" err="1" smtClean="0">
                <a:solidFill>
                  <a:schemeClr val="bg1">
                    <a:lumMod val="50000"/>
                  </a:schemeClr>
                </a:solidFill>
              </a:rPr>
              <a:t>library</a:t>
            </a:r>
            <a:endParaRPr lang="fr-FR" sz="3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fr-FR" dirty="0" smtClean="0"/>
              <a:t>ma classe /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my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classroom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098" name="Picture 2" descr="E:\images école-vidéos\description classe\WP_20191018_16_53_06_Pr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811698" y="2380104"/>
            <a:ext cx="5449166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une classe coopérative et aménagée </a:t>
            </a:r>
            <a:br>
              <a:rPr lang="fr-FR" dirty="0" smtClean="0"/>
            </a:br>
            <a:r>
              <a:rPr lang="fr-FR" dirty="0" smtClean="0"/>
              <a:t>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a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cooperative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arranged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class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123" name="Picture 3" descr="E:\images école-vidéos\description classe\WP_20191015_15_18_59_P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434" y="2714620"/>
            <a:ext cx="4055194" cy="2286016"/>
          </a:xfrm>
          <a:prstGeom prst="rect">
            <a:avLst/>
          </a:prstGeom>
          <a:noFill/>
        </p:spPr>
      </p:pic>
      <p:pic>
        <p:nvPicPr>
          <p:cNvPr id="5124" name="Picture 4" descr="E:\images école-vidéos\description classe\WP_20191015_15_18_56_P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140" y="1643050"/>
            <a:ext cx="4181918" cy="2357454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4572000" y="4357694"/>
            <a:ext cx="40005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des tables en ilots de 4, 5 ou 6 élèves</a:t>
            </a:r>
          </a:p>
          <a:p>
            <a:r>
              <a:rPr lang="fr-FR" sz="3200" dirty="0" smtClean="0">
                <a:solidFill>
                  <a:schemeClr val="bg1">
                    <a:lumMod val="50000"/>
                  </a:schemeClr>
                </a:solidFill>
              </a:rPr>
              <a:t>tables in </a:t>
            </a:r>
            <a:r>
              <a:rPr lang="fr-FR" sz="3200" dirty="0" err="1" smtClean="0">
                <a:solidFill>
                  <a:schemeClr val="bg1">
                    <a:lumMod val="50000"/>
                  </a:schemeClr>
                </a:solidFill>
              </a:rPr>
              <a:t>islands</a:t>
            </a:r>
            <a:r>
              <a:rPr lang="fr-FR" sz="3200" dirty="0" smtClean="0">
                <a:solidFill>
                  <a:schemeClr val="bg1">
                    <a:lumMod val="50000"/>
                  </a:schemeClr>
                </a:solidFill>
              </a:rPr>
              <a:t> for 4, 5 or 6 </a:t>
            </a:r>
            <a:r>
              <a:rPr lang="fr-FR" sz="3200" dirty="0" err="1" smtClean="0">
                <a:solidFill>
                  <a:schemeClr val="bg1">
                    <a:lumMod val="50000"/>
                  </a:schemeClr>
                </a:solidFill>
              </a:rPr>
              <a:t>pupils</a:t>
            </a:r>
            <a:endParaRPr lang="fr-FR" sz="3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E:\images école-vidéos\description classe\WP_20191015_15_53_34_Pr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14356"/>
            <a:ext cx="4638105" cy="2614618"/>
          </a:xfrm>
          <a:prstGeom prst="rect">
            <a:avLst/>
          </a:prstGeom>
          <a:noFill/>
        </p:spPr>
      </p:pic>
      <p:pic>
        <p:nvPicPr>
          <p:cNvPr id="5" name="Picture 5" descr="E:\images école-vidéos\description classe\WP_20191015_15_53_28_P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285992"/>
            <a:ext cx="4942267" cy="2786082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285720" y="3786190"/>
            <a:ext cx="364333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des sièges différents : chaises, tabourets, ballons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different seats: chairs, stools, balloons</a:t>
            </a:r>
          </a:p>
          <a:p>
            <a:endParaRPr lang="fr-FR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images école-vidéos\description classe\WP_20191015_15_53_40_P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42"/>
            <a:ext cx="4308644" cy="2428892"/>
          </a:xfrm>
          <a:prstGeom prst="rect">
            <a:avLst/>
          </a:prstGeom>
          <a:noFill/>
        </p:spPr>
      </p:pic>
      <p:pic>
        <p:nvPicPr>
          <p:cNvPr id="6147" name="Picture 3" descr="E:\images école-vidéos\description classe\WP_20191015_15_53_49_P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188482"/>
            <a:ext cx="4643470" cy="2617642"/>
          </a:xfrm>
          <a:prstGeom prst="rect">
            <a:avLst/>
          </a:prstGeom>
          <a:noFill/>
        </p:spPr>
      </p:pic>
      <p:pic>
        <p:nvPicPr>
          <p:cNvPr id="6148" name="Picture 4" descr="E:\images école-vidéos\description classe\WP_20191015_15_53_52_P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642918"/>
            <a:ext cx="3831652" cy="2160000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214282" y="3214686"/>
            <a:ext cx="35719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des tables pour travailler en groupe ou seul</a:t>
            </a:r>
          </a:p>
          <a:p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</a:rPr>
              <a:t>tables to </a:t>
            </a:r>
            <a:r>
              <a:rPr lang="fr-FR" sz="2800" dirty="0" err="1" smtClean="0">
                <a:solidFill>
                  <a:schemeClr val="bg1">
                    <a:lumMod val="50000"/>
                  </a:schemeClr>
                </a:solidFill>
              </a:rPr>
              <a:t>work</a:t>
            </a:r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</a:rPr>
              <a:t> in groups or </a:t>
            </a:r>
            <a:r>
              <a:rPr lang="fr-FR" sz="2800" dirty="0" err="1" smtClean="0">
                <a:solidFill>
                  <a:schemeClr val="bg1">
                    <a:lumMod val="50000"/>
                  </a:schemeClr>
                </a:solidFill>
              </a:rPr>
              <a:t>alone</a:t>
            </a:r>
            <a:endParaRPr lang="fr-FR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images école-vidéos\description classe\WP_20191015_15_54_14_P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4688818" cy="2643206"/>
          </a:xfrm>
          <a:prstGeom prst="rect">
            <a:avLst/>
          </a:prstGeom>
          <a:noFill/>
        </p:spPr>
      </p:pic>
      <p:pic>
        <p:nvPicPr>
          <p:cNvPr id="7171" name="Picture 3" descr="E:\images école-vidéos\description classe\WP_20191015_15_54_48_P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571876"/>
            <a:ext cx="4688818" cy="2643206"/>
          </a:xfrm>
          <a:prstGeom prst="rect">
            <a:avLst/>
          </a:prstGeom>
          <a:noFill/>
        </p:spPr>
      </p:pic>
      <p:pic>
        <p:nvPicPr>
          <p:cNvPr id="7172" name="Picture 4" descr="E:\images école-vidéos\description classe\WP_20191015_15_55_53_P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420326" y="1080476"/>
            <a:ext cx="3643339" cy="2053843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5786446" y="4000504"/>
            <a:ext cx="30003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changement de place tous les jours, donc un meuble pour les affaires</a:t>
            </a: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change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of place every day, so a piece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for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furnitures</a:t>
            </a:r>
            <a:endParaRPr lang="fr-F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images école-vidéos\description classe\WP_20191015_15_55_05_P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584" y="428604"/>
            <a:ext cx="4682606" cy="2639704"/>
          </a:xfrm>
          <a:prstGeom prst="rect">
            <a:avLst/>
          </a:prstGeom>
          <a:noFill/>
        </p:spPr>
      </p:pic>
      <p:pic>
        <p:nvPicPr>
          <p:cNvPr id="8195" name="Picture 3" descr="E:\images école-vidéos\description classe\WP_20191015_15_55_11_P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143248"/>
            <a:ext cx="4308644" cy="2428892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5143504" y="428604"/>
            <a:ext cx="35719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tout le matériel et les outils pour travailler</a:t>
            </a:r>
          </a:p>
          <a:p>
            <a:endParaRPr lang="fr-FR" sz="2800" dirty="0" smtClean="0"/>
          </a:p>
          <a:p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</a:rPr>
              <a:t>all the </a:t>
            </a:r>
            <a:r>
              <a:rPr lang="fr-FR" sz="2800" dirty="0" err="1" smtClean="0">
                <a:solidFill>
                  <a:schemeClr val="bg1">
                    <a:lumMod val="50000"/>
                  </a:schemeClr>
                </a:solidFill>
              </a:rPr>
              <a:t>material</a:t>
            </a:r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</a:rPr>
              <a:t> and the </a:t>
            </a:r>
            <a:r>
              <a:rPr lang="fr-FR" sz="2800" dirty="0" err="1" smtClean="0">
                <a:solidFill>
                  <a:schemeClr val="bg1">
                    <a:lumMod val="50000"/>
                  </a:schemeClr>
                </a:solidFill>
              </a:rPr>
              <a:t>tools</a:t>
            </a:r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</a:rPr>
              <a:t> to </a:t>
            </a:r>
            <a:r>
              <a:rPr lang="fr-FR" sz="2800" dirty="0" err="1" smtClean="0">
                <a:solidFill>
                  <a:schemeClr val="bg1">
                    <a:lumMod val="50000"/>
                  </a:schemeClr>
                </a:solidFill>
              </a:rPr>
              <a:t>work</a:t>
            </a:r>
            <a:endParaRPr lang="fr-FR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3" descr="E:\images école-vidéos\description classe\P_20181120_1005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929066"/>
            <a:ext cx="4445031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E:\images école-vidéos\description classe\WP_20191015_15_53_14_P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642918"/>
            <a:ext cx="6462965" cy="3643338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928662" y="4500570"/>
            <a:ext cx="72152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Sur un mur, 1 tableau à craie et un tableau blanc avec un vidéoprojecteur</a:t>
            </a:r>
          </a:p>
          <a:p>
            <a:endParaRPr lang="fr-FR" sz="2400" dirty="0" smtClean="0"/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On a wall, a chalkboard and a whiteboard with a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videoprojector</a:t>
            </a:r>
            <a:endParaRPr lang="fr-F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L’école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571480"/>
            <a:ext cx="8929718" cy="1214446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fr-FR" sz="3300" dirty="0" smtClean="0"/>
              <a:t>et une autre classe, partagée avec 2 autres enseignants</a:t>
            </a:r>
            <a:br>
              <a:rPr lang="fr-FR" sz="3300" dirty="0" smtClean="0"/>
            </a:br>
            <a:r>
              <a:rPr lang="fr-FR" sz="3300" dirty="0" smtClean="0">
                <a:solidFill>
                  <a:schemeClr val="bg1">
                    <a:lumMod val="50000"/>
                  </a:schemeClr>
                </a:solidFill>
              </a:rPr>
              <a:t>and a 2</a:t>
            </a:r>
            <a:r>
              <a:rPr lang="fr-FR" sz="3300" baseline="30000" dirty="0" smtClean="0">
                <a:solidFill>
                  <a:schemeClr val="bg1">
                    <a:lumMod val="50000"/>
                  </a:schemeClr>
                </a:solidFill>
              </a:rPr>
              <a:t>nd</a:t>
            </a:r>
            <a:r>
              <a:rPr lang="fr-FR" sz="33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3300" dirty="0" err="1" smtClean="0">
                <a:solidFill>
                  <a:schemeClr val="bg1">
                    <a:lumMod val="50000"/>
                  </a:schemeClr>
                </a:solidFill>
              </a:rPr>
              <a:t>classroom</a:t>
            </a:r>
            <a:r>
              <a:rPr lang="en-US" sz="33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3300" dirty="0" smtClean="0">
                <a:solidFill>
                  <a:schemeClr val="bg1">
                    <a:lumMod val="50000"/>
                  </a:schemeClr>
                </a:solidFill>
              </a:rPr>
              <a:t>shared with 2 other teachers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pic>
        <p:nvPicPr>
          <p:cNvPr id="32771" name="Picture 3" descr="E:\images école-vidéos\description classe\P_20181120_1005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571612"/>
            <a:ext cx="3840000" cy="2160000"/>
          </a:xfrm>
          <a:prstGeom prst="rect">
            <a:avLst/>
          </a:prstGeom>
          <a:noFill/>
        </p:spPr>
      </p:pic>
      <p:pic>
        <p:nvPicPr>
          <p:cNvPr id="32773" name="Picture 5" descr="E:\images école-vidéos\description classe\P_20181120_1006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071942"/>
            <a:ext cx="3643338" cy="2049378"/>
          </a:xfrm>
          <a:prstGeom prst="rect">
            <a:avLst/>
          </a:prstGeom>
          <a:noFill/>
        </p:spPr>
      </p:pic>
      <p:pic>
        <p:nvPicPr>
          <p:cNvPr id="32774" name="Picture 6" descr="E:\images école-vidéos\description classe\WP_20191018_16_42_14_P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643050"/>
            <a:ext cx="3831652" cy="2160000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4357686" y="3857629"/>
            <a:ext cx="45720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c’est notre salle informatique, notre petite bibliothèque et une salle de travail attenante à la classe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it's our computer room, our small library and a workroom adjoining the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classroom</a:t>
            </a:r>
            <a:endParaRPr lang="fr-FR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The </a:t>
            </a:r>
            <a:r>
              <a:rPr lang="fr-FR" dirty="0" err="1" smtClean="0"/>
              <a:t>school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horaires /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timetable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fr-FR" dirty="0" smtClean="0"/>
              <a:t>lundi</a:t>
            </a:r>
            <a:r>
              <a:rPr lang="fr-FR" dirty="0" smtClean="0"/>
              <a:t>, mardi, jeudi et vendredi</a:t>
            </a:r>
          </a:p>
          <a:p>
            <a:pPr algn="ctr">
              <a:buNone/>
            </a:pP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Monday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, Tuesday, Thursday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and Friday </a:t>
            </a:r>
          </a:p>
          <a:p>
            <a:pPr algn="ctr"/>
            <a:r>
              <a:rPr lang="fr-FR" dirty="0" smtClean="0"/>
              <a:t>8h45 – 11h45</a:t>
            </a:r>
          </a:p>
          <a:p>
            <a:pPr algn="ctr"/>
            <a:r>
              <a:rPr lang="fr-FR" dirty="0" smtClean="0"/>
              <a:t>13h30 – 16h30</a:t>
            </a:r>
          </a:p>
          <a:p>
            <a:endParaRPr lang="fr-FR" dirty="0"/>
          </a:p>
          <a:p>
            <a:pPr>
              <a:buNone/>
            </a:pPr>
            <a:r>
              <a:rPr lang="fr-FR" dirty="0" smtClean="0"/>
              <a:t>Les élèves arrivent à pied, en voiture et par bus.</a:t>
            </a:r>
          </a:p>
          <a:p>
            <a:pPr>
              <a:buNone/>
            </a:pP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pupils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come by foot, by car and by bus.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l’année 2019/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year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2019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51435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2400" dirty="0" smtClean="0"/>
              <a:t>*2 septembre : début de l’année scolaire</a:t>
            </a:r>
          </a:p>
          <a:p>
            <a:pPr>
              <a:buNone/>
            </a:pPr>
            <a:r>
              <a:rPr lang="fr-FR" sz="2400" i="1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fr-FR" sz="2400" i="1" dirty="0" smtClean="0">
                <a:solidFill>
                  <a:schemeClr val="bg1">
                    <a:lumMod val="50000"/>
                  </a:schemeClr>
                </a:solidFill>
              </a:rPr>
              <a:t>	2</a:t>
            </a:r>
            <a:r>
              <a:rPr lang="fr-FR" sz="2400" i="1" baseline="30000" dirty="0" smtClean="0">
                <a:solidFill>
                  <a:schemeClr val="bg1">
                    <a:lumMod val="50000"/>
                  </a:schemeClr>
                </a:solidFill>
              </a:rPr>
              <a:t>nd</a:t>
            </a:r>
            <a:r>
              <a:rPr lang="fr-FR" sz="2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400" i="1" dirty="0" err="1" smtClean="0">
                <a:solidFill>
                  <a:schemeClr val="bg1">
                    <a:lumMod val="50000"/>
                  </a:schemeClr>
                </a:solidFill>
              </a:rPr>
              <a:t>September</a:t>
            </a:r>
            <a:r>
              <a:rPr lang="fr-FR" sz="2400" i="1" dirty="0" smtClean="0">
                <a:solidFill>
                  <a:schemeClr val="bg1">
                    <a:lumMod val="50000"/>
                  </a:schemeClr>
                </a:solidFill>
              </a:rPr>
              <a:t> : the </a:t>
            </a:r>
            <a:r>
              <a:rPr lang="fr-FR" sz="2400" i="1" dirty="0" err="1" smtClean="0">
                <a:solidFill>
                  <a:schemeClr val="bg1">
                    <a:lumMod val="50000"/>
                  </a:schemeClr>
                </a:solidFill>
              </a:rPr>
              <a:t>school</a:t>
            </a:r>
            <a:r>
              <a:rPr lang="fr-FR" sz="2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400" i="1" dirty="0" err="1" smtClean="0">
                <a:solidFill>
                  <a:schemeClr val="bg1">
                    <a:lumMod val="50000"/>
                  </a:schemeClr>
                </a:solidFill>
              </a:rPr>
              <a:t>year</a:t>
            </a:r>
            <a:r>
              <a:rPr lang="fr-FR" sz="2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400" i="1" dirty="0" err="1" smtClean="0">
                <a:solidFill>
                  <a:schemeClr val="bg1">
                    <a:lumMod val="50000"/>
                  </a:schemeClr>
                </a:solidFill>
              </a:rPr>
              <a:t>begins</a:t>
            </a:r>
            <a:endParaRPr lang="fr-FR" sz="24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r>
              <a:rPr lang="fr-FR" sz="2400" dirty="0" smtClean="0"/>
              <a:t>*5 périodes d’école de 6 ou 7 semaines</a:t>
            </a:r>
          </a:p>
          <a:p>
            <a:pPr>
              <a:buNone/>
            </a:pPr>
            <a:r>
              <a:rPr lang="fr-FR" sz="2400" dirty="0" smtClean="0"/>
              <a:t>		</a:t>
            </a:r>
            <a:r>
              <a:rPr lang="fr-FR" sz="2400" i="1" dirty="0" smtClean="0">
                <a:solidFill>
                  <a:schemeClr val="bg1">
                    <a:lumMod val="50000"/>
                  </a:schemeClr>
                </a:solidFill>
              </a:rPr>
              <a:t>5 </a:t>
            </a:r>
            <a:r>
              <a:rPr lang="fr-FR" sz="2400" i="1" dirty="0" err="1" smtClean="0">
                <a:solidFill>
                  <a:schemeClr val="bg1">
                    <a:lumMod val="50000"/>
                  </a:schemeClr>
                </a:solidFill>
              </a:rPr>
              <a:t>school</a:t>
            </a:r>
            <a:r>
              <a:rPr lang="fr-FR" sz="2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400" i="1" dirty="0" err="1" smtClean="0">
                <a:solidFill>
                  <a:schemeClr val="bg1">
                    <a:lumMod val="50000"/>
                  </a:schemeClr>
                </a:solidFill>
              </a:rPr>
              <a:t>periods</a:t>
            </a:r>
            <a:r>
              <a:rPr lang="fr-FR" sz="2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400" i="1" dirty="0" err="1" smtClean="0">
                <a:solidFill>
                  <a:schemeClr val="bg1">
                    <a:lumMod val="50000"/>
                  </a:schemeClr>
                </a:solidFill>
              </a:rPr>
              <a:t>from</a:t>
            </a:r>
            <a:r>
              <a:rPr lang="fr-FR" sz="2400" i="1" dirty="0" smtClean="0">
                <a:solidFill>
                  <a:schemeClr val="bg1">
                    <a:lumMod val="50000"/>
                  </a:schemeClr>
                </a:solidFill>
              </a:rPr>
              <a:t> 6 or 7 </a:t>
            </a:r>
            <a:r>
              <a:rPr lang="fr-FR" sz="2400" i="1" dirty="0" err="1" smtClean="0">
                <a:solidFill>
                  <a:schemeClr val="bg1">
                    <a:lumMod val="50000"/>
                  </a:schemeClr>
                </a:solidFill>
              </a:rPr>
              <a:t>weeks</a:t>
            </a:r>
            <a:endParaRPr lang="fr-FR" sz="24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r>
              <a:rPr lang="fr-FR" sz="2400" dirty="0" smtClean="0"/>
              <a:t>*3 juillet : fin de l’année scolaire et début des grandes vacances</a:t>
            </a:r>
          </a:p>
          <a:p>
            <a:pPr>
              <a:buNone/>
            </a:pPr>
            <a:r>
              <a:rPr lang="fr-FR" sz="2400" dirty="0" smtClean="0"/>
              <a:t>		</a:t>
            </a:r>
            <a:r>
              <a:rPr lang="fr-FR" sz="2400" i="1" dirty="0" smtClean="0">
                <a:solidFill>
                  <a:schemeClr val="bg1">
                    <a:lumMod val="50000"/>
                  </a:schemeClr>
                </a:solidFill>
              </a:rPr>
              <a:t>3rd  July : end of the </a:t>
            </a:r>
            <a:r>
              <a:rPr lang="fr-FR" sz="2400" i="1" dirty="0" err="1" smtClean="0">
                <a:solidFill>
                  <a:schemeClr val="bg1">
                    <a:lumMod val="50000"/>
                  </a:schemeClr>
                </a:solidFill>
              </a:rPr>
              <a:t>school</a:t>
            </a:r>
            <a:r>
              <a:rPr lang="fr-FR" sz="2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400" i="1" dirty="0" err="1" smtClean="0">
                <a:solidFill>
                  <a:schemeClr val="bg1">
                    <a:lumMod val="50000"/>
                  </a:schemeClr>
                </a:solidFill>
              </a:rPr>
              <a:t>year</a:t>
            </a:r>
            <a:r>
              <a:rPr lang="fr-FR" sz="2400" i="1" dirty="0" smtClean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fr-FR" sz="2400" i="1" dirty="0" err="1" smtClean="0">
                <a:solidFill>
                  <a:schemeClr val="bg1">
                    <a:lumMod val="50000"/>
                  </a:schemeClr>
                </a:solidFill>
              </a:rPr>
              <a:t>beginning</a:t>
            </a:r>
            <a:r>
              <a:rPr lang="fr-FR" sz="2400" i="1" dirty="0" smtClean="0">
                <a:solidFill>
                  <a:schemeClr val="bg1">
                    <a:lumMod val="50000"/>
                  </a:schemeClr>
                </a:solidFill>
              </a:rPr>
              <a:t> of the </a:t>
            </a:r>
            <a:r>
              <a:rPr lang="fr-FR" sz="2400" i="1" dirty="0" err="1" smtClean="0">
                <a:solidFill>
                  <a:schemeClr val="bg1">
                    <a:lumMod val="50000"/>
                  </a:schemeClr>
                </a:solidFill>
              </a:rPr>
              <a:t>big</a:t>
            </a:r>
            <a:r>
              <a:rPr lang="fr-FR" sz="2400" i="1" dirty="0" smtClean="0">
                <a:solidFill>
                  <a:schemeClr val="bg1">
                    <a:lumMod val="50000"/>
                  </a:schemeClr>
                </a:solidFill>
              </a:rPr>
              <a:t> 	</a:t>
            </a:r>
            <a:r>
              <a:rPr lang="fr-FR" sz="2400" i="1" dirty="0" err="1" smtClean="0">
                <a:solidFill>
                  <a:schemeClr val="bg1">
                    <a:lumMod val="50000"/>
                  </a:schemeClr>
                </a:solidFill>
              </a:rPr>
              <a:t>school</a:t>
            </a:r>
            <a:r>
              <a:rPr lang="fr-FR" sz="2400" i="1" dirty="0" smtClean="0">
                <a:solidFill>
                  <a:schemeClr val="bg1">
                    <a:lumMod val="50000"/>
                  </a:schemeClr>
                </a:solidFill>
              </a:rPr>
              <a:t> vacation</a:t>
            </a:r>
          </a:p>
          <a:p>
            <a:pPr>
              <a:buNone/>
            </a:pPr>
            <a:r>
              <a:rPr lang="fr-FR" sz="2400" dirty="0" smtClean="0"/>
              <a:t>*15 jours de vacances toutes les 6 ou 7 semaines</a:t>
            </a:r>
          </a:p>
          <a:p>
            <a:pPr>
              <a:buNone/>
            </a:pPr>
            <a:r>
              <a:rPr lang="fr-FR" sz="2400" dirty="0" smtClean="0"/>
              <a:t>	</a:t>
            </a:r>
            <a:r>
              <a:rPr lang="fr-FR" sz="2400" dirty="0" smtClean="0"/>
              <a:t>	</a:t>
            </a:r>
            <a:r>
              <a:rPr lang="fr-FR" sz="2400" i="1" dirty="0" smtClean="0">
                <a:solidFill>
                  <a:schemeClr val="bg1">
                    <a:lumMod val="50000"/>
                  </a:schemeClr>
                </a:solidFill>
              </a:rPr>
              <a:t>15 </a:t>
            </a:r>
            <a:r>
              <a:rPr lang="fr-FR" sz="2400" i="1" dirty="0" err="1" smtClean="0">
                <a:solidFill>
                  <a:schemeClr val="bg1">
                    <a:lumMod val="50000"/>
                  </a:schemeClr>
                </a:solidFill>
              </a:rPr>
              <a:t>days</a:t>
            </a:r>
            <a:r>
              <a:rPr lang="fr-FR" sz="2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400" i="1" dirty="0" err="1" smtClean="0">
                <a:solidFill>
                  <a:schemeClr val="bg1">
                    <a:lumMod val="50000"/>
                  </a:schemeClr>
                </a:solidFill>
              </a:rPr>
              <a:t>school</a:t>
            </a:r>
            <a:r>
              <a:rPr lang="fr-FR" sz="2400" i="1" dirty="0" smtClean="0">
                <a:solidFill>
                  <a:schemeClr val="bg1">
                    <a:lumMod val="50000"/>
                  </a:schemeClr>
                </a:solidFill>
              </a:rPr>
              <a:t> vacation all </a:t>
            </a:r>
            <a:r>
              <a:rPr lang="fr-FR" sz="2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400" i="1" dirty="0" smtClean="0">
                <a:solidFill>
                  <a:schemeClr val="bg1">
                    <a:lumMod val="50000"/>
                  </a:schemeClr>
                </a:solidFill>
              </a:rPr>
              <a:t>the 6 or 7 </a:t>
            </a:r>
            <a:r>
              <a:rPr lang="fr-FR" sz="2400" i="1" dirty="0" err="1" smtClean="0">
                <a:solidFill>
                  <a:schemeClr val="bg1">
                    <a:lumMod val="50000"/>
                  </a:schemeClr>
                </a:solidFill>
              </a:rPr>
              <a:t>weeks</a:t>
            </a:r>
            <a:endParaRPr lang="fr-FR" sz="24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r>
              <a:rPr lang="fr-FR" sz="2400" dirty="0" smtClean="0"/>
              <a:t> 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18-10 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to 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3-11 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All Saints Day 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vacation ; 21-12 to 5-1 Christmas vacation ; 22-2 to 8-3 </a:t>
            </a:r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</a:rPr>
              <a:t>winter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vacation ; 17-4 to 3-5 </a:t>
            </a:r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</a:rPr>
              <a:t>spring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vacation</a:t>
            </a:r>
            <a:endParaRPr lang="fr-F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garderie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/ the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day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care center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3186122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Avant 8h35 et après 16h30, les élèves peuvent aller à la garderie</a:t>
            </a:r>
            <a:r>
              <a:rPr lang="fr-FR" dirty="0" smtClean="0"/>
              <a:t>.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Before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8h35 and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after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16h30, the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pupils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can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go to the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day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care center.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cantine /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canteen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71934" y="1357299"/>
            <a:ext cx="4586262" cy="135732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dirty="0" smtClean="0"/>
              <a:t>	300 </a:t>
            </a:r>
            <a:r>
              <a:rPr lang="fr-FR" dirty="0" smtClean="0"/>
              <a:t>repas le midi </a:t>
            </a:r>
          </a:p>
          <a:p>
            <a:pPr algn="ctr">
              <a:buNone/>
            </a:pP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	300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meals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at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midday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buNone/>
            </a:pP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Image 3" descr="WP_20191015_15_07_49_P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2928934"/>
            <a:ext cx="5185125" cy="2922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E:\images école-vidéos\Compte Twitter\P_20190916_1019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592546" y="2441410"/>
            <a:ext cx="5042680" cy="2857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</a:t>
            </a:r>
            <a:r>
              <a:rPr lang="fr-FR" dirty="0" smtClean="0"/>
              <a:t>es </a:t>
            </a:r>
            <a:r>
              <a:rPr lang="fr-FR" dirty="0" smtClean="0"/>
              <a:t>matières /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subjects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français, maths, histoire, géographie, éducation morale et civique, sciences, sports, anglais, arts, musique</a:t>
            </a:r>
          </a:p>
          <a:p>
            <a:pPr>
              <a:buNone/>
            </a:pP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french, maths,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history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geography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, moral and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civic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education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, sciences, sports,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english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, arts, music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</a:t>
            </a:r>
            <a:r>
              <a:rPr lang="fr-FR" dirty="0" smtClean="0"/>
              <a:t>sport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fr-FR" dirty="0" smtClean="0"/>
              <a:t>A Terrasson-Lavilledieu, nous avons, à côté de l’école :</a:t>
            </a:r>
          </a:p>
          <a:p>
            <a:pPr>
              <a:buNone/>
            </a:pPr>
            <a:r>
              <a:rPr lang="fr-FR" dirty="0" smtClean="0"/>
              <a:t>- un terrain de foot</a:t>
            </a:r>
          </a:p>
          <a:p>
            <a:pPr>
              <a:buNone/>
            </a:pPr>
            <a:r>
              <a:rPr lang="fr-FR" dirty="0" smtClean="0"/>
              <a:t>- un terrain de rugby</a:t>
            </a:r>
          </a:p>
          <a:p>
            <a:pPr>
              <a:buNone/>
            </a:pPr>
            <a:r>
              <a:rPr lang="fr-FR" dirty="0" smtClean="0"/>
              <a:t>- une salle de tennis de table</a:t>
            </a:r>
          </a:p>
          <a:p>
            <a:pPr>
              <a:buNone/>
            </a:pPr>
            <a:r>
              <a:rPr lang="fr-FR" dirty="0" smtClean="0"/>
              <a:t>- un gymnase avec 2 dojos</a:t>
            </a:r>
          </a:p>
          <a:p>
            <a:pPr>
              <a:buNone/>
            </a:pPr>
            <a:r>
              <a:rPr lang="fr-FR" dirty="0" smtClean="0"/>
              <a:t>- une piscine non chauffée (pour juin et septembre)</a:t>
            </a:r>
          </a:p>
          <a:p>
            <a:pPr>
              <a:buNone/>
            </a:pPr>
            <a:r>
              <a:rPr lang="fr-FR" dirty="0" smtClean="0"/>
              <a:t>- et la cour de l’école pour le basket, le handball</a:t>
            </a:r>
            <a:endParaRPr lang="fr-FR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500</Words>
  <Application>Microsoft Office PowerPoint</Application>
  <PresentationFormat>Affichage à l'écran (4:3)</PresentationFormat>
  <Paragraphs>78</Paragraphs>
  <Slides>20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Thème Office</vt:lpstr>
      <vt:lpstr>École Jacques Prévert school Jacques Prévert</vt:lpstr>
      <vt:lpstr>L’école</vt:lpstr>
      <vt:lpstr>The school</vt:lpstr>
      <vt:lpstr>Les horaires / the timetable</vt:lpstr>
      <vt:lpstr>l’année 2019/ the year 2019</vt:lpstr>
      <vt:lpstr>La garderie / the day care center</vt:lpstr>
      <vt:lpstr>La cantine / the canteen</vt:lpstr>
      <vt:lpstr>les matières / the subjects</vt:lpstr>
      <vt:lpstr>le sport</vt:lpstr>
      <vt:lpstr> the sport</vt:lpstr>
      <vt:lpstr>la cour de l’école/ the school yard</vt:lpstr>
      <vt:lpstr>le couloir du 1er étage et la bibliothèque</vt:lpstr>
      <vt:lpstr>ma classe / my classroom</vt:lpstr>
      <vt:lpstr>une classe coopérative et aménagée   a cooperative and arranged class</vt:lpstr>
      <vt:lpstr>Diapositive 15</vt:lpstr>
      <vt:lpstr>Diapositive 16</vt:lpstr>
      <vt:lpstr>Diapositive 17</vt:lpstr>
      <vt:lpstr>Diapositive 18</vt:lpstr>
      <vt:lpstr>Diapositive 19</vt:lpstr>
      <vt:lpstr>et une autre classe, partagée avec 2 autres enseignants and a 2nd classroom, shared with 2 other teachers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École Jacques Prévert school Jacques Prévert</dc:title>
  <dc:creator>Christelle</dc:creator>
  <cp:lastModifiedBy>Christelle</cp:lastModifiedBy>
  <cp:revision>5</cp:revision>
  <dcterms:created xsi:type="dcterms:W3CDTF">2019-10-14T19:30:32Z</dcterms:created>
  <dcterms:modified xsi:type="dcterms:W3CDTF">2019-10-19T17:32:39Z</dcterms:modified>
</cp:coreProperties>
</file>