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47F3-4B5C-4971-A03B-747B1A0A5F28}" type="datetimeFigureOut">
              <a:rPr lang="fr-FR" smtClean="0"/>
              <a:t>19/10/2019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4524-F9C9-4C34-B740-074B0E16F82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47F3-4B5C-4971-A03B-747B1A0A5F28}" type="datetimeFigureOut">
              <a:rPr lang="fr-FR" smtClean="0"/>
              <a:t>19/10/2019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4524-F9C9-4C34-B740-074B0E16F82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47F3-4B5C-4971-A03B-747B1A0A5F28}" type="datetimeFigureOut">
              <a:rPr lang="fr-FR" smtClean="0"/>
              <a:t>19/10/2019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4524-F9C9-4C34-B740-074B0E16F82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47F3-4B5C-4971-A03B-747B1A0A5F28}" type="datetimeFigureOut">
              <a:rPr lang="fr-FR" smtClean="0"/>
              <a:t>19/10/2019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4524-F9C9-4C34-B740-074B0E16F82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47F3-4B5C-4971-A03B-747B1A0A5F28}" type="datetimeFigureOut">
              <a:rPr lang="fr-FR" smtClean="0"/>
              <a:t>19/10/2019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4524-F9C9-4C34-B740-074B0E16F82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47F3-4B5C-4971-A03B-747B1A0A5F28}" type="datetimeFigureOut">
              <a:rPr lang="fr-FR" smtClean="0"/>
              <a:t>19/10/2019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4524-F9C9-4C34-B740-074B0E16F82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47F3-4B5C-4971-A03B-747B1A0A5F28}" type="datetimeFigureOut">
              <a:rPr lang="fr-FR" smtClean="0"/>
              <a:t>19/10/2019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4524-F9C9-4C34-B740-074B0E16F82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47F3-4B5C-4971-A03B-747B1A0A5F28}" type="datetimeFigureOut">
              <a:rPr lang="fr-FR" smtClean="0"/>
              <a:t>19/10/2019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4524-F9C9-4C34-B740-074B0E16F82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47F3-4B5C-4971-A03B-747B1A0A5F28}" type="datetimeFigureOut">
              <a:rPr lang="fr-FR" smtClean="0"/>
              <a:t>19/10/2019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4524-F9C9-4C34-B740-074B0E16F82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47F3-4B5C-4971-A03B-747B1A0A5F28}" type="datetimeFigureOut">
              <a:rPr lang="fr-FR" smtClean="0"/>
              <a:t>19/10/2019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4524-F9C9-4C34-B740-074B0E16F82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47F3-4B5C-4971-A03B-747B1A0A5F28}" type="datetimeFigureOut">
              <a:rPr lang="fr-FR" smtClean="0"/>
              <a:t>19/10/2019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4524-F9C9-4C34-B740-074B0E16F82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847F3-4B5C-4971-A03B-747B1A0A5F28}" type="datetimeFigureOut">
              <a:rPr lang="fr-FR" smtClean="0"/>
              <a:t>19/10/2019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C4524-F9C9-4C34-B740-074B0E16F82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/>
              <a:t>Terrasson-Lavilledieu</a:t>
            </a:r>
            <a:endParaRPr lang="fr-FR" sz="6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une ville française</a:t>
            </a:r>
          </a:p>
          <a:p>
            <a:r>
              <a:rPr lang="fr-FR" dirty="0" smtClean="0"/>
              <a:t>a french </a:t>
            </a:r>
            <a:r>
              <a:rPr lang="fr-FR" dirty="0" err="1" smtClean="0"/>
              <a:t>town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old</a:t>
            </a:r>
            <a:r>
              <a:rPr lang="fr-FR" dirty="0" smtClean="0"/>
              <a:t> bridge (12è)</a:t>
            </a:r>
            <a:endParaRPr lang="fr-FR" dirty="0"/>
          </a:p>
        </p:txBody>
      </p:sp>
      <p:sp>
        <p:nvSpPr>
          <p:cNvPr id="20482" name="AutoShape 2" descr="Résultat de recherche d'images pour &quot;terrasson lavilledieu le vieux p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4" name="AutoShape 4" descr="Résultat de recherche d'images pour &quot;terrasson lavilledieu le vieux p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486" name="Picture 6" descr="Résultat de recherche d'images pour &quot;terrasson lavilledieu le vieux pont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85926"/>
            <a:ext cx="5843907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gardens of the </a:t>
            </a:r>
            <a:r>
              <a:rPr lang="en-US" dirty="0" err="1" smtClean="0"/>
              <a:t>imagianire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9"/>
            <a:ext cx="403733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3862397" cy="295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857628"/>
            <a:ext cx="4019071" cy="26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You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make</a:t>
            </a:r>
            <a:r>
              <a:rPr lang="fr-FR" dirty="0" smtClean="0"/>
              <a:t> a boat ride </a:t>
            </a:r>
            <a:br>
              <a:rPr lang="fr-FR" dirty="0" smtClean="0"/>
            </a:br>
            <a:r>
              <a:rPr lang="fr-FR" dirty="0" smtClean="0"/>
              <a:t>on the Vézère</a:t>
            </a:r>
            <a:endParaRPr lang="fr-FR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777880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All over </a:t>
            </a:r>
            <a:r>
              <a:rPr lang="fr-FR" dirty="0" err="1" smtClean="0"/>
              <a:t>Terrrasson</a:t>
            </a:r>
            <a:r>
              <a:rPr lang="fr-FR" dirty="0" smtClean="0"/>
              <a:t>,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little</a:t>
            </a:r>
            <a:r>
              <a:rPr lang="fr-FR" dirty="0" smtClean="0"/>
              <a:t> villages, as mine </a:t>
            </a:r>
            <a:r>
              <a:rPr lang="fr-FR" dirty="0" err="1" smtClean="0"/>
              <a:t>Ladornac</a:t>
            </a:r>
            <a:endParaRPr lang="fr-F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85926"/>
            <a:ext cx="5053400" cy="450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 </a:t>
            </a:r>
            <a:r>
              <a:rPr lang="fr-FR" dirty="0" err="1" smtClean="0"/>
              <a:t>old</a:t>
            </a:r>
            <a:r>
              <a:rPr lang="fr-FR" dirty="0" smtClean="0"/>
              <a:t> </a:t>
            </a:r>
            <a:r>
              <a:rPr lang="fr-FR" dirty="0" err="1" smtClean="0"/>
              <a:t>typical</a:t>
            </a:r>
            <a:r>
              <a:rPr lang="fr-FR" dirty="0" smtClean="0"/>
              <a:t> house (</a:t>
            </a:r>
            <a:r>
              <a:rPr lang="fr-FR" dirty="0" err="1" smtClean="0"/>
              <a:t>old</a:t>
            </a:r>
            <a:r>
              <a:rPr lang="fr-FR" dirty="0" smtClean="0"/>
              <a:t> </a:t>
            </a:r>
            <a:r>
              <a:rPr lang="fr-FR" dirty="0" err="1" smtClean="0"/>
              <a:t>farm</a:t>
            </a:r>
            <a:r>
              <a:rPr lang="fr-FR" dirty="0" smtClean="0"/>
              <a:t>) </a:t>
            </a:r>
            <a:endParaRPr lang="fr-FR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285860"/>
            <a:ext cx="4795848" cy="357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357158" y="5143513"/>
            <a:ext cx="84296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3200" dirty="0" smtClean="0"/>
              <a:t>stone walls, slate roofs (and tiles), courtyard with small buildings and barn</a:t>
            </a:r>
          </a:p>
          <a:p>
            <a:endParaRPr lang="en-US" sz="28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52488"/>
            <a:ext cx="64008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000100" y="214290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France </a:t>
            </a:r>
            <a:r>
              <a:rPr lang="fr-FR" sz="3200" b="1" dirty="0" err="1" smtClean="0"/>
              <a:t>is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at</a:t>
            </a:r>
            <a:r>
              <a:rPr lang="fr-FR" sz="3200" b="1" dirty="0" smtClean="0"/>
              <a:t> the </a:t>
            </a:r>
            <a:r>
              <a:rPr lang="fr-FR" sz="3200" b="1" dirty="0" err="1" smtClean="0"/>
              <a:t>west</a:t>
            </a:r>
            <a:r>
              <a:rPr lang="fr-FR" sz="3200" b="1" dirty="0" smtClean="0"/>
              <a:t> of Europe.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85860"/>
            <a:ext cx="5410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42844" y="357166"/>
            <a:ext cx="8786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Terrasson-Lavilledieu </a:t>
            </a:r>
            <a:r>
              <a:rPr lang="fr-FR" sz="3200" b="1" dirty="0" err="1" smtClean="0"/>
              <a:t>is</a:t>
            </a:r>
            <a:r>
              <a:rPr lang="fr-FR" sz="3200" b="1" dirty="0" smtClean="0"/>
              <a:t> in the South West of France.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72560" cy="1500198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Terrasson-Lavilledieu </a:t>
            </a:r>
            <a:r>
              <a:rPr lang="fr-FR" sz="4000" b="1" dirty="0" err="1" smtClean="0"/>
              <a:t>is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next</a:t>
            </a:r>
            <a:r>
              <a:rPr lang="fr-FR" sz="4000" b="1" dirty="0" smtClean="0"/>
              <a:t> to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4000" b="1" dirty="0" smtClean="0"/>
              <a:t>Brive-la-Gaillarde (20 km)</a:t>
            </a:r>
            <a:endParaRPr lang="fr-F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3" y="1592859"/>
            <a:ext cx="5143536" cy="508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14282" y="5214950"/>
            <a:ext cx="3143272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Bordeaux and Toulouse are 2 </a:t>
            </a:r>
            <a:r>
              <a:rPr lang="fr-FR" sz="2400" dirty="0" err="1" smtClean="0"/>
              <a:t>big</a:t>
            </a:r>
            <a:r>
              <a:rPr lang="fr-FR" sz="2400" dirty="0" smtClean="0"/>
              <a:t> </a:t>
            </a:r>
            <a:r>
              <a:rPr lang="fr-FR" sz="2400" dirty="0" err="1" smtClean="0"/>
              <a:t>towns</a:t>
            </a:r>
            <a:r>
              <a:rPr lang="fr-FR" sz="2400" dirty="0" smtClean="0"/>
              <a:t>,</a:t>
            </a:r>
          </a:p>
          <a:p>
            <a:r>
              <a:rPr lang="fr-FR" sz="2400" dirty="0" smtClean="0"/>
              <a:t> </a:t>
            </a:r>
            <a:r>
              <a:rPr lang="fr-FR" sz="2400" dirty="0" err="1" smtClean="0"/>
              <a:t>at</a:t>
            </a:r>
            <a:r>
              <a:rPr lang="fr-FR" sz="2400" dirty="0" smtClean="0"/>
              <a:t> 2 </a:t>
            </a:r>
            <a:r>
              <a:rPr lang="fr-FR" sz="2400" dirty="0" err="1" smtClean="0"/>
              <a:t>hours</a:t>
            </a:r>
            <a:r>
              <a:rPr lang="fr-FR" sz="2400" dirty="0" smtClean="0"/>
              <a:t> by car.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Terrasson-Lavilledieu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85786" y="557214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6 500 </a:t>
            </a:r>
            <a:r>
              <a:rPr lang="fr-FR" dirty="0" err="1" smtClean="0"/>
              <a:t>inhabitants</a:t>
            </a:r>
            <a:r>
              <a:rPr lang="fr-FR" dirty="0" smtClean="0"/>
              <a:t> ; a river « la Vézère »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old</a:t>
            </a:r>
            <a:r>
              <a:rPr lang="fr-FR" dirty="0" smtClean="0"/>
              <a:t> </a:t>
            </a:r>
            <a:r>
              <a:rPr lang="fr-FR" dirty="0" err="1" smtClean="0"/>
              <a:t>town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in </a:t>
            </a:r>
            <a:r>
              <a:rPr lang="fr-FR" dirty="0" err="1" smtClean="0"/>
              <a:t>yellow</a:t>
            </a:r>
            <a:r>
              <a:rPr lang="fr-FR" dirty="0" smtClean="0"/>
              <a:t> and the new </a:t>
            </a:r>
            <a:r>
              <a:rPr lang="fr-FR" dirty="0" err="1" smtClean="0"/>
              <a:t>town</a:t>
            </a:r>
            <a:r>
              <a:rPr lang="fr-FR" dirty="0" smtClean="0"/>
              <a:t> in </a:t>
            </a:r>
            <a:r>
              <a:rPr lang="fr-FR" dirty="0" err="1" smtClean="0"/>
              <a:t>red</a:t>
            </a:r>
            <a:r>
              <a:rPr lang="fr-FR" dirty="0" smtClean="0"/>
              <a:t>. The </a:t>
            </a:r>
            <a:r>
              <a:rPr lang="fr-FR" dirty="0" err="1" smtClean="0"/>
              <a:t>elementary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on the </a:t>
            </a:r>
            <a:r>
              <a:rPr lang="fr-FR" dirty="0" err="1" smtClean="0"/>
              <a:t>red</a:t>
            </a:r>
            <a:r>
              <a:rPr lang="fr-FR" dirty="0" smtClean="0"/>
              <a:t> cross.</a:t>
            </a:r>
          </a:p>
          <a:p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763" y="1252538"/>
            <a:ext cx="68484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8643966" cy="384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85720" y="285728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 </a:t>
            </a:r>
            <a:r>
              <a:rPr lang="fr-FR" b="1" dirty="0" err="1" smtClean="0"/>
              <a:t>red</a:t>
            </a:r>
            <a:r>
              <a:rPr lang="fr-FR" b="1" dirty="0" smtClean="0"/>
              <a:t> : </a:t>
            </a:r>
          </a:p>
          <a:p>
            <a:pPr marL="342900" indent="-342900">
              <a:buAutoNum type="arabicParenR"/>
            </a:pPr>
            <a:r>
              <a:rPr lang="fr-FR" dirty="0" smtClean="0"/>
              <a:t>the </a:t>
            </a:r>
            <a:r>
              <a:rPr lang="fr-FR" dirty="0" err="1" smtClean="0"/>
              <a:t>elementary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		3) the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endParaRPr lang="fr-FR" dirty="0" smtClean="0"/>
          </a:p>
          <a:p>
            <a:pPr marL="342900" indent="-342900"/>
            <a:r>
              <a:rPr lang="fr-FR" dirty="0" smtClean="0"/>
              <a:t>2) the middle </a:t>
            </a:r>
            <a:r>
              <a:rPr lang="fr-FR" dirty="0" err="1" smtClean="0"/>
              <a:t>school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85720" y="5357826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 green :</a:t>
            </a:r>
          </a:p>
          <a:p>
            <a:r>
              <a:rPr lang="fr-FR" dirty="0" smtClean="0"/>
              <a:t>1)rugby </a:t>
            </a:r>
            <a:r>
              <a:rPr lang="fr-FR" dirty="0" err="1" smtClean="0"/>
              <a:t>field</a:t>
            </a:r>
            <a:r>
              <a:rPr lang="fr-FR" dirty="0" smtClean="0"/>
              <a:t>			4) the gym</a:t>
            </a:r>
          </a:p>
          <a:p>
            <a:r>
              <a:rPr lang="fr-FR" dirty="0" smtClean="0"/>
              <a:t>2) football </a:t>
            </a:r>
            <a:r>
              <a:rPr lang="fr-FR" dirty="0" err="1" smtClean="0"/>
              <a:t>field</a:t>
            </a:r>
            <a:r>
              <a:rPr lang="fr-FR" dirty="0" smtClean="0"/>
              <a:t>			5)the </a:t>
            </a:r>
            <a:r>
              <a:rPr lang="fr-FR" dirty="0" err="1" smtClean="0"/>
              <a:t>swimming</a:t>
            </a:r>
            <a:r>
              <a:rPr lang="fr-FR" dirty="0" smtClean="0"/>
              <a:t> pool</a:t>
            </a:r>
          </a:p>
          <a:p>
            <a:r>
              <a:rPr lang="fr-FR" dirty="0" smtClean="0"/>
              <a:t>3) table tennis room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pictures</a:t>
            </a:r>
            <a:r>
              <a:rPr lang="fr-FR" b="1" dirty="0" smtClean="0"/>
              <a:t> about Terrasson-Lavilledieu</a:t>
            </a:r>
            <a:endParaRPr lang="fr-FR" b="1" dirty="0"/>
          </a:p>
        </p:txBody>
      </p:sp>
      <p:pic>
        <p:nvPicPr>
          <p:cNvPr id="6147" name="Picture 3" descr="Résultat de recherche d'images pour &quot;terrasson lavilledieu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929066"/>
            <a:ext cx="3966358" cy="264320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786314" y="607220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the </a:t>
            </a:r>
            <a:r>
              <a:rPr lang="fr-FR" sz="2400" dirty="0" err="1" smtClean="0"/>
              <a:t>old</a:t>
            </a:r>
            <a:r>
              <a:rPr lang="fr-FR" sz="2400" dirty="0" smtClean="0"/>
              <a:t> </a:t>
            </a:r>
            <a:r>
              <a:rPr lang="fr-FR" sz="2400" dirty="0" err="1" smtClean="0"/>
              <a:t>town</a:t>
            </a:r>
            <a:r>
              <a:rPr lang="fr-FR" sz="2400" dirty="0" smtClean="0"/>
              <a:t> by night</a:t>
            </a:r>
            <a:endParaRPr lang="fr-FR" sz="2400" dirty="0"/>
          </a:p>
        </p:txBody>
      </p:sp>
      <p:pic>
        <p:nvPicPr>
          <p:cNvPr id="6149" name="Picture 5" descr="Résultat de recherche d'images pour &quot;terrasson lavilledieu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71546"/>
            <a:ext cx="6440705" cy="2657485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4857752" y="3857628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the </a:t>
            </a:r>
            <a:r>
              <a:rPr lang="fr-FR" sz="2400" dirty="0" err="1" smtClean="0"/>
              <a:t>town</a:t>
            </a:r>
            <a:r>
              <a:rPr lang="fr-FR" sz="2400" dirty="0" smtClean="0"/>
              <a:t> </a:t>
            </a:r>
            <a:r>
              <a:rPr lang="fr-FR" sz="2400" dirty="0" err="1" smtClean="0"/>
              <a:t>see</a:t>
            </a:r>
            <a:r>
              <a:rPr lang="fr-FR" sz="2400" dirty="0" smtClean="0"/>
              <a:t> </a:t>
            </a:r>
            <a:r>
              <a:rPr lang="fr-FR" sz="2400" dirty="0" err="1" smtClean="0"/>
              <a:t>view</a:t>
            </a:r>
            <a:r>
              <a:rPr lang="fr-FR" sz="2400" dirty="0" smtClean="0"/>
              <a:t> </a:t>
            </a:r>
          </a:p>
          <a:p>
            <a:r>
              <a:rPr lang="fr-FR" sz="2400" dirty="0" err="1" smtClean="0"/>
              <a:t>from</a:t>
            </a:r>
            <a:r>
              <a:rPr lang="fr-FR" sz="2400" dirty="0" smtClean="0"/>
              <a:t> the </a:t>
            </a:r>
            <a:r>
              <a:rPr lang="fr-FR" sz="2400" dirty="0" err="1" smtClean="0"/>
              <a:t>old</a:t>
            </a:r>
            <a:r>
              <a:rPr lang="fr-FR" sz="2400" dirty="0" smtClean="0"/>
              <a:t> </a:t>
            </a:r>
            <a:r>
              <a:rPr lang="fr-FR" sz="2400" dirty="0" err="1" smtClean="0"/>
              <a:t>town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abbey</a:t>
            </a:r>
            <a:r>
              <a:rPr lang="fr-FR" dirty="0" smtClean="0"/>
              <a:t> Saint Sour</a:t>
            </a:r>
            <a:br>
              <a:rPr lang="fr-FR" dirty="0" smtClean="0"/>
            </a:br>
            <a:r>
              <a:rPr lang="fr-FR" dirty="0" smtClean="0"/>
              <a:t>in the </a:t>
            </a:r>
            <a:r>
              <a:rPr lang="fr-FR" dirty="0" err="1" smtClean="0"/>
              <a:t>old</a:t>
            </a:r>
            <a:r>
              <a:rPr lang="fr-FR" dirty="0" smtClean="0"/>
              <a:t> </a:t>
            </a:r>
            <a:r>
              <a:rPr lang="fr-FR" dirty="0" err="1" smtClean="0"/>
              <a:t>town</a:t>
            </a:r>
            <a:endParaRPr lang="fr-FR" dirty="0"/>
          </a:p>
        </p:txBody>
      </p:sp>
      <p:sp>
        <p:nvSpPr>
          <p:cNvPr id="22530" name="AutoShape 2" descr="Résultat de recherche d'images pour &quot;terrasson lavilledieu egli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532" name="AutoShape 4" descr="Résultat de recherche d'images pour &quot;terrasson lavilledieu egli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534" name="AutoShape 6" descr="Résultat de recherche d'images pour &quot;terrasson lavilledieu egli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2536" name="Picture 8" descr="Résultat de recherche d'images pour &quot;terrasson lavilledieu eglis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737" y="1643050"/>
            <a:ext cx="6214745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view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abbey</a:t>
            </a:r>
            <a:endParaRPr lang="fr-FR" dirty="0"/>
          </a:p>
        </p:txBody>
      </p:sp>
      <p:pic>
        <p:nvPicPr>
          <p:cNvPr id="21506" name="Picture 2" descr="Résultat de recherche d'images pour &quot;terrasson lavilledieu eglis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715172" cy="5042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134</Words>
  <Application>Microsoft Office PowerPoint</Application>
  <PresentationFormat>Affichage à l'écran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Terrasson-Lavilledieu</vt:lpstr>
      <vt:lpstr>Diapositive 2</vt:lpstr>
      <vt:lpstr>Diapositive 3</vt:lpstr>
      <vt:lpstr>Terrasson-Lavilledieu is next to  Brive-la-Gaillarde (20 km)</vt:lpstr>
      <vt:lpstr>Terrasson-Lavilledieu</vt:lpstr>
      <vt:lpstr>Diapositive 6</vt:lpstr>
      <vt:lpstr>pictures about Terrasson-Lavilledieu</vt:lpstr>
      <vt:lpstr>the abbey Saint Sour in the old town</vt:lpstr>
      <vt:lpstr>the view from the abbey</vt:lpstr>
      <vt:lpstr>the old bridge (12è)</vt:lpstr>
      <vt:lpstr> the gardens of the imagianire </vt:lpstr>
      <vt:lpstr>You can make a boat ride  on the Vézère</vt:lpstr>
      <vt:lpstr>All over Terrrasson, there many little villages, as mine Ladornac</vt:lpstr>
      <vt:lpstr>an old typical house (old farm)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Terrasson-Lavilledieu</dc:title>
  <dc:creator>Christelle</dc:creator>
  <cp:lastModifiedBy>Christelle</cp:lastModifiedBy>
  <cp:revision>1</cp:revision>
  <dcterms:created xsi:type="dcterms:W3CDTF">2019-10-19T19:05:16Z</dcterms:created>
  <dcterms:modified xsi:type="dcterms:W3CDTF">2019-10-19T20:03:27Z</dcterms:modified>
</cp:coreProperties>
</file>