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Teko"/>
      <p:regular r:id="rId17"/>
      <p:bold r:id="rId18"/>
    </p:embeddedFont>
    <p:embeddedFont>
      <p:font typeface="Old Standard TT"/>
      <p:regular r:id="rId19"/>
      <p:bold r:id="rId20"/>
      <p: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ldStandardT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ek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regular.fntdata"/><Relationship Id="rId6" Type="http://schemas.openxmlformats.org/officeDocument/2006/relationships/slide" Target="slides/slide1.xml"/><Relationship Id="rId18" Type="http://schemas.openxmlformats.org/officeDocument/2006/relationships/font" Target="fonts/Tek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872fa44a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872fa44a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c52653838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5c52653838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5c52653838_2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c52653838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5c52653838_1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52653838_0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52653838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c52653838_0_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c52653838_0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87b5f580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b87b5f580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87b5f580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5b87b5f580_2_8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c52653838_1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5c52653838_14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52653838_14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5c52653838_14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52653838_6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5c52653838_6_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3.jpg"/><Relationship Id="rId5" Type="http://schemas.openxmlformats.org/officeDocument/2006/relationships/image" Target="../media/image31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512700" y="375350"/>
            <a:ext cx="8118600" cy="1248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solidFill>
                  <a:srgbClr val="FF0000"/>
                </a:solidFill>
              </a:rPr>
              <a:t>Asi es Senegal</a:t>
            </a:r>
            <a:endParaRPr sz="6000">
              <a:solidFill>
                <a:srgbClr val="FF0000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24525" y="4009542"/>
            <a:ext cx="72168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0" y="1863650"/>
            <a:ext cx="4135800" cy="23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12700" y="4239925"/>
            <a:ext cx="3890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 el mapa de Senegal  y su capital es Dakar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275" y="1999788"/>
            <a:ext cx="1852650" cy="13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7010475" y="1977150"/>
            <a:ext cx="19341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 el presidente de 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Senegal , se llama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Macky Sall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987277" y="3738125"/>
            <a:ext cx="39573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Old Standard TT"/>
                <a:ea typeface="Old Standard TT"/>
                <a:cs typeface="Old Standard TT"/>
                <a:sym typeface="Old Standard TT"/>
              </a:rPr>
              <a:t>GF</a:t>
            </a: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Su tipo de gobierno es 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una </a:t>
            </a: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república</a:t>
            </a: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democrática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7343925" y="216175"/>
            <a:ext cx="52809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Digale et Dieynaba 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" type="subTitle"/>
          </p:nvPr>
        </p:nvSpPr>
        <p:spPr>
          <a:xfrm>
            <a:off x="45850" y="3989575"/>
            <a:ext cx="2924700" cy="19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FFFF00"/>
                </a:solidFill>
              </a:rPr>
              <a:t>Leopold Sedar Senghor fue el primer presidente de la </a:t>
            </a:r>
            <a:r>
              <a:rPr lang="fr" sz="1400">
                <a:solidFill>
                  <a:srgbClr val="FFFF00"/>
                </a:solidFill>
              </a:rPr>
              <a:t>república el 1960 y fue </a:t>
            </a:r>
            <a:r>
              <a:rPr lang="fr" sz="1400">
                <a:solidFill>
                  <a:srgbClr val="FFFF00"/>
                </a:solidFill>
              </a:rPr>
              <a:t>poeta. 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00" y="1325387"/>
            <a:ext cx="3036683" cy="250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900" y="1385250"/>
            <a:ext cx="2138975" cy="23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137500" y="260150"/>
            <a:ext cx="57711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3F3F3"/>
                </a:solidFill>
              </a:rPr>
              <a:t>Personajes famosos</a:t>
            </a:r>
            <a:endParaRPr b="1" sz="4800">
              <a:solidFill>
                <a:srgbClr val="F3F3F3"/>
              </a:solidFill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3830988" y="3711375"/>
            <a:ext cx="22437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Macky Sall es el presidente de Senegal desde  2012 hasta la actualidad .De partido república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6208425" y="2983150"/>
            <a:ext cx="25251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Youssou Ndour es el m&lt; cantante más popular de Senegal.Su apodo es el rey del mbalax.Es el ministra del cultura y turismo desde el 4 de abril de 2019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425" y="400092"/>
            <a:ext cx="2138975" cy="23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7263625" y="4779700"/>
            <a:ext cx="16137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Alicia y Charli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ctrTitle"/>
          </p:nvPr>
        </p:nvSpPr>
        <p:spPr>
          <a:xfrm>
            <a:off x="1277950" y="249900"/>
            <a:ext cx="56094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b="1" lang="fr" sz="4800">
                <a:solidFill>
                  <a:srgbClr val="F3F3F3"/>
                </a:solidFill>
              </a:rPr>
              <a:t>Cantantes</a:t>
            </a:r>
            <a:endParaRPr b="1" sz="4800">
              <a:solidFill>
                <a:srgbClr val="F3F3F3"/>
              </a:solidFill>
            </a:endParaRPr>
          </a:p>
        </p:txBody>
      </p:sp>
      <p:pic>
        <p:nvPicPr>
          <p:cNvPr id="197" name="Google Shape;197;p24"/>
          <p:cNvPicPr preferRelativeResize="0"/>
          <p:nvPr>
            <p:ph idx="1" type="sub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00" y="1471125"/>
            <a:ext cx="3136800" cy="16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212100" y="3327834"/>
            <a:ext cx="3024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Viviane es una cantante senegalesa . Canta el mbalax que es un tipo de musica y una danza senegalesa.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9041" y="2154423"/>
            <a:ext cx="2595398" cy="16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3958304" y="4020375"/>
            <a:ext cx="1524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Pape birahim </a:t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associÃ©e" id="201" name="Google Shape;20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7074" y="2374999"/>
            <a:ext cx="2398200" cy="143762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6497075" y="3812629"/>
            <a:ext cx="23982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Wally seck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894100" y="0"/>
            <a:ext cx="69810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fr">
                <a:solidFill>
                  <a:srgbClr val="FF0000"/>
                </a:solidFill>
              </a:rPr>
              <a:t>SITIOS FAMOSOS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650" y="956925"/>
            <a:ext cx="2025626" cy="177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825" y="916775"/>
            <a:ext cx="2943975" cy="17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00" y="3290625"/>
            <a:ext cx="2400975" cy="1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5050" y="303677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38375" y="916775"/>
            <a:ext cx="1375200" cy="1655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 lago rosa es un lago que contiene mucha  sal que le da su color. Y no es un lago profundo 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941350" y="806575"/>
            <a:ext cx="2025600" cy="1885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Sine Saloum es una región del sur de la pequeña costa de Senegal tiene 180 000 hectáreas y la pesca de los moluscos es una de las actividades principales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645400" y="3360975"/>
            <a:ext cx="1926600" cy="1505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00"/>
                </a:solidFill>
              </a:rPr>
              <a:t>El desierto de Lompoul es una zona desértica que se encuentra en el noroeste de Senegal,</a:t>
            </a:r>
            <a:endParaRPr sz="12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00"/>
                </a:solidFill>
              </a:rPr>
              <a:t>Es uno de los lugares inevitables para visitar en senegal.</a:t>
            </a: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899050" y="3403975"/>
            <a:ext cx="1674600" cy="119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Isla de Gorée </a:t>
            </a:r>
            <a:r>
              <a:rPr lang="fr" sz="1200">
                <a:solidFill>
                  <a:srgbClr val="FFFF00"/>
                </a:solidFill>
              </a:rPr>
              <a:t>es un lugar de memoria para los esclavos de otros tiempos. Es un lugar muy visitad</a:t>
            </a:r>
            <a:r>
              <a:rPr lang="fr" sz="1200">
                <a:solidFill>
                  <a:srgbClr val="FF0000"/>
                </a:solidFill>
                <a:highlight>
                  <a:srgbClr val="F8F9FA"/>
                </a:highlight>
              </a:rPr>
              <a:t>o</a:t>
            </a:r>
            <a:endParaRPr sz="1200">
              <a:solidFill>
                <a:srgbClr val="FF0000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58050" y="4838775"/>
            <a:ext cx="1742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Louise y Oceane</a:t>
            </a:r>
            <a:endParaRPr>
              <a:solidFill>
                <a:srgbClr val="FF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512700" y="293063"/>
            <a:ext cx="8118600" cy="93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AD1DC"/>
                </a:solidFill>
              </a:rPr>
              <a:t>Los animales en senegal necesitan calor para vivir</a:t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172366" y="1791374"/>
            <a:ext cx="2574900" cy="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chacal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71" y="1309887"/>
            <a:ext cx="2614850" cy="17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524" y="3154913"/>
            <a:ext cx="2498125" cy="16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050" y="1331488"/>
            <a:ext cx="2614850" cy="166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275" y="3189738"/>
            <a:ext cx="1757176" cy="16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7025" y="3763850"/>
            <a:ext cx="2574900" cy="10648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4689150" y="2365225"/>
            <a:ext cx="12303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</a:t>
            </a: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hiena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377600" y="1791375"/>
            <a:ext cx="18534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 </a:t>
            </a: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facoquero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968425" y="3647100"/>
            <a:ext cx="17571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 pelicano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6484850" y="3169688"/>
            <a:ext cx="167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 </a:t>
            </a: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gecko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016954" y="2365225"/>
            <a:ext cx="1672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 chacal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ctrTitle"/>
          </p:nvPr>
        </p:nvSpPr>
        <p:spPr>
          <a:xfrm>
            <a:off x="3266100" y="3359250"/>
            <a:ext cx="1927500" cy="6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el </a:t>
            </a:r>
            <a:r>
              <a:rPr lang="fr" sz="2400"/>
              <a:t>flamboyant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 rot="356">
            <a:off x="6151025" y="233250"/>
            <a:ext cx="28986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el </a:t>
            </a:r>
            <a:r>
              <a:rPr lang="fr">
                <a:solidFill>
                  <a:schemeClr val="lt1"/>
                </a:solidFill>
              </a:rPr>
              <a:t>baobab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00"/>
                </a:solidFill>
              </a:rPr>
              <a:t>E</a:t>
            </a:r>
            <a:r>
              <a:rPr lang="fr" sz="1800">
                <a:solidFill>
                  <a:srgbClr val="FFFF00"/>
                </a:solidFill>
              </a:rPr>
              <a:t>s un árbol sagrado, su fruto es el bouye. Se hace zumo que es bueno para por el estómago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46" y="2208175"/>
            <a:ext cx="2439850" cy="16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100" y="390500"/>
            <a:ext cx="2746800" cy="208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6700" y="2151609"/>
            <a:ext cx="2320125" cy="169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5758200" y="3787675"/>
            <a:ext cx="30672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 laguna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laguna es una marea muy larga conectada al mar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921000" y="5821325"/>
            <a:ext cx="56112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29375" y="4002150"/>
            <a:ext cx="32706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Los árboles en Senegal están coloreados con muchas flores</a:t>
            </a:r>
            <a:endParaRPr sz="18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81175" y="646375"/>
            <a:ext cx="27468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CE5C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FLORA</a:t>
            </a:r>
            <a:endParaRPr sz="3600">
              <a:solidFill>
                <a:srgbClr val="FCE5CD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3499975" y="4506325"/>
            <a:ext cx="11919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Aïda y Iman</a:t>
            </a:r>
            <a:endParaRPr>
              <a:solidFill>
                <a:srgbClr val="00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ctrTitle"/>
          </p:nvPr>
        </p:nvSpPr>
        <p:spPr>
          <a:xfrm>
            <a:off x="399800" y="7425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"/>
              <a:t>Los saludos</a:t>
            </a:r>
            <a:endParaRPr/>
          </a:p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399800" y="1784239"/>
            <a:ext cx="8118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fr">
                <a:solidFill>
                  <a:srgbClr val="FFFF00"/>
                </a:solidFill>
              </a:rPr>
              <a:t>Los saludos son muy importantes en Senegal : aqui la gente se saluda mucho de miles maneras y puede durar mucho tiempo!</a:t>
            </a:r>
            <a:endParaRPr>
              <a:solidFill>
                <a:srgbClr val="FFFF00"/>
              </a:solidFill>
            </a:endParaRPr>
          </a:p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fr">
                <a:solidFill>
                  <a:srgbClr val="FFFF00"/>
                </a:solidFill>
              </a:rPr>
              <a:t>“Sala malékoum significa” “que la paz este con vosotros”  “¿Nangadef?” significa “cómo estás” </a:t>
            </a:r>
            <a:endParaRPr>
              <a:solidFill>
                <a:srgbClr val="FFFF00"/>
              </a:solidFill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">
                <a:solidFill>
                  <a:srgbClr val="FFFF00"/>
                </a:solidFill>
              </a:rPr>
              <a:t>“Mangifi” significa “estóy bien”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ctrTitle"/>
          </p:nvPr>
        </p:nvSpPr>
        <p:spPr>
          <a:xfrm>
            <a:off x="460375" y="120250"/>
            <a:ext cx="34161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"/>
              <a:t>Ropa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"/>
              <a:t>tradicional</a:t>
            </a:r>
            <a:endParaRPr/>
          </a:p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6865825" y="348850"/>
            <a:ext cx="16059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018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fr">
                <a:solidFill>
                  <a:srgbClr val="FFFF00"/>
                </a:solidFill>
              </a:rPr>
              <a:t>El thiaya </a:t>
            </a:r>
            <a:endParaRPr>
              <a:solidFill>
                <a:srgbClr val="FFFF00"/>
              </a:solidFill>
            </a:endParaRPr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</a:rPr>
              <a:t>El Sabador es para los hombres </a:t>
            </a:r>
            <a:endParaRPr>
              <a:solidFill>
                <a:srgbClr val="FFFF00"/>
              </a:solidFill>
            </a:endParaRPr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descr="RÃ©sultat de recherche d'images pour &quot;sabador&quot;" id="129" name="Google Shape;129;p19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Ã©sultat de recherche d'images pour &quot;sabador&quot;" id="130" name="Google Shape;130;p19"/>
          <p:cNvSpPr/>
          <p:nvPr/>
        </p:nvSpPr>
        <p:spPr>
          <a:xfrm>
            <a:off x="307975" y="5953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175" y="2061200"/>
            <a:ext cx="1767300" cy="18575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Ã©sultat de recherche d'images pour &quot;sabador&quot;" id="132" name="Google Shape;132;p19"/>
          <p:cNvSpPr/>
          <p:nvPr/>
        </p:nvSpPr>
        <p:spPr>
          <a:xfrm>
            <a:off x="460375" y="120253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970" y="1873027"/>
            <a:ext cx="2041707" cy="13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3575" y="120250"/>
            <a:ext cx="2455150" cy="13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20000" y="2002500"/>
            <a:ext cx="1767300" cy="25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94830" y="3353400"/>
            <a:ext cx="23403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Old Standard TT"/>
              <a:buNone/>
            </a:pPr>
            <a:r>
              <a:rPr lang="fr" sz="2400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 seur y el tailbasse son para las mujeres</a:t>
            </a:r>
            <a:endParaRPr sz="2400">
              <a:solidFill>
                <a:srgbClr val="FFF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>
            <p:ph idx="1" type="sub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75" y="3355650"/>
            <a:ext cx="2195100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" y="1864291"/>
            <a:ext cx="20002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1170" y="1878804"/>
            <a:ext cx="1850231" cy="138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6737845" y="2057078"/>
            <a:ext cx="2471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Tamkharite es una fiesta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 la que la gente come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 thieré y la gente canta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1446" y="3429490"/>
            <a:ext cx="2143125" cy="132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7093210" y="3620730"/>
            <a:ext cx="2050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Korité es una fiesta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cuando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termina el ramadan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2285988" y="3563974"/>
            <a:ext cx="2286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Tabaski es una fiesta en la que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los gentes comer el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oveja.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2205150" y="1878792"/>
            <a:ext cx="2447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una boda Senegalesa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639875" y="1949000"/>
            <a:ext cx="82500" cy="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651550" y="258850"/>
            <a:ext cx="30000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Fiestas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6252875" y="650950"/>
            <a:ext cx="52809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Digalé et Dieynaba 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ctrTitle"/>
          </p:nvPr>
        </p:nvSpPr>
        <p:spPr>
          <a:xfrm>
            <a:off x="2116950" y="199500"/>
            <a:ext cx="49101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" sz="4800"/>
              <a:t>Gastronomía</a:t>
            </a:r>
            <a:endParaRPr sz="4800"/>
          </a:p>
        </p:txBody>
      </p:sp>
      <p:pic>
        <p:nvPicPr>
          <p:cNvPr id="157" name="Google Shape;157;p21"/>
          <p:cNvPicPr preferRelativeResize="0"/>
          <p:nvPr>
            <p:ph idx="1" type="sub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5863" y="1266225"/>
            <a:ext cx="2107500" cy="16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7150725" y="1266225"/>
            <a:ext cx="18591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 ngalakh es un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postre Senegales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base de crema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 cacahuete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chocolato y mijo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59" y="1346697"/>
            <a:ext cx="2107465" cy="152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2587975" y="1345875"/>
            <a:ext cx="23379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 thiéré ak niékh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es un plato Senegales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 la etnia sérère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base de mijo y </a:t>
            </a: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salsa 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roja y pescado.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577300" y="3358350"/>
            <a:ext cx="24324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 thiep bou dien es un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plato tipico senegalés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base de arroz, pescado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 verduras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540" y="3199043"/>
            <a:ext cx="1782198" cy="1682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2442213" y="3199047"/>
            <a:ext cx="1682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 thiep bou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yapp es un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plato senegales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 base de arroz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 de carne 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913" y="3303050"/>
            <a:ext cx="2337900" cy="14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6793825" y="390375"/>
            <a:ext cx="52809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Digalé Dieynaba 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ctrTitle"/>
          </p:nvPr>
        </p:nvSpPr>
        <p:spPr>
          <a:xfrm>
            <a:off x="-837475" y="1195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Algerian"/>
              <a:buNone/>
            </a:pPr>
            <a:r>
              <a:rPr b="1" lang="fr" sz="4800">
                <a:solidFill>
                  <a:srgbClr val="F3F3F3"/>
                </a:solidFill>
              </a:rPr>
              <a:t>Deportistas famosos</a:t>
            </a:r>
            <a:endParaRPr b="1" sz="4800">
              <a:solidFill>
                <a:srgbClr val="F3F3F3"/>
              </a:solidFill>
            </a:endParaRPr>
          </a:p>
        </p:txBody>
      </p:sp>
      <p:sp>
        <p:nvSpPr>
          <p:cNvPr id="171" name="Google Shape;171;p22"/>
          <p:cNvSpPr txBox="1"/>
          <p:nvPr>
            <p:ph idx="4294967295" type="body"/>
          </p:nvPr>
        </p:nvSpPr>
        <p:spPr>
          <a:xfrm>
            <a:off x="2787707" y="1823707"/>
            <a:ext cx="12672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fr" sz="1700">
                <a:solidFill>
                  <a:srgbClr val="B6D7A8"/>
                </a:solidFill>
                <a:latin typeface="Teko"/>
                <a:ea typeface="Teko"/>
                <a:cs typeface="Teko"/>
                <a:sym typeface="Teko"/>
              </a:rPr>
              <a:t>Balla </a:t>
            </a:r>
            <a:r>
              <a:rPr i="1" lang="fr" sz="1700">
                <a:latin typeface="Teko"/>
                <a:ea typeface="Teko"/>
                <a:cs typeface="Teko"/>
                <a:sym typeface="Teko"/>
              </a:rPr>
              <a:t>gueye</a:t>
            </a:r>
            <a:endParaRPr i="1" sz="1700"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descr="RÃ©sultat de recherche d'images pour &quot;balla gueye&quot;"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6601" y="1028807"/>
            <a:ext cx="1620725" cy="2431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5804279" y="1642297"/>
            <a:ext cx="1300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" sz="1800" u="none" cap="none" strike="noStrike">
                <a:solidFill>
                  <a:srgbClr val="FFFF00"/>
                </a:solidFill>
                <a:latin typeface="Teko"/>
                <a:ea typeface="Teko"/>
                <a:cs typeface="Teko"/>
                <a:sym typeface="Teko"/>
              </a:rPr>
              <a:t>Modou Lo </a:t>
            </a:r>
            <a:endParaRPr i="1" sz="1800">
              <a:solidFill>
                <a:srgbClr val="FFFF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268852" y="3602300"/>
            <a:ext cx="2302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Diao Balde es un futbolista </a:t>
            </a:r>
            <a:r>
              <a:rPr lang="fr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fr" sz="14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énégales y </a:t>
            </a:r>
            <a:r>
              <a:rPr lang="fr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fr" sz="14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spanol 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Sú n</a:t>
            </a:r>
            <a:r>
              <a:rPr lang="fr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ú</a:t>
            </a:r>
            <a:r>
              <a:rPr lang="fr" sz="14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mero es el 11. </a:t>
            </a:r>
            <a:r>
              <a:rPr lang="fr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Tiene 24 anos .</a:t>
            </a:r>
            <a:endParaRPr sz="1400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808762" y="3602301"/>
            <a:ext cx="23964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Balla Gueye es un luchador sénégales</a:t>
            </a:r>
            <a:r>
              <a:rPr lang="fr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 .Su apodo es“Guediawaye”.Ha sido el rey de la luchia desde 2012 hasta 2014.</a:t>
            </a:r>
            <a:endParaRPr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439772" y="3602300"/>
            <a:ext cx="2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Modou Lo es un luchador sénégales.</a:t>
            </a:r>
            <a:r>
              <a:rPr lang="fr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Su</a:t>
            </a:r>
            <a:r>
              <a:rPr lang="fr" sz="1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apodo es </a:t>
            </a:r>
            <a:r>
              <a:rPr lang="fr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“Kharagne”. Tiene 33 anos. Obtuvo 19 victorias</a:t>
            </a:r>
            <a:endParaRPr sz="14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48" y="1129826"/>
            <a:ext cx="2302900" cy="23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8975" y="1099450"/>
            <a:ext cx="2302900" cy="23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