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aveat"/>
      <p:regular r:id="rId14"/>
      <p:bold r:id="rId15"/>
    </p:embeddedFont>
    <p:embeddedFont>
      <p:font typeface="Source Code Pro"/>
      <p:regular r:id="rId16"/>
      <p:bold r:id="rId17"/>
    </p:embeddedFont>
    <p:embeddedFont>
      <p:font typeface="Old Standard TT"/>
      <p:regular r:id="rId18"/>
      <p:bold r:id="rId19"/>
      <p: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ldStandardT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ldStandardTT-bold.fntdata"/><Relationship Id="rId6" Type="http://schemas.openxmlformats.org/officeDocument/2006/relationships/slide" Target="slides/slide1.xml"/><Relationship Id="rId18" Type="http://schemas.openxmlformats.org/officeDocument/2006/relationships/font" Target="fonts/OldStandardT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b861ed63e_5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b861ed63e_5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gwendoline naomie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c58f0e30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c58f0e30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b861ed63e_5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b861ed63e_5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b861ed63e_2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5b861ed63e_2_2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b861ed63e_5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b861ed63e_5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b861ed63e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5b861ed63e_11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b872d5d9f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b872d5d9f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Relationship Id="rId4" Type="http://schemas.openxmlformats.org/officeDocument/2006/relationships/image" Target="../media/image1.jp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15.jpg"/><Relationship Id="rId5" Type="http://schemas.openxmlformats.org/officeDocument/2006/relationships/image" Target="../media/image17.jpg"/><Relationship Id="rId6" Type="http://schemas.openxmlformats.org/officeDocument/2006/relationships/image" Target="../media/image12.jpg"/><Relationship Id="rId7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8.jpg"/><Relationship Id="rId5" Type="http://schemas.openxmlformats.org/officeDocument/2006/relationships/image" Target="../media/image2.jpg"/><Relationship Id="rId6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18.jpg"/><Relationship Id="rId6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10.jpg"/><Relationship Id="rId5" Type="http://schemas.openxmlformats.org/officeDocument/2006/relationships/image" Target="../media/image3.jpg"/><Relationship Id="rId6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261625" y="991075"/>
            <a:ext cx="3150600" cy="176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200">
                <a:latin typeface="Caveat"/>
                <a:ea typeface="Caveat"/>
                <a:cs typeface="Caveat"/>
                <a:sym typeface="Caveat"/>
              </a:rPr>
              <a:t>A</a:t>
            </a:r>
            <a:r>
              <a:rPr lang="fr" sz="7200">
                <a:latin typeface="Caveat"/>
                <a:ea typeface="Caveat"/>
                <a:cs typeface="Caveat"/>
                <a:sym typeface="Caveat"/>
              </a:rPr>
              <a:t>si es Francia</a:t>
            </a:r>
            <a:endParaRPr sz="72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625" y="711487"/>
            <a:ext cx="2882976" cy="32939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261500" y="2872850"/>
            <a:ext cx="41670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veat"/>
                <a:ea typeface="Caveat"/>
                <a:cs typeface="Caveat"/>
                <a:sym typeface="Caveat"/>
              </a:rPr>
              <a:t>S</a:t>
            </a:r>
            <a:r>
              <a:rPr lang="fr" sz="36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Su capital es Paris.</a:t>
            </a:r>
            <a:endParaRPr sz="360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Es una república.</a:t>
            </a:r>
            <a:endParaRPr sz="360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6824" y="1793950"/>
            <a:ext cx="2111425" cy="14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6686550" y="3280200"/>
            <a:ext cx="21114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El presidente francés se llama Emmanuel Macron</a:t>
            </a:r>
            <a:endParaRPr sz="24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0001" y="152400"/>
            <a:ext cx="2237794" cy="14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>
            <a:off x="165775" y="417700"/>
            <a:ext cx="8520600" cy="1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veat"/>
                <a:ea typeface="Caveat"/>
                <a:cs typeface="Caveat"/>
                <a:sym typeface="Caveat"/>
              </a:rPr>
              <a:t>Los monumentos más 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veat"/>
                <a:ea typeface="Caveat"/>
                <a:cs typeface="Caveat"/>
                <a:sym typeface="Caveat"/>
              </a:rPr>
              <a:t>famosos están en Paris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>
            <a:off x="512700" y="3840650"/>
            <a:ext cx="1394100" cy="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Lz </a:t>
            </a:r>
            <a:endParaRPr/>
          </a:p>
        </p:txBody>
      </p:sp>
      <p:pic>
        <p:nvPicPr>
          <p:cNvPr descr="Résultat de recherche d'images pour &quot;chateau de versailles&quot;"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675" y="2458850"/>
            <a:ext cx="2941551" cy="18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5739675" y="4390850"/>
            <a:ext cx="30477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Le chateau (castillo) de Versailles (Louis XIV)</a:t>
            </a:r>
            <a:endParaRPr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325675" y="4096725"/>
            <a:ext cx="23205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Code Pro"/>
                <a:ea typeface="Source Code Pro"/>
                <a:cs typeface="Source Code Pro"/>
                <a:sym typeface="Source Code Pro"/>
              </a:rPr>
              <a:t>Es la tour eiffel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2488" y="1472438"/>
            <a:ext cx="2269912" cy="15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9238" y="3039625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9675" y="319700"/>
            <a:ext cx="32385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5763" y="1647650"/>
            <a:ext cx="166687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263450" y="4540500"/>
            <a:ext cx="1569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La torre Eiffel</a:t>
            </a:r>
            <a:endParaRPr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4578975" y="783875"/>
            <a:ext cx="10020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La catedral Notre Dame</a:t>
            </a:r>
            <a:endParaRPr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4578975" y="1931100"/>
            <a:ext cx="7578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El Arco del triumfo</a:t>
            </a:r>
            <a:endParaRPr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362263" y="4701950"/>
            <a:ext cx="2847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El museo del Louvres</a:t>
            </a:r>
            <a:endParaRPr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ctrTitle"/>
          </p:nvPr>
        </p:nvSpPr>
        <p:spPr>
          <a:xfrm>
            <a:off x="313650" y="752688"/>
            <a:ext cx="47922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latin typeface="Caveat"/>
                <a:ea typeface="Caveat"/>
                <a:cs typeface="Caveat"/>
                <a:sym typeface="Caveat"/>
              </a:rPr>
              <a:t>Pero hay también muchos sitios turísticos muy bonitos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775" y="197288"/>
            <a:ext cx="3134775" cy="17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275" y="257175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1775" y="2571750"/>
            <a:ext cx="27432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5975" y="2571738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5532400" y="2082500"/>
            <a:ext cx="3134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Mont saint Michel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250425" y="4314825"/>
            <a:ext cx="2743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Les châteaux (castillos) 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de La Loire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355675" y="4416475"/>
            <a:ext cx="26193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La côte d’Azur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234913" y="4429600"/>
            <a:ext cx="24615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Les falaises (acantilados) d’Etretat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ctrTitle"/>
          </p:nvPr>
        </p:nvSpPr>
        <p:spPr>
          <a:xfrm>
            <a:off x="173700" y="900250"/>
            <a:ext cx="8520600" cy="12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veat"/>
                <a:ea typeface="Caveat"/>
                <a:cs typeface="Caveat"/>
                <a:sym typeface="Caveat"/>
              </a:rPr>
              <a:t>y paisajes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veat"/>
                <a:ea typeface="Caveat"/>
                <a:cs typeface="Caveat"/>
                <a:sym typeface="Caveat"/>
              </a:rPr>
              <a:t> preciosos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311750" y="2571750"/>
            <a:ext cx="32436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Code Pro"/>
                <a:ea typeface="Source Code Pro"/>
                <a:cs typeface="Source Code Pro"/>
                <a:sym typeface="Source Code Pro"/>
              </a:rPr>
              <a:t>es la costa oeste de Francia : Bretaña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4434000" y="3726150"/>
            <a:ext cx="2120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El campo (Champagne Ardennes) 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1575" y="250605"/>
            <a:ext cx="3089475" cy="204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2300" y="579451"/>
            <a:ext cx="3004250" cy="17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700" y="2813258"/>
            <a:ext cx="3004250" cy="19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4850" y="2883302"/>
            <a:ext cx="3004262" cy="19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1104800" y="1674000"/>
            <a:ext cx="1657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Bosque de Broceliande (Bretaña)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5996575" y="2299050"/>
            <a:ext cx="27726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Las Calas de Marseille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3296400" y="2921100"/>
            <a:ext cx="11376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ld Standard TT"/>
                <a:ea typeface="Old Standard TT"/>
                <a:cs typeface="Old Standard TT"/>
                <a:sym typeface="Old Standard TT"/>
              </a:rPr>
              <a:t>E</a:t>
            </a: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El valle de Rhones Alpes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ctrTitle"/>
          </p:nvPr>
        </p:nvSpPr>
        <p:spPr>
          <a:xfrm>
            <a:off x="197575" y="256500"/>
            <a:ext cx="46071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fr" sz="6000">
                <a:latin typeface="Caveat"/>
                <a:ea typeface="Caveat"/>
                <a:cs typeface="Caveat"/>
                <a:sym typeface="Caveat"/>
              </a:rPr>
              <a:t>Fauna del bosque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descr="C:\Users\eleve\Desktop\123\téléchargement.jpg"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601" y="1466925"/>
            <a:ext cx="2912250" cy="16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4476" y="2962696"/>
            <a:ext cx="4105500" cy="177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464" y="3437376"/>
            <a:ext cx="2790520" cy="1301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3525175" y="1292100"/>
            <a:ext cx="1633500" cy="1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 Francia hay zorros,</a:t>
            </a:r>
            <a:endParaRPr sz="18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ciervos,</a:t>
            </a:r>
            <a:endParaRPr sz="18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conejos y jabalís</a:t>
            </a:r>
            <a:endParaRPr sz="18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7999" y="890700"/>
            <a:ext cx="3468100" cy="15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5664825" y="278125"/>
            <a:ext cx="27450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Margaux, Amadou, Aida y Iman</a:t>
            </a:r>
            <a:endParaRPr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ctrTitle"/>
          </p:nvPr>
        </p:nvSpPr>
        <p:spPr>
          <a:xfrm>
            <a:off x="311700" y="-86725"/>
            <a:ext cx="8520600" cy="12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latin typeface="Caveat"/>
                <a:ea typeface="Caveat"/>
                <a:cs typeface="Caveat"/>
                <a:sym typeface="Caveat"/>
              </a:rPr>
              <a:t> 3 famosos</a:t>
            </a:r>
            <a:r>
              <a:rPr lang="fr" sz="4800">
                <a:latin typeface="Caveat"/>
                <a:ea typeface="Caveat"/>
                <a:cs typeface="Caveat"/>
                <a:sym typeface="Caveat"/>
              </a:rPr>
              <a:t> de la  literatura y del arte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Résultat de recherche d'images pour &quot;victore hugo&quot;"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39600"/>
            <a:ext cx="2019425" cy="220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2466225" y="1301475"/>
            <a:ext cx="21534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Victor Hugo es un poeta,escritor y dramaturgo. Hizo varias obras de las cuales “Les miserables” y “Le dernier jour d un condamné”.</a:t>
            </a:r>
            <a:endParaRPr sz="1800">
              <a:solidFill>
                <a:srgbClr val="FFFF00"/>
              </a:solidFill>
              <a:highlight>
                <a:srgbClr val="F8F9FA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6233275" y="2894525"/>
            <a:ext cx="39981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5748363" y="3131725"/>
            <a:ext cx="39981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7048575" y="1039600"/>
            <a:ext cx="2153400" cy="15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Baudelaire es un poeta.Hizo varias obras pero la más famosa es “les fleurs du mal”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8267075" y="3315000"/>
            <a:ext cx="39981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0" y="4560450"/>
            <a:ext cx="13257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Code Pro"/>
                <a:ea typeface="Source Code Pro"/>
                <a:cs typeface="Source Code Pro"/>
                <a:sym typeface="Source Code Pro"/>
              </a:rPr>
              <a:t>Nanou et Seynabou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Résultat de recherche d'images pour &quot;claude monet photo&quot;"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913" y="3131725"/>
            <a:ext cx="2645015" cy="18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7225900" y="4234200"/>
            <a:ext cx="39981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6836925" y="2994200"/>
            <a:ext cx="18210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Claude monet es un pintor.Hizo varias obras de las cuales “nympheas” </a:t>
            </a:r>
            <a:endParaRPr>
              <a:solidFill>
                <a:srgbClr val="FF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1383" y="768775"/>
            <a:ext cx="1915540" cy="22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9550" y="3509400"/>
            <a:ext cx="1325700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ctrTitle"/>
          </p:nvPr>
        </p:nvSpPr>
        <p:spPr>
          <a:xfrm>
            <a:off x="201850" y="907775"/>
            <a:ext cx="3783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fr" sz="6000">
                <a:latin typeface="Caveat"/>
                <a:ea typeface="Caveat"/>
                <a:cs typeface="Caveat"/>
                <a:sym typeface="Caveat"/>
              </a:rPr>
              <a:t>Deportistas franceses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8" name="Google Shape;148;p20"/>
          <p:cNvSpPr txBox="1"/>
          <p:nvPr>
            <p:ph idx="1" type="subTitle"/>
          </p:nvPr>
        </p:nvSpPr>
        <p:spPr>
          <a:xfrm>
            <a:off x="201850" y="2747750"/>
            <a:ext cx="1529400" cy="20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Tony Parker  es un jugador de baloncesto y juega en la NBA. Es francés pero vive en los Estados Unidos.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3874" y="2282803"/>
            <a:ext cx="1760500" cy="250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4260050" y="2942607"/>
            <a:ext cx="1971900" cy="1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Mbappé es un fultbolista francés que  ganó la copa del mundo en 2018. Juega en el Paris-Saint-Germain.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289128" y="2927996"/>
            <a:ext cx="2692900" cy="176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1376" y="263425"/>
            <a:ext cx="2955900" cy="155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4491150" y="2025425"/>
            <a:ext cx="4328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Griezman es un jugador de futbol  francés. Juega en el barça.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261275" y="4554750"/>
            <a:ext cx="18348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Océane, Louise, Alicia, Charli</a:t>
            </a:r>
            <a:endParaRPr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ctrTitle"/>
          </p:nvPr>
        </p:nvSpPr>
        <p:spPr>
          <a:xfrm>
            <a:off x="177325" y="130625"/>
            <a:ext cx="8454000" cy="10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>
                <a:latin typeface="Caveat"/>
                <a:ea typeface="Caveat"/>
                <a:cs typeface="Caveat"/>
                <a:sym typeface="Caveat"/>
              </a:rPr>
              <a:t>Cantantes franceses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407900" y="3173500"/>
            <a:ext cx="2524200" cy="10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Charles Aznavour es un ícono de la canción francesa. Murió hace poco.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00" y="1293375"/>
            <a:ext cx="2524144" cy="17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177325" y="4186900"/>
            <a:ext cx="3119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chloé, Nihat, Aboubacar, Anne-Sophie, Bachir, Noah</a:t>
            </a:r>
            <a:endParaRPr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550" y="1293363"/>
            <a:ext cx="1680450" cy="1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3454275" y="3085788"/>
            <a:ext cx="261510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Booba es un rapero franco-senegalés. Es uno de los primeros raperos a rellenar Bercy (una sala de espectaculo muy grande) el empezo el rap en 1994.</a:t>
            </a:r>
            <a:endParaRPr sz="1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3201" y="281629"/>
            <a:ext cx="2250918" cy="135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5613500" y="1776675"/>
            <a:ext cx="34422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00" lIns="76025" spcFirstLastPara="1" rIns="76025" wrap="square" tIns="3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1800" u="none" cap="none" strike="noStrike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Ninho es un rapero frances nacido el 2 avril 1996 tiene 4 mixtapes</a:t>
            </a:r>
            <a:r>
              <a:rPr lang="fr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.</a:t>
            </a:r>
            <a:endParaRPr i="0" sz="1800" u="none" cap="none" strike="noStrike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9976" y="2571757"/>
            <a:ext cx="2524149" cy="123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6227225" y="4136325"/>
            <a:ext cx="27651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00" lIns="76025" spcFirstLastPara="1" rIns="76025" wrap="square" tIns="3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15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i="0" lang="fr" sz="1500" u="none" cap="none" strike="noStrike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ald es un rappero frances tiene 22 anos</a:t>
            </a:r>
            <a:endParaRPr i="0" sz="1500" u="none" cap="none" strike="noStrike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1500" u="none" cap="none" strike="noStrike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Y un disco de platino tiene dos mixtapes                      </a:t>
            </a:r>
            <a:endParaRPr i="0" sz="1500" u="none" cap="none" strike="noStrike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