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6633"/>
    <a:srgbClr val="FF9933"/>
    <a:srgbClr val="FFFFCC"/>
    <a:srgbClr val="F8E8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709F-E4D5-4A9F-A62B-50FEF204A4D8}" type="datetimeFigureOut">
              <a:rPr lang="en-GB" smtClean="0"/>
              <a:t>21/01/2012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25B65-389C-4FE9-A996-25F75B8924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5B65-389C-4FE9-A996-25F75B892485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8486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724400"/>
            <a:ext cx="7391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B40CF2-E6EB-451C-A16E-88939134D6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21ABA-49C2-4E91-90A1-6C98646A5A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03A5B-986A-4A97-A83B-821EBE037D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7F46E-15D3-440A-89CA-C517529B11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2C602-3DE2-4F77-9BDA-6F91A2E054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8E403-550D-4BF9-9A2B-6DB800490B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C476F-7BC0-4434-A9E3-9B538AB991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41852-3815-4142-829E-1D4D1432C9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7513-85EE-4628-8D58-1DBB75084B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46E2B-93BC-4E0E-99DC-0C46A6795B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0268-BCF5-4A38-A971-277020D42D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5410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366181-2966-43DC-A2B8-31C6F656FDF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wip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www.communication4all.co.uk/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3438" y="620713"/>
            <a:ext cx="4038600" cy="5410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59338" y="765175"/>
            <a:ext cx="3651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hlink"/>
                </a:solidFill>
                <a:latin typeface="Comic Sans MS" pitchFamily="66" charset="0"/>
              </a:rPr>
              <a:t>Jack and the Beanstalk</a:t>
            </a:r>
          </a:p>
        </p:txBody>
      </p:sp>
      <p:sp>
        <p:nvSpPr>
          <p:cNvPr id="307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87900" y="47974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Story retold by Bev Evans</a:t>
            </a:r>
          </a:p>
        </p:txBody>
      </p:sp>
      <p:pic>
        <p:nvPicPr>
          <p:cNvPr id="3086" name="Picture 1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229225"/>
            <a:ext cx="792163" cy="703263"/>
          </a:xfrm>
          <a:prstGeom prst="rect">
            <a:avLst/>
          </a:prstGeom>
          <a:noFill/>
        </p:spPr>
      </p:pic>
      <p:pic>
        <p:nvPicPr>
          <p:cNvPr id="3089" name="Picture 17" descr="App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133600"/>
            <a:ext cx="2665412" cy="25923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355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87900" y="3716338"/>
            <a:ext cx="3960813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could hear the giant’s stomping and again he heard the giant shout……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1188" y="692150"/>
            <a:ext cx="3671887" cy="479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knew the giant had many more treasures.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climbed back up the beanstalk to see what else he could find.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sneaked through the door and hid silently.</a:t>
            </a:r>
          </a:p>
        </p:txBody>
      </p:sp>
      <p:pic>
        <p:nvPicPr>
          <p:cNvPr id="23565" name="Picture 13" descr="App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052513"/>
            <a:ext cx="3743325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458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87900" y="692150"/>
            <a:ext cx="3960813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giant sat down at the table to eat.</a:t>
            </a:r>
          </a:p>
        </p:txBody>
      </p:sp>
      <p:pic>
        <p:nvPicPr>
          <p:cNvPr id="24589" name="Picture 13" descr="App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692150"/>
            <a:ext cx="2749550" cy="2951163"/>
          </a:xfrm>
          <a:prstGeom prst="rect">
            <a:avLst/>
          </a:prstGeom>
          <a:noFill/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11188" y="3716338"/>
            <a:ext cx="3817937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“FEE, FI, FO, FUM! Watch out everyone – HERE I COME!”</a:t>
            </a:r>
          </a:p>
        </p:txBody>
      </p:sp>
      <p:pic>
        <p:nvPicPr>
          <p:cNvPr id="24591" name="Picture 15" descr="App0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628775"/>
            <a:ext cx="2663825" cy="2197100"/>
          </a:xfrm>
          <a:prstGeom prst="rect">
            <a:avLst/>
          </a:prstGeom>
          <a:noFill/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59338" y="3933825"/>
            <a:ext cx="38163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When he finished eating he asked his wife to bring him his magic hen.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560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32363" y="3644900"/>
            <a:ext cx="3673475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Quietly, Jack ran out of the castle and down the beanstalk with the hen under his arm.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1188" y="1341438"/>
            <a:ext cx="36718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hen could lay golden eggs!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could not believe his eyes!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As soon as the giant was asleep again Jack crept up and took the magic hen!</a:t>
            </a:r>
          </a:p>
        </p:txBody>
      </p:sp>
      <p:pic>
        <p:nvPicPr>
          <p:cNvPr id="25612" name="Picture 12" descr="App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765175"/>
            <a:ext cx="1984375" cy="273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663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3817937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As he tiptoed into the castle Jack could hear a familiar sound!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1188" y="620713"/>
            <a:ext cx="374491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and his mother now had enough money and were not hungry any more.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But, after a while had past, Jack decided to visit the giant's castle one more time.</a:t>
            </a:r>
          </a:p>
        </p:txBody>
      </p:sp>
      <p:pic>
        <p:nvPicPr>
          <p:cNvPr id="26637" name="Picture 13" descr="App001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2492375"/>
            <a:ext cx="1728787" cy="1301750"/>
          </a:xfrm>
          <a:prstGeom prst="rect">
            <a:avLst/>
          </a:prstGeom>
          <a:noFill/>
        </p:spPr>
      </p:pic>
      <p:pic>
        <p:nvPicPr>
          <p:cNvPr id="26639" name="Picture 15" descr="App0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989138"/>
            <a:ext cx="1812925" cy="1944687"/>
          </a:xfrm>
          <a:prstGeom prst="rect">
            <a:avLst/>
          </a:prstGeom>
          <a:noFill/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787900" y="3933825"/>
            <a:ext cx="3817938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“FEE, FI, FO, FUM! Watch out everyone – HERE I COME!”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765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2305050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After his meal the giant asked his wife to bring him his magic harp.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11188" y="620713"/>
            <a:ext cx="374491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giant seemed angrier than ever!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sat down for his supper while Jack watched from his hiding place.</a:t>
            </a:r>
          </a:p>
        </p:txBody>
      </p:sp>
      <p:pic>
        <p:nvPicPr>
          <p:cNvPr id="27660" name="Picture 12" descr="App0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73463"/>
            <a:ext cx="2520950" cy="2295525"/>
          </a:xfrm>
          <a:prstGeom prst="rect">
            <a:avLst/>
          </a:prstGeom>
          <a:noFill/>
        </p:spPr>
      </p:pic>
      <p:pic>
        <p:nvPicPr>
          <p:cNvPr id="27661" name="Picture 13" descr="App001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484313"/>
            <a:ext cx="1697037" cy="1728787"/>
          </a:xfrm>
          <a:prstGeom prst="rect">
            <a:avLst/>
          </a:prstGeom>
          <a:noFill/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59338" y="4005263"/>
            <a:ext cx="37465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harp could sing beautiful songs. Jack thought it was wonderful.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867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11188" y="620713"/>
            <a:ext cx="3744912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As soon as the giant was asleep, Jack grabbed the harp and ran out of the castle.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But the harp was frightened and started singing again.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787900" y="3933825"/>
            <a:ext cx="3817938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“FEE, FI, FO, FUM! Watch out everyone – HERE I COME!”</a:t>
            </a:r>
          </a:p>
        </p:txBody>
      </p:sp>
      <p:pic>
        <p:nvPicPr>
          <p:cNvPr id="28684" name="Picture 12" descr="App0013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060575"/>
            <a:ext cx="2376488" cy="1816100"/>
          </a:xfrm>
          <a:prstGeom prst="rect">
            <a:avLst/>
          </a:prstGeom>
          <a:noFill/>
        </p:spPr>
      </p:pic>
      <p:pic>
        <p:nvPicPr>
          <p:cNvPr id="28685" name="Picture 13" descr="App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4437063"/>
            <a:ext cx="1439863" cy="1246187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716463" y="692150"/>
            <a:ext cx="3960812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Soon the giant was awake and chasing after Jack!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4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97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1188" y="765175"/>
            <a:ext cx="367347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rushed down the beanstalk and ran to the cottage get an axe.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chopped and he chopped and he chopped.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Eventually, the beanstalk came crashing down to the ground.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859338" y="4005263"/>
            <a:ext cx="381793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giant’s body lay silently on the ground.</a:t>
            </a:r>
          </a:p>
        </p:txBody>
      </p:sp>
      <p:pic>
        <p:nvPicPr>
          <p:cNvPr id="29708" name="Picture 12" descr="App0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052513"/>
            <a:ext cx="3744912" cy="277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072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3673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ran to his mother.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859338" y="765175"/>
            <a:ext cx="3817937" cy="265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His beanstalk adventures were over  and Jack and his mother could live happily ever after in their little cottage.</a:t>
            </a:r>
          </a:p>
        </p:txBody>
      </p:sp>
      <p:pic>
        <p:nvPicPr>
          <p:cNvPr id="30730" name="Picture 10" descr="App001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989138"/>
            <a:ext cx="3529013" cy="3132137"/>
          </a:xfrm>
          <a:prstGeom prst="rect">
            <a:avLst/>
          </a:prstGeom>
          <a:noFill/>
        </p:spPr>
      </p:pic>
      <p:pic>
        <p:nvPicPr>
          <p:cNvPr id="30731" name="Picture 11" descr="App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3429000"/>
            <a:ext cx="244792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4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620713"/>
            <a:ext cx="4038600" cy="5410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651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hlink"/>
                </a:solidFill>
                <a:latin typeface="Comic Sans MS" pitchFamily="66" charset="0"/>
              </a:rPr>
              <a:t>The End</a:t>
            </a:r>
            <a:endParaRPr lang="en-US" sz="3200" b="1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8199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1022350" cy="906463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844675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Story retold by Bev Evans </a:t>
            </a:r>
            <a:r>
              <a:rPr lang="en-GB">
                <a:latin typeface="Comic Sans MS" pitchFamily="66" charset="0"/>
                <a:hlinkClick r:id="rId5"/>
              </a:rPr>
              <a:t>www.communication4all.co.uk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55650" y="5229225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Images © Ruth Rivers available from Getty Images</a:t>
            </a:r>
          </a:p>
        </p:txBody>
      </p:sp>
      <p:pic>
        <p:nvPicPr>
          <p:cNvPr id="8205" name="Picture 13" descr="App0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2924175"/>
            <a:ext cx="3600450" cy="1814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41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84213" y="1412875"/>
            <a:ext cx="3671887" cy="3722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Once upon a time there was a little boy called Jack who lived in a little cottage with his mother.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They were very poor and very hungry.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787900" y="765175"/>
            <a:ext cx="3960813" cy="521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One day, Jack’s mother sent him out to sell the family cow.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cow was very old and she was going to be very difficult to sell!</a:t>
            </a:r>
          </a:p>
        </p:txBody>
      </p:sp>
      <p:pic>
        <p:nvPicPr>
          <p:cNvPr id="4121" name="Picture 25" descr="App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276475"/>
            <a:ext cx="2316163" cy="1865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639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4213" y="3644900"/>
            <a:ext cx="3671887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and the cow walked for miles and miles but no one wanted to buy the cow.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87900" y="3500438"/>
            <a:ext cx="3960813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While Jack was walking back home an old woman said she would buy the cow for five beans.</a:t>
            </a:r>
          </a:p>
        </p:txBody>
      </p:sp>
      <p:pic>
        <p:nvPicPr>
          <p:cNvPr id="16398" name="Picture 14" descr="App0003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836613"/>
            <a:ext cx="2690813" cy="2735262"/>
          </a:xfrm>
          <a:prstGeom prst="rect">
            <a:avLst/>
          </a:prstGeom>
          <a:noFill/>
        </p:spPr>
      </p:pic>
      <p:pic>
        <p:nvPicPr>
          <p:cNvPr id="16399" name="Picture 15" descr="App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765175"/>
            <a:ext cx="3527425" cy="2551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741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3671887" cy="521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old woman said the beans had magic powers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thought the beans would be better than nothing so he agreed to hand over the cow.</a:t>
            </a:r>
            <a:endParaRPr lang="en-GB"/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But, when he got home, Jack’s mother was not happy!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87900" y="692150"/>
            <a:ext cx="3960813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She sent Jack straight to bed and threw the five beans out of the window.</a:t>
            </a:r>
          </a:p>
        </p:txBody>
      </p:sp>
      <p:pic>
        <p:nvPicPr>
          <p:cNvPr id="17423" name="Picture 15" descr="App000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781300"/>
            <a:ext cx="3455988" cy="2863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843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4221163"/>
            <a:ext cx="381793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beanstalk went up and up and up into the sky!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4213" y="981075"/>
            <a:ext cx="3671887" cy="436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next morning, when Jack woke up, he could not believe his eyes!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 huge beanstalk had grown overnight.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decided to climb up it to see where it went.</a:t>
            </a:r>
          </a:p>
        </p:txBody>
      </p:sp>
      <p:pic>
        <p:nvPicPr>
          <p:cNvPr id="18445" name="Picture 13" descr="App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836613"/>
            <a:ext cx="3009900" cy="3313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946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1188" y="4005263"/>
            <a:ext cx="367188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When Jack reached the top of the beanstalk he could hear a loud noise!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716463" y="620713"/>
            <a:ext cx="396081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walked up to the door of a huge castle.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noise was getting much louder and Jack could see the biggest lady he had ever seen!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</p:txBody>
      </p:sp>
      <p:pic>
        <p:nvPicPr>
          <p:cNvPr id="19473" name="Picture 17" descr="App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981075"/>
            <a:ext cx="3384550" cy="2946400"/>
          </a:xfrm>
          <a:prstGeom prst="rect">
            <a:avLst/>
          </a:prstGeom>
          <a:noFill/>
        </p:spPr>
      </p:pic>
      <p:pic>
        <p:nvPicPr>
          <p:cNvPr id="19474" name="Picture 18" descr="App0006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573463"/>
            <a:ext cx="2547937" cy="226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8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048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1188" y="765175"/>
            <a:ext cx="3816350" cy="5005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lady was a giant’s wife.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crept into the castle.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Now he could see where the noise was coming from!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 huge giant was stomping around the castle shouting……</a:t>
            </a:r>
          </a:p>
        </p:txBody>
      </p:sp>
      <p:pic>
        <p:nvPicPr>
          <p:cNvPr id="20497" name="Picture 17" descr="App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836613"/>
            <a:ext cx="2681287" cy="2879725"/>
          </a:xfrm>
          <a:prstGeom prst="rect">
            <a:avLst/>
          </a:prstGeom>
          <a:noFill/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859338" y="3860800"/>
            <a:ext cx="3817937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“FEE, FI, FO, FUM! Watch out everyone – HERE I COME!”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151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1188" y="836613"/>
            <a:ext cx="3671887" cy="244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giant was hungry and wanted his dinner.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watched quietly.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932363" y="1196975"/>
            <a:ext cx="3744912" cy="436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When the giant finished eating he started to count all his gold.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had never seen so much money!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Eventually, the giant got so tired he fell asleep at the table.</a:t>
            </a:r>
          </a:p>
        </p:txBody>
      </p:sp>
      <p:pic>
        <p:nvPicPr>
          <p:cNvPr id="21520" name="Picture 16" descr="App0007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357563"/>
            <a:ext cx="3382962" cy="2474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253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59338" y="836613"/>
            <a:ext cx="3817937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crept out of the castle, and back down the beanstalk, carrying the giant’s gold.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11188" y="3789363"/>
            <a:ext cx="367188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Jack tiptoed carefully across the table and collected the giant’s gold.</a:t>
            </a:r>
          </a:p>
        </p:txBody>
      </p:sp>
      <p:pic>
        <p:nvPicPr>
          <p:cNvPr id="22545" name="Picture 17" descr="App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765175"/>
            <a:ext cx="3095625" cy="2917825"/>
          </a:xfrm>
          <a:prstGeom prst="rect">
            <a:avLst/>
          </a:prstGeom>
          <a:noFill/>
        </p:spPr>
      </p:pic>
      <p:pic>
        <p:nvPicPr>
          <p:cNvPr id="22546" name="Picture 18" descr="App0008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141663"/>
            <a:ext cx="3455988" cy="2471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ny_bunny">
  <a:themeElements>
    <a:clrScheme name="funny_bun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unny_bun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unny_bun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funny_bunny</Template>
  <TotalTime>282</TotalTime>
  <Words>807</Words>
  <Application>Microsoft Office PowerPoint</Application>
  <PresentationFormat>On-screen Show (4:3)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Comic Sans MS</vt:lpstr>
      <vt:lpstr>Arial</vt:lpstr>
      <vt:lpstr>Times New Roman</vt:lpstr>
      <vt:lpstr>Wingdings</vt:lpstr>
      <vt:lpstr>funny_bunny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PDCS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bevevans</dc:creator>
  <cp:lastModifiedBy>Bev Evans</cp:lastModifiedBy>
  <cp:revision>16</cp:revision>
  <dcterms:created xsi:type="dcterms:W3CDTF">2007-09-17T09:36:08Z</dcterms:created>
  <dcterms:modified xsi:type="dcterms:W3CDTF">2012-01-21T14:44:00Z</dcterms:modified>
</cp:coreProperties>
</file>