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6" autoAdjust="0"/>
    <p:restoredTop sz="94660"/>
  </p:normalViewPr>
  <p:slideViewPr>
    <p:cSldViewPr>
      <p:cViewPr varScale="1">
        <p:scale>
          <a:sx n="73" d="100"/>
          <a:sy n="73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D997-B828-4579-AED0-28E610B33927}" type="datetimeFigureOut">
              <a:rPr lang="fr-FR" smtClean="0"/>
              <a:t>21/05/2015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2B94-3C3C-4C9F-B3FF-1BB61AD0361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fr-FR" dirty="0" smtClean="0"/>
              <a:t>A green world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/>
          <a:lstStyle/>
          <a:p>
            <a:r>
              <a:rPr lang="fr-FR" dirty="0" err="1" smtClean="0"/>
              <a:t>Visit</a:t>
            </a:r>
            <a:r>
              <a:rPr lang="fr-FR" dirty="0" smtClean="0"/>
              <a:t> to an </a:t>
            </a:r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farm</a:t>
            </a:r>
            <a:r>
              <a:rPr lang="fr-FR" dirty="0" smtClean="0"/>
              <a:t> </a:t>
            </a:r>
          </a:p>
          <a:p>
            <a:r>
              <a:rPr lang="fr-FR" dirty="0" smtClean="0"/>
              <a:t>and  </a:t>
            </a:r>
          </a:p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/>
              <a:t>M</a:t>
            </a:r>
            <a:r>
              <a:rPr lang="fr-FR" dirty="0" err="1" smtClean="0"/>
              <a:t>useum</a:t>
            </a:r>
            <a:r>
              <a:rPr lang="fr-FR" dirty="0" smtClean="0"/>
              <a:t> in </a:t>
            </a:r>
            <a:r>
              <a:rPr lang="fr-FR" dirty="0" err="1" smtClean="0"/>
              <a:t>Denmark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Water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err="1" smtClean="0"/>
              <a:t>Hydraulic</a:t>
            </a:r>
            <a:r>
              <a:rPr lang="fr-FR" dirty="0" smtClean="0"/>
              <a:t> </a:t>
            </a:r>
            <a:r>
              <a:rPr lang="fr-FR" dirty="0" err="1" smtClean="0"/>
              <a:t>powers</a:t>
            </a:r>
            <a:endParaRPr lang="fr-FR" dirty="0"/>
          </a:p>
        </p:txBody>
      </p:sp>
      <p:pic>
        <p:nvPicPr>
          <p:cNvPr id="7" name="Espace réservé du contenu 6" descr="IMG_20150318_1230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A model of a dam</a:t>
            </a:r>
            <a:endParaRPr lang="fr-FR" dirty="0"/>
          </a:p>
        </p:txBody>
      </p:sp>
      <p:pic>
        <p:nvPicPr>
          <p:cNvPr id="8" name="Espace réservé du contenu 7" descr="IMG_20150318_13124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little</a:t>
            </a:r>
            <a:r>
              <a:rPr lang="fr-FR" dirty="0" smtClean="0"/>
              <a:t> real </a:t>
            </a:r>
            <a:r>
              <a:rPr lang="fr-FR" dirty="0" err="1" smtClean="0"/>
              <a:t>hydraulic</a:t>
            </a:r>
            <a:r>
              <a:rPr lang="fr-FR" dirty="0" smtClean="0"/>
              <a:t> power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IMG_20150318_13063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IMG_20150318_1306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Turbines and machines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 descr="IMG_20150318_1308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du contenu 12" descr="IMG_20150318_1226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time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pic>
        <p:nvPicPr>
          <p:cNvPr id="7" name="Espace réservé du contenu 6" descr="IMG_20150318_1232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Factories</a:t>
            </a:r>
            <a:endParaRPr lang="fr-FR" dirty="0"/>
          </a:p>
        </p:txBody>
      </p:sp>
      <p:pic>
        <p:nvPicPr>
          <p:cNvPr id="8" name="Espace réservé du contenu 7" descr="IMG_20150318_1233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Devices</a:t>
            </a:r>
            <a:endParaRPr lang="fr-FR" dirty="0"/>
          </a:p>
        </p:txBody>
      </p:sp>
      <p:pic>
        <p:nvPicPr>
          <p:cNvPr id="10" name="Espace réservé du contenu 9" descr="IMG_20150318_12374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9" name="Espace réservé du contenu 8" descr="IMG_20150318_1235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 descr="IMG_20150318_1320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Houses</a:t>
            </a:r>
            <a:endParaRPr lang="fr-FR" dirty="0"/>
          </a:p>
        </p:txBody>
      </p:sp>
      <p:pic>
        <p:nvPicPr>
          <p:cNvPr id="8" name="Espace réservé du contenu 7" descr="IMG_20150318_1321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farm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 </a:t>
            </a:r>
            <a:r>
              <a:rPr lang="fr-FR" sz="3100" i="1" dirty="0" smtClean="0"/>
              <a:t>Ans - </a:t>
            </a:r>
            <a:r>
              <a:rPr lang="fr-FR" sz="3100" i="1" dirty="0" err="1" smtClean="0"/>
              <a:t>Denmark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The entrance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lab</a:t>
            </a:r>
            <a:endParaRPr lang="fr-FR" dirty="0"/>
          </a:p>
        </p:txBody>
      </p:sp>
      <p:pic>
        <p:nvPicPr>
          <p:cNvPr id="12" name="Espace réservé du contenu 11" descr="IMG_20150319_15270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11" name="Espace réservé du contenu 10" descr="IMG_20150319_1519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hangar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err="1" smtClean="0"/>
              <a:t>Cows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Dairy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endParaRPr lang="fr-FR" dirty="0" smtClean="0"/>
          </a:p>
        </p:txBody>
      </p:sp>
      <p:pic>
        <p:nvPicPr>
          <p:cNvPr id="11" name="Espace réservé du contenu 10" descr="IMG_20150319_1541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  <p:pic>
        <p:nvPicPr>
          <p:cNvPr id="9" name="Espace réservé du contenu 8" descr="IMG_20150319_1555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Tasting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cheese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Espace réservé du contenu 6" descr="IMG_20150319_1622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Organic</a:t>
            </a:r>
            <a:r>
              <a:rPr lang="fr-FR" dirty="0" smtClean="0"/>
              <a:t> </a:t>
            </a:r>
            <a:r>
              <a:rPr lang="fr-FR" dirty="0" err="1" smtClean="0"/>
              <a:t>milk</a:t>
            </a:r>
            <a:endParaRPr lang="fr-FR" dirty="0"/>
          </a:p>
        </p:txBody>
      </p:sp>
      <p:pic>
        <p:nvPicPr>
          <p:cNvPr id="8" name="Espace réservé du contenu 7" descr="IMG_20150319_1622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museum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i="1" dirty="0" smtClean="0"/>
              <a:t>Ans - </a:t>
            </a:r>
            <a:r>
              <a:rPr lang="fr-FR" sz="3100" i="1" dirty="0" err="1" smtClean="0"/>
              <a:t>Denmark</a:t>
            </a:r>
            <a:endParaRPr lang="fr-FR" i="1" dirty="0"/>
          </a:p>
        </p:txBody>
      </p:sp>
      <p:pic>
        <p:nvPicPr>
          <p:cNvPr id="9" name="Espace réservé du contenu 8" descr="IMG_20150318_1202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5465581" cy="4099186"/>
          </a:xfrm>
        </p:spPr>
      </p:pic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2555776" y="1412776"/>
            <a:ext cx="4040188" cy="639762"/>
          </a:xfrm>
        </p:spPr>
        <p:txBody>
          <a:bodyPr/>
          <a:lstStyle/>
          <a:p>
            <a:pPr algn="ctr">
              <a:buNone/>
            </a:pPr>
            <a:r>
              <a:rPr lang="fr-FR" dirty="0" err="1" smtClean="0"/>
              <a:t>Map</a:t>
            </a:r>
            <a:r>
              <a:rPr lang="fr-FR" dirty="0" smtClean="0"/>
              <a:t> of the </a:t>
            </a:r>
            <a:r>
              <a:rPr lang="fr-FR" dirty="0" err="1" smtClean="0"/>
              <a:t>museum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Interactive </a:t>
            </a:r>
            <a:r>
              <a:rPr lang="fr-FR" dirty="0" err="1" smtClean="0"/>
              <a:t>visit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55776" y="1556792"/>
            <a:ext cx="4040188" cy="639762"/>
          </a:xfrm>
        </p:spPr>
        <p:txBody>
          <a:bodyPr/>
          <a:lstStyle/>
          <a:p>
            <a:pPr algn="ctr"/>
            <a:r>
              <a:rPr lang="fr-FR" dirty="0" err="1" smtClean="0"/>
              <a:t>Outdoor</a:t>
            </a:r>
            <a:r>
              <a:rPr lang="fr-FR" dirty="0" smtClean="0"/>
              <a:t> tour</a:t>
            </a:r>
            <a:endParaRPr lang="fr-FR" dirty="0"/>
          </a:p>
        </p:txBody>
      </p:sp>
      <p:pic>
        <p:nvPicPr>
          <p:cNvPr id="10" name="Espace réservé du contenu 9" descr="IMG_20150318_12160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9" name="Espace réservé du contenu 8" descr="IMG_20150318_1216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IMG_20150318_1218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 smtClean="0"/>
              <a:t>Experiences</a:t>
            </a:r>
            <a:endParaRPr lang="fr-FR" dirty="0"/>
          </a:p>
        </p:txBody>
      </p:sp>
      <p:pic>
        <p:nvPicPr>
          <p:cNvPr id="8" name="Espace réservé du contenu 7" descr="IMG_20150318_1218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Wind Power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IMG_20150318_12203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Workshops</a:t>
            </a:r>
            <a:endParaRPr lang="fr-FR" dirty="0"/>
          </a:p>
        </p:txBody>
      </p:sp>
      <p:pic>
        <p:nvPicPr>
          <p:cNvPr id="8" name="Espace réservé du contenu 7" descr="IMG_20150318_12180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museum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 descr="IMG_20150318_1225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757984"/>
          </a:xfrm>
        </p:spPr>
        <p:txBody>
          <a:bodyPr>
            <a:normAutofit fontScale="92500"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able to </a:t>
            </a:r>
            <a:r>
              <a:rPr lang="fr-FR" dirty="0" err="1" smtClean="0"/>
              <a:t>visit</a:t>
            </a:r>
            <a:r>
              <a:rPr lang="fr-FR" dirty="0" smtClean="0"/>
              <a:t> the </a:t>
            </a:r>
            <a:r>
              <a:rPr lang="fr-FR" dirty="0" err="1" smtClean="0"/>
              <a:t>museum</a:t>
            </a:r>
            <a:r>
              <a:rPr lang="fr-FR" dirty="0" smtClean="0"/>
              <a:t> </a:t>
            </a:r>
            <a:r>
              <a:rPr lang="fr-FR" dirty="0" err="1" smtClean="0"/>
              <a:t>facilities</a:t>
            </a:r>
            <a:r>
              <a:rPr lang="fr-FR" dirty="0" smtClean="0"/>
              <a:t> and </a:t>
            </a:r>
            <a:r>
              <a:rPr lang="fr-FR" dirty="0" err="1" smtClean="0"/>
              <a:t>learn</a:t>
            </a:r>
            <a:r>
              <a:rPr lang="fr-FR" dirty="0" smtClean="0"/>
              <a:t> how to use and </a:t>
            </a:r>
            <a:r>
              <a:rPr lang="fr-FR" dirty="0" err="1" smtClean="0"/>
              <a:t>save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wasting</a:t>
            </a:r>
            <a:r>
              <a:rPr lang="fr-FR" dirty="0" smtClean="0"/>
              <a:t>.</a:t>
            </a:r>
          </a:p>
          <a:p>
            <a:r>
              <a:rPr lang="fr-FR" dirty="0" smtClean="0"/>
              <a:t>In addition to </a:t>
            </a:r>
            <a:r>
              <a:rPr lang="fr-FR" dirty="0" err="1" smtClean="0"/>
              <a:t>that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saw</a:t>
            </a:r>
            <a:r>
              <a:rPr lang="fr-FR" dirty="0" smtClean="0"/>
              <a:t>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; </a:t>
            </a:r>
            <a:r>
              <a:rPr lang="fr-FR" dirty="0" err="1" smtClean="0"/>
              <a:t>solar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, </a:t>
            </a:r>
            <a:r>
              <a:rPr lang="fr-FR" dirty="0" err="1" smtClean="0"/>
              <a:t>wind</a:t>
            </a:r>
            <a:r>
              <a:rPr lang="fr-FR" dirty="0" smtClean="0"/>
              <a:t> power, and water.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112</Words>
  <Application>Microsoft Office PowerPoint</Application>
  <PresentationFormat>Affichage à l'écran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 green world </vt:lpstr>
      <vt:lpstr>The organic farm  Ans - Denmark</vt:lpstr>
      <vt:lpstr>The hangar</vt:lpstr>
      <vt:lpstr>Tasting</vt:lpstr>
      <vt:lpstr>Energy museum Ans - Denmark</vt:lpstr>
      <vt:lpstr>Interactive visit</vt:lpstr>
      <vt:lpstr>Diapositive 7</vt:lpstr>
      <vt:lpstr>Wind Power</vt:lpstr>
      <vt:lpstr>Energy museum</vt:lpstr>
      <vt:lpstr>Water</vt:lpstr>
      <vt:lpstr>A little real hydraulic power</vt:lpstr>
      <vt:lpstr>Turbines and machines</vt:lpstr>
      <vt:lpstr>Energy through time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green world</dc:title>
  <dc:creator>Fabrice</dc:creator>
  <cp:lastModifiedBy>Fabrice</cp:lastModifiedBy>
  <cp:revision>9</cp:revision>
  <dcterms:created xsi:type="dcterms:W3CDTF">2015-05-21T15:04:29Z</dcterms:created>
  <dcterms:modified xsi:type="dcterms:W3CDTF">2015-05-21T16:24:16Z</dcterms:modified>
</cp:coreProperties>
</file>