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4" autoAdjust="0"/>
    <p:restoredTop sz="94660"/>
  </p:normalViewPr>
  <p:slideViewPr>
    <p:cSldViewPr>
      <p:cViewPr varScale="1">
        <p:scale>
          <a:sx n="38" d="100"/>
          <a:sy n="38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7F9F-9DF1-4C51-9F59-B52249B61983}" type="datetimeFigureOut">
              <a:rPr lang="fr-FR" smtClean="0"/>
              <a:pPr/>
              <a:t>11/03/2015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207A-D49A-45E9-B128-A47AE7195C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7F9F-9DF1-4C51-9F59-B52249B61983}" type="datetimeFigureOut">
              <a:rPr lang="fr-FR" smtClean="0"/>
              <a:pPr/>
              <a:t>11/03/2015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207A-D49A-45E9-B128-A47AE7195C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7F9F-9DF1-4C51-9F59-B52249B61983}" type="datetimeFigureOut">
              <a:rPr lang="fr-FR" smtClean="0"/>
              <a:pPr/>
              <a:t>11/03/2015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207A-D49A-45E9-B128-A47AE7195C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7F9F-9DF1-4C51-9F59-B52249B61983}" type="datetimeFigureOut">
              <a:rPr lang="fr-FR" smtClean="0"/>
              <a:pPr/>
              <a:t>11/03/2015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207A-D49A-45E9-B128-A47AE7195C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7F9F-9DF1-4C51-9F59-B52249B61983}" type="datetimeFigureOut">
              <a:rPr lang="fr-FR" smtClean="0"/>
              <a:pPr/>
              <a:t>11/03/2015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207A-D49A-45E9-B128-A47AE7195C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7F9F-9DF1-4C51-9F59-B52249B61983}" type="datetimeFigureOut">
              <a:rPr lang="fr-FR" smtClean="0"/>
              <a:pPr/>
              <a:t>11/03/2015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207A-D49A-45E9-B128-A47AE7195C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7F9F-9DF1-4C51-9F59-B52249B61983}" type="datetimeFigureOut">
              <a:rPr lang="fr-FR" smtClean="0"/>
              <a:pPr/>
              <a:t>11/03/2015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207A-D49A-45E9-B128-A47AE7195C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7F9F-9DF1-4C51-9F59-B52249B61983}" type="datetimeFigureOut">
              <a:rPr lang="fr-FR" smtClean="0"/>
              <a:pPr/>
              <a:t>11/03/2015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207A-D49A-45E9-B128-A47AE7195C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7F9F-9DF1-4C51-9F59-B52249B61983}" type="datetimeFigureOut">
              <a:rPr lang="fr-FR" smtClean="0"/>
              <a:pPr/>
              <a:t>11/03/2015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207A-D49A-45E9-B128-A47AE7195C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7F9F-9DF1-4C51-9F59-B52249B61983}" type="datetimeFigureOut">
              <a:rPr lang="fr-FR" smtClean="0"/>
              <a:pPr/>
              <a:t>11/03/2015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207A-D49A-45E9-B128-A47AE7195C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7F9F-9DF1-4C51-9F59-B52249B61983}" type="datetimeFigureOut">
              <a:rPr lang="fr-FR" smtClean="0"/>
              <a:pPr/>
              <a:t>11/03/2015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207A-D49A-45E9-B128-A47AE7195C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E7F9F-9DF1-4C51-9F59-B52249B61983}" type="datetimeFigureOut">
              <a:rPr lang="fr-FR" smtClean="0"/>
              <a:pPr/>
              <a:t>11/03/2015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C207A-D49A-45E9-B128-A47AE7195C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Little Red Riding Hood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i="1" dirty="0" smtClean="0">
                <a:solidFill>
                  <a:srgbClr val="0070C0"/>
                </a:solidFill>
              </a:rPr>
              <a:t>Le petit chaperon rouge</a:t>
            </a:r>
          </a:p>
          <a:p>
            <a:r>
              <a:rPr lang="fr-FR" dirty="0"/>
              <a:t>Charles Perrault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085184"/>
            <a:ext cx="5486400" cy="1087016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It’s Little Red </a:t>
            </a:r>
            <a:r>
              <a:rPr lang="en-US" sz="2200" b="1" dirty="0" smtClean="0"/>
              <a:t>R</a:t>
            </a:r>
            <a:r>
              <a:rPr lang="en-US" sz="2200" b="1" dirty="0" smtClean="0"/>
              <a:t>iding </a:t>
            </a:r>
            <a:r>
              <a:rPr lang="en-US" sz="2200" b="1" dirty="0"/>
              <a:t>H</a:t>
            </a:r>
            <a:r>
              <a:rPr lang="en-US" sz="2200" b="1" dirty="0" smtClean="0"/>
              <a:t>ood </a:t>
            </a:r>
            <a:r>
              <a:rPr lang="en-US" sz="2200" b="1" dirty="0"/>
              <a:t>story</a:t>
            </a:r>
            <a:r>
              <a:rPr lang="en-US" sz="2200" b="1" dirty="0" smtClean="0"/>
              <a:t>.</a:t>
            </a:r>
          </a:p>
          <a:p>
            <a:r>
              <a:rPr lang="fr-FR" sz="1800" b="1" dirty="0" smtClean="0">
                <a:solidFill>
                  <a:srgbClr val="0070C0"/>
                </a:solidFill>
              </a:rPr>
              <a:t>C’est l’histoire d’une petite fille appelée le Petit Chaperon Rouge.</a:t>
            </a:r>
            <a:endParaRPr lang="fr-FR" sz="1800" dirty="0" smtClean="0">
              <a:solidFill>
                <a:srgbClr val="0070C0"/>
              </a:solidFill>
            </a:endParaRPr>
          </a:p>
          <a:p>
            <a:endParaRPr lang="fr-FR" sz="1800" dirty="0"/>
          </a:p>
          <a:p>
            <a:endParaRPr lang="fr-FR" dirty="0"/>
          </a:p>
        </p:txBody>
      </p:sp>
      <p:pic>
        <p:nvPicPr>
          <p:cNvPr id="6146" name="Picture 2" descr="G:\CP JJ1\Comenius\Multilatéral 2013-2015\Meeting 6 Denmark\Conte Comenius\1 CE10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092" r="309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013176"/>
            <a:ext cx="5486400" cy="1159024"/>
          </a:xfrm>
        </p:spPr>
        <p:txBody>
          <a:bodyPr>
            <a:normAutofit fontScale="77500" lnSpcReduction="20000"/>
          </a:bodyPr>
          <a:lstStyle/>
          <a:p>
            <a:r>
              <a:rPr lang="en-US" sz="2600" b="1" dirty="0" smtClean="0"/>
              <a:t>Her mother asks her to bring a cake and a small butter pot to her grand-mother who’s ill.</a:t>
            </a:r>
            <a:endParaRPr lang="fr-FR" sz="2600" dirty="0" smtClean="0"/>
          </a:p>
          <a:p>
            <a:r>
              <a:rPr lang="fr-FR" sz="2200" b="1" dirty="0" smtClean="0">
                <a:solidFill>
                  <a:srgbClr val="0070C0"/>
                </a:solidFill>
              </a:rPr>
              <a:t>Sa </a:t>
            </a:r>
            <a:r>
              <a:rPr lang="fr-FR" sz="2200" b="1" dirty="0">
                <a:solidFill>
                  <a:srgbClr val="0070C0"/>
                </a:solidFill>
              </a:rPr>
              <a:t>mère lui demande d’apporter une galette et un petit pot de beurre à sa grand-mère malade.</a:t>
            </a:r>
            <a:endParaRPr lang="fr-FR" sz="2200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2051" name="Picture 3" descr="G:\CP JJ1\Comenius\Multilatéral 2013-2015\Meeting 6 Denmark\Conte Comenius\2 CE10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433" r="543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085184"/>
            <a:ext cx="5486400" cy="1087016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On her way she meets the wolf.</a:t>
            </a:r>
            <a:endParaRPr lang="fr-FR" sz="2000" dirty="0" smtClean="0"/>
          </a:p>
          <a:p>
            <a:r>
              <a:rPr lang="fr-FR" sz="1700" dirty="0" smtClean="0">
                <a:solidFill>
                  <a:srgbClr val="0070C0"/>
                </a:solidFill>
              </a:rPr>
              <a:t>En </a:t>
            </a:r>
            <a:r>
              <a:rPr lang="fr-FR" sz="1700" dirty="0">
                <a:solidFill>
                  <a:srgbClr val="0070C0"/>
                </a:solidFill>
              </a:rPr>
              <a:t>chemin, elle rencontre le loup (qui apprend qu’elle se rend chez sa grand-mère).</a:t>
            </a:r>
          </a:p>
          <a:p>
            <a:endParaRPr lang="fr-FR" dirty="0"/>
          </a:p>
        </p:txBody>
      </p:sp>
      <p:pic>
        <p:nvPicPr>
          <p:cNvPr id="3075" name="Picture 3" descr="G:\CP JJ1\Comenius\Multilatéral 2013-2015\Meeting 6 Denmark\Conte Comenius\3 CE10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036" r="303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 fontScale="85000" lnSpcReduction="20000"/>
          </a:bodyPr>
          <a:lstStyle/>
          <a:p>
            <a:r>
              <a:rPr lang="en-US" sz="2200" b="1" dirty="0" smtClean="0"/>
              <a:t>He reaches the granny’s house first. He heats her and  goes to bed. </a:t>
            </a:r>
            <a:endParaRPr lang="fr-FR" sz="2200" dirty="0" smtClean="0"/>
          </a:p>
          <a:p>
            <a:r>
              <a:rPr lang="fr-FR" b="1" dirty="0" smtClean="0"/>
              <a:t> </a:t>
            </a:r>
            <a:r>
              <a:rPr lang="fr-FR" sz="1800" b="1" dirty="0">
                <a:solidFill>
                  <a:srgbClr val="0070C0"/>
                </a:solidFill>
              </a:rPr>
              <a:t>Il arrive en premier chez la grand-mère, la dévore et se met dans son lit.</a:t>
            </a:r>
            <a:endParaRPr lang="fr-FR" sz="1800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4098" name="Picture 2" descr="G:\CP JJ1\Comenius\Multilatéral 2013-2015\Meeting 6 Denmark\Conte Comenius\4 CE200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632" r="263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085184"/>
            <a:ext cx="5486400" cy="1087016"/>
          </a:xfrm>
        </p:spPr>
        <p:txBody>
          <a:bodyPr>
            <a:normAutofit fontScale="85000" lnSpcReduction="10000"/>
          </a:bodyPr>
          <a:lstStyle/>
          <a:p>
            <a:r>
              <a:rPr lang="en-US" sz="2200" b="1" dirty="0" smtClean="0"/>
              <a:t>Little Red Riding Hood arrives at her granny and lies down near the wolf.</a:t>
            </a:r>
            <a:endParaRPr lang="fr-FR" sz="2200" dirty="0"/>
          </a:p>
          <a:p>
            <a:r>
              <a:rPr lang="fr-FR" sz="1800" b="1" dirty="0" smtClean="0">
                <a:solidFill>
                  <a:srgbClr val="0070C0"/>
                </a:solidFill>
              </a:rPr>
              <a:t>Le </a:t>
            </a:r>
            <a:r>
              <a:rPr lang="fr-FR" sz="1800" b="1" dirty="0">
                <a:solidFill>
                  <a:srgbClr val="0070C0"/>
                </a:solidFill>
              </a:rPr>
              <a:t>petit Chaperon Rouge arrive chez sa grand-mère et se couche auprès du loup en croyant que c’est sa grand –mère.</a:t>
            </a:r>
            <a:endParaRPr lang="fr-FR" sz="1800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5124" name="Picture 4" descr="G:\CP JJ1\Comenius\Multilatéral 2013-2015\Meeting 6 Denmark\Conte Comenius\5 CE10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080" b="1508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085184"/>
            <a:ext cx="5486400" cy="1087016"/>
          </a:xfrm>
        </p:spPr>
        <p:txBody>
          <a:bodyPr/>
          <a:lstStyle/>
          <a:p>
            <a:r>
              <a:rPr lang="en-US" sz="2000" b="1" dirty="0" smtClean="0"/>
              <a:t>The wolf eats her up.</a:t>
            </a:r>
            <a:endParaRPr lang="fr-FR" sz="2000" dirty="0" smtClean="0"/>
          </a:p>
          <a:p>
            <a:r>
              <a:rPr lang="fr-FR" sz="1700" b="1" dirty="0" smtClean="0">
                <a:solidFill>
                  <a:srgbClr val="0070C0"/>
                </a:solidFill>
              </a:rPr>
              <a:t>Le </a:t>
            </a:r>
            <a:r>
              <a:rPr lang="fr-FR" sz="1700" b="1" dirty="0">
                <a:solidFill>
                  <a:srgbClr val="0070C0"/>
                </a:solidFill>
              </a:rPr>
              <a:t>loup en profite alors pour la dévorer.</a:t>
            </a:r>
            <a:endParaRPr lang="fr-FR" sz="1700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7170" name="Picture 2" descr="G:\CP JJ1\Comenius\Multilatéral 2013-2015\Meeting 6 Denmark\Conte Comenius\6 CE201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346" r="634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800" i="1" dirty="0" smtClean="0"/>
              <a:t>The end</a:t>
            </a:r>
            <a:endParaRPr lang="fr-FR" sz="48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Made by the </a:t>
            </a:r>
            <a:r>
              <a:rPr lang="fr-FR" dirty="0" err="1" smtClean="0"/>
              <a:t>pupils</a:t>
            </a:r>
            <a:r>
              <a:rPr lang="fr-FR" dirty="0" smtClean="0"/>
              <a:t> of Mrs </a:t>
            </a:r>
            <a:r>
              <a:rPr lang="fr-FR" dirty="0" err="1" smtClean="0"/>
              <a:t>Hakenholz</a:t>
            </a:r>
            <a:r>
              <a:rPr lang="fr-FR" dirty="0" smtClean="0"/>
              <a:t> (3</a:t>
            </a:r>
            <a:r>
              <a:rPr lang="fr-FR" baseline="30000" dirty="0" smtClean="0"/>
              <a:t>rd</a:t>
            </a:r>
            <a:r>
              <a:rPr lang="fr-FR" dirty="0" smtClean="0"/>
              <a:t> grade)  and Mrs Duquesnoy (2</a:t>
            </a:r>
            <a:r>
              <a:rPr lang="fr-FR" baseline="30000" dirty="0" smtClean="0"/>
              <a:t>nd</a:t>
            </a:r>
            <a:r>
              <a:rPr lang="fr-FR" dirty="0" smtClean="0"/>
              <a:t> grade).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196</Words>
  <Application>Microsoft Office PowerPoint</Application>
  <PresentationFormat>Affichage à l'écran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Little Red Riding Hood</vt:lpstr>
      <vt:lpstr>Diapositive 2</vt:lpstr>
      <vt:lpstr>Diapositive 3</vt:lpstr>
      <vt:lpstr>Diapositive 4</vt:lpstr>
      <vt:lpstr>Diapositive 5</vt:lpstr>
      <vt:lpstr>Diapositive 6</vt:lpstr>
      <vt:lpstr>Diapositive 7</vt:lpstr>
      <vt:lpstr>The end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Red Riding Hood</dc:title>
  <dc:creator>Fa et Emma</dc:creator>
  <cp:lastModifiedBy>Fa et Emma</cp:lastModifiedBy>
  <cp:revision>9</cp:revision>
  <dcterms:created xsi:type="dcterms:W3CDTF">2015-03-02T20:09:56Z</dcterms:created>
  <dcterms:modified xsi:type="dcterms:W3CDTF">2015-03-11T19:21:24Z</dcterms:modified>
</cp:coreProperties>
</file>