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9"/>
  </p:notesMasterIdLst>
  <p:sldIdLst>
    <p:sldId id="257" r:id="rId2"/>
    <p:sldId id="300" r:id="rId3"/>
    <p:sldId id="256" r:id="rId4"/>
    <p:sldId id="259" r:id="rId5"/>
    <p:sldId id="280" r:id="rId6"/>
    <p:sldId id="263" r:id="rId7"/>
    <p:sldId id="264" r:id="rId8"/>
    <p:sldId id="265" r:id="rId9"/>
    <p:sldId id="266" r:id="rId10"/>
    <p:sldId id="286" r:id="rId11"/>
    <p:sldId id="287" r:id="rId12"/>
    <p:sldId id="288" r:id="rId13"/>
    <p:sldId id="289" r:id="rId14"/>
    <p:sldId id="291" r:id="rId15"/>
    <p:sldId id="290" r:id="rId16"/>
    <p:sldId id="292" r:id="rId17"/>
    <p:sldId id="281" r:id="rId18"/>
    <p:sldId id="277" r:id="rId19"/>
    <p:sldId id="276" r:id="rId20"/>
    <p:sldId id="293" r:id="rId21"/>
    <p:sldId id="278" r:id="rId22"/>
    <p:sldId id="294" r:id="rId23"/>
    <p:sldId id="270" r:id="rId24"/>
    <p:sldId id="269" r:id="rId25"/>
    <p:sldId id="273" r:id="rId26"/>
    <p:sldId id="272" r:id="rId27"/>
    <p:sldId id="275" r:id="rId28"/>
    <p:sldId id="268" r:id="rId29"/>
    <p:sldId id="299" r:id="rId30"/>
    <p:sldId id="274" r:id="rId31"/>
    <p:sldId id="298" r:id="rId32"/>
    <p:sldId id="285" r:id="rId33"/>
    <p:sldId id="279" r:id="rId34"/>
    <p:sldId id="282" r:id="rId35"/>
    <p:sldId id="283" r:id="rId36"/>
    <p:sldId id="262" r:id="rId37"/>
    <p:sldId id="260" r:id="rId38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2DFDA8-648E-4932-90D8-0A4B3B67513F}" type="datetimeFigureOut">
              <a:rPr lang="tr-TR" smtClean="0"/>
              <a:pPr/>
              <a:t>15.10.2013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88AF2D-A2AD-489D-84DA-BC2177B1D49A}" type="slidenum">
              <a:rPr lang="tr-TR" smtClean="0"/>
              <a:pPr/>
              <a:t>‹Nº›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1 Slayt Görüntüsü Yer Tutucusu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tr-TR" smtClean="0"/>
          </a:p>
        </p:txBody>
      </p:sp>
      <p:sp>
        <p:nvSpPr>
          <p:cNvPr id="21507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B55D51E-7970-4E5B-9E17-0E3B744157D9}" type="slidenum">
              <a:rPr lang="tr-TR"/>
              <a:pPr/>
              <a:t>1</a:t>
            </a:fld>
            <a:endParaRPr lang="tr-T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8AF2D-A2AD-489D-84DA-BC2177B1D49A}" type="slidenum">
              <a:rPr lang="tr-TR" smtClean="0"/>
              <a:pPr/>
              <a:t>22</a:t>
            </a:fld>
            <a:endParaRPr lang="tr-T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Başlık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7" name="16 Alt Başlık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30" name="2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B8E1B-3590-4144-8734-08944EF9CFDB}" type="datetimeFigureOut">
              <a:rPr lang="tr-TR" smtClean="0"/>
              <a:pPr/>
              <a:t>15.10.2013</a:t>
            </a:fld>
            <a:endParaRPr lang="tr-TR"/>
          </a:p>
        </p:txBody>
      </p:sp>
      <p:sp>
        <p:nvSpPr>
          <p:cNvPr id="19" name="18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7" name="2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32AB8-D51A-4128-BF59-797C75A32295}" type="slidenum">
              <a:rPr lang="tr-TR" smtClean="0"/>
              <a:pPr/>
              <a:t>‹Nº›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pull dir="l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B8E1B-3590-4144-8734-08944EF9CFDB}" type="datetimeFigureOut">
              <a:rPr lang="tr-TR" smtClean="0"/>
              <a:pPr/>
              <a:t>15.10.2013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32AB8-D51A-4128-BF59-797C75A32295}" type="slidenum">
              <a:rPr lang="tr-TR" smtClean="0"/>
              <a:pPr/>
              <a:t>‹Nº›</a:t>
            </a:fld>
            <a:endParaRPr lang="tr-TR"/>
          </a:p>
        </p:txBody>
      </p:sp>
    </p:spTree>
  </p:cSld>
  <p:clrMapOvr>
    <a:masterClrMapping/>
  </p:clrMapOvr>
  <p:transition>
    <p:pull dir="l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B8E1B-3590-4144-8734-08944EF9CFDB}" type="datetimeFigureOut">
              <a:rPr lang="tr-TR" smtClean="0"/>
              <a:pPr/>
              <a:t>15.10.2013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32AB8-D51A-4128-BF59-797C75A32295}" type="slidenum">
              <a:rPr lang="tr-TR" smtClean="0"/>
              <a:pPr/>
              <a:t>‹Nº›</a:t>
            </a:fld>
            <a:endParaRPr lang="tr-TR"/>
          </a:p>
        </p:txBody>
      </p:sp>
    </p:spTree>
  </p:cSld>
  <p:clrMapOvr>
    <a:masterClrMapping/>
  </p:clrMapOvr>
  <p:transition>
    <p:pull dir="l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B8E1B-3590-4144-8734-08944EF9CFDB}" type="datetimeFigureOut">
              <a:rPr lang="tr-TR" smtClean="0"/>
              <a:pPr/>
              <a:t>15.10.2013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32AB8-D51A-4128-BF59-797C75A32295}" type="slidenum">
              <a:rPr lang="tr-TR" smtClean="0"/>
              <a:pPr/>
              <a:t>‹Nº›</a:t>
            </a:fld>
            <a:endParaRPr lang="tr-TR"/>
          </a:p>
        </p:txBody>
      </p:sp>
    </p:spTree>
  </p:cSld>
  <p:clrMapOvr>
    <a:masterClrMapping/>
  </p:clrMapOvr>
  <p:transition>
    <p:pull dir="l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B8E1B-3590-4144-8734-08944EF9CFDB}" type="datetimeFigureOut">
              <a:rPr lang="tr-TR" smtClean="0"/>
              <a:pPr/>
              <a:t>15.10.2013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32AB8-D51A-4128-BF59-797C75A32295}" type="slidenum">
              <a:rPr lang="tr-TR" smtClean="0"/>
              <a:pPr/>
              <a:t>‹Nº›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pull dir="l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B8E1B-3590-4144-8734-08944EF9CFDB}" type="datetimeFigureOut">
              <a:rPr lang="tr-TR" smtClean="0"/>
              <a:pPr/>
              <a:t>15.10.2013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32AB8-D51A-4128-BF59-797C75A32295}" type="slidenum">
              <a:rPr lang="tr-TR" smtClean="0"/>
              <a:pPr/>
              <a:t>‹Nº›</a:t>
            </a:fld>
            <a:endParaRPr lang="tr-TR"/>
          </a:p>
        </p:txBody>
      </p:sp>
    </p:spTree>
  </p:cSld>
  <p:clrMapOvr>
    <a:masterClrMapping/>
  </p:clrMapOvr>
  <p:transition>
    <p:pull dir="l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B8E1B-3590-4144-8734-08944EF9CFDB}" type="datetimeFigureOut">
              <a:rPr lang="tr-TR" smtClean="0"/>
              <a:pPr/>
              <a:t>15.10.2013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32AB8-D51A-4128-BF59-797C75A32295}" type="slidenum">
              <a:rPr lang="tr-TR" smtClean="0"/>
              <a:pPr/>
              <a:t>‹Nº›</a:t>
            </a:fld>
            <a:endParaRPr lang="tr-TR"/>
          </a:p>
        </p:txBody>
      </p:sp>
    </p:spTree>
  </p:cSld>
  <p:clrMapOvr>
    <a:masterClrMapping/>
  </p:clrMapOvr>
  <p:transition>
    <p:pull dir="l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B8E1B-3590-4144-8734-08944EF9CFDB}" type="datetimeFigureOut">
              <a:rPr lang="tr-TR" smtClean="0"/>
              <a:pPr/>
              <a:t>15.10.2013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32AB8-D51A-4128-BF59-797C75A32295}" type="slidenum">
              <a:rPr lang="tr-TR" smtClean="0"/>
              <a:pPr/>
              <a:t>‹Nº›</a:t>
            </a:fld>
            <a:endParaRPr lang="tr-TR"/>
          </a:p>
        </p:txBody>
      </p:sp>
    </p:spTree>
  </p:cSld>
  <p:clrMapOvr>
    <a:masterClrMapping/>
  </p:clrMapOvr>
  <p:transition>
    <p:pull dir="l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B8E1B-3590-4144-8734-08944EF9CFDB}" type="datetimeFigureOut">
              <a:rPr lang="tr-TR" smtClean="0"/>
              <a:pPr/>
              <a:t>15.10.2013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32AB8-D51A-4128-BF59-797C75A32295}" type="slidenum">
              <a:rPr lang="tr-TR" smtClean="0"/>
              <a:pPr/>
              <a:t>‹Nº›</a:t>
            </a:fld>
            <a:endParaRPr lang="tr-TR"/>
          </a:p>
        </p:txBody>
      </p:sp>
    </p:spTree>
  </p:cSld>
  <p:clrMapOvr>
    <a:masterClrMapping/>
  </p:clrMapOvr>
  <p:transition>
    <p:pull dir="l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B8E1B-3590-4144-8734-08944EF9CFDB}" type="datetimeFigureOut">
              <a:rPr lang="tr-TR" smtClean="0"/>
              <a:pPr/>
              <a:t>15.10.2013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32AB8-D51A-4128-BF59-797C75A32295}" type="slidenum">
              <a:rPr lang="tr-TR" smtClean="0"/>
              <a:pPr/>
              <a:t>‹Nº›</a:t>
            </a:fld>
            <a:endParaRPr lang="tr-TR"/>
          </a:p>
        </p:txBody>
      </p:sp>
    </p:spTree>
  </p:cSld>
  <p:clrMapOvr>
    <a:masterClrMapping/>
  </p:clrMapOvr>
  <p:transition>
    <p:pull dir="l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ek Köşesi Kesik ve Yuvarlatılmış Dikdörtgen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Dik Üçgen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B8E1B-3590-4144-8734-08944EF9CFDB}" type="datetimeFigureOut">
              <a:rPr lang="tr-TR" smtClean="0"/>
              <a:pPr/>
              <a:t>15.10.2013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68B32AB8-D51A-4128-BF59-797C75A32295}" type="slidenum">
              <a:rPr lang="tr-TR" smtClean="0"/>
              <a:pPr/>
              <a:t>‹Nº›</a:t>
            </a:fld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10" name="9 Serbest Form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10 Serbest Form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pull dir="l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Serbest Form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Serbest Form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8 Başlık Yer Tutucusu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0" name="29 Metin Yer Tutucusu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0" name="9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BCB8E1B-3590-4144-8734-08944EF9CFDB}" type="datetimeFigureOut">
              <a:rPr lang="tr-TR" smtClean="0"/>
              <a:pPr/>
              <a:t>15.10.2013</a:t>
            </a:fld>
            <a:endParaRPr lang="tr-TR"/>
          </a:p>
        </p:txBody>
      </p:sp>
      <p:sp>
        <p:nvSpPr>
          <p:cNvPr id="22" name="21 Altbilgi Yer Tutucusu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18" name="17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8B32AB8-D51A-4128-BF59-797C75A32295}" type="slidenum">
              <a:rPr lang="tr-TR" smtClean="0"/>
              <a:pPr/>
              <a:t>‹Nº›</a:t>
            </a:fld>
            <a:endParaRPr lang="tr-TR"/>
          </a:p>
        </p:txBody>
      </p:sp>
      <p:grpSp>
        <p:nvGrpSpPr>
          <p:cNvPr id="2" name="1 Grup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11 Serbest Form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12 Serbest Form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pull dir="lu"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file:///C:\Users\Elif\Desktop\g&#246;ky&#252;z&#252;%20mar&#351;&#305;\G&#246;ky&#252;z&#252;%20mar&#351;&#305;.mp3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kyuzu.com.tr/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5" descr="D:\gokyuzu_ark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7"/>
          <p:cNvPicPr>
            <a:picLocks noChangeAspect="1" noChangeArrowheads="1"/>
          </p:cNvPicPr>
          <p:nvPr/>
        </p:nvPicPr>
        <p:blipFill>
          <a:blip r:embed="rId6" cstate="print"/>
          <a:srcRect b="28290"/>
          <a:stretch>
            <a:fillRect/>
          </a:stretch>
        </p:blipFill>
        <p:spPr bwMode="auto">
          <a:xfrm>
            <a:off x="2428860" y="642918"/>
            <a:ext cx="4286279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Metin kutusu"/>
          <p:cNvSpPr txBox="1"/>
          <p:nvPr/>
        </p:nvSpPr>
        <p:spPr>
          <a:xfrm>
            <a:off x="1000100" y="5072074"/>
            <a:ext cx="6858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PRIVATE  GÖKYÜZÜ  PRIMARY SCHOOL</a:t>
            </a:r>
            <a:endParaRPr lang="tr-TR" sz="36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Gökyüzü marşı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43" showWhenStopped="0">
                <p:cTn id="12" repeatCount="indefinite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28596" y="85723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This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is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our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ground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floor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 </a:t>
            </a:r>
            <a:b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It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is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orange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</a:t>
            </a:r>
            <a:endParaRPr lang="tr-TR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" name="3 İçerik Yer Tutucusu" descr="DSC_059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2018342"/>
            <a:ext cx="8286808" cy="48396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floor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b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pink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tr-TR" dirty="0"/>
          </a:p>
        </p:txBody>
      </p:sp>
      <p:pic>
        <p:nvPicPr>
          <p:cNvPr id="4" name="3 İçerik Yer Tutucusu" descr="DSC_059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2071679"/>
            <a:ext cx="8215370" cy="47863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second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floor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b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green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tr-TR" dirty="0"/>
          </a:p>
        </p:txBody>
      </p:sp>
      <p:pic>
        <p:nvPicPr>
          <p:cNvPr id="4" name="3 İçerik Yer Tutucusu" descr="DSC_06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2078277"/>
            <a:ext cx="8286808" cy="47797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third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floor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blue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b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it is a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colourful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school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tr-TR" dirty="0"/>
          </a:p>
        </p:txBody>
      </p:sp>
      <p:pic>
        <p:nvPicPr>
          <p:cNvPr id="4" name="3 İçerik Yer Tutucusu" descr="DSC_059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2143117"/>
            <a:ext cx="8286808" cy="47148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57158" y="785794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tr-TR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We</a:t>
            </a:r>
            <a:r>
              <a:rPr lang="tr-TR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tr-TR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have</a:t>
            </a:r>
            <a:r>
              <a:rPr lang="tr-TR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tr-TR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written</a:t>
            </a:r>
            <a:r>
              <a:rPr lang="tr-TR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br>
              <a:rPr lang="tr-TR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tr-TR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some</a:t>
            </a:r>
            <a:r>
              <a:rPr lang="tr-TR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tr-TR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classroom</a:t>
            </a:r>
            <a:r>
              <a:rPr lang="tr-TR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tr-TR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instructions</a:t>
            </a:r>
            <a:r>
              <a:rPr lang="tr-TR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in </a:t>
            </a:r>
            <a:br>
              <a:rPr lang="tr-TR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tr-TR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different</a:t>
            </a:r>
            <a:r>
              <a:rPr lang="tr-TR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tr-TR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languages</a:t>
            </a:r>
            <a:r>
              <a:rPr lang="tr-TR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on </a:t>
            </a:r>
            <a:r>
              <a:rPr lang="tr-TR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our</a:t>
            </a:r>
            <a:r>
              <a:rPr lang="tr-TR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tr-TR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stairs</a:t>
            </a:r>
            <a:r>
              <a:rPr lang="tr-TR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</a:t>
            </a:r>
            <a:endParaRPr lang="tr-TR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6" name="5 İçerik Yer Tutucusu" descr="DSC_06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508" r="13924"/>
          <a:stretch>
            <a:fillRect/>
          </a:stretch>
        </p:blipFill>
        <p:spPr>
          <a:xfrm rot="5400000">
            <a:off x="2178827" y="892930"/>
            <a:ext cx="4857783" cy="7072362"/>
          </a:xfrm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DSC_06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955894">
            <a:off x="3835405" y="3100302"/>
            <a:ext cx="4914156" cy="3263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3 İçerik Yer Tutucusu" descr="DSC_06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4666834">
            <a:off x="19119" y="3032685"/>
            <a:ext cx="4530282" cy="3178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00034" y="92867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Our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students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can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read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and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learn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them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during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breaks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 </a:t>
            </a:r>
            <a:endParaRPr lang="tr-TR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28596" y="107154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tr-TR" sz="4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This</a:t>
            </a:r>
            <a:r>
              <a:rPr lang="tr-TR" sz="4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is </a:t>
            </a:r>
            <a:r>
              <a:rPr lang="tr-TR" sz="4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one</a:t>
            </a:r>
            <a:r>
              <a:rPr lang="tr-TR" sz="4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of </a:t>
            </a:r>
            <a:r>
              <a:rPr lang="tr-TR" sz="4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our</a:t>
            </a:r>
            <a:r>
              <a:rPr lang="tr-TR" sz="4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tr-TR" sz="4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second</a:t>
            </a:r>
            <a:r>
              <a:rPr lang="tr-TR" sz="4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tr-TR" sz="4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grades</a:t>
            </a:r>
            <a:r>
              <a:rPr lang="tr-TR" sz="4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tr-TR" sz="4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classrooms</a:t>
            </a:r>
            <a:r>
              <a:rPr lang="tr-TR" sz="4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</a:t>
            </a:r>
            <a:endParaRPr lang="tr-TR" sz="4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" name="3 İçerik Yer Tutucusu" descr="DSC_06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57290" y="2468563"/>
            <a:ext cx="6608815" cy="43894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00034" y="85723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Our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students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learn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English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words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by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using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mindmaps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</a:t>
            </a:r>
            <a:endParaRPr lang="tr-TR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2" descr="E:\GÖKYÜZÜ GAZETESİ OCAK\ORTAOKUL\Çiğdem Genç - mind map\Fotoğraf-01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2000240"/>
            <a:ext cx="9144001" cy="4857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science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laboratory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tr-TR" dirty="0"/>
          </a:p>
        </p:txBody>
      </p:sp>
      <p:pic>
        <p:nvPicPr>
          <p:cNvPr id="4" name="Picture 2" descr="C:\Users\GÜLŞAH\Desktop\toplama\gokyuzu sunu\000_71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19" y="2143116"/>
            <a:ext cx="8630713" cy="4714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students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best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practicing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tr-TR" dirty="0"/>
          </a:p>
        </p:txBody>
      </p:sp>
      <p:pic>
        <p:nvPicPr>
          <p:cNvPr id="4" name="Picture 2" descr="C:\Users\GÜLŞAH\Desktop\toplama\gokyuzu sunu\_00067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000240"/>
            <a:ext cx="7929618" cy="4857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r-TR" sz="4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ngsana New" pitchFamily="18" charset="-34"/>
              </a:rPr>
              <a:t>This</a:t>
            </a:r>
            <a:r>
              <a:rPr lang="tr-TR" sz="4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ngsana New" pitchFamily="18" charset="-34"/>
              </a:rPr>
              <a:t> is </a:t>
            </a:r>
            <a:r>
              <a:rPr lang="tr-TR" sz="4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ngsana New" pitchFamily="18" charset="-34"/>
              </a:rPr>
              <a:t>our</a:t>
            </a:r>
            <a:r>
              <a:rPr lang="tr-TR" sz="4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ngsana New" pitchFamily="18" charset="-34"/>
              </a:rPr>
              <a:t> </a:t>
            </a:r>
            <a:r>
              <a:rPr lang="tr-TR" sz="4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ngsana New" pitchFamily="18" charset="-34"/>
              </a:rPr>
              <a:t>beautiful</a:t>
            </a:r>
            <a:r>
              <a:rPr lang="tr-TR" sz="4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ngsana New" pitchFamily="18" charset="-34"/>
              </a:rPr>
              <a:t> </a:t>
            </a:r>
            <a:r>
              <a:rPr lang="tr-TR" sz="4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ngsana New" pitchFamily="18" charset="-34"/>
              </a:rPr>
              <a:t>school</a:t>
            </a:r>
            <a:r>
              <a:rPr lang="tr-TR" sz="4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ngsana New" pitchFamily="18" charset="-34"/>
              </a:rPr>
              <a:t>. </a:t>
            </a:r>
            <a:br>
              <a:rPr lang="tr-TR" sz="4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ngsana New" pitchFamily="18" charset="-34"/>
              </a:rPr>
            </a:br>
            <a:r>
              <a:rPr lang="tr-TR" sz="4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ngsana New" pitchFamily="18" charset="-34"/>
              </a:rPr>
              <a:t>We</a:t>
            </a:r>
            <a:r>
              <a:rPr lang="tr-TR" sz="4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ngsana New" pitchFamily="18" charset="-34"/>
              </a:rPr>
              <a:t> </a:t>
            </a:r>
            <a:r>
              <a:rPr lang="tr-TR" sz="4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ngsana New" pitchFamily="18" charset="-34"/>
              </a:rPr>
              <a:t>really</a:t>
            </a:r>
            <a:r>
              <a:rPr lang="tr-TR" sz="4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ngsana New" pitchFamily="18" charset="-34"/>
              </a:rPr>
              <a:t> </a:t>
            </a:r>
            <a:r>
              <a:rPr lang="tr-TR" sz="4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ngsana New" pitchFamily="18" charset="-34"/>
              </a:rPr>
              <a:t>love</a:t>
            </a:r>
            <a:r>
              <a:rPr lang="tr-TR" sz="4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ngsana New" pitchFamily="18" charset="-34"/>
              </a:rPr>
              <a:t> it!</a:t>
            </a:r>
            <a:endParaRPr lang="tr-TR" sz="4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ngsana New" pitchFamily="18" charset="-34"/>
            </a:endParaRPr>
          </a:p>
        </p:txBody>
      </p:sp>
      <p:pic>
        <p:nvPicPr>
          <p:cNvPr id="4" name="Picture 4" descr="C:\Users\GÜLŞAH\Documents\flash bellekler\2 flash bellek\okul resm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90671"/>
            <a:ext cx="9144000" cy="4667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music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room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tr-TR" dirty="0"/>
          </a:p>
        </p:txBody>
      </p:sp>
      <p:pic>
        <p:nvPicPr>
          <p:cNvPr id="4" name="3 İçerik Yer Tutucusu" descr="DSC_06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1928802"/>
            <a:ext cx="8143932" cy="4643446"/>
          </a:xfrm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928670"/>
            <a:ext cx="8686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students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perform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music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show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different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musical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instruments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tr-TR" dirty="0"/>
          </a:p>
        </p:txBody>
      </p:sp>
      <p:pic>
        <p:nvPicPr>
          <p:cNvPr id="4" name="Picture 2" descr="C:\Users\GÜLŞAH\Desktop\usa okul tanıtım\canakkale\resim08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b="19547"/>
          <a:stretch/>
        </p:blipFill>
        <p:spPr bwMode="auto">
          <a:xfrm>
            <a:off x="500034" y="2071678"/>
            <a:ext cx="8160374" cy="4786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14282" y="0"/>
            <a:ext cx="4357718" cy="3571876"/>
          </a:xfrm>
        </p:spPr>
        <p:txBody>
          <a:bodyPr>
            <a:noAutofit/>
          </a:bodyPr>
          <a:lstStyle/>
          <a:p>
            <a:r>
              <a:rPr lang="tr-TR" sz="4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</a:t>
            </a:r>
            <a:r>
              <a:rPr lang="tr-TR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</a:t>
            </a:r>
            <a:r>
              <a:rPr lang="tr-TR" sz="4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</a:t>
            </a:r>
            <a:r>
              <a:rPr lang="tr-TR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art </a:t>
            </a:r>
            <a:r>
              <a:rPr lang="tr-TR" sz="4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room</a:t>
            </a:r>
            <a:r>
              <a:rPr lang="tr-TR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tr-TR" sz="4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Students</a:t>
            </a:r>
            <a:r>
              <a:rPr lang="tr-TR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4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draw</a:t>
            </a:r>
            <a:r>
              <a:rPr lang="tr-TR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4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lots</a:t>
            </a:r>
            <a:r>
              <a:rPr lang="tr-TR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tr-TR" sz="4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pictures</a:t>
            </a:r>
            <a:r>
              <a:rPr lang="tr-TR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4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here</a:t>
            </a:r>
            <a:r>
              <a:rPr lang="tr-TR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tr-TR" sz="4400" dirty="0"/>
          </a:p>
        </p:txBody>
      </p:sp>
      <p:pic>
        <p:nvPicPr>
          <p:cNvPr id="4" name="3 İçerik Yer Tutucusu" descr="DSC_062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246541" y="428604"/>
            <a:ext cx="4897459" cy="3252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Elif\Desktop\Gökyüzü Foto\DSC_06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79030"/>
            <a:ext cx="4429124" cy="3178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6" y="3672009"/>
            <a:ext cx="4786314" cy="3185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sports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hall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tr-TR" dirty="0"/>
          </a:p>
        </p:txBody>
      </p:sp>
      <p:pic>
        <p:nvPicPr>
          <p:cNvPr id="4" name="3 İçerik Yer Tutucusu" descr="DSC_06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002371"/>
            <a:ext cx="9144000" cy="48556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00034" y="100010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students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play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football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volleyball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basketball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here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tr-TR" dirty="0"/>
          </a:p>
        </p:txBody>
      </p:sp>
      <p:pic>
        <p:nvPicPr>
          <p:cNvPr id="4" name="Picture 2" descr="Kapatmak için tıklayınız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0" y="2143116"/>
            <a:ext cx="9144000" cy="4714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swimming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pool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tr-TR" dirty="0"/>
          </a:p>
        </p:txBody>
      </p:sp>
      <p:pic>
        <p:nvPicPr>
          <p:cNvPr id="6" name="Picture 2" descr="E:\SOSYAL TESİSLER\Havuz-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2000240"/>
            <a:ext cx="6477014" cy="48577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students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swim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have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here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tr-TR" dirty="0"/>
          </a:p>
        </p:txBody>
      </p:sp>
      <p:pic>
        <p:nvPicPr>
          <p:cNvPr id="4" name="Picture 2" descr="Kapatmak için tıklayınız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3116"/>
            <a:ext cx="9144000" cy="47148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14282" y="2643182"/>
            <a:ext cx="8229600" cy="1143000"/>
          </a:xfrm>
        </p:spPr>
        <p:txBody>
          <a:bodyPr/>
          <a:lstStyle/>
          <a:p>
            <a:pPr algn="ctr"/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conference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hall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tr-TR" dirty="0"/>
          </a:p>
        </p:txBody>
      </p:sp>
      <p:pic>
        <p:nvPicPr>
          <p:cNvPr id="5" name="Picture 2" descr="C:\Users\GÜLŞAH\Documents\GÖKYÜZÜ 2012 2013 DOKUMANLAR\2012-2013 ÖĞRETİM YILI WEB SİTESİNE HABERLER\ORTAOKUL REHBERLİK SEMİNERİ-YAYINLANDI\DSCN0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91190" cy="307183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:\gokyuzu sinevizyon\resim09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4403669" y="3711605"/>
            <a:ext cx="4740331" cy="31463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00034" y="10001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students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perform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lots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shows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here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tr-TR" dirty="0"/>
          </a:p>
        </p:txBody>
      </p:sp>
      <p:pic>
        <p:nvPicPr>
          <p:cNvPr id="5" name="Picture 2" descr="G:\c sürücü yedek\okul tanıtımı-gazete-dergi 2012\İÖO 1-8 ARASI GAZETE\2. dönemlik gazete\ETKİNLİKLER\OKUMA BAYRAMI\DSC_00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429000"/>
            <a:ext cx="5715008" cy="315317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Picture 2" descr="G:\c sürücü yedek\okul tanıtımı-gazete-dergi 2012\İÖO 1-8 ARASI GAZETE\2. dönemlik gazete\ETKİNLİKLER\OKUMA BAYRAMI\DSC_000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2053" y="1785926"/>
            <a:ext cx="4791947" cy="28268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c sürücü yedek\okul tanıtımı-gazete-dergi 2012\İÖO 1-8 ARASI GAZETE\2. dönemlik gazete\ETKİNLİKLER\OKUMA BAYRAMI\DSC_00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347" y="857232"/>
            <a:ext cx="8774797" cy="60007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Başlık"/>
          <p:cNvSpPr>
            <a:spLocks noGrp="1"/>
          </p:cNvSpPr>
          <p:nvPr>
            <p:ph type="title"/>
          </p:nvPr>
        </p:nvSpPr>
        <p:spPr>
          <a:xfrm>
            <a:off x="857224" y="642918"/>
            <a:ext cx="9444078" cy="1143000"/>
          </a:xfrm>
        </p:spPr>
        <p:txBody>
          <a:bodyPr>
            <a:noAutofit/>
          </a:bodyPr>
          <a:lstStyle/>
          <a:p>
            <a:pPr algn="ctr"/>
            <a:r>
              <a:rPr lang="tr-TR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ngsana New" pitchFamily="18" charset="-34"/>
              </a:rPr>
              <a:t>  </a:t>
            </a:r>
            <a:r>
              <a:rPr lang="tr-TR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ngsana New" pitchFamily="18" charset="-34"/>
              </a:rPr>
              <a:t>We</a:t>
            </a:r>
            <a:r>
              <a:rPr lang="tr-TR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ngsana New" pitchFamily="18" charset="-34"/>
              </a:rPr>
              <a:t> </a:t>
            </a:r>
            <a:r>
              <a:rPr lang="tr-TR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ngsana New" pitchFamily="18" charset="-34"/>
              </a:rPr>
              <a:t>have</a:t>
            </a:r>
            <a:r>
              <a:rPr lang="tr-TR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ngsana New" pitchFamily="18" charset="-34"/>
              </a:rPr>
              <a:t> </a:t>
            </a:r>
            <a:r>
              <a:rPr lang="tr-TR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ngsana New" pitchFamily="18" charset="-34"/>
              </a:rPr>
              <a:t>our</a:t>
            </a:r>
            <a:r>
              <a:rPr lang="tr-TR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ngsana New" pitchFamily="18" charset="-34"/>
              </a:rPr>
              <a:t> </a:t>
            </a:r>
            <a:r>
              <a:rPr lang="tr-TR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ngsana New" pitchFamily="18" charset="-34"/>
              </a:rPr>
              <a:t>ceremonies</a:t>
            </a:r>
            <a:r>
              <a:rPr lang="tr-TR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ngsana New" pitchFamily="18" charset="-34"/>
              </a:rPr>
              <a:t> </a:t>
            </a:r>
            <a:br>
              <a:rPr lang="tr-TR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ngsana New" pitchFamily="18" charset="-34"/>
              </a:rPr>
            </a:br>
            <a:r>
              <a:rPr lang="tr-TR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ngsana New" pitchFamily="18" charset="-34"/>
              </a:rPr>
              <a:t>    in </a:t>
            </a:r>
            <a:r>
              <a:rPr lang="tr-TR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ngsana New" pitchFamily="18" charset="-34"/>
              </a:rPr>
              <a:t>our</a:t>
            </a:r>
            <a:r>
              <a:rPr lang="tr-TR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ngsana New" pitchFamily="18" charset="-34"/>
              </a:rPr>
              <a:t> </a:t>
            </a:r>
            <a:r>
              <a:rPr lang="tr-TR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ngsana New" pitchFamily="18" charset="-34"/>
              </a:rPr>
              <a:t>big</a:t>
            </a:r>
            <a:r>
              <a:rPr lang="tr-TR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ngsana New" pitchFamily="18" charset="-34"/>
              </a:rPr>
              <a:t> </a:t>
            </a:r>
            <a:r>
              <a:rPr lang="tr-TR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ngsana New" pitchFamily="18" charset="-34"/>
              </a:rPr>
              <a:t>playground</a:t>
            </a:r>
            <a:r>
              <a:rPr lang="tr-TR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ngsana New" pitchFamily="18" charset="-34"/>
              </a:rPr>
              <a:t>.</a:t>
            </a:r>
            <a:endParaRPr lang="tr-TR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ngsana New" pitchFamily="18" charset="-34"/>
            </a:endParaRPr>
          </a:p>
        </p:txBody>
      </p:sp>
      <p:pic>
        <p:nvPicPr>
          <p:cNvPr id="7" name="6 İçerik Yer Tutucusu" descr="DSC_058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857364"/>
            <a:ext cx="9144000" cy="5000636"/>
          </a:xfrm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tr-TR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</a:t>
            </a:r>
            <a:r>
              <a:rPr lang="tr-TR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</a:t>
            </a:r>
            <a:r>
              <a:rPr lang="tr-TR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</a:t>
            </a:r>
            <a:r>
              <a:rPr lang="tr-TR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dining</a:t>
            </a:r>
            <a:r>
              <a:rPr lang="tr-TR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hall</a:t>
            </a:r>
            <a:r>
              <a:rPr lang="tr-TR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As </a:t>
            </a:r>
            <a:r>
              <a:rPr lang="tr-TR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tr-TR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can </a:t>
            </a:r>
            <a:r>
              <a:rPr lang="tr-TR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</a:t>
            </a:r>
            <a:r>
              <a:rPr lang="tr-TR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tr-TR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</a:t>
            </a:r>
            <a:r>
              <a:rPr lang="tr-TR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</a:t>
            </a:r>
            <a:r>
              <a:rPr lang="tr-TR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</a:t>
            </a:r>
            <a:r>
              <a:rPr lang="tr-TR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many</a:t>
            </a:r>
            <a:r>
              <a:rPr lang="tr-TR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stars</a:t>
            </a:r>
            <a:r>
              <a:rPr lang="tr-TR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on </a:t>
            </a:r>
            <a:r>
              <a:rPr lang="tr-TR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tr-TR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ceiling</a:t>
            </a:r>
            <a:r>
              <a:rPr lang="tr-TR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tr-TR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</a:t>
            </a:r>
            <a:r>
              <a:rPr lang="tr-TR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means</a:t>
            </a:r>
            <a:r>
              <a:rPr lang="tr-TR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</a:t>
            </a:r>
            <a:r>
              <a:rPr lang="tr-TR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tr-TR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each</a:t>
            </a:r>
            <a:r>
              <a:rPr lang="tr-TR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</a:t>
            </a:r>
            <a:r>
              <a:rPr lang="tr-TR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a </a:t>
            </a:r>
            <a:r>
              <a:rPr lang="tr-TR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unique</a:t>
            </a:r>
            <a:r>
              <a:rPr lang="tr-TR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star </a:t>
            </a:r>
            <a:r>
              <a:rPr lang="tr-TR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r>
              <a:rPr lang="tr-TR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us! </a:t>
            </a:r>
            <a:endParaRPr lang="tr-TR" sz="3600" dirty="0"/>
          </a:p>
        </p:txBody>
      </p:sp>
      <p:pic>
        <p:nvPicPr>
          <p:cNvPr id="4" name="Picture 2" descr="H:\gokyuzu sinevizyon\yemekha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5993"/>
            <a:ext cx="9144000" cy="4572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DSC_06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460993">
            <a:off x="3975650" y="2274560"/>
            <a:ext cx="4857752" cy="4600097"/>
          </a:xfrm>
        </p:spPr>
      </p:pic>
      <p:pic>
        <p:nvPicPr>
          <p:cNvPr id="5" name="4 Resim" descr="DSC_06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024645">
            <a:off x="364582" y="2333451"/>
            <a:ext cx="4211117" cy="4413623"/>
          </a:xfrm>
          <a:prstGeom prst="rect">
            <a:avLst/>
          </a:prstGeom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00034" y="857232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tr-TR" sz="4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Our</a:t>
            </a:r>
            <a:r>
              <a:rPr lang="tr-TR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tr-TR" sz="4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students</a:t>
            </a:r>
            <a:r>
              <a:rPr lang="tr-TR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tr-TR" sz="4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have</a:t>
            </a:r>
            <a:r>
              <a:rPr lang="tr-TR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tr-TR" sz="4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their</a:t>
            </a:r>
            <a:r>
              <a:rPr lang="tr-TR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tr-TR" sz="4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lunch</a:t>
            </a:r>
            <a:r>
              <a:rPr lang="tr-TR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tr-TR" sz="4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with</a:t>
            </a:r>
            <a:r>
              <a:rPr lang="tr-TR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tr-TR" sz="4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their</a:t>
            </a:r>
            <a:r>
              <a:rPr lang="tr-TR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tr-TR" sz="4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teachers</a:t>
            </a:r>
            <a:r>
              <a:rPr lang="tr-TR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</a:t>
            </a:r>
            <a:endParaRPr lang="tr-TR" sz="4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42910" y="64291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This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is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our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Comenius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Corner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of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our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previous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project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</a:t>
            </a:r>
            <a:endParaRPr lang="tr-TR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" name="3 İçerik Yer Tutucusu" descr="DSC_059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1929335"/>
            <a:ext cx="8001056" cy="49286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tr-TR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We read books for </a:t>
            </a:r>
            <a:r>
              <a:rPr lang="es-ES_tradnl" sz="3600" b="1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15</a:t>
            </a:r>
            <a:r>
              <a:rPr lang="tr-TR" sz="3600" b="1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tr-TR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minutes</a:t>
            </a:r>
            <a:r>
              <a:rPr lang="tr-TR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tr-TR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every</a:t>
            </a:r>
            <a:r>
              <a:rPr lang="tr-TR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tr-TR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morning</a:t>
            </a:r>
            <a:r>
              <a:rPr lang="tr-TR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 </a:t>
            </a:r>
            <a:r>
              <a:rPr lang="tr-TR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This</a:t>
            </a:r>
            <a:r>
              <a:rPr lang="tr-TR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is </a:t>
            </a:r>
            <a:r>
              <a:rPr lang="tr-TR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one</a:t>
            </a:r>
            <a:r>
              <a:rPr lang="tr-TR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of </a:t>
            </a:r>
            <a:r>
              <a:rPr lang="tr-TR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</a:t>
            </a:r>
            <a:r>
              <a:rPr lang="tr-TR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tr-TR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most</a:t>
            </a:r>
            <a:r>
              <a:rPr lang="tr-TR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tr-TR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important</a:t>
            </a:r>
            <a:r>
              <a:rPr lang="tr-TR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tr-TR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activities</a:t>
            </a:r>
            <a:r>
              <a:rPr lang="tr-TR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tr-TR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for</a:t>
            </a:r>
            <a:r>
              <a:rPr lang="tr-TR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us.</a:t>
            </a:r>
            <a:endParaRPr lang="tr-TR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" name="Picture 2" descr="E:\GÖKYÜZÜ GAZETESİ OCAK\İLKOKUL\1. sınıflar\Burcu Hoca\DSC_93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2000240"/>
            <a:ext cx="8553835" cy="46457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D:\gokyuzu_ark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GÜLŞAH\Documents\GÖKYÜZÜ 2012 2013 DOKUMANLAR\BİLGİ İŞLEM ARŞİVİ-GÜLŞAH CENGİZ\DUYGU EĞİTİMİ MERKEZİ AÇILIŞI HAZIRLIKLARI\duygu 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9688" b="45978"/>
          <a:stretch>
            <a:fillRect/>
          </a:stretch>
        </p:blipFill>
        <p:spPr bwMode="auto">
          <a:xfrm>
            <a:off x="285720" y="-428652"/>
            <a:ext cx="3071834" cy="2786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Metin kutusu"/>
          <p:cNvSpPr txBox="1"/>
          <p:nvPr/>
        </p:nvSpPr>
        <p:spPr>
          <a:xfrm>
            <a:off x="357158" y="1928802"/>
            <a:ext cx="47863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sz="2800" b="1" i="1" dirty="0" smtClean="0">
              <a:solidFill>
                <a:srgbClr val="0070C0"/>
              </a:solidFill>
            </a:endParaRPr>
          </a:p>
          <a:p>
            <a:r>
              <a:rPr lang="tr-TR" sz="2800" b="1" i="1" dirty="0" smtClean="0">
                <a:solidFill>
                  <a:srgbClr val="0070C0"/>
                </a:solidFill>
              </a:rPr>
              <a:t>Gökyüzü </a:t>
            </a:r>
            <a:r>
              <a:rPr lang="tr-TR" sz="2800" b="1" i="1" dirty="0" err="1" smtClean="0">
                <a:solidFill>
                  <a:srgbClr val="0070C0"/>
                </a:solidFill>
              </a:rPr>
              <a:t>Centre</a:t>
            </a:r>
            <a:r>
              <a:rPr lang="tr-TR" sz="2800" b="1" i="1" dirty="0" smtClean="0">
                <a:solidFill>
                  <a:srgbClr val="0070C0"/>
                </a:solidFill>
              </a:rPr>
              <a:t> of </a:t>
            </a:r>
            <a:r>
              <a:rPr lang="tr-TR" sz="2800" b="1" i="1" dirty="0" err="1" smtClean="0">
                <a:solidFill>
                  <a:srgbClr val="0070C0"/>
                </a:solidFill>
              </a:rPr>
              <a:t>Educating</a:t>
            </a:r>
            <a:r>
              <a:rPr lang="tr-TR" sz="2800" b="1" i="1" dirty="0" smtClean="0">
                <a:solidFill>
                  <a:srgbClr val="0070C0"/>
                </a:solidFill>
              </a:rPr>
              <a:t> </a:t>
            </a:r>
            <a:r>
              <a:rPr lang="tr-TR" sz="2800" b="1" i="1" dirty="0" err="1" smtClean="0">
                <a:solidFill>
                  <a:srgbClr val="0070C0"/>
                </a:solidFill>
              </a:rPr>
              <a:t>Emotions</a:t>
            </a:r>
            <a:endParaRPr lang="tr-TR" sz="2800" b="1" i="1" dirty="0">
              <a:solidFill>
                <a:srgbClr val="0070C0"/>
              </a:solidFill>
            </a:endParaRPr>
          </a:p>
        </p:txBody>
      </p:sp>
      <p:sp>
        <p:nvSpPr>
          <p:cNvPr id="6" name="5 Metin kutusu"/>
          <p:cNvSpPr txBox="1"/>
          <p:nvPr/>
        </p:nvSpPr>
        <p:spPr>
          <a:xfrm>
            <a:off x="3571868" y="1142984"/>
            <a:ext cx="2286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 smtClean="0">
                <a:solidFill>
                  <a:srgbClr val="0070C0"/>
                </a:solidFill>
              </a:rPr>
              <a:t>Nice </a:t>
            </a:r>
            <a:r>
              <a:rPr lang="tr-TR" sz="2400" b="1" i="1" dirty="0" err="1" smtClean="0">
                <a:solidFill>
                  <a:srgbClr val="0070C0"/>
                </a:solidFill>
              </a:rPr>
              <a:t>emotion</a:t>
            </a:r>
            <a:endParaRPr lang="tr-TR" sz="2400" b="1" i="1" dirty="0" smtClean="0">
              <a:solidFill>
                <a:srgbClr val="0070C0"/>
              </a:solidFill>
            </a:endParaRPr>
          </a:p>
          <a:p>
            <a:r>
              <a:rPr lang="tr-TR" sz="2400" b="1" i="1" dirty="0" smtClean="0">
                <a:solidFill>
                  <a:srgbClr val="0070C0"/>
                </a:solidFill>
              </a:rPr>
              <a:t>Nice </a:t>
            </a:r>
            <a:r>
              <a:rPr lang="tr-TR" sz="2400" b="1" i="1" dirty="0" err="1" smtClean="0">
                <a:solidFill>
                  <a:srgbClr val="0070C0"/>
                </a:solidFill>
              </a:rPr>
              <a:t>person</a:t>
            </a:r>
            <a:endParaRPr lang="tr-TR" sz="2400" b="1" i="1" dirty="0">
              <a:solidFill>
                <a:srgbClr val="0070C0"/>
              </a:solidFill>
            </a:endParaRPr>
          </a:p>
        </p:txBody>
      </p:sp>
      <p:sp>
        <p:nvSpPr>
          <p:cNvPr id="7" name="6 Paralelkenar"/>
          <p:cNvSpPr/>
          <p:nvPr/>
        </p:nvSpPr>
        <p:spPr>
          <a:xfrm>
            <a:off x="4357686" y="2500306"/>
            <a:ext cx="3857652" cy="3857652"/>
          </a:xfrm>
          <a:prstGeom prst="parallelogram">
            <a:avLst>
              <a:gd name="adj" fmla="val 20259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</a:t>
            </a:r>
            <a:r>
              <a:rPr lang="tr-T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teach</a:t>
            </a:r>
            <a:r>
              <a:rPr lang="tr-T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these</a:t>
            </a:r>
            <a:r>
              <a:rPr lang="tr-T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emotions</a:t>
            </a:r>
            <a:r>
              <a:rPr lang="tr-T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here</a:t>
            </a:r>
            <a:r>
              <a:rPr lang="tr-T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algn="ctr"/>
            <a:endParaRPr lang="tr-TR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r>
              <a:rPr lang="tr-T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Love</a:t>
            </a:r>
            <a:endParaRPr lang="tr-TR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r>
              <a:rPr lang="tr-T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Justice</a:t>
            </a:r>
            <a:endParaRPr lang="tr-TR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r>
              <a:rPr lang="tr-T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Compassion</a:t>
            </a:r>
            <a:endParaRPr lang="tr-TR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r>
              <a:rPr lang="tr-T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Loyalty</a:t>
            </a:r>
            <a:endParaRPr lang="tr-TR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r>
              <a:rPr lang="tr-T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Empathy</a:t>
            </a:r>
            <a:endParaRPr lang="tr-TR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7704014"/>
      </p:ext>
    </p:extLst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0" y="857232"/>
            <a:ext cx="4572000" cy="509693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tr-T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</a:t>
            </a:r>
            <a:r>
              <a:rPr lang="tr-T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have</a:t>
            </a:r>
            <a:r>
              <a:rPr lang="tr-T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tr-T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centre</a:t>
            </a:r>
            <a:r>
              <a:rPr lang="tr-T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r>
              <a:rPr lang="tr-T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searching</a:t>
            </a:r>
            <a:r>
              <a:rPr lang="tr-T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tr-T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revealing</a:t>
            </a:r>
            <a:r>
              <a:rPr lang="tr-T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tr-T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hidden</a:t>
            </a:r>
            <a:r>
              <a:rPr lang="tr-T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abilities</a:t>
            </a:r>
            <a:r>
              <a:rPr lang="tr-T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tr-T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each</a:t>
            </a:r>
            <a:r>
              <a:rPr lang="tr-T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</a:t>
            </a:r>
            <a:r>
              <a:rPr lang="tr-T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 </a:t>
            </a:r>
          </a:p>
          <a:p>
            <a:pPr>
              <a:buNone/>
            </a:pPr>
            <a:r>
              <a:rPr lang="tr-T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Here</a:t>
            </a:r>
            <a:r>
              <a:rPr lang="tr-T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</a:t>
            </a:r>
            <a:r>
              <a:rPr lang="tr-T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</a:t>
            </a:r>
            <a:r>
              <a:rPr lang="tr-T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tr-T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their</a:t>
            </a:r>
            <a:r>
              <a:rPr lang="tr-T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classes</a:t>
            </a:r>
            <a:r>
              <a:rPr lang="tr-T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r>
              <a:rPr lang="tr-T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Memory</a:t>
            </a:r>
            <a:r>
              <a:rPr lang="tr-T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Techniques</a:t>
            </a:r>
            <a:endParaRPr lang="tr-TR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tr-T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Speedy</a:t>
            </a:r>
            <a:r>
              <a:rPr lang="tr-T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Reading</a:t>
            </a:r>
            <a:r>
              <a:rPr lang="tr-T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Comprehension</a:t>
            </a:r>
            <a:endParaRPr lang="tr-TR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tr-T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Analytical</a:t>
            </a:r>
            <a:r>
              <a:rPr lang="tr-T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Thinking</a:t>
            </a:r>
            <a:endParaRPr lang="tr-TR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tr-T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Character</a:t>
            </a:r>
            <a:r>
              <a:rPr lang="tr-T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Education</a:t>
            </a:r>
            <a:endParaRPr lang="tr-TR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tr-TR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5708"/>
          <a:stretch/>
        </p:blipFill>
        <p:spPr bwMode="auto">
          <a:xfrm>
            <a:off x="571472" y="1214422"/>
            <a:ext cx="3887414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Metin kutusu 4"/>
          <p:cNvSpPr txBox="1"/>
          <p:nvPr/>
        </p:nvSpPr>
        <p:spPr>
          <a:xfrm>
            <a:off x="0" y="5286388"/>
            <a:ext cx="9144000" cy="95410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 err="1" smtClean="0">
                <a:solidFill>
                  <a:schemeClr val="bg1">
                    <a:lumMod val="95000"/>
                  </a:schemeClr>
                </a:solidFill>
              </a:rPr>
              <a:t>There</a:t>
            </a:r>
            <a:r>
              <a:rPr lang="tr-TR" sz="2800" b="1" dirty="0" smtClean="0">
                <a:solidFill>
                  <a:schemeClr val="bg1">
                    <a:lumMod val="95000"/>
                  </a:schemeClr>
                </a:solidFill>
              </a:rPr>
              <a:t> is not an </a:t>
            </a:r>
            <a:r>
              <a:rPr lang="tr-TR" sz="2800" b="1" dirty="0" err="1" smtClean="0">
                <a:solidFill>
                  <a:schemeClr val="bg1">
                    <a:lumMod val="95000"/>
                  </a:schemeClr>
                </a:solidFill>
              </a:rPr>
              <a:t>unsuccessful</a:t>
            </a:r>
            <a:r>
              <a:rPr lang="tr-TR" sz="28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tr-TR" sz="2800" b="1" dirty="0" err="1" smtClean="0">
                <a:solidFill>
                  <a:schemeClr val="bg1">
                    <a:lumMod val="95000"/>
                  </a:schemeClr>
                </a:solidFill>
              </a:rPr>
              <a:t>student</a:t>
            </a:r>
            <a:r>
              <a:rPr lang="tr-TR" sz="2800" b="1" dirty="0" smtClean="0">
                <a:solidFill>
                  <a:schemeClr val="bg1">
                    <a:lumMod val="95000"/>
                  </a:schemeClr>
                </a:solidFill>
              </a:rPr>
              <a:t>!</a:t>
            </a:r>
          </a:p>
          <a:p>
            <a:pPr algn="ctr"/>
            <a:r>
              <a:rPr lang="tr-TR" sz="28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tr-TR" sz="2800" b="1" dirty="0" err="1" smtClean="0">
                <a:solidFill>
                  <a:schemeClr val="bg1">
                    <a:lumMod val="95000"/>
                  </a:schemeClr>
                </a:solidFill>
              </a:rPr>
              <a:t>There</a:t>
            </a:r>
            <a:r>
              <a:rPr lang="tr-TR" sz="2800" b="1" dirty="0" smtClean="0">
                <a:solidFill>
                  <a:schemeClr val="bg1">
                    <a:lumMod val="95000"/>
                  </a:schemeClr>
                </a:solidFill>
              </a:rPr>
              <a:t> is a </a:t>
            </a:r>
            <a:r>
              <a:rPr lang="tr-TR" sz="2800" b="1" dirty="0" err="1" smtClean="0">
                <a:solidFill>
                  <a:schemeClr val="bg1">
                    <a:lumMod val="95000"/>
                  </a:schemeClr>
                </a:solidFill>
              </a:rPr>
              <a:t>student</a:t>
            </a:r>
            <a:r>
              <a:rPr lang="tr-TR" sz="28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tr-TR" sz="2800" b="1" dirty="0" err="1" smtClean="0">
                <a:solidFill>
                  <a:schemeClr val="bg1">
                    <a:lumMod val="95000"/>
                  </a:schemeClr>
                </a:solidFill>
              </a:rPr>
              <a:t>whose</a:t>
            </a:r>
            <a:r>
              <a:rPr lang="tr-TR" sz="2800" b="1" dirty="0" smtClean="0">
                <a:solidFill>
                  <a:schemeClr val="bg1">
                    <a:lumMod val="95000"/>
                  </a:schemeClr>
                </a:solidFill>
              </a:rPr>
              <a:t>  </a:t>
            </a:r>
            <a:r>
              <a:rPr lang="tr-TR" sz="2800" b="1" dirty="0" err="1" smtClean="0">
                <a:solidFill>
                  <a:schemeClr val="bg1">
                    <a:lumMod val="95000"/>
                  </a:schemeClr>
                </a:solidFill>
              </a:rPr>
              <a:t>ability</a:t>
            </a:r>
            <a:r>
              <a:rPr lang="tr-TR" sz="2800" b="1" dirty="0" smtClean="0">
                <a:solidFill>
                  <a:schemeClr val="bg1">
                    <a:lumMod val="95000"/>
                  </a:schemeClr>
                </a:solidFill>
              </a:rPr>
              <a:t> is </a:t>
            </a:r>
            <a:r>
              <a:rPr lang="tr-TR" sz="2800" b="1" dirty="0" err="1" smtClean="0">
                <a:solidFill>
                  <a:schemeClr val="bg1">
                    <a:lumMod val="95000"/>
                  </a:schemeClr>
                </a:solidFill>
              </a:rPr>
              <a:t>undiscovered</a:t>
            </a:r>
            <a:r>
              <a:rPr lang="tr-TR" sz="2800" b="1" dirty="0" smtClean="0">
                <a:solidFill>
                  <a:schemeClr val="bg1">
                    <a:lumMod val="95000"/>
                  </a:schemeClr>
                </a:solidFill>
              </a:rPr>
              <a:t>!</a:t>
            </a:r>
            <a:endParaRPr lang="tr-TR" sz="28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6454697"/>
      </p:ext>
    </p:extLst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42910" y="78579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tr-TR" sz="4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</a:t>
            </a:r>
            <a:r>
              <a:rPr lang="tr-TR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4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believe</a:t>
            </a:r>
            <a:r>
              <a:rPr lang="tr-TR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4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</a:t>
            </a:r>
            <a:r>
              <a:rPr lang="tr-TR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tr-TR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r-TR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tr-TR" sz="4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</a:t>
            </a:r>
            <a:r>
              <a:rPr lang="tr-TR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4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students</a:t>
            </a:r>
            <a:r>
              <a:rPr lang="tr-TR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can </a:t>
            </a:r>
            <a:r>
              <a:rPr lang="tr-TR" sz="4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change</a:t>
            </a:r>
            <a:r>
              <a:rPr lang="tr-TR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4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tr-TR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4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world</a:t>
            </a:r>
            <a:r>
              <a:rPr lang="tr-TR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.”</a:t>
            </a:r>
            <a:endParaRPr lang="tr-TR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DUNYAYI DEGISTIR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7558"/>
          <a:stretch>
            <a:fillRect/>
          </a:stretch>
        </p:blipFill>
        <p:spPr>
          <a:xfrm>
            <a:off x="1643042" y="2000240"/>
            <a:ext cx="6084732" cy="46638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GÜLŞAH\Desktop\gokyuzu sinevizyon\okul dış\resim0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2817" t="2837"/>
          <a:stretch>
            <a:fillRect/>
          </a:stretch>
        </p:blipFill>
        <p:spPr bwMode="auto">
          <a:xfrm>
            <a:off x="1547664" y="1988840"/>
            <a:ext cx="6192950" cy="45811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5 Metin kutusu"/>
          <p:cNvSpPr txBox="1"/>
          <p:nvPr/>
        </p:nvSpPr>
        <p:spPr>
          <a:xfrm>
            <a:off x="971600" y="357166"/>
            <a:ext cx="68407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i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</a:t>
            </a:r>
            <a:r>
              <a:rPr lang="tr-TR" sz="28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2800" b="1" i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tr-TR" sz="28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2800" b="1" i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want</a:t>
            </a:r>
            <a:r>
              <a:rPr lang="tr-TR" sz="28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2800" b="1" i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tr-TR" sz="28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2800" b="1" i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</a:t>
            </a:r>
            <a:r>
              <a:rPr lang="tr-TR" sz="28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2800" b="1" i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</a:t>
            </a:r>
            <a:r>
              <a:rPr lang="tr-TR" sz="28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2800" b="1" i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about</a:t>
            </a:r>
            <a:r>
              <a:rPr lang="tr-TR" sz="28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us, </a:t>
            </a:r>
          </a:p>
          <a:p>
            <a:pPr algn="ctr"/>
            <a:r>
              <a:rPr lang="tr-TR" sz="2800" b="1" i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tr-TR" sz="28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can </a:t>
            </a:r>
            <a:r>
              <a:rPr lang="tr-TR" sz="2800" b="1" i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come</a:t>
            </a:r>
            <a:r>
              <a:rPr lang="tr-TR" sz="28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2800" b="1" i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tr-TR" sz="28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2800" b="1" i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</a:t>
            </a:r>
            <a:r>
              <a:rPr lang="tr-TR" sz="28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2800" b="1" i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school</a:t>
            </a:r>
            <a:r>
              <a:rPr lang="tr-TR" sz="28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2800" b="1" i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</a:t>
            </a:r>
            <a:r>
              <a:rPr lang="tr-TR" sz="28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tr-TR" sz="2800" b="1" i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visit</a:t>
            </a:r>
            <a:r>
              <a:rPr lang="tr-TR" sz="28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28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http://www.</a:t>
            </a:r>
            <a:r>
              <a:rPr lang="tr-TR" sz="2800" b="1" i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gokyuzu</a:t>
            </a:r>
            <a:r>
              <a:rPr lang="tr-TR" sz="28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.com.tr/</a:t>
            </a:r>
            <a:r>
              <a:rPr lang="tr-TR" sz="28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!</a:t>
            </a:r>
          </a:p>
          <a:p>
            <a:endParaRPr lang="tr-TR" sz="2800" b="1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85720" y="857232"/>
            <a:ext cx="8858280" cy="1143000"/>
          </a:xfrm>
        </p:spPr>
        <p:txBody>
          <a:bodyPr>
            <a:noAutofit/>
          </a:bodyPr>
          <a:lstStyle/>
          <a:p>
            <a:pPr algn="ctr"/>
            <a:r>
              <a:rPr lang="tr-TR" sz="4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ngsana New" pitchFamily="18" charset="-34"/>
              </a:rPr>
              <a:t>Our</a:t>
            </a:r>
            <a:r>
              <a:rPr lang="tr-TR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ngsana New" pitchFamily="18" charset="-34"/>
              </a:rPr>
              <a:t> </a:t>
            </a:r>
            <a:r>
              <a:rPr lang="tr-TR" sz="4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ngsana New" pitchFamily="18" charset="-34"/>
              </a:rPr>
              <a:t>students</a:t>
            </a:r>
            <a:r>
              <a:rPr lang="tr-TR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ngsana New" pitchFamily="18" charset="-34"/>
              </a:rPr>
              <a:t> </a:t>
            </a:r>
            <a:r>
              <a:rPr lang="tr-TR" sz="4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ngsana New" pitchFamily="18" charset="-34"/>
              </a:rPr>
              <a:t>play</a:t>
            </a:r>
            <a:r>
              <a:rPr lang="tr-TR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ngsana New" pitchFamily="18" charset="-34"/>
              </a:rPr>
              <a:t> </a:t>
            </a:r>
            <a:r>
              <a:rPr lang="tr-TR" sz="4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ngsana New" pitchFamily="18" charset="-34"/>
              </a:rPr>
              <a:t>games</a:t>
            </a:r>
            <a:r>
              <a:rPr lang="tr-TR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ngsana New" pitchFamily="18" charset="-34"/>
              </a:rPr>
              <a:t> </a:t>
            </a:r>
            <a:br>
              <a:rPr lang="tr-TR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ngsana New" pitchFamily="18" charset="-34"/>
              </a:rPr>
            </a:br>
            <a:r>
              <a:rPr lang="tr-TR" sz="4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ngsana New" pitchFamily="18" charset="-34"/>
              </a:rPr>
              <a:t>during</a:t>
            </a:r>
            <a:r>
              <a:rPr lang="tr-TR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ngsana New" pitchFamily="18" charset="-34"/>
              </a:rPr>
              <a:t> </a:t>
            </a:r>
            <a:r>
              <a:rPr lang="tr-TR" sz="4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ngsana New" pitchFamily="18" charset="-34"/>
              </a:rPr>
              <a:t>the</a:t>
            </a:r>
            <a:r>
              <a:rPr lang="tr-TR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ngsana New" pitchFamily="18" charset="-34"/>
              </a:rPr>
              <a:t> </a:t>
            </a:r>
            <a:r>
              <a:rPr lang="tr-TR" sz="4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ngsana New" pitchFamily="18" charset="-34"/>
              </a:rPr>
              <a:t>breaks</a:t>
            </a:r>
            <a:r>
              <a:rPr lang="tr-TR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ngsana New" pitchFamily="18" charset="-34"/>
              </a:rPr>
              <a:t>...</a:t>
            </a:r>
            <a:endParaRPr lang="tr-TR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ngsana New" pitchFamily="18" charset="-34"/>
            </a:endParaRPr>
          </a:p>
        </p:txBody>
      </p:sp>
      <p:pic>
        <p:nvPicPr>
          <p:cNvPr id="4" name="Picture 4" descr="C:\Users\GÜLŞAH\Desktop\gokyuzu sinevizyon\okul dış\resim0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00240"/>
            <a:ext cx="9144000" cy="485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r-TR" sz="5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itchFamily="18" charset="-34"/>
              </a:rPr>
              <a:t>… </a:t>
            </a:r>
            <a:r>
              <a:rPr lang="tr-TR" sz="5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itchFamily="18" charset="-34"/>
              </a:rPr>
              <a:t>and</a:t>
            </a:r>
            <a:r>
              <a:rPr lang="tr-TR" sz="5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itchFamily="18" charset="-34"/>
              </a:rPr>
              <a:t> </a:t>
            </a:r>
            <a:br>
              <a:rPr lang="tr-TR" sz="5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itchFamily="18" charset="-34"/>
              </a:rPr>
            </a:br>
            <a:r>
              <a:rPr lang="tr-TR" sz="5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itchFamily="18" charset="-34"/>
              </a:rPr>
              <a:t>they</a:t>
            </a:r>
            <a:r>
              <a:rPr lang="tr-TR" sz="5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itchFamily="18" charset="-34"/>
              </a:rPr>
              <a:t> </a:t>
            </a:r>
            <a:r>
              <a:rPr lang="tr-TR" sz="5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itchFamily="18" charset="-34"/>
              </a:rPr>
              <a:t>sometimes</a:t>
            </a:r>
            <a:r>
              <a:rPr lang="tr-TR" sz="5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itchFamily="18" charset="-34"/>
              </a:rPr>
              <a:t> </a:t>
            </a:r>
            <a:r>
              <a:rPr lang="tr-TR" sz="5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itchFamily="18" charset="-34"/>
              </a:rPr>
              <a:t>rehearse</a:t>
            </a:r>
            <a:r>
              <a:rPr lang="tr-TR" sz="5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itchFamily="18" charset="-34"/>
              </a:rPr>
              <a:t> </a:t>
            </a:r>
            <a:r>
              <a:rPr lang="tr-TR" sz="5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itchFamily="18" charset="-34"/>
              </a:rPr>
              <a:t>here</a:t>
            </a:r>
            <a:r>
              <a:rPr lang="tr-TR" sz="5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itchFamily="18" charset="-34"/>
              </a:rPr>
              <a:t>.</a:t>
            </a:r>
            <a:endParaRPr lang="tr-TR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92" t="13884" r="13177" b="8854"/>
          <a:stretch/>
        </p:blipFill>
        <p:spPr bwMode="auto">
          <a:xfrm>
            <a:off x="0" y="2143116"/>
            <a:ext cx="9144000" cy="471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28596" y="1142984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This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is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our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Founder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- </a:t>
            </a:r>
            <a:b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General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Manager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</a:t>
            </a:r>
            <a:b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Dr Hüseyin Emin ÖZTÜRK.</a:t>
            </a:r>
            <a:endParaRPr lang="tr-TR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" name="Picture 1" descr="H:\gokyuzu sinevizyon\resim0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2495639"/>
            <a:ext cx="6572296" cy="43623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00034" y="100010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This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is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our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Assistant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General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Manager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</a:t>
            </a:r>
            <a:b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Mr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Baki KESİK.</a:t>
            </a:r>
            <a:endParaRPr lang="tr-TR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" name="Picture 2" descr="C:\Users\GÜLŞAH\Desktop\al 2013\SUNUM\DSCI012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t="19613"/>
          <a:stretch/>
        </p:blipFill>
        <p:spPr bwMode="auto">
          <a:xfrm>
            <a:off x="500034" y="2357430"/>
            <a:ext cx="8229600" cy="4083585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Principal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b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Kemal SARI.</a:t>
            </a:r>
            <a:endParaRPr lang="tr-TR" dirty="0"/>
          </a:p>
        </p:txBody>
      </p:sp>
      <p:pic>
        <p:nvPicPr>
          <p:cNvPr id="4" name="3 İçerik Yer Tutucusu" descr="DSC_06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2084567"/>
            <a:ext cx="7358114" cy="477343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28596" y="100010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Vice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Principal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b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Sevilay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ÖZTÜRK.</a:t>
            </a:r>
            <a:endParaRPr lang="tr-TR" dirty="0"/>
          </a:p>
        </p:txBody>
      </p:sp>
      <p:pic>
        <p:nvPicPr>
          <p:cNvPr id="4" name="3 İçerik Yer Tutucusu" descr="DSC_06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28662" y="2255580"/>
            <a:ext cx="6929486" cy="46024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2.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kış">
  <a:themeElements>
    <a:clrScheme name="Akış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Akış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kış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323</TotalTime>
  <Words>358</Words>
  <Application>Microsoft Office PowerPoint</Application>
  <PresentationFormat>Presentación en pantalla (4:3)</PresentationFormat>
  <Paragraphs>57</Paragraphs>
  <Slides>37</Slides>
  <Notes>2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38" baseType="lpstr">
      <vt:lpstr>Akış</vt:lpstr>
      <vt:lpstr>Diapositiva 1</vt:lpstr>
      <vt:lpstr>This is our beautiful school.  We really love it!</vt:lpstr>
      <vt:lpstr>  We have our ceremonies      in our big playground.</vt:lpstr>
      <vt:lpstr>Our students play games  during the breaks...</vt:lpstr>
      <vt:lpstr>… and  they sometimes rehearse here.</vt:lpstr>
      <vt:lpstr>This is our Founder -  General Manager,  Dr Hüseyin Emin ÖZTÜRK.</vt:lpstr>
      <vt:lpstr>This is our Assistant General Manager,  Mr Baki KESİK.</vt:lpstr>
      <vt:lpstr>This is our Principal,  Kemal SARI.</vt:lpstr>
      <vt:lpstr>This is our Vice Principal, Sevilay ÖZTÜRK.</vt:lpstr>
      <vt:lpstr>This is our ground floor.  It is orange.</vt:lpstr>
      <vt:lpstr>This is our first floor.  It is pink.</vt:lpstr>
      <vt:lpstr>This is our second floor.  It is green.</vt:lpstr>
      <vt:lpstr>This is our third floor. It is blue.  You see, it is a colourful school!</vt:lpstr>
      <vt:lpstr>We have written  some classroom instructions in  different languages on our stairs.</vt:lpstr>
      <vt:lpstr>Our students can read and learn them during the breaks. </vt:lpstr>
      <vt:lpstr>This is one of our second grades classrooms.</vt:lpstr>
      <vt:lpstr>Our students learn English words by using mindmaps.</vt:lpstr>
      <vt:lpstr>This is our science laboratory.</vt:lpstr>
      <vt:lpstr>Our students learn best  by practicing.</vt:lpstr>
      <vt:lpstr>This is our music room.</vt:lpstr>
      <vt:lpstr>Our students perform a music show with different  musical instruments. </vt:lpstr>
      <vt:lpstr>This is our art room. Students draw lots of pictures here.</vt:lpstr>
      <vt:lpstr>This is our sports hall.</vt:lpstr>
      <vt:lpstr>Our students play football, volleyball and basketball here.</vt:lpstr>
      <vt:lpstr>This is our swimming pool.</vt:lpstr>
      <vt:lpstr>Our students swim and  have fun here.</vt:lpstr>
      <vt:lpstr>This is our conference hall. </vt:lpstr>
      <vt:lpstr>Our students perform lots of shows here.</vt:lpstr>
      <vt:lpstr>Diapositiva 29</vt:lpstr>
      <vt:lpstr>This is our dining hall. As you can see, there are so many stars on the ceiling. It means that, each student is a unique star for us! </vt:lpstr>
      <vt:lpstr>Our students have their lunch with their teachers.</vt:lpstr>
      <vt:lpstr>This is our Comenius Corner of our previous project.</vt:lpstr>
      <vt:lpstr>We read books for 15 minutes every morning. This is one of the most important activities for us.</vt:lpstr>
      <vt:lpstr>Diapositiva 34</vt:lpstr>
      <vt:lpstr>Diapositiva 35</vt:lpstr>
      <vt:lpstr>We believe that “Our students can change the world.”</vt:lpstr>
      <vt:lpstr>Diapositiva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Elif</dc:creator>
  <cp:lastModifiedBy>La escuela</cp:lastModifiedBy>
  <cp:revision>44</cp:revision>
  <dcterms:created xsi:type="dcterms:W3CDTF">2013-10-02T16:21:34Z</dcterms:created>
  <dcterms:modified xsi:type="dcterms:W3CDTF">2013-10-15T09:28:18Z</dcterms:modified>
</cp:coreProperties>
</file>