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262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82" d="100"/>
          <a:sy n="82" d="100"/>
        </p:scale>
        <p:origin x="-102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39787C-A20E-4070-9D0A-36C4159B4C22}" type="datetimeFigureOut">
              <a:rPr lang="it-IT"/>
              <a:t>25/05/2018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5D1612-FC31-44FE-9685-1AC889C81BC7}" type="slidenum">
              <a:rPr lang="it-IT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6104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D1612-FC31-44FE-9685-1AC889C81BC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2050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D1612-FC31-44FE-9685-1AC889C81BC7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6993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D1612-FC31-44FE-9685-1AC889C81BC7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79174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D1612-FC31-44FE-9685-1AC889C81BC7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7036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D1612-FC31-44FE-9685-1AC889C81BC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851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5D1612-FC31-44FE-9685-1AC889C81BC7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0290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25.05.2018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192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25.05.2018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46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25.05.2018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6842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25.05.2018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318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25.05.2018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739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25.05.2018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408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25.05.2018</a:t>
            </a:fld>
            <a:endParaRPr lang="de-DE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7982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25.05.2018</a:t>
            </a:fld>
            <a:endParaRPr lang="de-DE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82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25.05.2018</a:t>
            </a:fld>
            <a:endParaRPr lang="de-DE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409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25.05.2018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81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A8E5F-40E5-4553-9F3C-699F1A5B8145}" type="datetimeFigureOut">
              <a:rPr lang="de-DE" smtClean="0"/>
              <a:t>25.05.2018</a:t>
            </a:fld>
            <a:endParaRPr lang="de-DE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8576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de-DE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de-DE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A8E5F-40E5-4553-9F3C-699F1A5B8145}" type="datetimeFigureOut">
              <a:rPr lang="de-DE" smtClean="0"/>
              <a:t>25.05.2018</a:t>
            </a:fld>
            <a:endParaRPr lang="de-DE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D45B7-DFE2-4393-8D37-380FC36BF3AA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193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28446" y="2029802"/>
            <a:ext cx="7954108" cy="2143613"/>
          </a:xfrm>
        </p:spPr>
        <p:txBody>
          <a:bodyPr>
            <a:normAutofit/>
          </a:bodyPr>
          <a:lstStyle/>
          <a:p>
            <a:pPr algn="ctr"/>
            <a:r>
              <a:rPr lang="it-IT" sz="60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MR.</a:t>
            </a:r>
            <a:r>
              <a:rPr lang="it-IT" sz="6000" dirty="0" smtClean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it-IT" sz="6000" dirty="0" err="1" smtClean="0">
                <a:solidFill>
                  <a:srgbClr val="00B050"/>
                </a:solidFill>
                <a:latin typeface="Algerian" panose="04020705040A02060702" pitchFamily="82" charset="0"/>
              </a:rPr>
              <a:t>chocolate</a:t>
            </a:r>
            <a:endParaRPr lang="it-IT" sz="6000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34754"/>
            <a:ext cx="4392856" cy="2923246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00376" y="998904"/>
            <a:ext cx="5311286" cy="1697404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92856" y="3934754"/>
            <a:ext cx="4392856" cy="2923246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85712" y="4324570"/>
            <a:ext cx="3406288" cy="2143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211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6280" y="3048861"/>
            <a:ext cx="10515600" cy="2336067"/>
          </a:xfrm>
        </p:spPr>
        <p:txBody>
          <a:bodyPr/>
          <a:lstStyle/>
          <a:p>
            <a:r>
              <a:rPr lang="it-IT" dirty="0" smtClean="0">
                <a:solidFill>
                  <a:schemeClr val="bg1"/>
                </a:solidFill>
              </a:rPr>
              <a:t>SOy</a:t>
            </a:r>
            <a:r>
              <a:rPr lang="it-IT" dirty="0" smtClean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un alimento derivado de las semillas de los </a:t>
            </a:r>
            <a:r>
              <a:rPr lang="it-IT" dirty="0">
                <a:solidFill>
                  <a:schemeClr val="bg1"/>
                </a:solidFill>
                <a:latin typeface="Doulos SIL"/>
                <a:ea typeface="Doulos SIL"/>
                <a:cs typeface="Doulos SIL"/>
              </a:rPr>
              <a:t>á</a:t>
            </a:r>
            <a:r>
              <a:rPr lang="it-IT" dirty="0" smtClean="0">
                <a:solidFill>
                  <a:schemeClr val="bg1"/>
                </a:solidFill>
              </a:rPr>
              <a:t>rboles.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Los </a:t>
            </a:r>
            <a:r>
              <a:rPr lang="it-IT" dirty="0">
                <a:solidFill>
                  <a:schemeClr val="bg1"/>
                </a:solidFill>
              </a:rPr>
              <a:t>M</a:t>
            </a:r>
            <a:r>
              <a:rPr lang="it-IT" dirty="0" smtClean="0">
                <a:solidFill>
                  <a:schemeClr val="bg1"/>
                </a:solidFill>
              </a:rPr>
              <a:t>ayas fueron los primeros en </a:t>
            </a:r>
            <a:r>
              <a:rPr lang="it-IT" dirty="0" smtClean="0">
                <a:solidFill>
                  <a:schemeClr val="bg1"/>
                </a:solidFill>
              </a:rPr>
              <a:t>cultivarme en </a:t>
            </a:r>
            <a:r>
              <a:rPr lang="it-IT" dirty="0" smtClean="0">
                <a:solidFill>
                  <a:schemeClr val="bg1"/>
                </a:solidFill>
              </a:rPr>
              <a:t>el a</a:t>
            </a:r>
            <a:r>
              <a:rPr lang="it-IT" dirty="0" smtClean="0">
                <a:solidFill>
                  <a:schemeClr val="bg1"/>
                </a:solidFill>
                <a:latin typeface="Doulos SIL"/>
                <a:ea typeface="Doulos SIL"/>
                <a:cs typeface="Doulos SIL"/>
              </a:rPr>
              <a:t>ñ</a:t>
            </a:r>
            <a:r>
              <a:rPr lang="it-IT" dirty="0" smtClean="0">
                <a:solidFill>
                  <a:schemeClr val="bg1"/>
                </a:solidFill>
              </a:rPr>
              <a:t>o 1000 a.C.</a:t>
            </a:r>
          </a:p>
          <a:p>
            <a:r>
              <a:rPr lang="it-IT" dirty="0" smtClean="0">
                <a:solidFill>
                  <a:schemeClr val="bg1"/>
                </a:solidFill>
              </a:rPr>
              <a:t>Fui </a:t>
            </a:r>
            <a:r>
              <a:rPr lang="it-IT" dirty="0" smtClean="0">
                <a:solidFill>
                  <a:schemeClr val="bg1"/>
                </a:solidFill>
              </a:rPr>
              <a:t>cultivado en las tierras que se extienden entre la pen</a:t>
            </a:r>
            <a:r>
              <a:rPr lang="it-IT" dirty="0" smtClean="0">
                <a:solidFill>
                  <a:schemeClr val="bg1"/>
                </a:solidFill>
                <a:latin typeface="Doulos SIL"/>
                <a:ea typeface="Doulos SIL"/>
                <a:cs typeface="Doulos SIL"/>
              </a:rPr>
              <a:t>ín</a:t>
            </a:r>
            <a:r>
              <a:rPr lang="it-IT" dirty="0" smtClean="0">
                <a:solidFill>
                  <a:schemeClr val="bg1"/>
                </a:solidFill>
              </a:rPr>
              <a:t>sula de </a:t>
            </a:r>
            <a:r>
              <a:rPr lang="it-IT" dirty="0">
                <a:solidFill>
                  <a:schemeClr val="bg1"/>
                </a:solidFill>
              </a:rPr>
              <a:t>Y</a:t>
            </a:r>
            <a:r>
              <a:rPr lang="it-IT" dirty="0" smtClean="0">
                <a:solidFill>
                  <a:schemeClr val="bg1"/>
                </a:solidFill>
              </a:rPr>
              <a:t>ucatan, </a:t>
            </a:r>
            <a:r>
              <a:rPr lang="it-IT" dirty="0">
                <a:solidFill>
                  <a:schemeClr val="bg1"/>
                </a:solidFill>
              </a:rPr>
              <a:t>C</a:t>
            </a:r>
            <a:r>
              <a:rPr lang="it-IT" dirty="0" smtClean="0">
                <a:solidFill>
                  <a:schemeClr val="bg1"/>
                </a:solidFill>
              </a:rPr>
              <a:t>hiapas, y la costa del Pac</a:t>
            </a:r>
            <a:r>
              <a:rPr lang="it-IT" dirty="0" smtClean="0">
                <a:solidFill>
                  <a:schemeClr val="bg1"/>
                </a:solidFill>
                <a:latin typeface="Doulos SIL"/>
                <a:ea typeface="Doulos SIL"/>
                <a:cs typeface="Doulos SIL"/>
              </a:rPr>
              <a:t>í</a:t>
            </a:r>
            <a:r>
              <a:rPr lang="it-IT" dirty="0" smtClean="0">
                <a:solidFill>
                  <a:schemeClr val="bg1"/>
                </a:solidFill>
              </a:rPr>
              <a:t>fico de </a:t>
            </a:r>
            <a:r>
              <a:rPr lang="it-IT" dirty="0">
                <a:solidFill>
                  <a:schemeClr val="bg1"/>
                </a:solidFill>
              </a:rPr>
              <a:t>G</a:t>
            </a:r>
            <a:r>
              <a:rPr lang="it-IT" dirty="0" smtClean="0">
                <a:solidFill>
                  <a:schemeClr val="bg1"/>
                </a:solidFill>
              </a:rPr>
              <a:t>uatemala</a:t>
            </a: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74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20780211">
            <a:off x="838200" y="1825625"/>
            <a:ext cx="10515600" cy="2401601"/>
          </a:xfrm>
        </p:spPr>
        <p:txBody>
          <a:bodyPr/>
          <a:lstStyle/>
          <a:p>
            <a:r>
              <a:rPr lang="es-ES" dirty="0" smtClean="0">
                <a:solidFill>
                  <a:schemeClr val="bg1"/>
                </a:solidFill>
              </a:rPr>
              <a:t>Crist</a:t>
            </a:r>
            <a:r>
              <a:rPr lang="es-ES" dirty="0">
                <a:solidFill>
                  <a:schemeClr val="bg1"/>
                </a:solidFill>
                <a:latin typeface="Doulos SIL"/>
                <a:ea typeface="Doulos SIL"/>
                <a:cs typeface="Doulos SIL"/>
              </a:rPr>
              <a:t>ó</a:t>
            </a:r>
            <a:r>
              <a:rPr lang="es-ES" dirty="0" smtClean="0">
                <a:solidFill>
                  <a:schemeClr val="bg1"/>
                </a:solidFill>
              </a:rPr>
              <a:t>bal Col</a:t>
            </a:r>
            <a:r>
              <a:rPr lang="es-ES" dirty="0" smtClean="0">
                <a:solidFill>
                  <a:schemeClr val="bg1"/>
                </a:solidFill>
                <a:latin typeface="Doulos SIL"/>
                <a:ea typeface="Doulos SIL"/>
                <a:cs typeface="Doulos SIL"/>
              </a:rPr>
              <a:t>ó</a:t>
            </a:r>
            <a:r>
              <a:rPr lang="es-ES" dirty="0" smtClean="0">
                <a:solidFill>
                  <a:schemeClr val="bg1"/>
                </a:solidFill>
              </a:rPr>
              <a:t>n </a:t>
            </a:r>
            <a:r>
              <a:rPr lang="es-ES" dirty="0">
                <a:solidFill>
                  <a:schemeClr val="bg1"/>
                </a:solidFill>
              </a:rPr>
              <a:t>es el primer europeo </a:t>
            </a:r>
            <a:r>
              <a:rPr lang="es-ES" dirty="0" smtClean="0">
                <a:solidFill>
                  <a:schemeClr val="bg1"/>
                </a:solidFill>
              </a:rPr>
              <a:t>que prueba </a:t>
            </a:r>
            <a:r>
              <a:rPr lang="es-ES" dirty="0">
                <a:solidFill>
                  <a:schemeClr val="bg1"/>
                </a:solidFill>
              </a:rPr>
              <a:t>el cacao en </a:t>
            </a:r>
            <a:r>
              <a:rPr lang="es-ES" dirty="0" smtClean="0">
                <a:solidFill>
                  <a:schemeClr val="bg1"/>
                </a:solidFill>
              </a:rPr>
              <a:t>1502 cuando durante su cuarto viaje a América toca la islas de </a:t>
            </a:r>
            <a:r>
              <a:rPr lang="es-ES" dirty="0" err="1" smtClean="0">
                <a:solidFill>
                  <a:schemeClr val="bg1"/>
                </a:solidFill>
              </a:rPr>
              <a:t>Gunaja</a:t>
            </a:r>
            <a:r>
              <a:rPr lang="es-ES" dirty="0" smtClean="0">
                <a:solidFill>
                  <a:schemeClr val="bg1"/>
                </a:solidFill>
              </a:rPr>
              <a:t>, en frente de la costa de Honduras.  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El cacao </a:t>
            </a:r>
            <a:r>
              <a:rPr lang="es-ES" dirty="0" smtClean="0">
                <a:solidFill>
                  <a:schemeClr val="bg1"/>
                </a:solidFill>
              </a:rPr>
              <a:t>lleg</a:t>
            </a:r>
            <a:r>
              <a:rPr lang="es-ES" dirty="0" smtClean="0">
                <a:solidFill>
                  <a:schemeClr val="bg1"/>
                </a:solidFill>
                <a:latin typeface="Doulos SIL"/>
                <a:ea typeface="Doulos SIL"/>
                <a:cs typeface="Doulos SIL"/>
              </a:rPr>
              <a:t>ó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durante la mitad del </a:t>
            </a:r>
            <a:r>
              <a:rPr lang="es-ES" dirty="0">
                <a:solidFill>
                  <a:schemeClr val="bg1"/>
                </a:solidFill>
              </a:rPr>
              <a:t>siglo XVI.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400155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 rot="787652">
            <a:off x="838200" y="1825625"/>
            <a:ext cx="10515600" cy="3001208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chemeClr val="bg1"/>
                </a:solidFill>
              </a:rPr>
              <a:t>Me </a:t>
            </a:r>
            <a:r>
              <a:rPr lang="es-ES" dirty="0" err="1" smtClean="0">
                <a:solidFill>
                  <a:schemeClr val="bg1"/>
                </a:solidFill>
              </a:rPr>
              <a:t>roducen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>
                <a:solidFill>
                  <a:schemeClr val="bg1"/>
                </a:solidFill>
              </a:rPr>
              <a:t>trabajando las semillas </a:t>
            </a:r>
            <a:r>
              <a:rPr lang="es-ES" dirty="0" smtClean="0">
                <a:solidFill>
                  <a:schemeClr val="bg1"/>
                </a:solidFill>
              </a:rPr>
              <a:t>de </a:t>
            </a:r>
            <a:r>
              <a:rPr lang="es-ES" dirty="0">
                <a:solidFill>
                  <a:schemeClr val="bg1"/>
                </a:solidFill>
                <a:latin typeface="Doulos SIL"/>
                <a:ea typeface="Doulos SIL"/>
                <a:cs typeface="Doulos SIL"/>
              </a:rPr>
              <a:t>á</a:t>
            </a:r>
            <a:r>
              <a:rPr lang="es-ES" dirty="0" smtClean="0">
                <a:solidFill>
                  <a:schemeClr val="bg1"/>
                </a:solidFill>
              </a:rPr>
              <a:t>rboles </a:t>
            </a:r>
            <a:r>
              <a:rPr lang="es-ES" dirty="0">
                <a:solidFill>
                  <a:schemeClr val="bg1"/>
                </a:solidFill>
              </a:rPr>
              <a:t>de cacao.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>Me pueden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preparar </a:t>
            </a:r>
            <a:r>
              <a:rPr lang="es-ES" dirty="0">
                <a:solidFill>
                  <a:schemeClr val="bg1"/>
                </a:solidFill>
              </a:rPr>
              <a:t>en dos </a:t>
            </a:r>
            <a:r>
              <a:rPr lang="es-ES" dirty="0" smtClean="0">
                <a:solidFill>
                  <a:schemeClr val="bg1"/>
                </a:solidFill>
              </a:rPr>
              <a:t>maneras: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chemeClr val="bg1"/>
                </a:solidFill>
              </a:rPr>
              <a:t>utilizando </a:t>
            </a:r>
            <a:r>
              <a:rPr lang="es-ES" dirty="0" smtClean="0">
                <a:solidFill>
                  <a:schemeClr val="bg1"/>
                </a:solidFill>
              </a:rPr>
              <a:t>la pasta de cacao y </a:t>
            </a:r>
            <a:r>
              <a:rPr lang="es-ES" dirty="0" err="1" smtClean="0">
                <a:solidFill>
                  <a:schemeClr val="bg1"/>
                </a:solidFill>
              </a:rPr>
              <a:t>a</a:t>
            </a:r>
            <a:r>
              <a:rPr lang="es-ES" dirty="0" err="1" smtClean="0">
                <a:solidFill>
                  <a:schemeClr val="bg1"/>
                </a:solidFill>
                <a:latin typeface="Doulos SIL"/>
                <a:ea typeface="Doulos SIL"/>
                <a:cs typeface="Doulos SIL"/>
              </a:rPr>
              <a:t>ñ</a:t>
            </a:r>
            <a:r>
              <a:rPr lang="es-ES" dirty="0" err="1" smtClean="0">
                <a:solidFill>
                  <a:schemeClr val="bg1"/>
                </a:solidFill>
              </a:rPr>
              <a:t>adiendola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smtClean="0">
                <a:solidFill>
                  <a:schemeClr val="bg1"/>
                </a:solidFill>
              </a:rPr>
              <a:t>con otras aromas;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dirty="0" smtClean="0">
                <a:solidFill>
                  <a:schemeClr val="bg1"/>
                </a:solidFill>
              </a:rPr>
              <a:t>de forma industrial y </a:t>
            </a:r>
            <a:r>
              <a:rPr lang="es-ES" dirty="0" smtClean="0">
                <a:solidFill>
                  <a:schemeClr val="bg1"/>
                </a:solidFill>
              </a:rPr>
              <a:t>trabajando </a:t>
            </a:r>
            <a:r>
              <a:rPr lang="es-ES" dirty="0" smtClean="0">
                <a:solidFill>
                  <a:schemeClr val="bg1"/>
                </a:solidFill>
              </a:rPr>
              <a:t>la manteca de </a:t>
            </a:r>
            <a:r>
              <a:rPr lang="es-ES" dirty="0" smtClean="0">
                <a:solidFill>
                  <a:schemeClr val="bg1"/>
                </a:solidFill>
              </a:rPr>
              <a:t>cacao</a:t>
            </a:r>
          </a:p>
          <a:p>
            <a:pPr marL="0" indent="0">
              <a:buNone/>
            </a:pPr>
            <a:endParaRPr lang="es-E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bg1"/>
                </a:solidFill>
              </a:rPr>
              <a:t>Me puedes encontrar en </a:t>
            </a:r>
            <a:r>
              <a:rPr lang="es-ES" dirty="0">
                <a:solidFill>
                  <a:schemeClr val="bg1"/>
                </a:solidFill>
              </a:rPr>
              <a:t>casi todo el mundo.</a:t>
            </a:r>
          </a:p>
          <a:p>
            <a:pPr marL="0" indent="0">
              <a:buNone/>
            </a:pPr>
            <a:endParaRPr lang="it-IT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2756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83170" y="2140418"/>
            <a:ext cx="10515600" cy="3149212"/>
          </a:xfrm>
        </p:spPr>
        <p:txBody>
          <a:bodyPr>
            <a:normAutofit/>
          </a:bodyPr>
          <a:lstStyle/>
          <a:p>
            <a:r>
              <a:rPr lang="es-ES" dirty="0">
                <a:solidFill>
                  <a:schemeClr val="bg1"/>
                </a:solidFill>
              </a:rPr>
              <a:t>En </a:t>
            </a:r>
            <a:r>
              <a:rPr lang="es-ES" dirty="0" smtClean="0">
                <a:solidFill>
                  <a:schemeClr val="bg1"/>
                </a:solidFill>
              </a:rPr>
              <a:t>Italia </a:t>
            </a:r>
            <a:r>
              <a:rPr lang="es-ES" dirty="0">
                <a:solidFill>
                  <a:schemeClr val="bg1"/>
                </a:solidFill>
              </a:rPr>
              <a:t>son famosas </a:t>
            </a:r>
            <a:r>
              <a:rPr lang="es-ES" dirty="0" smtClean="0">
                <a:solidFill>
                  <a:schemeClr val="bg1"/>
                </a:solidFill>
              </a:rPr>
              <a:t>los productos de chocolate de: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 smtClean="0">
                <a:solidFill>
                  <a:schemeClr val="bg1"/>
                </a:solidFill>
              </a:rPr>
              <a:t>Sicilia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 err="1" smtClean="0">
                <a:solidFill>
                  <a:schemeClr val="bg1"/>
                </a:solidFill>
              </a:rPr>
              <a:t>Umbria</a:t>
            </a:r>
            <a:r>
              <a:rPr lang="es-ES" dirty="0" smtClean="0">
                <a:solidFill>
                  <a:schemeClr val="bg1"/>
                </a:solidFill>
              </a:rPr>
              <a:t> (Perugia -&gt; “</a:t>
            </a:r>
            <a:r>
              <a:rPr lang="es-ES" dirty="0" err="1" smtClean="0">
                <a:solidFill>
                  <a:schemeClr val="bg1"/>
                </a:solidFill>
              </a:rPr>
              <a:t>Baci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Perugina</a:t>
            </a:r>
            <a:r>
              <a:rPr lang="es-ES" dirty="0" smtClean="0">
                <a:solidFill>
                  <a:schemeClr val="bg1"/>
                </a:solidFill>
              </a:rPr>
              <a:t>”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 err="1" smtClean="0">
                <a:solidFill>
                  <a:schemeClr val="bg1"/>
                </a:solidFill>
              </a:rPr>
              <a:t>Piemonte</a:t>
            </a:r>
            <a:r>
              <a:rPr lang="es-ES" dirty="0" smtClean="0">
                <a:solidFill>
                  <a:schemeClr val="bg1"/>
                </a:solidFill>
              </a:rPr>
              <a:t> (Torino -&gt; “</a:t>
            </a:r>
            <a:r>
              <a:rPr lang="es-ES" dirty="0" err="1" smtClean="0">
                <a:solidFill>
                  <a:schemeClr val="bg1"/>
                </a:solidFill>
              </a:rPr>
              <a:t>Giuanduiotto</a:t>
            </a:r>
            <a:r>
              <a:rPr lang="es-ES" dirty="0" smtClean="0">
                <a:solidFill>
                  <a:schemeClr val="bg1"/>
                </a:solidFill>
              </a:rPr>
              <a:t>”</a:t>
            </a:r>
            <a:endParaRPr lang="es-ES" dirty="0">
              <a:solidFill>
                <a:schemeClr val="bg1"/>
              </a:solidFill>
            </a:endParaRPr>
          </a:p>
          <a:p>
            <a:r>
              <a:rPr lang="es-ES" dirty="0">
                <a:solidFill>
                  <a:schemeClr val="bg1"/>
                </a:solidFill>
              </a:rPr>
              <a:t>Al </a:t>
            </a:r>
            <a:r>
              <a:rPr lang="es-ES" dirty="0" smtClean="0">
                <a:solidFill>
                  <a:schemeClr val="bg1"/>
                </a:solidFill>
              </a:rPr>
              <a:t>extranjero </a:t>
            </a:r>
            <a:r>
              <a:rPr lang="es-ES" dirty="0">
                <a:solidFill>
                  <a:schemeClr val="bg1"/>
                </a:solidFill>
              </a:rPr>
              <a:t>se conocen </a:t>
            </a:r>
            <a:r>
              <a:rPr lang="es-ES" dirty="0" smtClean="0">
                <a:solidFill>
                  <a:schemeClr val="bg1"/>
                </a:solidFill>
              </a:rPr>
              <a:t>el chocolate de </a:t>
            </a:r>
            <a:r>
              <a:rPr lang="es-ES" dirty="0" err="1" smtClean="0">
                <a:solidFill>
                  <a:schemeClr val="bg1"/>
                </a:solidFill>
              </a:rPr>
              <a:t>bélgica</a:t>
            </a:r>
            <a:r>
              <a:rPr lang="es-ES" dirty="0">
                <a:solidFill>
                  <a:schemeClr val="bg1"/>
                </a:solidFill>
              </a:rPr>
              <a:t>, suiza </a:t>
            </a:r>
            <a:r>
              <a:rPr lang="es-ES" dirty="0" smtClean="0">
                <a:solidFill>
                  <a:schemeClr val="bg1"/>
                </a:solidFill>
              </a:rPr>
              <a:t>y </a:t>
            </a:r>
            <a:r>
              <a:rPr lang="es-ES" dirty="0" err="1" smtClean="0">
                <a:solidFill>
                  <a:schemeClr val="bg1"/>
                </a:solidFill>
              </a:rPr>
              <a:t>suramérica</a:t>
            </a:r>
            <a:r>
              <a:rPr lang="es-ES" dirty="0">
                <a:solidFill>
                  <a:schemeClr val="bg1"/>
                </a:solidFill>
              </a:rPr>
              <a:t>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154935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93229" y="2575133"/>
            <a:ext cx="10515600" cy="1811671"/>
          </a:xfrm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bg1"/>
                </a:solidFill>
              </a:rPr>
              <a:t>Estimulo tu cerebro y creo </a:t>
            </a:r>
            <a:r>
              <a:rPr lang="it-IT" dirty="0" smtClean="0">
                <a:solidFill>
                  <a:schemeClr val="bg1"/>
                </a:solidFill>
              </a:rPr>
              <a:t>satisfacci</a:t>
            </a:r>
            <a:r>
              <a:rPr lang="it-IT" dirty="0" smtClean="0">
                <a:solidFill>
                  <a:schemeClr val="bg1"/>
                </a:solidFill>
                <a:latin typeface="Doulos SIL"/>
                <a:ea typeface="Doulos SIL"/>
                <a:cs typeface="Doulos SIL"/>
              </a:rPr>
              <a:t>ó</a:t>
            </a:r>
            <a:r>
              <a:rPr lang="it-IT" dirty="0" smtClean="0">
                <a:solidFill>
                  <a:schemeClr val="bg1"/>
                </a:solidFill>
              </a:rPr>
              <a:t>n.</a:t>
            </a:r>
          </a:p>
          <a:p>
            <a:r>
              <a:rPr lang="it-IT" smtClean="0">
                <a:solidFill>
                  <a:schemeClr val="bg1"/>
                </a:solidFill>
              </a:rPr>
              <a:t>Tengo efectos benéficios</a:t>
            </a:r>
            <a:r>
              <a:rPr lang="it-IT" dirty="0" smtClean="0">
                <a:solidFill>
                  <a:schemeClr val="bg1"/>
                </a:solidFill>
              </a:rPr>
              <a:t>, pero hay que tener cuidado </a:t>
            </a:r>
            <a:r>
              <a:rPr lang="it-IT" smtClean="0">
                <a:solidFill>
                  <a:schemeClr val="bg1"/>
                </a:solidFill>
              </a:rPr>
              <a:t>porque </a:t>
            </a:r>
            <a:r>
              <a:rPr lang="it-IT" smtClean="0">
                <a:solidFill>
                  <a:schemeClr val="bg1"/>
                </a:solidFill>
              </a:rPr>
              <a:t>mi</a:t>
            </a:r>
            <a:r>
              <a:rPr lang="it-IT" smtClean="0">
                <a:solidFill>
                  <a:schemeClr val="bg1"/>
                </a:solidFill>
              </a:rPr>
              <a:t> </a:t>
            </a:r>
            <a:r>
              <a:rPr lang="it-IT" dirty="0" smtClean="0">
                <a:solidFill>
                  <a:schemeClr val="bg1"/>
                </a:solidFill>
              </a:rPr>
              <a:t>consumo exagerado puede provocar obesidad y…. Dolor de barriga!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5580" y="4196701"/>
            <a:ext cx="4975840" cy="2616329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6844" y="39660"/>
            <a:ext cx="3612173" cy="240373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"/>
            <a:ext cx="3496137" cy="244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22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213</Words>
  <Application>Microsoft Office PowerPoint</Application>
  <PresentationFormat>Custom</PresentationFormat>
  <Paragraphs>25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di Office</vt:lpstr>
      <vt:lpstr>MR. chocolate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HOLIDAYS</dc:title>
  <dc:creator>Simone</dc:creator>
  <cp:lastModifiedBy>Noise</cp:lastModifiedBy>
  <cp:revision>17</cp:revision>
  <dcterms:created xsi:type="dcterms:W3CDTF">2012-07-30T23:18:30Z</dcterms:created>
  <dcterms:modified xsi:type="dcterms:W3CDTF">2018-05-25T15:18:05Z</dcterms:modified>
</cp:coreProperties>
</file>