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3" d="100"/>
          <a:sy n="83" d="100"/>
        </p:scale>
        <p:origin x="-22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1000D-EAF2-49A8-9537-EAE23C700E84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62432-74CE-43F1-B18C-C271A74792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53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2432-74CE-43F1-B18C-C271A747925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68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2432-74CE-43F1-B18C-C271A747925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43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2432-74CE-43F1-B18C-C271A747925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75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2432-74CE-43F1-B18C-C271A747925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75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2432-74CE-43F1-B18C-C271A747925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88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2432-74CE-43F1-B18C-C271A747925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57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2432-74CE-43F1-B18C-C271A747925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88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62432-74CE-43F1-B18C-C271A747925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87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143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54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25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26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12427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8284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3582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0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9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2520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43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A5F5C9-9A73-4DD3-8D5B-B239AB47302D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0509FC-1795-46BA-8C63-6CDEE1CED91E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517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00318F-C803-4CD7-8978-AFCE64D14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099234" cy="3101009"/>
          </a:xfrm>
        </p:spPr>
        <p:txBody>
          <a:bodyPr>
            <a:noAutofit/>
          </a:bodyPr>
          <a:lstStyle/>
          <a:p>
            <a:r>
              <a:rPr lang="it-IT" sz="8800" dirty="0"/>
              <a:t>LA FARINATA DE GARBANZOS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EC93018-C443-42D9-9913-6018425E8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31" y="2705309"/>
            <a:ext cx="5825573" cy="39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="" xmlns:a16="http://schemas.microsoft.com/office/drawing/2014/main" id="{25256D7B-7089-4CFD-9A3A-71689773B5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>
          <a:xfrm>
            <a:off x="424069" y="187672"/>
            <a:ext cx="3795919" cy="3539135"/>
          </a:xfrm>
        </p:spPr>
      </p:pic>
      <p:sp>
        <p:nvSpPr>
          <p:cNvPr id="3" name="Titolo 2">
            <a:extLst>
              <a:ext uri="{FF2B5EF4-FFF2-40B4-BE49-F238E27FC236}">
                <a16:creationId xmlns="" xmlns:a16="http://schemas.microsoft.com/office/drawing/2014/main" id="{E601CBF1-2212-4600-8C2C-9D31CC37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/>
              <a:t>ORIGEN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4263EAE-473E-46E4-8E04-43927D717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5814" y="1983743"/>
            <a:ext cx="3092117" cy="4164164"/>
          </a:xfrm>
        </p:spPr>
        <p:txBody>
          <a:bodyPr>
            <a:normAutofit/>
          </a:bodyPr>
          <a:lstStyle/>
          <a:p>
            <a:r>
              <a:rPr lang="it-IT" sz="1800" dirty="0" smtClean="0"/>
              <a:t>Hola chicos!!</a:t>
            </a:r>
          </a:p>
          <a:p>
            <a:r>
              <a:rPr lang="it-IT" sz="1800" dirty="0" smtClean="0"/>
              <a:t>Soy</a:t>
            </a:r>
            <a:r>
              <a:rPr lang="it-IT" sz="1800" dirty="0" smtClean="0"/>
              <a:t> Farinatita, un </a:t>
            </a:r>
            <a:r>
              <a:rPr lang="it-IT" sz="1800" dirty="0"/>
              <a:t>plato tìpico de la cocina de Liguria y </a:t>
            </a:r>
            <a:r>
              <a:rPr lang="it-IT" sz="1800" dirty="0" smtClean="0"/>
              <a:t>mis </a:t>
            </a:r>
            <a:r>
              <a:rPr lang="it-IT" sz="1800" dirty="0" smtClean="0"/>
              <a:t>orìgenes </a:t>
            </a:r>
            <a:r>
              <a:rPr lang="it-IT" sz="1800" dirty="0" smtClean="0"/>
              <a:t>remontan </a:t>
            </a:r>
            <a:r>
              <a:rPr lang="it-IT" sz="1800" dirty="0"/>
              <a:t>de los antiguos griegos y romanos.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FDC6AC4D-0E0D-4ED7-BBEB-D698F0D1D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19" y="3318864"/>
            <a:ext cx="3539136" cy="35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="" xmlns:a16="http://schemas.microsoft.com/office/drawing/2014/main" id="{FEA9129C-42E1-47C2-A537-065D2679C8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7102"/>
          <a:stretch>
            <a:fillRect/>
          </a:stretch>
        </p:blipFill>
        <p:spPr>
          <a:xfrm>
            <a:off x="695125" y="483704"/>
            <a:ext cx="6302023" cy="5875707"/>
          </a:xfrm>
        </p:spPr>
      </p:pic>
      <p:sp>
        <p:nvSpPr>
          <p:cNvPr id="3" name="Titolo 2">
            <a:extLst>
              <a:ext uri="{FF2B5EF4-FFF2-40B4-BE49-F238E27FC236}">
                <a16:creationId xmlns="" xmlns:a16="http://schemas.microsoft.com/office/drawing/2014/main" id="{48A0D168-C5C7-4327-A3BA-AFBD9001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060" y="-420425"/>
            <a:ext cx="4946705" cy="2093844"/>
          </a:xfrm>
        </p:spPr>
        <p:txBody>
          <a:bodyPr>
            <a:noAutofit/>
          </a:bodyPr>
          <a:lstStyle/>
          <a:p>
            <a:pPr algn="ctr"/>
            <a:r>
              <a:rPr lang="it-IT" sz="4800" dirty="0" smtClean="0"/>
              <a:t>DESARROLLO</a:t>
            </a:r>
            <a:endParaRPr lang="it-IT" sz="4800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04AC57F-F583-4664-AFB0-C0ECCDF94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Nazco </a:t>
            </a:r>
            <a:r>
              <a:rPr lang="it-IT" sz="1800" dirty="0"/>
              <a:t>en Italia en el tiempo de los </a:t>
            </a:r>
            <a:r>
              <a:rPr lang="it-IT" sz="1800" dirty="0" smtClean="0"/>
              <a:t>romanos pero una leyenda dice que nac</a:t>
            </a:r>
            <a:r>
              <a:rPr lang="it-IT" sz="1800" dirty="0" smtClean="0">
                <a:latin typeface="Doulos SIL"/>
                <a:ea typeface="Doulos SIL"/>
                <a:cs typeface="Doulos SIL"/>
              </a:rPr>
              <a:t>í durante una tormenta en 1284.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865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48A0D168-C5C7-4327-A3BA-AFBD9001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060" y="-420425"/>
            <a:ext cx="4946705" cy="2093844"/>
          </a:xfrm>
        </p:spPr>
        <p:txBody>
          <a:bodyPr>
            <a:noAutofit/>
          </a:bodyPr>
          <a:lstStyle/>
          <a:p>
            <a:pPr algn="ctr"/>
            <a:r>
              <a:rPr lang="it-IT" sz="4800" dirty="0" smtClean="0"/>
              <a:t>MI LEYENDA</a:t>
            </a:r>
            <a:endParaRPr lang="it-IT" sz="4800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04AC57F-F583-4664-AFB0-C0ECCDF94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Durante la batalla de Meloria y una tormenta los garbanzos cayeron y se mezclaron con el aceite y el agua del mar.</a:t>
            </a:r>
          </a:p>
          <a:p>
            <a:r>
              <a:rPr lang="it-IT" sz="1800" dirty="0" smtClean="0"/>
              <a:t>Los marineros no ten</a:t>
            </a:r>
            <a:r>
              <a:rPr lang="it-IT" sz="1800" dirty="0" smtClean="0">
                <a:latin typeface="Doulos SIL"/>
                <a:ea typeface="Doulos SIL"/>
                <a:cs typeface="Doulos SIL"/>
              </a:rPr>
              <a:t>ían otra comida y dejaron la masa al sol.</a:t>
            </a:r>
          </a:p>
          <a:p>
            <a:r>
              <a:rPr lang="it-IT" sz="1800" dirty="0" smtClean="0">
                <a:latin typeface="Doulos SIL"/>
                <a:ea typeface="Doulos SIL"/>
                <a:cs typeface="Doulos SIL"/>
              </a:rPr>
              <a:t>Ententaron comerla y así….</a:t>
            </a:r>
          </a:p>
          <a:p>
            <a:r>
              <a:rPr lang="it-IT" sz="1800" dirty="0" smtClean="0">
                <a:latin typeface="Doulos SIL"/>
                <a:ea typeface="Doulos SIL"/>
                <a:cs typeface="Doulos SIL"/>
              </a:rPr>
              <a:t>NAZCO YO!</a:t>
            </a:r>
            <a:endParaRPr lang="it-IT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r="15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07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="" xmlns:a16="http://schemas.microsoft.com/office/drawing/2014/main" id="{355210CB-0275-49E7-B5AB-5E127E3051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 r="19890"/>
          <a:stretch>
            <a:fillRect/>
          </a:stretch>
        </p:blipFill>
        <p:spPr>
          <a:xfrm>
            <a:off x="1050865" y="844826"/>
            <a:ext cx="5543339" cy="5168347"/>
          </a:xfrm>
        </p:spPr>
      </p:pic>
      <p:sp>
        <p:nvSpPr>
          <p:cNvPr id="3" name="Titolo 2">
            <a:extLst>
              <a:ext uri="{FF2B5EF4-FFF2-40B4-BE49-F238E27FC236}">
                <a16:creationId xmlns="" xmlns:a16="http://schemas.microsoft.com/office/drawing/2014/main" id="{A2339676-2E54-4E99-A288-53329D45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049" y="0"/>
            <a:ext cx="4552951" cy="1689652"/>
          </a:xfrm>
        </p:spPr>
        <p:txBody>
          <a:bodyPr>
            <a:noAutofit/>
          </a:bodyPr>
          <a:lstStyle/>
          <a:p>
            <a:r>
              <a:rPr lang="it-IT" sz="4800" dirty="0" err="1"/>
              <a:t>Hoy</a:t>
            </a:r>
            <a:r>
              <a:rPr lang="it-IT" sz="4800" dirty="0"/>
              <a:t> en </a:t>
            </a:r>
            <a:r>
              <a:rPr lang="it-IT" sz="4800" dirty="0" err="1"/>
              <a:t>dìA</a:t>
            </a:r>
            <a:endParaRPr lang="it-IT" sz="4800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49941219-E419-461D-A9FD-0170E5FD1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9466" y="1953371"/>
            <a:ext cx="3092117" cy="4164164"/>
          </a:xfrm>
        </p:spPr>
        <p:txBody>
          <a:bodyPr>
            <a:normAutofit/>
          </a:bodyPr>
          <a:lstStyle/>
          <a:p>
            <a:r>
              <a:rPr lang="it-IT" sz="1800" dirty="0" smtClean="0"/>
              <a:t>Soy </a:t>
            </a:r>
            <a:r>
              <a:rPr lang="it-IT" sz="1800" dirty="0"/>
              <a:t>una receta muy fácil y </a:t>
            </a:r>
            <a:r>
              <a:rPr lang="it-IT" sz="1800" dirty="0" smtClean="0"/>
              <a:t>me encontras </a:t>
            </a:r>
            <a:r>
              <a:rPr lang="it-IT" sz="1800" dirty="0" smtClean="0"/>
              <a:t>en </a:t>
            </a:r>
            <a:r>
              <a:rPr lang="it-IT" sz="1800" dirty="0"/>
              <a:t>las panaderìas a 14€ por </a:t>
            </a:r>
            <a:r>
              <a:rPr lang="it-IT" sz="1800" dirty="0" smtClean="0"/>
              <a:t>kilo.</a:t>
            </a:r>
          </a:p>
          <a:p>
            <a:endParaRPr lang="it-IT" sz="1800" dirty="0"/>
          </a:p>
          <a:p>
            <a:r>
              <a:rPr lang="it-IT" sz="1800" dirty="0" smtClean="0"/>
              <a:t>En Liguria me llamo Farinata pero en otros pa</a:t>
            </a:r>
            <a:r>
              <a:rPr lang="it-IT" sz="1800" dirty="0" smtClean="0">
                <a:latin typeface="Doulos SIL"/>
                <a:ea typeface="Doulos SIL"/>
                <a:cs typeface="Doulos SIL"/>
              </a:rPr>
              <a:t>íses me llaman con otros nombres…tengo varias formas pero siempre el mismo sabor.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2675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646ED9AF-7B62-4E11-BB5F-CF32AB4E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465" y="3428999"/>
            <a:ext cx="4552951" cy="1196670"/>
          </a:xfrm>
        </p:spPr>
        <p:txBody>
          <a:bodyPr>
            <a:noAutofit/>
          </a:bodyPr>
          <a:lstStyle/>
          <a:p>
            <a:pPr algn="ctr"/>
            <a:r>
              <a:rPr lang="it-IT" sz="4800" dirty="0"/>
              <a:t>Problemas por la globalizaciòn y el cambio </a:t>
            </a:r>
            <a:r>
              <a:rPr lang="it-IT" sz="4800" dirty="0" smtClean="0"/>
              <a:t>clImatico</a:t>
            </a:r>
            <a:endParaRPr lang="it-IT" sz="4800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A601EDD3-2651-433F-B898-645F581CA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1" y="2693835"/>
            <a:ext cx="3092117" cy="4164164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1800" dirty="0"/>
              <a:t>El </a:t>
            </a:r>
            <a:r>
              <a:rPr lang="it-IT" sz="1800" dirty="0" err="1"/>
              <a:t>garbanzo</a:t>
            </a:r>
            <a:r>
              <a:rPr lang="it-IT" sz="1800" dirty="0"/>
              <a:t> </a:t>
            </a:r>
            <a:r>
              <a:rPr lang="it-IT" sz="1800" dirty="0" err="1"/>
              <a:t>necesita</a:t>
            </a:r>
            <a:r>
              <a:rPr lang="it-IT" sz="1800" dirty="0"/>
              <a:t> de poca </a:t>
            </a:r>
            <a:r>
              <a:rPr lang="it-IT" sz="1800" dirty="0" err="1"/>
              <a:t>agua</a:t>
            </a:r>
            <a:r>
              <a:rPr lang="it-IT" sz="1800" dirty="0"/>
              <a:t> y de una </a:t>
            </a:r>
            <a:r>
              <a:rPr lang="it-IT" sz="1800" dirty="0" err="1"/>
              <a:t>tierra</a:t>
            </a:r>
            <a:r>
              <a:rPr lang="it-IT" sz="1800" dirty="0"/>
              <a:t> </a:t>
            </a:r>
            <a:r>
              <a:rPr lang="it-IT" sz="1800" dirty="0" err="1"/>
              <a:t>pequeña</a:t>
            </a:r>
            <a:r>
              <a:rPr lang="it-IT" sz="1800" dirty="0"/>
              <a:t> para </a:t>
            </a:r>
            <a:r>
              <a:rPr lang="it-IT" sz="1800" dirty="0" err="1"/>
              <a:t>crecer</a:t>
            </a:r>
            <a:r>
              <a:rPr lang="it-IT" sz="1800" dirty="0"/>
              <a:t>. </a:t>
            </a:r>
            <a:r>
              <a:rPr lang="it-IT" sz="1800" dirty="0" err="1"/>
              <a:t>Poner</a:t>
            </a:r>
            <a:r>
              <a:rPr lang="it-IT" sz="1800" dirty="0"/>
              <a:t> la </a:t>
            </a:r>
            <a:r>
              <a:rPr lang="it-IT" sz="1800" dirty="0" err="1"/>
              <a:t>planta</a:t>
            </a:r>
            <a:r>
              <a:rPr lang="it-IT" sz="1800" dirty="0"/>
              <a:t> cerca de un </a:t>
            </a:r>
            <a:r>
              <a:rPr lang="it-IT" sz="1800" dirty="0" err="1"/>
              <a:t>olivar</a:t>
            </a:r>
            <a:r>
              <a:rPr lang="it-IT" sz="1800" dirty="0"/>
              <a:t> y un </a:t>
            </a:r>
            <a:r>
              <a:rPr lang="it-IT" sz="1800" dirty="0" err="1"/>
              <a:t>viñedo</a:t>
            </a:r>
            <a:r>
              <a:rPr lang="it-IT" sz="1800" dirty="0"/>
              <a:t> es </a:t>
            </a:r>
            <a:r>
              <a:rPr lang="it-IT" sz="1800" dirty="0" err="1"/>
              <a:t>perfecto</a:t>
            </a:r>
            <a:r>
              <a:rPr lang="it-IT" sz="1800" dirty="0"/>
              <a:t>.</a:t>
            </a:r>
          </a:p>
        </p:txBody>
      </p:sp>
      <p:pic>
        <p:nvPicPr>
          <p:cNvPr id="9" name="Segnaposto immagine 8">
            <a:extLst>
              <a:ext uri="{FF2B5EF4-FFF2-40B4-BE49-F238E27FC236}">
                <a16:creationId xmlns="" xmlns:a16="http://schemas.microsoft.com/office/drawing/2014/main" id="{50187C54-C261-4D57-B6D8-C213157F4D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3" b="13013"/>
          <a:stretch>
            <a:fillRect/>
          </a:stretch>
        </p:blipFill>
        <p:spPr>
          <a:xfrm>
            <a:off x="1661690" y="1235764"/>
            <a:ext cx="4704733" cy="4386470"/>
          </a:xfrm>
        </p:spPr>
      </p:pic>
    </p:spTree>
    <p:extLst>
      <p:ext uri="{BB962C8B-B14F-4D97-AF65-F5344CB8AC3E}">
        <p14:creationId xmlns:p14="http://schemas.microsoft.com/office/powerpoint/2010/main" val="33726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1589302"/>
          </a:xfrm>
        </p:spPr>
        <p:txBody>
          <a:bodyPr/>
          <a:lstStyle/>
          <a:p>
            <a:r>
              <a:rPr lang="it-IT" dirty="0" smtClean="0"/>
              <a:t>En el mundo…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7210" y="3273831"/>
            <a:ext cx="7017488" cy="1823949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Me llaman falafel, y puedo ser redonda;</a:t>
            </a:r>
          </a:p>
          <a:p>
            <a:r>
              <a:rPr lang="it-IT" dirty="0" smtClean="0"/>
              <a:t>Me llaman humus, y soy una crema;</a:t>
            </a:r>
          </a:p>
          <a:p>
            <a:r>
              <a:rPr lang="it-IT" dirty="0" smtClean="0"/>
              <a:t>Me llaman cecina y soy de toscana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961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99AA84-A52A-4A4C-BEA5-795C750C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231506"/>
            <a:ext cx="10318418" cy="4394988"/>
          </a:xfrm>
        </p:spPr>
        <p:txBody>
          <a:bodyPr/>
          <a:lstStyle/>
          <a:p>
            <a:r>
              <a:rPr lang="it-IT" dirty="0" err="1"/>
              <a:t>gracias</a:t>
            </a:r>
            <a:r>
              <a:rPr lang="it-IT" dirty="0"/>
              <a:t> por </a:t>
            </a:r>
            <a:r>
              <a:rPr lang="it-IT" dirty="0" err="1"/>
              <a:t>vuestra</a:t>
            </a:r>
            <a:r>
              <a:rPr lang="it-IT" dirty="0"/>
              <a:t>  </a:t>
            </a:r>
            <a:r>
              <a:rPr lang="it-IT" dirty="0" err="1"/>
              <a:t>atención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E74BF45-DFBA-41AC-BF26-04F3BB93D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463" y="5939439"/>
            <a:ext cx="10906538" cy="742279"/>
          </a:xfrm>
        </p:spPr>
        <p:txBody>
          <a:bodyPr/>
          <a:lstStyle/>
          <a:p>
            <a:r>
              <a:rPr lang="it-IT" dirty="0" err="1"/>
              <a:t>Madalina</a:t>
            </a:r>
            <a:r>
              <a:rPr lang="it-IT" dirty="0"/>
              <a:t> cheli, andrei </a:t>
            </a:r>
            <a:r>
              <a:rPr lang="it-IT" dirty="0" err="1"/>
              <a:t>codreanu</a:t>
            </a:r>
            <a:r>
              <a:rPr lang="it-IT" dirty="0"/>
              <a:t> e </a:t>
            </a:r>
            <a:r>
              <a:rPr lang="it-IT" dirty="0" err="1"/>
              <a:t>jacopo</a:t>
            </a:r>
            <a:r>
              <a:rPr lang="it-IT" dirty="0"/>
              <a:t> </a:t>
            </a:r>
            <a:r>
              <a:rPr lang="it-IT" dirty="0" err="1"/>
              <a:t>sanguineti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9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84</TotalTime>
  <Words>224</Words>
  <Application>Microsoft Office PowerPoint</Application>
  <PresentationFormat>Custom</PresentationFormat>
  <Paragraphs>35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Badge</vt:lpstr>
      <vt:lpstr>LA FARINATA DE GARBANZOS</vt:lpstr>
      <vt:lpstr>ORIGEN</vt:lpstr>
      <vt:lpstr>DESARROLLO</vt:lpstr>
      <vt:lpstr>MI LEYENDA</vt:lpstr>
      <vt:lpstr>Hoy en dìA</vt:lpstr>
      <vt:lpstr>Problemas por la globalizaciòn y el cambio clImatico</vt:lpstr>
      <vt:lpstr>En el mundo…</vt:lpstr>
      <vt:lpstr>gracias por vuestra 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FARINATA DE GARBANZOS</dc:title>
  <dc:creator>Jacopo</dc:creator>
  <cp:lastModifiedBy>Noise</cp:lastModifiedBy>
  <cp:revision>11</cp:revision>
  <dcterms:created xsi:type="dcterms:W3CDTF">2018-05-23T14:07:27Z</dcterms:created>
  <dcterms:modified xsi:type="dcterms:W3CDTF">2018-05-25T15:14:56Z</dcterms:modified>
</cp:coreProperties>
</file>