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3205B-A4EB-4AC8-86F2-13411048BC7D}" v="3" dt="2022-02-17T06:32:41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B4C1C2-4A44-40CC-BC94-54657B193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5CE4B1E-225F-4565-A733-790349589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A7816F-41DB-427E-B496-9DC20220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91F6420-D042-4F2A-9B6D-8C906A66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EF471F-203B-432F-A707-0A2918FE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534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99E5B4-874C-4A3E-99EA-F70D22F96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70E896A-BB55-4F4F-B09B-A1AB5C2E7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ED5986-DE47-4CD6-B5CF-656FB24D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A1C2C17-13D7-48DE-862B-D08C9E67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DC3661C-EC8F-4462-B1B3-158ABD3D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14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2E4C477-2951-41A0-A4DD-77FEA3A82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E4B7901-867F-43A5-89F9-763032EEE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5778810-3DF5-48BD-81C2-B65E7CEB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5826D7F-D76D-44E4-A498-CEA6EE24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B4BC5F-B3E6-4118-98AF-E8262E6D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39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4FFBBC-C8EC-4D94-B8FD-6303CDCE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0FFBFA-6A09-49E3-B4BC-D51B769E2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3FF36EE-A9A5-4777-A5BA-562B3D58E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94221D0-48D1-4C7F-B059-56A47870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1C62B2-B59A-4BB8-8628-927C2404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185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7C9AE9-CF8B-4FFA-9C73-D136AC56E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7B149EA-0CB5-44B8-AD16-4AA165DF0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CEC44E-332B-4EB8-9699-B0408F40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B75949-A7E3-4CA8-8B52-57139DB8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982F0C-EBA4-42AE-AB53-FD64CA36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95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EA0D3F-F0A0-4920-916D-F9392F69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DFD6F9-25CD-4960-9F7D-4005D33F2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9F3BABD-FE8F-4689-9C49-6F92AC32A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D8C8263-C56A-46FD-935A-284F6638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2F0CB2C-7F99-4F59-9FC4-9F009071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090695D-2CBF-4656-9B8A-8008ABECC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80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15E76C-3BC4-4856-BE41-6AEFF14B8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1BCE4DE-61B5-43BC-95FD-9E2E8457C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771FF4A-0688-4EFD-A7A0-9E132FAF4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2AC0C3B-CE23-442B-B038-DDE25DBD9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3F81E83-13D6-45AE-A7E7-CF623D754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F52C368-16B7-4685-A2C8-508DFEAD9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F7779E2-91FF-413A-890E-70B71840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45F9730-94F0-4870-94C0-5A1F607F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641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F378DD-11EE-4E84-B6F7-E864150F2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D77F5C8-94C7-42C3-A328-C8E0D412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D024769-0F6E-4205-B168-CB387721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BB9C732-E10F-422B-9CFA-8E5478E9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74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54D7402-998F-4561-866B-090C85A2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1AE38E6-C54E-405B-9D7F-EA70F3ABA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CEB0761-A89C-4BC9-9BAE-EA8A7430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883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EB2A59-C421-4529-BDED-47B58B54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EE1D25-B871-4393-9B37-2A7D6FF7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B426A55-B3DC-454E-AA16-D534AB9B0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A44B5C7-CED8-4032-8C99-DDD76042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C6010FE-2DAB-4648-A43D-F0989B7A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C4B7E0E-F0A2-4B27-AAD6-4786012F9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45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A6545D-D0EB-472F-A8CF-1CF87F61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B0373BD-A108-4921-8B6A-7EDB532187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F148C92-44DD-4E1A-8FE4-69274402C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6B6416E-E535-4848-8D82-10731858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17B39BC-5596-4E49-B67E-A38797FE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87D1D56-DC0C-4F70-AD6B-C0F1FE2B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90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1ACF5D5-65C8-4E39-9E21-7A24A4ABB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4AF4B26-7C43-4889-B17B-206266AF6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519300-C4AE-4E19-A593-85FD044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AFEF-F928-4E4C-A7DE-F33E1521D159}" type="datetimeFigureOut">
              <a:rPr lang="hr-HR" smtClean="0"/>
              <a:t>23.2.2022.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867B8B-FF00-42A2-9E93-7A06AA530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E91D7F3-96AF-4CAC-91B3-28FD4BBF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4BDC-4BE0-4B17-BDEB-854DC47CF9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212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434A3B-6999-41BA-99FD-E0ED1E7AB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9" y="640081"/>
            <a:ext cx="3494341" cy="3793488"/>
          </a:xfrm>
          <a:noFill/>
        </p:spPr>
        <p:txBody>
          <a:bodyPr>
            <a:normAutofit/>
          </a:bodyPr>
          <a:lstStyle/>
          <a:p>
            <a:pPr algn="l"/>
            <a:r>
              <a:rPr lang="hr-HR" sz="4600"/>
              <a:t>Stjepan II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7BDE9E4-3E20-43D4-BFA8-FF0581C5E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4571999"/>
            <a:ext cx="3494342" cy="1645921"/>
          </a:xfrm>
          <a:noFill/>
        </p:spPr>
        <p:txBody>
          <a:bodyPr>
            <a:normAutofit/>
          </a:bodyPr>
          <a:lstStyle/>
          <a:p>
            <a:pPr algn="l"/>
            <a:r>
              <a:rPr lang="hr-HR"/>
              <a:t>Babonić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926" y="0"/>
            <a:ext cx="756607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903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5B77678-03B3-40A6-97DB-0559C5F86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36" y="804672"/>
            <a:ext cx="4277654" cy="524865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851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ABAD2-F7DE-46AB-A7A1-1D80317B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FF28CCF-B106-4B09-A041-07DD1B189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 Smatraju ga izdankom velikaške obitelji Babonić.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U Parizu je proveo 12 godina. Studirao je na Pariškom sveučilištu.Dao podignuti crkvicu sv. Stjepana. U Čazmi je 1232. utemeljio zborni kaptol kao vjerodostojno mjesto uz koje je utemeljio naselje Novu Čazmu.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zervirano mjesto slike 5" descr="Slika na kojoj se prikazuje zgrada, crkva, staro, kamen&#10;&#10;Opis je automatski generiran">
            <a:extLst>
              <a:ext uri="{FF2B5EF4-FFF2-40B4-BE49-F238E27FC236}">
                <a16:creationId xmlns:a16="http://schemas.microsoft.com/office/drawing/2014/main" id="{22CF6D67-57E7-41F4-BB70-86F25BE88F6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>
          <a:xfrm>
            <a:off x="5405862" y="1050931"/>
            <a:ext cx="6019331" cy="475289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8469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3B8333EF-CD6D-4C9A-8384-284C4FE521CF}"/>
              </a:ext>
            </a:extLst>
          </p:cNvPr>
          <p:cNvSpPr txBox="1"/>
          <p:nvPr/>
        </p:nvSpPr>
        <p:spPr>
          <a:xfrm>
            <a:off x="2060812" y="3240817"/>
            <a:ext cx="88028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0" i="0" dirty="0">
                <a:solidFill>
                  <a:srgbClr val="323232"/>
                </a:solidFill>
                <a:effectLst/>
                <a:latin typeface="Arial" panose="020B0604020202020204" pitchFamily="34" charset="0"/>
              </a:rPr>
              <a:t>Umro je 10. srpnja 1247. u Čazmi, gdje je i pokopan. </a:t>
            </a:r>
            <a:endParaRPr lang="hr-HR" sz="40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F692B6E-E4F7-4E7E-BEF1-545B27A91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31520"/>
            <a:ext cx="1676400" cy="225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79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87966A3747748B5CE6435F8AEA010" ma:contentTypeVersion="2" ma:contentTypeDescription="Create a new document." ma:contentTypeScope="" ma:versionID="ee4b6c264c3aaf12eccbb1d44954d0ad">
  <xsd:schema xmlns:xsd="http://www.w3.org/2001/XMLSchema" xmlns:xs="http://www.w3.org/2001/XMLSchema" xmlns:p="http://schemas.microsoft.com/office/2006/metadata/properties" xmlns:ns3="6d68453a-3848-4936-b4f5-86a8850f374b" targetNamespace="http://schemas.microsoft.com/office/2006/metadata/properties" ma:root="true" ma:fieldsID="9edb6728637d05c7d67046c98f99b3d1" ns3:_="">
    <xsd:import namespace="6d68453a-3848-4936-b4f5-86a8850f37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8453a-3848-4936-b4f5-86a8850f37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A40337-795C-4EEB-B40C-0BD111AE7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8453a-3848-4936-b4f5-86a8850f3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507D26-445B-4D37-95AD-D702E00B9FB2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6d68453a-3848-4936-b4f5-86a8850f374b"/>
    <ds:schemaRef ds:uri="http://purl.org/dc/elements/1.1/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4D29D65-5788-4E50-9947-3C104CEB1B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65</Words>
  <Application>Microsoft Office PowerPoint</Application>
  <PresentationFormat>Široki zaslon</PresentationFormat>
  <Paragraphs>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Stjepan II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Stjepan II</dc:title>
  <dc:creator>Mateo Bubalo</dc:creator>
  <cp:lastModifiedBy>Antonija Trgovac</cp:lastModifiedBy>
  <cp:revision>2</cp:revision>
  <dcterms:created xsi:type="dcterms:W3CDTF">2022-01-16T15:48:31Z</dcterms:created>
  <dcterms:modified xsi:type="dcterms:W3CDTF">2022-02-23T20:08:00Z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0x0101001E887966A3747748B5CE6435F8AEA010</vt:lpwstr>
  </property>
</Properties>
</file>