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262" r:id="rId4"/>
    <p:sldId id="263" r:id="rId5"/>
    <p:sldId id="265" r:id="rId6"/>
    <p:sldId id="267" r:id="rId7"/>
    <p:sldId id="268" r:id="rId8"/>
    <p:sldId id="266" r:id="rId9"/>
    <p:sldId id="269" r:id="rId10"/>
    <p:sldId id="270" r:id="rId11"/>
    <p:sldId id="271"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40"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C44B0-DAF8-45C4-85DA-C331CDFB54B0}" type="datetimeFigureOut">
              <a:rPr lang="el-GR" smtClean="0"/>
              <a:pPr/>
              <a:t>23/1/2020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9BD31-58D9-4696-9066-721A2C3200D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19F41D0-E193-4868-BDEB-EC40684DF627}" type="datetimeFigureOut">
              <a:rPr lang="el-GR" smtClean="0"/>
              <a:pPr/>
              <a:t>23/1/2020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CF6A64B-09A7-4CC2-A895-CB6E33711EE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F41D0-E193-4868-BDEB-EC40684DF627}" type="datetimeFigureOut">
              <a:rPr lang="el-GR" smtClean="0"/>
              <a:pPr/>
              <a:t>23/1/2020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6A64B-09A7-4CC2-A895-CB6E33711EE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endParaRPr lang="el-GR"/>
          </a:p>
        </p:txBody>
      </p:sp>
      <p:pic>
        <p:nvPicPr>
          <p:cNvPr id="1026"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pic>
        <p:nvPicPr>
          <p:cNvPr id="1028" name="Picture 4" descr="Αποτέλεσμα εικόνας για ελληνογαλλικη"/>
          <p:cNvPicPr>
            <a:picLocks noChangeAspect="1" noChangeArrowheads="1"/>
          </p:cNvPicPr>
          <p:nvPr/>
        </p:nvPicPr>
        <p:blipFill>
          <a:blip r:embed="rId3"/>
          <a:srcRect/>
          <a:stretch>
            <a:fillRect/>
          </a:stretch>
        </p:blipFill>
        <p:spPr bwMode="auto">
          <a:xfrm>
            <a:off x="2071670" y="1928802"/>
            <a:ext cx="4745880" cy="2714644"/>
          </a:xfrm>
          <a:prstGeom prst="rect">
            <a:avLst/>
          </a:prstGeom>
          <a:noFill/>
        </p:spPr>
      </p:pic>
      <p:sp>
        <p:nvSpPr>
          <p:cNvPr id="7" name="6 - TextBox"/>
          <p:cNvSpPr txBox="1"/>
          <p:nvPr/>
        </p:nvSpPr>
        <p:spPr>
          <a:xfrm>
            <a:off x="928662" y="571480"/>
            <a:ext cx="7143800" cy="646331"/>
          </a:xfrm>
          <a:prstGeom prst="rect">
            <a:avLst/>
          </a:prstGeom>
          <a:noFill/>
        </p:spPr>
        <p:txBody>
          <a:bodyPr wrap="square" rtlCol="0">
            <a:spAutoFit/>
          </a:bodyPr>
          <a:lstStyle/>
          <a:p>
            <a:r>
              <a:rPr lang="en-US" sz="3600" dirty="0">
                <a:solidFill>
                  <a:schemeClr val="bg1"/>
                </a:solidFill>
              </a:rPr>
              <a:t>                      </a:t>
            </a:r>
            <a:endParaRPr lang="el-GR" sz="3600" dirty="0">
              <a:solidFill>
                <a:schemeClr val="bg1"/>
              </a:solidFill>
            </a:endParaRPr>
          </a:p>
        </p:txBody>
      </p:sp>
      <p:sp>
        <p:nvSpPr>
          <p:cNvPr id="8" name="7 - Ορθογώνιο"/>
          <p:cNvSpPr/>
          <p:nvPr/>
        </p:nvSpPr>
        <p:spPr>
          <a:xfrm>
            <a:off x="2214546" y="357166"/>
            <a:ext cx="5000660" cy="923330"/>
          </a:xfrm>
          <a:prstGeom prst="rect">
            <a:avLst/>
          </a:prstGeom>
          <a:noFill/>
        </p:spPr>
        <p:txBody>
          <a:bodyPr wrap="square" lIns="91440" tIns="45720" rIns="91440" bIns="45720">
            <a:spAutoFit/>
          </a:bodyPr>
          <a:lstStyle/>
          <a:p>
            <a:pPr algn="ctr"/>
            <a:r>
              <a:rPr lang="en-US" sz="5400" b="1" cap="none" spc="0" dirty="0">
                <a:ln w="12700">
                  <a:noFill/>
                  <a:prstDash val="solid"/>
                </a:ln>
                <a:solidFill>
                  <a:srgbClr val="FF0000"/>
                </a:solidFill>
                <a:effectLst>
                  <a:outerShdw sx="102000" sy="102000" algn="tl" rotWithShape="0">
                    <a:srgbClr val="FFFF00"/>
                  </a:outerShdw>
                </a:effectLst>
                <a:latin typeface="Cooper Black" pitchFamily="18" charset="0"/>
              </a:rPr>
              <a:t>Our school</a:t>
            </a:r>
            <a:endParaRPr lang="el-GR" sz="5400" b="1" cap="none" spc="0" dirty="0">
              <a:ln w="12700">
                <a:noFill/>
                <a:prstDash val="solid"/>
              </a:ln>
              <a:solidFill>
                <a:srgbClr val="FF0000"/>
              </a:solidFill>
              <a:effectLst>
                <a:outerShdw sx="102000" sy="102000" algn="tl" rotWithShape="0">
                  <a:srgbClr val="FFFF00"/>
                </a:outerShdw>
              </a:effectLst>
            </a:endParaRPr>
          </a:p>
        </p:txBody>
      </p:sp>
      <p:sp>
        <p:nvSpPr>
          <p:cNvPr id="9" name="8 - TextBox"/>
          <p:cNvSpPr txBox="1"/>
          <p:nvPr/>
        </p:nvSpPr>
        <p:spPr>
          <a:xfrm>
            <a:off x="3286116" y="1285860"/>
            <a:ext cx="2500330" cy="369332"/>
          </a:xfrm>
          <a:prstGeom prst="rect">
            <a:avLst/>
          </a:prstGeom>
          <a:noFill/>
        </p:spPr>
        <p:txBody>
          <a:bodyPr wrap="square" rtlCol="0">
            <a:spAutoFit/>
          </a:bodyPr>
          <a:lstStyle/>
          <a:p>
            <a:r>
              <a:rPr lang="en-US" dirty="0">
                <a:solidFill>
                  <a:schemeClr val="bg1"/>
                </a:solidFill>
                <a:latin typeface="Bahnschrift Condensed" pitchFamily="34" charset="0"/>
              </a:rPr>
              <a:t>Jeanne </a:t>
            </a:r>
            <a:r>
              <a:rPr lang="en-US" dirty="0" err="1">
                <a:solidFill>
                  <a:schemeClr val="bg1"/>
                </a:solidFill>
                <a:latin typeface="Bahnschrift Condensed" pitchFamily="34" charset="0"/>
              </a:rPr>
              <a:t>d’arc</a:t>
            </a:r>
            <a:endParaRPr lang="el-GR" dirty="0">
              <a:solidFill>
                <a:schemeClr val="bg1"/>
              </a:solidFill>
              <a:latin typeface="Bahnschrift Condensed" pitchFamily="34" charset="0"/>
            </a:endParaRPr>
          </a:p>
        </p:txBody>
      </p:sp>
      <p:pic>
        <p:nvPicPr>
          <p:cNvPr id="10" name="Picture 2" descr="https://www.pireaspiraeus.com/wp-content/uploads/2016/12/ejda-new-logo-640x640.png"/>
          <p:cNvPicPr>
            <a:picLocks noChangeAspect="1" noChangeArrowheads="1"/>
          </p:cNvPicPr>
          <p:nvPr/>
        </p:nvPicPr>
        <p:blipFill>
          <a:blip r:embed="rId4" cstate="print"/>
          <a:srcRect/>
          <a:stretch>
            <a:fillRect/>
          </a:stretch>
        </p:blipFill>
        <p:spPr bwMode="auto">
          <a:xfrm>
            <a:off x="214282" y="214290"/>
            <a:ext cx="928694" cy="854581"/>
          </a:xfrm>
          <a:prstGeom prst="rect">
            <a:avLst/>
          </a:prstGeom>
          <a:noFill/>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DC66-46C8-4418-953F-9372BAB50AD5}"/>
              </a:ext>
            </a:extLst>
          </p:cNvPr>
          <p:cNvSpPr>
            <a:spLocks noGrp="1"/>
          </p:cNvSpPr>
          <p:nvPr>
            <p:ph type="title"/>
          </p:nvPr>
        </p:nvSpPr>
        <p:spPr/>
        <p:txBody>
          <a:bodyPr/>
          <a:lstStyle/>
          <a:p>
            <a:r>
              <a:rPr lang="en-US" dirty="0"/>
              <a:t>Our chemistry lab…</a:t>
            </a:r>
          </a:p>
        </p:txBody>
      </p:sp>
      <p:pic>
        <p:nvPicPr>
          <p:cNvPr id="6" name="Content Placeholder 5">
            <a:extLst>
              <a:ext uri="{FF2B5EF4-FFF2-40B4-BE49-F238E27FC236}">
                <a16:creationId xmlns:a16="http://schemas.microsoft.com/office/drawing/2014/main" id="{BC2B5F52-FA50-46A1-A009-C66105FACD4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5531" y="1628800"/>
            <a:ext cx="6948837" cy="4633136"/>
          </a:xfrm>
        </p:spPr>
      </p:pic>
    </p:spTree>
    <p:extLst>
      <p:ext uri="{BB962C8B-B14F-4D97-AF65-F5344CB8AC3E}">
        <p14:creationId xmlns:p14="http://schemas.microsoft.com/office/powerpoint/2010/main" val="1856412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1C22-EB4E-433F-A29E-BCA0662563E0}"/>
              </a:ext>
            </a:extLst>
          </p:cNvPr>
          <p:cNvSpPr>
            <a:spLocks noGrp="1"/>
          </p:cNvSpPr>
          <p:nvPr>
            <p:ph type="title"/>
          </p:nvPr>
        </p:nvSpPr>
        <p:spPr/>
        <p:txBody>
          <a:bodyPr>
            <a:normAutofit fontScale="90000"/>
          </a:bodyPr>
          <a:lstStyle/>
          <a:p>
            <a:r>
              <a:rPr lang="el-GR" dirty="0"/>
              <a:t>Ο</a:t>
            </a:r>
            <a:r>
              <a:rPr lang="en-US" dirty="0" err="1">
                <a:latin typeface="Calisto MT" pitchFamily="18" charset="0"/>
              </a:rPr>
              <a:t>ur</a:t>
            </a:r>
            <a:r>
              <a:rPr lang="en-US" dirty="0">
                <a:latin typeface="Calisto MT" pitchFamily="18" charset="0"/>
              </a:rPr>
              <a:t> school also provides  a small church.</a:t>
            </a:r>
            <a:endParaRPr lang="en-US" dirty="0"/>
          </a:p>
        </p:txBody>
      </p:sp>
      <p:pic>
        <p:nvPicPr>
          <p:cNvPr id="6" name="Content Placeholder 5">
            <a:extLst>
              <a:ext uri="{FF2B5EF4-FFF2-40B4-BE49-F238E27FC236}">
                <a16:creationId xmlns:a16="http://schemas.microsoft.com/office/drawing/2014/main" id="{A4A0F334-626D-4E48-9C94-A639C3D28CE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28800"/>
            <a:ext cx="4038600" cy="2692736"/>
          </a:xfrm>
        </p:spPr>
      </p:pic>
      <p:pic>
        <p:nvPicPr>
          <p:cNvPr id="8" name="Content Placeholder 7">
            <a:extLst>
              <a:ext uri="{FF2B5EF4-FFF2-40B4-BE49-F238E27FC236}">
                <a16:creationId xmlns:a16="http://schemas.microsoft.com/office/drawing/2014/main" id="{E9428F50-64DE-482C-B251-31CE707F7B6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2" y="3789040"/>
            <a:ext cx="4038600" cy="2692736"/>
          </a:xfrm>
        </p:spPr>
      </p:pic>
    </p:spTree>
    <p:extLst>
      <p:ext uri="{BB962C8B-B14F-4D97-AF65-F5344CB8AC3E}">
        <p14:creationId xmlns:p14="http://schemas.microsoft.com/office/powerpoint/2010/main" val="1456948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DSC06077 b.jpg"/>
          <p:cNvPicPr>
            <a:picLocks noGrp="1" noChangeAspect="1"/>
          </p:cNvPicPr>
          <p:nvPr>
            <p:ph idx="1"/>
          </p:nvPr>
        </p:nvPicPr>
        <p:blipFill>
          <a:blip r:embed="rId2" cstate="print"/>
          <a:stretch>
            <a:fillRect/>
          </a:stretch>
        </p:blipFill>
        <p:spPr>
          <a:xfrm>
            <a:off x="2843808" y="3284984"/>
            <a:ext cx="3982419" cy="2985195"/>
          </a:xfrm>
          <a:ln>
            <a:solidFill>
              <a:srgbClr val="0070C0"/>
            </a:solidFill>
          </a:ln>
        </p:spPr>
      </p:pic>
      <p:sp>
        <p:nvSpPr>
          <p:cNvPr id="10" name="9 - Τίτλος"/>
          <p:cNvSpPr txBox="1">
            <a:spLocks noGrp="1"/>
          </p:cNvSpPr>
          <p:nvPr>
            <p:ph type="title"/>
          </p:nvPr>
        </p:nvSpPr>
        <p:spPr>
          <a:xfrm>
            <a:off x="457200" y="1712236"/>
            <a:ext cx="8229600" cy="1323439"/>
          </a:xfrm>
          <a:prstGeom prst="rect">
            <a:avLst/>
          </a:prstGeom>
          <a:noFill/>
        </p:spPr>
        <p:txBody>
          <a:bodyPr wrap="square" rtlCol="0">
            <a:spAutoFit/>
          </a:bodyPr>
          <a:lstStyle/>
          <a:p>
            <a:r>
              <a:rPr lang="en-US" sz="1600" dirty="0">
                <a:latin typeface="Calisto MT" pitchFamily="18" charset="0"/>
              </a:rPr>
              <a:t>In 1859 three sisters began running a non-profit organization for orphaned children in Piraeus. The orphanage, school and clinic ended up in 1861 at the School “Jeanne </a:t>
            </a:r>
            <a:r>
              <a:rPr lang="en-US" sz="1600" dirty="0" err="1">
                <a:latin typeface="Calisto MT" pitchFamily="18" charset="0"/>
              </a:rPr>
              <a:t>d’Arc</a:t>
            </a:r>
            <a:r>
              <a:rPr lang="en-US" sz="1600" dirty="0">
                <a:latin typeface="Calisto MT" pitchFamily="18" charset="0"/>
              </a:rPr>
              <a:t>”. The School went through a lot of difficulties, especially during the two world wars. During the bombing of </a:t>
            </a:r>
            <a:r>
              <a:rPr lang="en-US" sz="1600" dirty="0" err="1">
                <a:latin typeface="Calisto MT" pitchFamily="18" charset="0"/>
              </a:rPr>
              <a:t>Pireaus,a</a:t>
            </a:r>
            <a:r>
              <a:rPr lang="en-US" sz="1600" dirty="0">
                <a:latin typeface="Calisto MT" pitchFamily="18" charset="0"/>
              </a:rPr>
              <a:t> wall collapsed and two of the sisters passed away. Today the school continues his educational work with Primary, Middle School and High school.</a:t>
            </a:r>
            <a:endParaRPr lang="el-GR" sz="1600" dirty="0"/>
          </a:p>
        </p:txBody>
      </p:sp>
      <p:pic>
        <p:nvPicPr>
          <p:cNvPr id="5" name="Picture 2" descr="https://www.pireaspiraeus.com/wp-content/uploads/2016/12/ejda-new-logo-640x640.png"/>
          <p:cNvPicPr>
            <a:picLocks noChangeAspect="1" noChangeArrowheads="1"/>
          </p:cNvPicPr>
          <p:nvPr/>
        </p:nvPicPr>
        <p:blipFill>
          <a:blip r:embed="rId3" cstate="print"/>
          <a:srcRect/>
          <a:stretch>
            <a:fillRect/>
          </a:stretch>
        </p:blipFill>
        <p:spPr bwMode="auto">
          <a:xfrm>
            <a:off x="214282" y="214290"/>
            <a:ext cx="928694" cy="854581"/>
          </a:xfrm>
          <a:prstGeom prst="rect">
            <a:avLst/>
          </a:prstGeom>
          <a:noFill/>
        </p:spPr>
      </p:pic>
      <p:sp>
        <p:nvSpPr>
          <p:cNvPr id="6" name="5 - TextBox"/>
          <p:cNvSpPr txBox="1"/>
          <p:nvPr/>
        </p:nvSpPr>
        <p:spPr>
          <a:xfrm>
            <a:off x="3286116" y="357166"/>
            <a:ext cx="3714776" cy="646331"/>
          </a:xfrm>
          <a:prstGeom prst="rect">
            <a:avLst/>
          </a:prstGeom>
          <a:noFill/>
        </p:spPr>
        <p:txBody>
          <a:bodyPr wrap="square" rtlCol="0">
            <a:spAutoFit/>
          </a:bodyPr>
          <a:lstStyle/>
          <a:p>
            <a:r>
              <a:rPr lang="en-US" sz="3600" dirty="0">
                <a:solidFill>
                  <a:srgbClr val="FF0000"/>
                </a:solidFill>
                <a:latin typeface="Cooper Black" pitchFamily="18" charset="0"/>
              </a:rPr>
              <a:t>History</a:t>
            </a:r>
            <a:endParaRPr lang="el-GR" sz="3600" dirty="0">
              <a:solidFill>
                <a:srgbClr val="FF0000"/>
              </a:solidFill>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7847-A7A0-4D05-B45B-2ADBCD4FF2D1}"/>
              </a:ext>
            </a:extLst>
          </p:cNvPr>
          <p:cNvSpPr>
            <a:spLocks noGrp="1"/>
          </p:cNvSpPr>
          <p:nvPr>
            <p:ph type="title"/>
          </p:nvPr>
        </p:nvSpPr>
        <p:spPr/>
        <p:txBody>
          <a:bodyPr/>
          <a:lstStyle/>
          <a:p>
            <a:r>
              <a:rPr lang="en-US" dirty="0"/>
              <a:t>Welcome to our school…</a:t>
            </a:r>
          </a:p>
        </p:txBody>
      </p:sp>
      <p:pic>
        <p:nvPicPr>
          <p:cNvPr id="6" name="Content Placeholder 5">
            <a:extLst>
              <a:ext uri="{FF2B5EF4-FFF2-40B4-BE49-F238E27FC236}">
                <a16:creationId xmlns:a16="http://schemas.microsoft.com/office/drawing/2014/main" id="{81DE49C4-BA5D-4C7B-BE1C-B079E4554BE4}"/>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49" y="1600200"/>
            <a:ext cx="4279671" cy="3064407"/>
          </a:xfrm>
        </p:spPr>
      </p:pic>
      <p:sp>
        <p:nvSpPr>
          <p:cNvPr id="4" name="Content Placeholder 3">
            <a:extLst>
              <a:ext uri="{FF2B5EF4-FFF2-40B4-BE49-F238E27FC236}">
                <a16:creationId xmlns:a16="http://schemas.microsoft.com/office/drawing/2014/main" id="{3CDCD86F-6799-4219-A9A8-4FB228546BEE}"/>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44493AB4-EE68-4DF7-969B-54D8311A1A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400" y="2708920"/>
            <a:ext cx="4211959" cy="2808324"/>
          </a:xfrm>
          <a:prstGeom prst="rect">
            <a:avLst/>
          </a:prstGeom>
        </p:spPr>
      </p:pic>
    </p:spTree>
    <p:extLst>
      <p:ext uri="{BB962C8B-B14F-4D97-AF65-F5344CB8AC3E}">
        <p14:creationId xmlns:p14="http://schemas.microsoft.com/office/powerpoint/2010/main" val="1811960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C6BA-B48B-499A-9DA6-6F242F2CE980}"/>
              </a:ext>
            </a:extLst>
          </p:cNvPr>
          <p:cNvSpPr>
            <a:spLocks noGrp="1"/>
          </p:cNvSpPr>
          <p:nvPr>
            <p:ph type="title"/>
          </p:nvPr>
        </p:nvSpPr>
        <p:spPr/>
        <p:txBody>
          <a:bodyPr/>
          <a:lstStyle/>
          <a:p>
            <a:r>
              <a:rPr lang="en-US" dirty="0"/>
              <a:t>Our playground…</a:t>
            </a:r>
          </a:p>
        </p:txBody>
      </p:sp>
      <p:pic>
        <p:nvPicPr>
          <p:cNvPr id="6" name="Content Placeholder 5">
            <a:extLst>
              <a:ext uri="{FF2B5EF4-FFF2-40B4-BE49-F238E27FC236}">
                <a16:creationId xmlns:a16="http://schemas.microsoft.com/office/drawing/2014/main" id="{00929644-B349-4CE7-9F0B-2A099A616FE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9632" y="1272422"/>
            <a:ext cx="3420082" cy="2280339"/>
          </a:xfrm>
        </p:spPr>
      </p:pic>
      <p:pic>
        <p:nvPicPr>
          <p:cNvPr id="12" name="Content Placeholder 11">
            <a:extLst>
              <a:ext uri="{FF2B5EF4-FFF2-40B4-BE49-F238E27FC236}">
                <a16:creationId xmlns:a16="http://schemas.microsoft.com/office/drawing/2014/main" id="{5CB36B4F-A3C2-4F24-ABEB-2C3119DCB09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13450" y="485671"/>
            <a:ext cx="1948158" cy="2921873"/>
          </a:xfrm>
        </p:spPr>
      </p:pic>
      <p:pic>
        <p:nvPicPr>
          <p:cNvPr id="13" name="Content Placeholder 5">
            <a:extLst>
              <a:ext uri="{FF2B5EF4-FFF2-40B4-BE49-F238E27FC236}">
                <a16:creationId xmlns:a16="http://schemas.microsoft.com/office/drawing/2014/main" id="{AECC5E07-F45B-46B1-9BE1-E0A7EDA91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890626"/>
            <a:ext cx="4038600" cy="2692736"/>
          </a:xfrm>
          <a:prstGeom prst="rect">
            <a:avLst/>
          </a:prstGeom>
        </p:spPr>
      </p:pic>
      <p:pic>
        <p:nvPicPr>
          <p:cNvPr id="14" name="Picture 13">
            <a:extLst>
              <a:ext uri="{FF2B5EF4-FFF2-40B4-BE49-F238E27FC236}">
                <a16:creationId xmlns:a16="http://schemas.microsoft.com/office/drawing/2014/main" id="{77220A82-DD3E-4AC5-ABBD-426C8E8A5E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024877"/>
            <a:ext cx="3635896" cy="2424234"/>
          </a:xfrm>
          <a:prstGeom prst="rect">
            <a:avLst/>
          </a:prstGeom>
        </p:spPr>
      </p:pic>
    </p:spTree>
    <p:extLst>
      <p:ext uri="{BB962C8B-B14F-4D97-AF65-F5344CB8AC3E}">
        <p14:creationId xmlns:p14="http://schemas.microsoft.com/office/powerpoint/2010/main" val="767012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07CE-DE94-40BC-ACE8-4DF77B06CD49}"/>
              </a:ext>
            </a:extLst>
          </p:cNvPr>
          <p:cNvSpPr>
            <a:spLocks noGrp="1"/>
          </p:cNvSpPr>
          <p:nvPr>
            <p:ph type="title"/>
          </p:nvPr>
        </p:nvSpPr>
        <p:spPr/>
        <p:txBody>
          <a:bodyPr/>
          <a:lstStyle/>
          <a:p>
            <a:r>
              <a:rPr lang="en-US" dirty="0"/>
              <a:t>Two of our classes…</a:t>
            </a:r>
          </a:p>
        </p:txBody>
      </p:sp>
      <p:pic>
        <p:nvPicPr>
          <p:cNvPr id="6" name="Content Placeholder 5">
            <a:extLst>
              <a:ext uri="{FF2B5EF4-FFF2-40B4-BE49-F238E27FC236}">
                <a16:creationId xmlns:a16="http://schemas.microsoft.com/office/drawing/2014/main" id="{B6356099-2AF0-4306-9452-55D5EBD3376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420550"/>
            <a:ext cx="4038600" cy="2692736"/>
          </a:xfrm>
        </p:spPr>
      </p:pic>
      <p:pic>
        <p:nvPicPr>
          <p:cNvPr id="8" name="Content Placeholder 7">
            <a:extLst>
              <a:ext uri="{FF2B5EF4-FFF2-40B4-BE49-F238E27FC236}">
                <a16:creationId xmlns:a16="http://schemas.microsoft.com/office/drawing/2014/main" id="{DDC286CB-4FA4-4ECC-90E9-E86A8694257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5400" y="3789040"/>
            <a:ext cx="4038600" cy="2692736"/>
          </a:xfrm>
        </p:spPr>
      </p:pic>
    </p:spTree>
    <p:extLst>
      <p:ext uri="{BB962C8B-B14F-4D97-AF65-F5344CB8AC3E}">
        <p14:creationId xmlns:p14="http://schemas.microsoft.com/office/powerpoint/2010/main" val="1798370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964F-10CD-4AE9-A168-337A05D8ACA1}"/>
              </a:ext>
            </a:extLst>
          </p:cNvPr>
          <p:cNvSpPr>
            <a:spLocks noGrp="1"/>
          </p:cNvSpPr>
          <p:nvPr>
            <p:ph type="title"/>
          </p:nvPr>
        </p:nvSpPr>
        <p:spPr/>
        <p:txBody>
          <a:bodyPr/>
          <a:lstStyle/>
          <a:p>
            <a:r>
              <a:rPr lang="en-US" dirty="0"/>
              <a:t>Our informatic rooms…</a:t>
            </a:r>
          </a:p>
        </p:txBody>
      </p:sp>
      <p:pic>
        <p:nvPicPr>
          <p:cNvPr id="6" name="Content Placeholder 5">
            <a:extLst>
              <a:ext uri="{FF2B5EF4-FFF2-40B4-BE49-F238E27FC236}">
                <a16:creationId xmlns:a16="http://schemas.microsoft.com/office/drawing/2014/main" id="{BB6748C5-90DF-4338-9971-1AD4C953185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1358941"/>
            <a:ext cx="4104640" cy="2736768"/>
          </a:xfrm>
        </p:spPr>
      </p:pic>
      <p:pic>
        <p:nvPicPr>
          <p:cNvPr id="8" name="Content Placeholder 7">
            <a:extLst>
              <a:ext uri="{FF2B5EF4-FFF2-40B4-BE49-F238E27FC236}">
                <a16:creationId xmlns:a16="http://schemas.microsoft.com/office/drawing/2014/main" id="{4BAC7A66-648B-4A0F-868C-DE5156FBD6A6}"/>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88105" y="4095709"/>
            <a:ext cx="4422495" cy="2487653"/>
          </a:xfrm>
        </p:spPr>
      </p:pic>
    </p:spTree>
    <p:extLst>
      <p:ext uri="{BB962C8B-B14F-4D97-AF65-F5344CB8AC3E}">
        <p14:creationId xmlns:p14="http://schemas.microsoft.com/office/powerpoint/2010/main" val="2659914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mph" presetSubtype="0" fill="hold" nodeType="after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8E7A-36C9-4883-A365-7AED5D7CEF56}"/>
              </a:ext>
            </a:extLst>
          </p:cNvPr>
          <p:cNvSpPr>
            <a:spLocks noGrp="1"/>
          </p:cNvSpPr>
          <p:nvPr>
            <p:ph type="title"/>
          </p:nvPr>
        </p:nvSpPr>
        <p:spPr/>
        <p:txBody>
          <a:bodyPr/>
          <a:lstStyle/>
          <a:p>
            <a:r>
              <a:rPr lang="en-US" dirty="0"/>
              <a:t>Our cafeteria…</a:t>
            </a:r>
          </a:p>
        </p:txBody>
      </p:sp>
      <p:pic>
        <p:nvPicPr>
          <p:cNvPr id="6" name="Content Placeholder 5">
            <a:extLst>
              <a:ext uri="{FF2B5EF4-FFF2-40B4-BE49-F238E27FC236}">
                <a16:creationId xmlns:a16="http://schemas.microsoft.com/office/drawing/2014/main" id="{7664D83F-68C6-440E-8B04-7281F7221CA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83216" y="1448480"/>
            <a:ext cx="7675840" cy="5117866"/>
          </a:xfrm>
        </p:spPr>
      </p:pic>
    </p:spTree>
    <p:extLst>
      <p:ext uri="{BB962C8B-B14F-4D97-AF65-F5344CB8AC3E}">
        <p14:creationId xmlns:p14="http://schemas.microsoft.com/office/powerpoint/2010/main" val="3587135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A135-4A4A-47CF-A283-4D93F5AA6416}"/>
              </a:ext>
            </a:extLst>
          </p:cNvPr>
          <p:cNvSpPr>
            <a:spLocks noGrp="1"/>
          </p:cNvSpPr>
          <p:nvPr>
            <p:ph type="title"/>
          </p:nvPr>
        </p:nvSpPr>
        <p:spPr/>
        <p:txBody>
          <a:bodyPr/>
          <a:lstStyle/>
          <a:p>
            <a:r>
              <a:rPr lang="en-US" dirty="0"/>
              <a:t>Our theater…</a:t>
            </a:r>
          </a:p>
        </p:txBody>
      </p:sp>
      <p:pic>
        <p:nvPicPr>
          <p:cNvPr id="6" name="Content Placeholder 5">
            <a:extLst>
              <a:ext uri="{FF2B5EF4-FFF2-40B4-BE49-F238E27FC236}">
                <a16:creationId xmlns:a16="http://schemas.microsoft.com/office/drawing/2014/main" id="{A89848A1-F434-4A67-A391-26D62DA97B6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392" y="1437814"/>
            <a:ext cx="4038600" cy="2692736"/>
          </a:xfrm>
        </p:spPr>
      </p:pic>
      <p:pic>
        <p:nvPicPr>
          <p:cNvPr id="10" name="Picture 9">
            <a:extLst>
              <a:ext uri="{FF2B5EF4-FFF2-40B4-BE49-F238E27FC236}">
                <a16:creationId xmlns:a16="http://schemas.microsoft.com/office/drawing/2014/main" id="{1E66F06B-5F45-4C36-86BC-19A18C20C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3863181"/>
            <a:ext cx="4038601" cy="2692737"/>
          </a:xfrm>
          <a:prstGeom prst="rect">
            <a:avLst/>
          </a:prstGeom>
        </p:spPr>
      </p:pic>
    </p:spTree>
    <p:extLst>
      <p:ext uri="{BB962C8B-B14F-4D97-AF65-F5344CB8AC3E}">
        <p14:creationId xmlns:p14="http://schemas.microsoft.com/office/powerpoint/2010/main" val="1961845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A240-8F75-4D5D-BFA4-FD6D3A6DB258}"/>
              </a:ext>
            </a:extLst>
          </p:cNvPr>
          <p:cNvSpPr>
            <a:spLocks noGrp="1"/>
          </p:cNvSpPr>
          <p:nvPr>
            <p:ph type="title"/>
          </p:nvPr>
        </p:nvSpPr>
        <p:spPr/>
        <p:txBody>
          <a:bodyPr/>
          <a:lstStyle/>
          <a:p>
            <a:r>
              <a:rPr lang="en-US" dirty="0"/>
              <a:t>Our library…</a:t>
            </a:r>
          </a:p>
        </p:txBody>
      </p:sp>
      <p:pic>
        <p:nvPicPr>
          <p:cNvPr id="6" name="Content Placeholder 5">
            <a:extLst>
              <a:ext uri="{FF2B5EF4-FFF2-40B4-BE49-F238E27FC236}">
                <a16:creationId xmlns:a16="http://schemas.microsoft.com/office/drawing/2014/main" id="{81C9B8A2-6D7D-45C4-AD6F-76F5DD245CF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1832328"/>
            <a:ext cx="4038600" cy="2692736"/>
          </a:xfrm>
        </p:spPr>
      </p:pic>
      <p:pic>
        <p:nvPicPr>
          <p:cNvPr id="8" name="Content Placeholder 7">
            <a:extLst>
              <a:ext uri="{FF2B5EF4-FFF2-40B4-BE49-F238E27FC236}">
                <a16:creationId xmlns:a16="http://schemas.microsoft.com/office/drawing/2014/main" id="{DC3B5215-BFB2-40E8-98B2-D3C0226A2B8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85080" y="3212976"/>
            <a:ext cx="4038600" cy="2692736"/>
          </a:xfrm>
        </p:spPr>
      </p:pic>
    </p:spTree>
    <p:extLst>
      <p:ext uri="{BB962C8B-B14F-4D97-AF65-F5344CB8AC3E}">
        <p14:creationId xmlns:p14="http://schemas.microsoft.com/office/powerpoint/2010/main" val="2742334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126</Words>
  <Application>Microsoft Office PowerPoint</Application>
  <PresentationFormat>On-screen Show (4:3)</PresentationFormat>
  <Paragraphs>14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Bahnschrift Condensed</vt:lpstr>
      <vt:lpstr>Calibri</vt:lpstr>
      <vt:lpstr>Calisto MT</vt:lpstr>
      <vt:lpstr>Cooper Black</vt:lpstr>
      <vt:lpstr>Θέμα του Office</vt:lpstr>
      <vt:lpstr>PowerPoint Presentation</vt:lpstr>
      <vt:lpstr>In 1859 three sisters began running a non-profit organization for orphaned children in Piraeus. The orphanage, school and clinic ended up in 1861 at the School “Jeanne d’Arc”. The School went through a lot of difficulties, especially during the two world wars. During the bombing of Pireaus,a wall collapsed and two of the sisters passed away. Today the school continues his educational work with Primary, Middle School and High school.</vt:lpstr>
      <vt:lpstr>Welcome to our school…</vt:lpstr>
      <vt:lpstr>Our playground…</vt:lpstr>
      <vt:lpstr>Two of our classes…</vt:lpstr>
      <vt:lpstr>Our informatic rooms…</vt:lpstr>
      <vt:lpstr>Our cafeteria…</vt:lpstr>
      <vt:lpstr>Our theater…</vt:lpstr>
      <vt:lpstr>Our library…</vt:lpstr>
      <vt:lpstr>Our chemistry lab…</vt:lpstr>
      <vt:lpstr>Οur school also provides  a small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gym12</dc:creator>
  <cp:lastModifiedBy>Efi</cp:lastModifiedBy>
  <cp:revision>16</cp:revision>
  <dcterms:created xsi:type="dcterms:W3CDTF">2019-11-18T10:39:39Z</dcterms:created>
  <dcterms:modified xsi:type="dcterms:W3CDTF">2020-01-23T19:02:21Z</dcterms:modified>
</cp:coreProperties>
</file>