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5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oramenný trojúhelní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 hasCustomPrompt="1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 hasCustomPrompt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830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3486086-D29F-49F4-9833-3B1D05006C37}" type="datetimeFigureOut">
              <a:rPr lang="cs-CZ" smtClean="0"/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ED84554-AE9B-413E-AE10-3826AB03F645}" type="slidenum">
              <a:rPr lang="cs-CZ" smtClean="0"/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  <a:endParaRPr lang="cs-CZ" smtClean="0"/>
          </a:p>
          <a:p>
            <a:pPr lvl="1" eaLnBrk="1" latinLnBrk="0" hangingPunct="1"/>
            <a:r>
              <a:rPr lang="cs-CZ" smtClean="0"/>
              <a:t>Druhá úroveň</a:t>
            </a:r>
            <a:endParaRPr lang="cs-CZ" smtClean="0"/>
          </a:p>
          <a:p>
            <a:pPr lvl="2" eaLnBrk="1" latinLnBrk="0" hangingPunct="1"/>
            <a:r>
              <a:rPr lang="cs-CZ" smtClean="0"/>
              <a:t>Třetí úroveň</a:t>
            </a:r>
            <a:endParaRPr lang="cs-CZ" smtClean="0"/>
          </a:p>
          <a:p>
            <a:pPr lvl="3" eaLnBrk="1" latinLnBrk="0" hangingPunct="1"/>
            <a:r>
              <a:rPr lang="cs-CZ" smtClean="0"/>
              <a:t>Čtvrtá úroveň</a:t>
            </a:r>
            <a:endParaRPr lang="cs-CZ" smtClean="0"/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86086-D29F-49F4-9833-3B1D05006C37}" type="datetimeFigureOut">
              <a:rPr lang="cs-CZ" smtClean="0"/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84554-AE9B-413E-AE10-3826AB03F645}" type="slidenum">
              <a:rPr lang="cs-CZ" smtClean="0"/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 hasCustomPrompt="1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  <a:endParaRPr lang="cs-CZ" smtClean="0"/>
          </a:p>
          <a:p>
            <a:pPr lvl="1" eaLnBrk="1" latinLnBrk="0" hangingPunct="1"/>
            <a:r>
              <a:rPr lang="cs-CZ" smtClean="0"/>
              <a:t>Druhá úroveň</a:t>
            </a:r>
            <a:endParaRPr lang="cs-CZ" smtClean="0"/>
          </a:p>
          <a:p>
            <a:pPr lvl="2" eaLnBrk="1" latinLnBrk="0" hangingPunct="1"/>
            <a:r>
              <a:rPr lang="cs-CZ" smtClean="0"/>
              <a:t>Třetí úroveň</a:t>
            </a:r>
            <a:endParaRPr lang="cs-CZ" smtClean="0"/>
          </a:p>
          <a:p>
            <a:pPr lvl="3" eaLnBrk="1" latinLnBrk="0" hangingPunct="1"/>
            <a:r>
              <a:rPr lang="cs-CZ" smtClean="0"/>
              <a:t>Čtvrtá úroveň</a:t>
            </a:r>
            <a:endParaRPr lang="cs-CZ" smtClean="0"/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86086-D29F-49F4-9833-3B1D05006C37}" type="datetimeFigureOut">
              <a:rPr lang="cs-CZ" smtClean="0"/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84554-AE9B-413E-AE10-3826AB03F645}" type="slidenum">
              <a:rPr lang="cs-CZ" smtClean="0"/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  <a:endParaRPr lang="cs-CZ" smtClean="0"/>
          </a:p>
          <a:p>
            <a:pPr lvl="1" eaLnBrk="1" latinLnBrk="0" hangingPunct="1"/>
            <a:r>
              <a:rPr lang="cs-CZ" smtClean="0"/>
              <a:t>Druhá úroveň</a:t>
            </a:r>
            <a:endParaRPr lang="cs-CZ" smtClean="0"/>
          </a:p>
          <a:p>
            <a:pPr lvl="2" eaLnBrk="1" latinLnBrk="0" hangingPunct="1"/>
            <a:r>
              <a:rPr lang="cs-CZ" smtClean="0"/>
              <a:t>Třetí úroveň</a:t>
            </a:r>
            <a:endParaRPr lang="cs-CZ" smtClean="0"/>
          </a:p>
          <a:p>
            <a:pPr lvl="3" eaLnBrk="1" latinLnBrk="0" hangingPunct="1"/>
            <a:r>
              <a:rPr lang="cs-CZ" smtClean="0"/>
              <a:t>Čtvrtá úroveň</a:t>
            </a:r>
            <a:endParaRPr lang="cs-CZ" smtClean="0"/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3486086-D29F-49F4-9833-3B1D05006C37}" type="datetimeFigureOut">
              <a:rPr lang="cs-CZ" smtClean="0"/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84554-AE9B-413E-AE10-3826AB03F645}" type="slidenum">
              <a:rPr lang="cs-CZ" smtClean="0"/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úhlý trojúhelní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ovnoramenný trojúhelní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3486086-D29F-49F4-9833-3B1D05006C37}" type="datetimeFigureOut">
              <a:rPr lang="cs-CZ" smtClean="0"/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ED84554-AE9B-413E-AE10-3826AB03F645}" type="slidenum">
              <a:rPr lang="cs-CZ" smtClean="0"/>
            </a:fld>
            <a:endParaRPr lang="cs-CZ"/>
          </a:p>
        </p:txBody>
      </p:sp>
      <p:cxnSp>
        <p:nvCxnSpPr>
          <p:cNvPr id="11" name="Přímá spojovací čára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61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  <a:endParaRPr kumimoji="0" lang="cs-CZ" smtClean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  <a:endParaRPr lang="cs-CZ" smtClean="0"/>
          </a:p>
          <a:p>
            <a:pPr lvl="1" eaLnBrk="1" latinLnBrk="0" hangingPunct="1"/>
            <a:r>
              <a:rPr lang="cs-CZ" smtClean="0"/>
              <a:t>Druhá úroveň</a:t>
            </a:r>
            <a:endParaRPr lang="cs-CZ" smtClean="0"/>
          </a:p>
          <a:p>
            <a:pPr lvl="2" eaLnBrk="1" latinLnBrk="0" hangingPunct="1"/>
            <a:r>
              <a:rPr lang="cs-CZ" smtClean="0"/>
              <a:t>Třetí úroveň</a:t>
            </a:r>
            <a:endParaRPr lang="cs-CZ" smtClean="0"/>
          </a:p>
          <a:p>
            <a:pPr lvl="3" eaLnBrk="1" latinLnBrk="0" hangingPunct="1"/>
            <a:r>
              <a:rPr lang="cs-CZ" smtClean="0"/>
              <a:t>Čtvrtá úroveň</a:t>
            </a:r>
            <a:endParaRPr lang="cs-CZ" smtClean="0"/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  <a:endParaRPr lang="cs-CZ" smtClean="0"/>
          </a:p>
          <a:p>
            <a:pPr lvl="1" eaLnBrk="1" latinLnBrk="0" hangingPunct="1"/>
            <a:r>
              <a:rPr lang="cs-CZ" smtClean="0"/>
              <a:t>Druhá úroveň</a:t>
            </a:r>
            <a:endParaRPr lang="cs-CZ" smtClean="0"/>
          </a:p>
          <a:p>
            <a:pPr lvl="2" eaLnBrk="1" latinLnBrk="0" hangingPunct="1"/>
            <a:r>
              <a:rPr lang="cs-CZ" smtClean="0"/>
              <a:t>Třetí úroveň</a:t>
            </a:r>
            <a:endParaRPr lang="cs-CZ" smtClean="0"/>
          </a:p>
          <a:p>
            <a:pPr lvl="3" eaLnBrk="1" latinLnBrk="0" hangingPunct="1"/>
            <a:r>
              <a:rPr lang="cs-CZ" smtClean="0"/>
              <a:t>Čtvrtá úroveň</a:t>
            </a:r>
            <a:endParaRPr lang="cs-CZ" smtClean="0"/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3486086-D29F-49F4-9833-3B1D05006C37}" type="datetimeFigureOut">
              <a:rPr lang="cs-CZ" smtClean="0"/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ED84554-AE9B-413E-AE10-3826AB03F645}" type="slidenum">
              <a:rPr lang="cs-CZ" smtClean="0"/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Porovnání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  <a:endParaRPr kumimoji="0" lang="cs-CZ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 hasCustomPrompt="1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  <a:endParaRPr kumimoji="0" lang="cs-CZ" smtClean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 hasCustomPrompt="1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  <a:endParaRPr lang="cs-CZ" smtClean="0"/>
          </a:p>
          <a:p>
            <a:pPr lvl="1" eaLnBrk="1" latinLnBrk="0" hangingPunct="1"/>
            <a:r>
              <a:rPr lang="cs-CZ" smtClean="0"/>
              <a:t>Druhá úroveň</a:t>
            </a:r>
            <a:endParaRPr lang="cs-CZ" smtClean="0"/>
          </a:p>
          <a:p>
            <a:pPr lvl="2" eaLnBrk="1" latinLnBrk="0" hangingPunct="1"/>
            <a:r>
              <a:rPr lang="cs-CZ" smtClean="0"/>
              <a:t>Třetí úroveň</a:t>
            </a:r>
            <a:endParaRPr lang="cs-CZ" smtClean="0"/>
          </a:p>
          <a:p>
            <a:pPr lvl="3" eaLnBrk="1" latinLnBrk="0" hangingPunct="1"/>
            <a:r>
              <a:rPr lang="cs-CZ" smtClean="0"/>
              <a:t>Čtvrtá úroveň</a:t>
            </a:r>
            <a:endParaRPr lang="cs-CZ" smtClean="0"/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  <a:endParaRPr lang="cs-CZ" smtClean="0"/>
          </a:p>
          <a:p>
            <a:pPr lvl="1" eaLnBrk="1" latinLnBrk="0" hangingPunct="1"/>
            <a:r>
              <a:rPr lang="cs-CZ" smtClean="0"/>
              <a:t>Druhá úroveň</a:t>
            </a:r>
            <a:endParaRPr lang="cs-CZ" smtClean="0"/>
          </a:p>
          <a:p>
            <a:pPr lvl="2" eaLnBrk="1" latinLnBrk="0" hangingPunct="1"/>
            <a:r>
              <a:rPr lang="cs-CZ" smtClean="0"/>
              <a:t>Třetí úroveň</a:t>
            </a:r>
            <a:endParaRPr lang="cs-CZ" smtClean="0"/>
          </a:p>
          <a:p>
            <a:pPr lvl="3" eaLnBrk="1" latinLnBrk="0" hangingPunct="1"/>
            <a:r>
              <a:rPr lang="cs-CZ" smtClean="0"/>
              <a:t>Čtvrtá úroveň</a:t>
            </a:r>
            <a:endParaRPr lang="cs-CZ" smtClean="0"/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3486086-D29F-49F4-9833-3B1D05006C37}" type="datetimeFigureOut">
              <a:rPr lang="cs-CZ" smtClean="0"/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ED84554-AE9B-413E-AE10-3826AB03F645}" type="slidenum">
              <a:rPr lang="cs-CZ" smtClean="0"/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86086-D29F-49F4-9833-3B1D05006C37}" type="datetimeFigureOut">
              <a:rPr lang="cs-CZ" smtClean="0"/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84554-AE9B-413E-AE10-3826AB03F645}" type="slidenum">
              <a:rPr lang="cs-CZ" smtClean="0"/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3486086-D29F-49F4-9833-3B1D05006C37}" type="datetimeFigureOut">
              <a:rPr lang="cs-CZ" smtClean="0"/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ED84554-AE9B-413E-AE10-3826AB03F645}" type="slidenum">
              <a:rPr lang="cs-CZ" smtClean="0"/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Obsah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415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 hasCustomPrompt="1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  <a:endParaRPr kumimoji="0" lang="cs-CZ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 hasCustomPrompt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  <a:endParaRPr lang="cs-CZ" smtClean="0"/>
          </a:p>
          <a:p>
            <a:pPr lvl="1" eaLnBrk="1" latinLnBrk="0" hangingPunct="1"/>
            <a:r>
              <a:rPr lang="cs-CZ" smtClean="0"/>
              <a:t>Druhá úroveň</a:t>
            </a:r>
            <a:endParaRPr lang="cs-CZ" smtClean="0"/>
          </a:p>
          <a:p>
            <a:pPr lvl="2" eaLnBrk="1" latinLnBrk="0" hangingPunct="1"/>
            <a:r>
              <a:rPr lang="cs-CZ" smtClean="0"/>
              <a:t>Třetí úroveň</a:t>
            </a:r>
            <a:endParaRPr lang="cs-CZ" smtClean="0"/>
          </a:p>
          <a:p>
            <a:pPr lvl="3" eaLnBrk="1" latinLnBrk="0" hangingPunct="1"/>
            <a:r>
              <a:rPr lang="cs-CZ" smtClean="0"/>
              <a:t>Čtvrtá úroveň</a:t>
            </a:r>
            <a:endParaRPr lang="cs-CZ" smtClean="0"/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3486086-D29F-49F4-9833-3B1D05006C37}" type="datetimeFigureOut">
              <a:rPr lang="cs-CZ" smtClean="0"/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ED84554-AE9B-413E-AE10-3826AB03F645}" type="slidenum">
              <a:rPr lang="cs-CZ" smtClean="0"/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 hasCustomPrompt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  <a:endParaRPr kumimoji="0" lang="cs-CZ" smtClean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3486086-D29F-49F4-9833-3B1D05006C37}" type="datetimeFigureOut">
              <a:rPr lang="cs-CZ" smtClean="0"/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ED84554-AE9B-413E-AE10-3826AB03F645}" type="slidenum">
              <a:rPr lang="cs-CZ" smtClean="0"/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úhlý trojúhelní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  <a:endParaRPr kumimoji="0" lang="cs-CZ" smtClean="0"/>
          </a:p>
          <a:p>
            <a:pPr lvl="1" eaLnBrk="1" latinLnBrk="0" hangingPunct="1"/>
            <a:r>
              <a:rPr kumimoji="0" lang="cs-CZ" smtClean="0"/>
              <a:t>Druhá úroveň</a:t>
            </a:r>
            <a:endParaRPr kumimoji="0" lang="cs-CZ" smtClean="0"/>
          </a:p>
          <a:p>
            <a:pPr lvl="2" eaLnBrk="1" latinLnBrk="0" hangingPunct="1"/>
            <a:r>
              <a:rPr kumimoji="0" lang="cs-CZ" smtClean="0"/>
              <a:t>Třetí úroveň</a:t>
            </a:r>
            <a:endParaRPr kumimoji="0" lang="cs-CZ" smtClean="0"/>
          </a:p>
          <a:p>
            <a:pPr lvl="3" eaLnBrk="1" latinLnBrk="0" hangingPunct="1"/>
            <a:r>
              <a:rPr kumimoji="0" lang="cs-CZ" smtClean="0"/>
              <a:t>Čtvrtá úroveň</a:t>
            </a:r>
            <a:endParaRPr kumimoji="0" lang="cs-CZ" smtClean="0"/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3486086-D29F-49F4-9833-3B1D05006C37}" type="datetimeFigureOut">
              <a:rPr lang="cs-CZ" smtClean="0"/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ED84554-AE9B-413E-AE10-3826AB03F645}" type="slidenum">
              <a:rPr lang="cs-CZ" smtClean="0"/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484505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310" indent="-384175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 panose="05020102010507070707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 panose="020B0604030504040204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170" indent="-228600" algn="l" rtl="0" eaLnBrk="1" latinLnBrk="0" hangingPunct="1">
        <a:spcBef>
          <a:spcPct val="20000"/>
        </a:spcBef>
        <a:buClr>
          <a:schemeClr val="accent1"/>
        </a:buClr>
        <a:buFont typeface="Wingdings 2" panose="05020102010507070707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185" algn="l" rtl="0" eaLnBrk="1" latinLnBrk="0" hangingPunct="1">
        <a:spcBef>
          <a:spcPct val="20000"/>
        </a:spcBef>
        <a:buClr>
          <a:schemeClr val="accent1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185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 panose="05020102010507070707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185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 panose="05020102010507070707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705" indent="-210185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 panose="05020102010507070707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 panose="05020102010507070707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 panose="05020102010507070707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000364" y="928670"/>
            <a:ext cx="5929354" cy="1112835"/>
          </a:xfrm>
        </p:spPr>
        <p:txBody>
          <a:bodyPr/>
          <a:lstStyle/>
          <a:p>
            <a:pPr algn="l"/>
            <a:r>
              <a:rPr lang="cs-CZ" dirty="0" smtClean="0"/>
              <a:t>TRIP TO ADRŠPACH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71472" y="4214818"/>
            <a:ext cx="428628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</a:t>
            </a:r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 were on a trip in </a:t>
            </a:r>
            <a:r>
              <a:rPr lang="en-US" sz="2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Broumovsko </a:t>
            </a:r>
            <a:r>
              <a:rPr lang="cs-CZ" altLang="en-US" sz="2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with our class</a:t>
            </a:r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We saw beautiful rock towns. And we wanted you to see the natural beauty of our country.</a:t>
            </a:r>
            <a:endParaRPr lang="cs-CZ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42910" y="4357694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95310" y="4510094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947710" y="4662494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100110" y="4814894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12" name="Obrázek 11" descr="InkedAdrspach-Teplice-Rock-on-the-map-of-Czech-Republic_LI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1604" y="1857364"/>
            <a:ext cx="6000760" cy="4000507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087151" y="642918"/>
            <a:ext cx="2946400" cy="7067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000" b="1" dirty="0" err="1" smtClean="0"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Where</a:t>
            </a:r>
            <a:r>
              <a:rPr lang="cs-CZ" sz="4000" b="1" dirty="0" smtClean="0"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is it?</a:t>
            </a:r>
            <a:endParaRPr lang="cs-CZ" sz="4000" b="1" dirty="0">
              <a:ln w="12700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64413139_2311617139158409_1122699507667042304_n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643438" y="642918"/>
            <a:ext cx="4060800" cy="2700000"/>
          </a:xfrm>
          <a:prstGeom prst="rect">
            <a:avLst/>
          </a:prstGeom>
        </p:spPr>
      </p:pic>
      <p:pic>
        <p:nvPicPr>
          <p:cNvPr id="3" name="Obrázek 2" descr="64414700_1317930355027346_772380835176251392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3714752"/>
            <a:ext cx="4060800" cy="2700000"/>
          </a:xfrm>
          <a:prstGeom prst="rect">
            <a:avLst/>
          </a:prstGeom>
        </p:spPr>
      </p:pic>
      <p:pic>
        <p:nvPicPr>
          <p:cNvPr id="4" name="Obrázek 3" descr="full_c08c18_1168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3714752"/>
            <a:ext cx="3609628" cy="2700000"/>
          </a:xfrm>
          <a:prstGeom prst="rect">
            <a:avLst/>
          </a:prstGeom>
        </p:spPr>
      </p:pic>
      <p:pic>
        <p:nvPicPr>
          <p:cNvPr id="5" name="Obrázek 4" descr="full_ad8d2e_f_normalFile1-img_78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642918"/>
            <a:ext cx="3599999" cy="2700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64701586_2293451124065007_1889349576570175488_n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643438" y="642918"/>
            <a:ext cx="4060800" cy="2700000"/>
          </a:xfrm>
          <a:prstGeom prst="rect">
            <a:avLst/>
          </a:prstGeom>
        </p:spPr>
      </p:pic>
      <p:pic>
        <p:nvPicPr>
          <p:cNvPr id="4" name="Obrázek 3" descr="65152060_2805923812814774_236938610976017612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642918"/>
            <a:ext cx="4060800" cy="2700000"/>
          </a:xfrm>
          <a:prstGeom prst="rect">
            <a:avLst/>
          </a:prstGeom>
        </p:spPr>
      </p:pic>
      <p:pic>
        <p:nvPicPr>
          <p:cNvPr id="5" name="Obrázek 4" descr="64701586_2293451124065007_1889349576570175488_n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28596" y="3500438"/>
            <a:ext cx="4060799" cy="2700000"/>
          </a:xfrm>
          <a:prstGeom prst="rect">
            <a:avLst/>
          </a:prstGeom>
        </p:spPr>
      </p:pic>
      <p:pic>
        <p:nvPicPr>
          <p:cNvPr id="6" name="Obrázek 5" descr="cs_288_290_dscn73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3500438"/>
            <a:ext cx="3600000" cy="2700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113539-top_foto1-6dh84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984629" cy="2808000"/>
          </a:xfrm>
          <a:prstGeom prst="rect">
            <a:avLst/>
          </a:prstGeom>
        </p:spPr>
      </p:pic>
      <p:pic>
        <p:nvPicPr>
          <p:cNvPr id="3" name="Obrázek 2" descr="brana_do_sk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000504"/>
            <a:ext cx="3520000" cy="1980000"/>
          </a:xfrm>
          <a:prstGeom prst="rect">
            <a:avLst/>
          </a:prstGeom>
        </p:spPr>
      </p:pic>
      <p:pic>
        <p:nvPicPr>
          <p:cNvPr id="4" name="Obrázek 3" descr="image-main1-b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734" y="0"/>
            <a:ext cx="4575266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64526975_356930138348088_6330711833581715456_n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89106"/>
            <a:ext cx="9144000" cy="607978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65199365_458745608270513_4928020620454658048_n.jpg"/>
          <p:cNvPicPr>
            <a:picLocks noChangeAspect="1"/>
          </p:cNvPicPr>
          <p:nvPr/>
        </p:nvPicPr>
        <p:blipFill>
          <a:blip r:embed="rId1"/>
          <a:srcRect t="43491"/>
          <a:stretch>
            <a:fillRect/>
          </a:stretch>
        </p:blipFill>
        <p:spPr>
          <a:xfrm>
            <a:off x="500034" y="3357563"/>
            <a:ext cx="8136000" cy="3056877"/>
          </a:xfrm>
          <a:prstGeom prst="rect">
            <a:avLst/>
          </a:prstGeom>
        </p:spPr>
      </p:pic>
      <p:pic>
        <p:nvPicPr>
          <p:cNvPr id="3" name="Obrázek 2" descr="64657652_433733657464137_4610838913437663232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428604"/>
            <a:ext cx="4060800" cy="2700000"/>
          </a:xfrm>
          <a:prstGeom prst="rect">
            <a:avLst/>
          </a:prstGeom>
        </p:spPr>
      </p:pic>
      <p:pic>
        <p:nvPicPr>
          <p:cNvPr id="4" name="Obrázek 3" descr="64599333_2360142100891775_1312162858829611008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428604"/>
            <a:ext cx="4060800" cy="2700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643438" y="6500834"/>
            <a:ext cx="46434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err="1" smtClean="0"/>
              <a:t>Photo</a:t>
            </a:r>
            <a:r>
              <a:rPr lang="cs-CZ" sz="800" dirty="0" smtClean="0"/>
              <a:t> by Jan Nosek, Anna Zavázalová, Karolína Mrázková </a:t>
            </a:r>
            <a:r>
              <a:rPr lang="cs-CZ" sz="800" dirty="0" err="1" smtClean="0"/>
              <a:t>and</a:t>
            </a:r>
            <a:r>
              <a:rPr lang="cs-CZ" sz="800" dirty="0" smtClean="0"/>
              <a:t> Lucie </a:t>
            </a:r>
            <a:r>
              <a:rPr lang="cs-CZ" sz="800" dirty="0" err="1" smtClean="0"/>
              <a:t>Szostková</a:t>
            </a:r>
            <a:endParaRPr lang="cs-CZ" sz="800" dirty="0" smtClean="0"/>
          </a:p>
          <a:p>
            <a:endParaRPr lang="cs-CZ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lent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Talen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Talen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0</TotalTime>
  <Words>238</Words>
  <Application>WPS Presentation</Application>
  <PresentationFormat>Předvádění na obrazovce (4:3)</PresentationFormat>
  <Paragraphs>9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9" baseType="lpstr">
      <vt:lpstr>Arial</vt:lpstr>
      <vt:lpstr>SimSun</vt:lpstr>
      <vt:lpstr>Wingdings</vt:lpstr>
      <vt:lpstr>Wingdings 2</vt:lpstr>
      <vt:lpstr>Verdana</vt:lpstr>
      <vt:lpstr>Century Gothic</vt:lpstr>
      <vt:lpstr>Microsoft YaHei</vt:lpstr>
      <vt:lpstr/>
      <vt:lpstr>Arial Unicode MS</vt:lpstr>
      <vt:lpstr>Calibri</vt:lpstr>
      <vt:lpstr>Talent</vt:lpstr>
      <vt:lpstr>TRIP TO ADRŠPACH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TRIP TO ADRŠPACH</dc:title>
  <dc:creator>Mrazek</dc:creator>
  <cp:lastModifiedBy>Lenovo</cp:lastModifiedBy>
  <cp:revision>3</cp:revision>
  <dcterms:created xsi:type="dcterms:W3CDTF">2019-06-19T18:51:00Z</dcterms:created>
  <dcterms:modified xsi:type="dcterms:W3CDTF">2019-06-23T19:55:54Z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1033-10.2.0.7646</vt:lpwstr>
  </property>
</Properties>
</file>