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C00"/>
    <a:srgbClr val="CC0000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731EA-EB7F-40D9-96F6-D4C4D7B3B607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9214-C0F7-4271-8C47-9C9C84AC1F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65552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4" y="318257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276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768754F7-0946-425C-B0F4-B8045575A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61081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5"/>
          </a:xfrm>
        </p:spPr>
        <p:txBody>
          <a:bodyPr/>
          <a:lstStyle>
            <a:lvl1pPr algn="l">
              <a:defRPr sz="2800">
                <a:solidFill>
                  <a:srgbClr val="276C00"/>
                </a:solidFill>
              </a:defRPr>
            </a:lvl1pPr>
            <a:lvl2pPr algn="l">
              <a:defRPr>
                <a:solidFill>
                  <a:srgbClr val="276C00"/>
                </a:solidFill>
              </a:defRPr>
            </a:lvl2pPr>
            <a:lvl3pPr algn="l">
              <a:defRPr>
                <a:solidFill>
                  <a:srgbClr val="276C00"/>
                </a:solidFill>
              </a:defRPr>
            </a:lvl3pPr>
            <a:lvl4pPr algn="l">
              <a:defRPr>
                <a:solidFill>
                  <a:srgbClr val="276C00"/>
                </a:solidFill>
              </a:defRPr>
            </a:lvl4pPr>
            <a:lvl5pPr algn="l">
              <a:defRPr>
                <a:solidFill>
                  <a:srgbClr val="276C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6260905" cy="3511061"/>
          </a:xfrm>
        </p:spPr>
        <p:txBody>
          <a:bodyPr/>
          <a:lstStyle>
            <a:lvl1pPr>
              <a:defRPr sz="2800">
                <a:solidFill>
                  <a:srgbClr val="276C00"/>
                </a:solidFill>
              </a:defRPr>
            </a:lvl1pPr>
            <a:lvl2pPr>
              <a:defRPr>
                <a:solidFill>
                  <a:srgbClr val="276C00"/>
                </a:solidFill>
              </a:defRPr>
            </a:lvl2pPr>
            <a:lvl3pPr>
              <a:defRPr>
                <a:solidFill>
                  <a:srgbClr val="276C00"/>
                </a:solidFill>
              </a:defRPr>
            </a:lvl3pPr>
            <a:lvl4pPr>
              <a:defRPr>
                <a:solidFill>
                  <a:srgbClr val="276C00"/>
                </a:solidFill>
              </a:defRPr>
            </a:lvl4pPr>
            <a:lvl5pPr>
              <a:defRPr>
                <a:solidFill>
                  <a:srgbClr val="276C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58658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2511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276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276C00"/>
                </a:solidFill>
              </a:defRPr>
            </a:lvl1pPr>
            <a:lvl2pPr algn="ctr">
              <a:defRPr sz="2000">
                <a:solidFill>
                  <a:srgbClr val="276C00"/>
                </a:solidFill>
              </a:defRPr>
            </a:lvl2pPr>
            <a:lvl3pPr algn="ctr">
              <a:defRPr sz="1800">
                <a:solidFill>
                  <a:srgbClr val="276C00"/>
                </a:solidFill>
              </a:defRPr>
            </a:lvl3pPr>
            <a:lvl4pPr algn="ctr">
              <a:defRPr sz="1600">
                <a:solidFill>
                  <a:srgbClr val="276C00"/>
                </a:solidFill>
              </a:defRPr>
            </a:lvl4pPr>
            <a:lvl5pPr algn="ctr">
              <a:defRPr sz="1600">
                <a:solidFill>
                  <a:srgbClr val="276C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511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276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276C00"/>
                </a:solidFill>
              </a:defRPr>
            </a:lvl1pPr>
            <a:lvl2pPr algn="ctr">
              <a:defRPr sz="2000">
                <a:solidFill>
                  <a:srgbClr val="276C00"/>
                </a:solidFill>
              </a:defRPr>
            </a:lvl2pPr>
            <a:lvl3pPr algn="ctr">
              <a:defRPr sz="1800">
                <a:solidFill>
                  <a:srgbClr val="276C00"/>
                </a:solidFill>
              </a:defRPr>
            </a:lvl3pPr>
            <a:lvl4pPr algn="ctr">
              <a:defRPr sz="1600">
                <a:solidFill>
                  <a:srgbClr val="276C00"/>
                </a:solidFill>
              </a:defRPr>
            </a:lvl4pPr>
            <a:lvl5pPr algn="ctr">
              <a:defRPr sz="1600">
                <a:solidFill>
                  <a:srgbClr val="276C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 IN 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EASTER EGGS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197405"/>
            <a:ext cx="234103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  <a:p>
            <a:r>
              <a:rPr lang="en-US" dirty="0" smtClean="0"/>
              <a:t>RELIGIOUS IMAGES</a:t>
            </a:r>
            <a:endParaRPr lang="en-US" dirty="0"/>
          </a:p>
          <a:p>
            <a:r>
              <a:rPr lang="en-US" dirty="0" smtClean="0"/>
              <a:t>REPENTANT MARCHES</a:t>
            </a:r>
            <a:endParaRPr lang="en-US" dirty="0"/>
          </a:p>
          <a:p>
            <a:r>
              <a:rPr lang="en-US" dirty="0" smtClean="0"/>
              <a:t>MUSIC BANDS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1502815"/>
            <a:ext cx="2272399" cy="30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CRUCIFIED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1612391"/>
            <a:ext cx="2617621" cy="3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VIRGIN 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1" y="1389905"/>
            <a:ext cx="2595984" cy="346131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5" y="1502815"/>
            <a:ext cx="1891938" cy="3363447"/>
          </a:xfr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" y="1197405"/>
            <a:ext cx="4481760" cy="336132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BIBLE SCENES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THE FLAGELLATED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197405"/>
            <a:ext cx="4682066" cy="3511550"/>
          </a:xfrm>
        </p:spPr>
      </p:pic>
    </p:spTree>
    <p:extLst>
      <p:ext uri="{BB962C8B-B14F-4D97-AF65-F5344CB8AC3E}">
        <p14:creationId xmlns:p14="http://schemas.microsoft.com/office/powerpoint/2010/main" val="1604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ROMAN CENTURIONS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58" y="1198563"/>
            <a:ext cx="2635309" cy="3511550"/>
          </a:xfrm>
        </p:spPr>
      </p:pic>
    </p:spTree>
    <p:extLst>
      <p:ext uri="{BB962C8B-B14F-4D97-AF65-F5344CB8AC3E}">
        <p14:creationId xmlns:p14="http://schemas.microsoft.com/office/powerpoint/2010/main" val="335785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MUSIC BANDS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197405"/>
            <a:ext cx="52673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GASTRONOMY</a:t>
            </a:r>
            <a:endParaRPr lang="es-ES" dirty="0"/>
          </a:p>
        </p:txBody>
      </p:sp>
      <p:pic>
        <p:nvPicPr>
          <p:cNvPr id="1026" name="Picture 2" descr="C:\Users\juancito\Pictures\samsung\SAM_7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197405"/>
            <a:ext cx="4682066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28</Words>
  <Application>Microsoft Office PowerPoint</Application>
  <PresentationFormat>Presentación en pantalla (16:9)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EASTER IN SPAIN</vt:lpstr>
      <vt:lpstr>PROCESSIONS</vt:lpstr>
      <vt:lpstr>FLOWS</vt:lpstr>
      <vt:lpstr>VIRGIN MARY</vt:lpstr>
      <vt:lpstr>BIBLE SCENES</vt:lpstr>
      <vt:lpstr>THE FLAGELLATED</vt:lpstr>
      <vt:lpstr>ROMAN CENTURIONS</vt:lpstr>
      <vt:lpstr>MUSIC BANDS</vt:lpstr>
      <vt:lpstr>GASTRONOMY</vt:lpstr>
      <vt:lpstr>EASTER EGGS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juan manuel gonzalez canales</cp:lastModifiedBy>
  <cp:revision>142</cp:revision>
  <dcterms:created xsi:type="dcterms:W3CDTF">2013-08-21T19:17:07Z</dcterms:created>
  <dcterms:modified xsi:type="dcterms:W3CDTF">2019-04-20T18:01:24Z</dcterms:modified>
</cp:coreProperties>
</file>