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8" r:id="rId4"/>
    <p:sldId id="257" r:id="rId5"/>
    <p:sldId id="259" r:id="rId6"/>
    <p:sldId id="260" r:id="rId7"/>
    <p:sldId id="261" r:id="rId8"/>
    <p:sldId id="268" r:id="rId9"/>
    <p:sldId id="262" r:id="rId10"/>
    <p:sldId id="263" r:id="rId11"/>
    <p:sldId id="264" r:id="rId12"/>
    <p:sldId id="265" r:id="rId13"/>
    <p:sldId id="266" r:id="rId14"/>
    <p:sldId id="267" r:id="rId1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hasCustomPrompt="1"/>
          </p:nvPr>
        </p:nvSpPr>
        <p:spPr>
          <a:xfrm>
            <a:off x="1524000" y="1122363"/>
            <a:ext cx="9144000" cy="2387600"/>
          </a:xfrm>
        </p:spPr>
        <p:txBody>
          <a:bodyPr anchor="b"/>
          <a:lstStyle>
            <a:lvl1pPr algn="ctr">
              <a:defRPr sz="6000"/>
            </a:lvl1pPr>
          </a:lstStyle>
          <a:p>
            <a:r>
              <a:rPr lang="pl-PL"/>
              <a:t>Kliknij, aby edytować styl</a:t>
            </a:r>
            <a:endParaRPr lang="pl-PL"/>
          </a:p>
        </p:txBody>
      </p:sp>
      <p:sp>
        <p:nvSpPr>
          <p:cNvPr id="3" name="Podtytuł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pl-PL"/>
          </a:p>
        </p:txBody>
      </p:sp>
      <p:sp>
        <p:nvSpPr>
          <p:cNvPr id="4" name="Symbol zastępczy daty 3"/>
          <p:cNvSpPr>
            <a:spLocks noGrp="1"/>
          </p:cNvSpPr>
          <p:nvPr>
            <p:ph type="dt" sz="half" idx="10"/>
          </p:nvPr>
        </p:nvSpPr>
        <p:spPr/>
        <p:txBody>
          <a:bodyPr/>
          <a:lstStyle/>
          <a:p>
            <a:fld id="{3A0D9127-0227-4CA8-B1D6-5A097F40C1BA}" type="datetimeFigureOut">
              <a:rPr lang="pl-PL" smtClean="0"/>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6D59DC1-F492-4AE8-BD30-C8EE3F049756}" type="slidenum">
              <a:rPr lang="pl-PL" smtClean="0"/>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endParaRPr lang="pl-PL"/>
          </a:p>
        </p:txBody>
      </p:sp>
      <p:sp>
        <p:nvSpPr>
          <p:cNvPr id="3" name="Symbol zastępczy tytułu pionowego 2"/>
          <p:cNvSpPr>
            <a:spLocks noGrp="1"/>
          </p:cNvSpPr>
          <p:nvPr>
            <p:ph type="body" orient="vert" idx="1" hasCustomPrompt="1"/>
          </p:nvPr>
        </p:nvSpPr>
        <p:spPr/>
        <p:txBody>
          <a:bodyPr vert="eaVert"/>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4" name="Symbol zastępczy daty 3"/>
          <p:cNvSpPr>
            <a:spLocks noGrp="1"/>
          </p:cNvSpPr>
          <p:nvPr>
            <p:ph type="dt" sz="half" idx="10"/>
          </p:nvPr>
        </p:nvSpPr>
        <p:spPr/>
        <p:txBody>
          <a:bodyPr/>
          <a:lstStyle/>
          <a:p>
            <a:fld id="{3A0D9127-0227-4CA8-B1D6-5A097F40C1BA}" type="datetimeFigureOut">
              <a:rPr lang="pl-PL" smtClean="0"/>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6D59DC1-F492-4AE8-BD30-C8EE3F049756}" type="slidenum">
              <a:rPr lang="pl-PL" smtClean="0"/>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hasCustomPrompt="1"/>
          </p:nvPr>
        </p:nvSpPr>
        <p:spPr>
          <a:xfrm>
            <a:off x="8724900" y="365125"/>
            <a:ext cx="2628900" cy="5811838"/>
          </a:xfrm>
        </p:spPr>
        <p:txBody>
          <a:bodyPr vert="eaVert"/>
          <a:lstStyle/>
          <a:p>
            <a:r>
              <a:rPr lang="pl-PL"/>
              <a:t>Kliknij, aby edytować styl</a:t>
            </a:r>
            <a:endParaRPr lang="pl-PL"/>
          </a:p>
        </p:txBody>
      </p:sp>
      <p:sp>
        <p:nvSpPr>
          <p:cNvPr id="3" name="Symbol zastępczy tytułu pionowego 2"/>
          <p:cNvSpPr>
            <a:spLocks noGrp="1"/>
          </p:cNvSpPr>
          <p:nvPr>
            <p:ph type="body" orient="vert" idx="1" hasCustomPrompt="1"/>
          </p:nvPr>
        </p:nvSpPr>
        <p:spPr>
          <a:xfrm>
            <a:off x="838200" y="365125"/>
            <a:ext cx="7734300" cy="5811838"/>
          </a:xfrm>
        </p:spPr>
        <p:txBody>
          <a:bodyPr vert="eaVert"/>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4" name="Symbol zastępczy daty 3"/>
          <p:cNvSpPr>
            <a:spLocks noGrp="1"/>
          </p:cNvSpPr>
          <p:nvPr>
            <p:ph type="dt" sz="half" idx="10"/>
          </p:nvPr>
        </p:nvSpPr>
        <p:spPr/>
        <p:txBody>
          <a:bodyPr/>
          <a:lstStyle/>
          <a:p>
            <a:fld id="{3A0D9127-0227-4CA8-B1D6-5A097F40C1BA}" type="datetimeFigureOut">
              <a:rPr lang="pl-PL" smtClean="0"/>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6D59DC1-F492-4AE8-BD30-C8EE3F049756}" type="slidenum">
              <a:rPr lang="pl-PL" smtClean="0"/>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endParaRPr lang="pl-PL"/>
          </a:p>
        </p:txBody>
      </p:sp>
      <p:sp>
        <p:nvSpPr>
          <p:cNvPr id="3" name="Symbol zastępczy zawartości 2"/>
          <p:cNvSpPr>
            <a:spLocks noGrp="1"/>
          </p:cNvSpPr>
          <p:nvPr>
            <p:ph idx="1" hasCustomPrompt="1"/>
          </p:nvPr>
        </p:nvSpPr>
        <p:spPr/>
        <p:txBody>
          <a:bodyPr/>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4" name="Symbol zastępczy daty 3"/>
          <p:cNvSpPr>
            <a:spLocks noGrp="1"/>
          </p:cNvSpPr>
          <p:nvPr>
            <p:ph type="dt" sz="half" idx="10"/>
          </p:nvPr>
        </p:nvSpPr>
        <p:spPr/>
        <p:txBody>
          <a:bodyPr/>
          <a:lstStyle/>
          <a:p>
            <a:fld id="{3A0D9127-0227-4CA8-B1D6-5A097F40C1BA}" type="datetimeFigureOut">
              <a:rPr lang="pl-PL" smtClean="0"/>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6D59DC1-F492-4AE8-BD30-C8EE3F049756}" type="slidenum">
              <a:rPr lang="pl-PL" smtClean="0"/>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831850" y="1709738"/>
            <a:ext cx="10515600" cy="2852737"/>
          </a:xfrm>
        </p:spPr>
        <p:txBody>
          <a:bodyPr anchor="b"/>
          <a:lstStyle>
            <a:lvl1pPr>
              <a:defRPr sz="6000"/>
            </a:lvl1pPr>
          </a:lstStyle>
          <a:p>
            <a:r>
              <a:rPr lang="pl-PL"/>
              <a:t>Kliknij, aby edytować styl</a:t>
            </a:r>
            <a:endParaRPr lang="pl-PL"/>
          </a:p>
        </p:txBody>
      </p:sp>
      <p:sp>
        <p:nvSpPr>
          <p:cNvPr id="3" name="Symbol zastępczy tekstu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endParaRPr lang="pl-PL"/>
          </a:p>
        </p:txBody>
      </p:sp>
      <p:sp>
        <p:nvSpPr>
          <p:cNvPr id="4" name="Symbol zastępczy daty 3"/>
          <p:cNvSpPr>
            <a:spLocks noGrp="1"/>
          </p:cNvSpPr>
          <p:nvPr>
            <p:ph type="dt" sz="half" idx="10"/>
          </p:nvPr>
        </p:nvSpPr>
        <p:spPr/>
        <p:txBody>
          <a:bodyPr/>
          <a:lstStyle/>
          <a:p>
            <a:fld id="{3A0D9127-0227-4CA8-B1D6-5A097F40C1BA}" type="datetimeFigureOut">
              <a:rPr lang="pl-PL" smtClean="0"/>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6D59DC1-F492-4AE8-BD30-C8EE3F049756}" type="slidenum">
              <a:rPr lang="pl-PL" smtClean="0"/>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endParaRPr lang="pl-PL"/>
          </a:p>
        </p:txBody>
      </p:sp>
      <p:sp>
        <p:nvSpPr>
          <p:cNvPr id="3" name="Symbol zastępczy zawartości 2"/>
          <p:cNvSpPr>
            <a:spLocks noGrp="1"/>
          </p:cNvSpPr>
          <p:nvPr>
            <p:ph sz="half" idx="1" hasCustomPrompt="1"/>
          </p:nvPr>
        </p:nvSpPr>
        <p:spPr>
          <a:xfrm>
            <a:off x="838200" y="1825625"/>
            <a:ext cx="5181600" cy="4351338"/>
          </a:xfrm>
        </p:spPr>
        <p:txBody>
          <a:bodyPr/>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4" name="Symbol zastępczy zawartości 3"/>
          <p:cNvSpPr>
            <a:spLocks noGrp="1"/>
          </p:cNvSpPr>
          <p:nvPr>
            <p:ph sz="half" idx="2" hasCustomPrompt="1"/>
          </p:nvPr>
        </p:nvSpPr>
        <p:spPr>
          <a:xfrm>
            <a:off x="6172200" y="1825625"/>
            <a:ext cx="5181600" cy="4351338"/>
          </a:xfrm>
        </p:spPr>
        <p:txBody>
          <a:bodyPr/>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5" name="Symbol zastępczy daty 4"/>
          <p:cNvSpPr>
            <a:spLocks noGrp="1"/>
          </p:cNvSpPr>
          <p:nvPr>
            <p:ph type="dt" sz="half" idx="10"/>
          </p:nvPr>
        </p:nvSpPr>
        <p:spPr/>
        <p:txBody>
          <a:bodyPr/>
          <a:lstStyle/>
          <a:p>
            <a:fld id="{3A0D9127-0227-4CA8-B1D6-5A097F40C1BA}" type="datetimeFigureOut">
              <a:rPr lang="pl-PL" smtClean="0"/>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6D59DC1-F492-4AE8-BD30-C8EE3F049756}" type="slidenum">
              <a:rPr lang="pl-PL" smtClean="0"/>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839788" y="365125"/>
            <a:ext cx="10515600" cy="1325563"/>
          </a:xfrm>
        </p:spPr>
        <p:txBody>
          <a:bodyPr/>
          <a:lstStyle/>
          <a:p>
            <a:r>
              <a:rPr lang="pl-PL"/>
              <a:t>Kliknij, aby edytować styl</a:t>
            </a:r>
            <a:endParaRPr lang="pl-PL"/>
          </a:p>
        </p:txBody>
      </p:sp>
      <p:sp>
        <p:nvSpPr>
          <p:cNvPr id="3" name="Symbol zastępczy tekstu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endParaRPr lang="pl-PL"/>
          </a:p>
        </p:txBody>
      </p:sp>
      <p:sp>
        <p:nvSpPr>
          <p:cNvPr id="4" name="Symbol zastępczy zawartości 3"/>
          <p:cNvSpPr>
            <a:spLocks noGrp="1"/>
          </p:cNvSpPr>
          <p:nvPr>
            <p:ph sz="half" idx="2" hasCustomPrompt="1"/>
          </p:nvPr>
        </p:nvSpPr>
        <p:spPr>
          <a:xfrm>
            <a:off x="839788" y="2505075"/>
            <a:ext cx="5157787" cy="3684588"/>
          </a:xfrm>
        </p:spPr>
        <p:txBody>
          <a:bodyPr/>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5" name="Symbol zastępczy tekstu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endParaRPr lang="pl-PL"/>
          </a:p>
        </p:txBody>
      </p:sp>
      <p:sp>
        <p:nvSpPr>
          <p:cNvPr id="6" name="Symbol zastępczy zawartości 5"/>
          <p:cNvSpPr>
            <a:spLocks noGrp="1"/>
          </p:cNvSpPr>
          <p:nvPr>
            <p:ph sz="quarter" idx="4" hasCustomPrompt="1"/>
          </p:nvPr>
        </p:nvSpPr>
        <p:spPr>
          <a:xfrm>
            <a:off x="6172200" y="2505075"/>
            <a:ext cx="5183188" cy="3684588"/>
          </a:xfrm>
        </p:spPr>
        <p:txBody>
          <a:bodyPr/>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7" name="Symbol zastępczy daty 6"/>
          <p:cNvSpPr>
            <a:spLocks noGrp="1"/>
          </p:cNvSpPr>
          <p:nvPr>
            <p:ph type="dt" sz="half" idx="10"/>
          </p:nvPr>
        </p:nvSpPr>
        <p:spPr/>
        <p:txBody>
          <a:bodyPr/>
          <a:lstStyle/>
          <a:p>
            <a:fld id="{3A0D9127-0227-4CA8-B1D6-5A097F40C1BA}" type="datetimeFigureOut">
              <a:rPr lang="pl-PL" smtClean="0"/>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66D59DC1-F492-4AE8-BD30-C8EE3F049756}" type="slidenum">
              <a:rPr lang="pl-PL" smtClean="0"/>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endParaRPr lang="pl-PL"/>
          </a:p>
        </p:txBody>
      </p:sp>
      <p:sp>
        <p:nvSpPr>
          <p:cNvPr id="3" name="Symbol zastępczy daty 2"/>
          <p:cNvSpPr>
            <a:spLocks noGrp="1"/>
          </p:cNvSpPr>
          <p:nvPr>
            <p:ph type="dt" sz="half" idx="10"/>
          </p:nvPr>
        </p:nvSpPr>
        <p:spPr/>
        <p:txBody>
          <a:bodyPr/>
          <a:lstStyle/>
          <a:p>
            <a:fld id="{3A0D9127-0227-4CA8-B1D6-5A097F40C1BA}" type="datetimeFigureOut">
              <a:rPr lang="pl-PL" smtClean="0"/>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66D59DC1-F492-4AE8-BD30-C8EE3F049756}" type="slidenum">
              <a:rPr lang="pl-PL" smtClean="0"/>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3A0D9127-0227-4CA8-B1D6-5A097F40C1BA}" type="datetimeFigureOut">
              <a:rPr lang="pl-PL" smtClean="0"/>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66D59DC1-F492-4AE8-BD30-C8EE3F049756}" type="slidenum">
              <a:rPr lang="pl-PL" smtClean="0"/>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839788" y="457200"/>
            <a:ext cx="3932237" cy="1600200"/>
          </a:xfrm>
        </p:spPr>
        <p:txBody>
          <a:bodyPr anchor="b"/>
          <a:lstStyle>
            <a:lvl1pPr>
              <a:defRPr sz="3200"/>
            </a:lvl1pPr>
          </a:lstStyle>
          <a:p>
            <a:r>
              <a:rPr lang="pl-PL"/>
              <a:t>Kliknij, aby edytować styl</a:t>
            </a:r>
            <a:endParaRPr lang="pl-PL"/>
          </a:p>
        </p:txBody>
      </p:sp>
      <p:sp>
        <p:nvSpPr>
          <p:cNvPr id="3" name="Symbol zastępczy zawartości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4" name="Symbol zastępczy tekstu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endParaRPr lang="pl-PL"/>
          </a:p>
        </p:txBody>
      </p:sp>
      <p:sp>
        <p:nvSpPr>
          <p:cNvPr id="5" name="Symbol zastępczy daty 4"/>
          <p:cNvSpPr>
            <a:spLocks noGrp="1"/>
          </p:cNvSpPr>
          <p:nvPr>
            <p:ph type="dt" sz="half" idx="10"/>
          </p:nvPr>
        </p:nvSpPr>
        <p:spPr/>
        <p:txBody>
          <a:bodyPr/>
          <a:lstStyle/>
          <a:p>
            <a:fld id="{3A0D9127-0227-4CA8-B1D6-5A097F40C1BA}" type="datetimeFigureOut">
              <a:rPr lang="pl-PL" smtClean="0"/>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6D59DC1-F492-4AE8-BD30-C8EE3F049756}" type="slidenum">
              <a:rPr lang="pl-PL" smtClean="0"/>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hasCustomPrompt="1"/>
          </p:nvPr>
        </p:nvSpPr>
        <p:spPr>
          <a:xfrm>
            <a:off x="839788" y="457200"/>
            <a:ext cx="3932237" cy="1600200"/>
          </a:xfrm>
        </p:spPr>
        <p:txBody>
          <a:bodyPr anchor="b"/>
          <a:lstStyle>
            <a:lvl1pPr>
              <a:defRPr sz="3200"/>
            </a:lvl1pPr>
          </a:lstStyle>
          <a:p>
            <a:r>
              <a:rPr lang="pl-PL"/>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endParaRPr lang="pl-PL"/>
          </a:p>
        </p:txBody>
      </p:sp>
      <p:sp>
        <p:nvSpPr>
          <p:cNvPr id="5" name="Symbol zastępczy daty 4"/>
          <p:cNvSpPr>
            <a:spLocks noGrp="1"/>
          </p:cNvSpPr>
          <p:nvPr>
            <p:ph type="dt" sz="half" idx="10"/>
          </p:nvPr>
        </p:nvSpPr>
        <p:spPr/>
        <p:txBody>
          <a:bodyPr/>
          <a:lstStyle/>
          <a:p>
            <a:fld id="{3A0D9127-0227-4CA8-B1D6-5A097F40C1BA}" type="datetimeFigureOut">
              <a:rPr lang="pl-PL" smtClean="0"/>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6D59DC1-F492-4AE8-BD30-C8EE3F049756}" type="slidenum">
              <a:rPr lang="pl-PL" smtClean="0"/>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endParaRPr lang="pl-PL"/>
          </a:p>
          <a:p>
            <a:pPr lvl="1"/>
            <a:r>
              <a:rPr lang="pl-PL"/>
              <a:t>Drugi poziom</a:t>
            </a:r>
            <a:endParaRPr lang="pl-PL"/>
          </a:p>
          <a:p>
            <a:pPr lvl="2"/>
            <a:r>
              <a:rPr lang="pl-PL"/>
              <a:t>Trzeci poziom</a:t>
            </a:r>
            <a:endParaRPr lang="pl-PL"/>
          </a:p>
          <a:p>
            <a:pPr lvl="3"/>
            <a:r>
              <a:rPr lang="pl-PL"/>
              <a:t>Czwarty poziom</a:t>
            </a:r>
            <a:endParaRPr lang="pl-PL"/>
          </a:p>
          <a:p>
            <a:pPr lvl="4"/>
            <a:r>
              <a:rPr lang="pl-PL"/>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0D9127-0227-4CA8-B1D6-5A097F40C1BA}" type="datetimeFigureOut">
              <a:rPr lang="pl-PL" smtClean="0"/>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59DC1-F492-4AE8-BD30-C8EE3F049756}" type="slidenum">
              <a:rPr lang="pl-PL" smtClean="0"/>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png"/><Relationship Id="rId1" Type="http://schemas.openxmlformats.org/officeDocument/2006/relationships/image" Target="../media/image24.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929196" y="1140118"/>
            <a:ext cx="9144000" cy="2387600"/>
          </a:xfrm>
        </p:spPr>
        <p:txBody>
          <a:bodyPr/>
          <a:lstStyle/>
          <a:p>
            <a:pPr algn="l"/>
            <a:r>
              <a:rPr lang="pl-PL" sz="6600" dirty="0" err="1">
                <a:latin typeface="Constantia" panose="02030602050306030303" pitchFamily="18" charset="0"/>
              </a:rPr>
              <a:t>Women</a:t>
            </a:r>
            <a:r>
              <a:rPr lang="pl-PL" sz="6600" dirty="0">
                <a:latin typeface="Constantia" panose="02030602050306030303" pitchFamily="18" charset="0"/>
              </a:rPr>
              <a:t> and men</a:t>
            </a:r>
            <a:br>
              <a:rPr lang="pl-PL" dirty="0">
                <a:latin typeface="Constantia" panose="02030602050306030303" pitchFamily="18" charset="0"/>
              </a:rPr>
            </a:br>
            <a:r>
              <a:rPr lang="pl-PL" sz="4000" dirty="0" err="1">
                <a:latin typeface="Constantia" panose="02030602050306030303" pitchFamily="18" charset="0"/>
              </a:rPr>
              <a:t>Politics</a:t>
            </a:r>
            <a:endParaRPr lang="pl-PL" dirty="0">
              <a:latin typeface="Constantia" panose="02030602050306030303" pitchFamily="18" charset="0"/>
            </a:endParaRPr>
          </a:p>
        </p:txBody>
      </p:sp>
      <p:sp>
        <p:nvSpPr>
          <p:cNvPr id="3" name="Podtytuł 2"/>
          <p:cNvSpPr>
            <a:spLocks noGrp="1"/>
          </p:cNvSpPr>
          <p:nvPr>
            <p:ph type="subTitle" idx="1"/>
          </p:nvPr>
        </p:nvSpPr>
        <p:spPr>
          <a:xfrm>
            <a:off x="7353484" y="5717882"/>
            <a:ext cx="4572000" cy="721387"/>
          </a:xfrm>
        </p:spPr>
        <p:txBody>
          <a:bodyPr>
            <a:normAutofit/>
          </a:bodyPr>
          <a:lstStyle/>
          <a:p>
            <a:r>
              <a:rPr lang="pl-PL" dirty="0">
                <a:latin typeface="Constantia" panose="02030602050306030303" pitchFamily="18" charset="0"/>
              </a:rPr>
              <a:t>Aniela Dubicka</a:t>
            </a:r>
            <a:endParaRPr lang="pl-PL" dirty="0">
              <a:latin typeface="Constantia" panose="02030602050306030303" pitchFamily="18" charset="0"/>
            </a:endParaRPr>
          </a:p>
        </p:txBody>
      </p:sp>
      <p:pic>
        <p:nvPicPr>
          <p:cNvPr id="4" name="Obraz 3"/>
          <p:cNvPicPr>
            <a:picLocks noChangeAspect="1"/>
          </p:cNvPicPr>
          <p:nvPr/>
        </p:nvPicPr>
        <p:blipFill rotWithShape="1">
          <a:blip r:embed="rId1"/>
          <a:srcRect l="2830" t="2759" r="2830" b="4827"/>
          <a:stretch>
            <a:fillRect/>
          </a:stretch>
        </p:blipFill>
        <p:spPr>
          <a:xfrm>
            <a:off x="9348159" y="751572"/>
            <a:ext cx="1450073" cy="97154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latin typeface="Constantia" panose="02030602050306030303" pitchFamily="18" charset="0"/>
              </a:rPr>
              <a:t>Aleksander Kwaśniewski</a:t>
            </a:r>
            <a:endParaRPr lang="pl-PL" dirty="0">
              <a:latin typeface="Constantia" panose="02030602050306030303" pitchFamily="18" charset="0"/>
            </a:endParaRPr>
          </a:p>
        </p:txBody>
      </p:sp>
      <p:sp>
        <p:nvSpPr>
          <p:cNvPr id="3" name="Symbol zastępczy zawartości 2"/>
          <p:cNvSpPr>
            <a:spLocks noGrp="1"/>
          </p:cNvSpPr>
          <p:nvPr>
            <p:ph idx="1"/>
          </p:nvPr>
        </p:nvSpPr>
        <p:spPr>
          <a:xfrm>
            <a:off x="838201" y="1825625"/>
            <a:ext cx="7125070" cy="4351338"/>
          </a:xfrm>
        </p:spPr>
        <p:txBody>
          <a:bodyPr/>
          <a:lstStyle/>
          <a:p>
            <a:pPr marL="0" indent="0">
              <a:buNone/>
            </a:pPr>
            <a:r>
              <a:rPr lang="pl-PL" dirty="0"/>
              <a:t>He </a:t>
            </a:r>
            <a:r>
              <a:rPr lang="pl-PL" dirty="0" err="1"/>
              <a:t>is</a:t>
            </a:r>
            <a:r>
              <a:rPr lang="pl-PL" dirty="0"/>
              <a:t> a </a:t>
            </a:r>
            <a:r>
              <a:rPr lang="en-US" sz="2800" dirty="0"/>
              <a:t>politician</a:t>
            </a:r>
            <a:r>
              <a:rPr lang="pl-PL" sz="2800" dirty="0"/>
              <a:t> and </a:t>
            </a:r>
            <a:r>
              <a:rPr lang="pl-PL" sz="2800" dirty="0" err="1"/>
              <a:t>journalist</a:t>
            </a:r>
            <a:r>
              <a:rPr lang="pl-PL" sz="2800" dirty="0"/>
              <a:t>, </a:t>
            </a:r>
            <a:r>
              <a:rPr lang="pl-PL" sz="2800" dirty="0" err="1"/>
              <a:t>served</a:t>
            </a:r>
            <a:r>
              <a:rPr lang="pl-PL" sz="2800" dirty="0"/>
              <a:t> as a </a:t>
            </a:r>
            <a:r>
              <a:rPr lang="pl-PL" dirty="0"/>
              <a:t>P</a:t>
            </a:r>
            <a:r>
              <a:rPr lang="en-US" sz="2800" dirty="0"/>
              <a:t>resident of Poland between 1995 and 2005. In the period of PRL activist of the </a:t>
            </a:r>
            <a:r>
              <a:rPr lang="en-US" sz="2800" i="1" dirty="0"/>
              <a:t>Polish United Workers</a:t>
            </a:r>
            <a:r>
              <a:rPr lang="pl-PL" sz="2800" i="1" dirty="0"/>
              <a:t>’</a:t>
            </a:r>
            <a:r>
              <a:rPr lang="en-US" sz="2800" i="1" dirty="0"/>
              <a:t> Party</a:t>
            </a:r>
            <a:r>
              <a:rPr lang="pl-PL" sz="2800" i="1" dirty="0"/>
              <a:t>.</a:t>
            </a:r>
            <a:r>
              <a:rPr lang="en-US" sz="2800" i="1" dirty="0"/>
              <a:t> </a:t>
            </a:r>
            <a:r>
              <a:rPr lang="en-US" sz="2800" dirty="0"/>
              <a:t>He participated in the campaign for the accession of Poland to the European Union. </a:t>
            </a:r>
            <a:r>
              <a:rPr lang="pl-PL" dirty="0"/>
              <a:t>H</a:t>
            </a:r>
            <a:r>
              <a:rPr lang="en-US" sz="2800" dirty="0"/>
              <a:t>e ratified the </a:t>
            </a:r>
            <a:r>
              <a:rPr lang="en-US" sz="2800" i="1" dirty="0"/>
              <a:t>Treaty on the Accession of the Republic of Poland</a:t>
            </a:r>
            <a:r>
              <a:rPr lang="en-US" sz="2800" dirty="0"/>
              <a:t> to the European Union. On 26th February 1999 Ale</a:t>
            </a:r>
            <a:r>
              <a:rPr lang="pl-PL" sz="2800" dirty="0" err="1"/>
              <a:t>ks</a:t>
            </a:r>
            <a:r>
              <a:rPr lang="en-US" sz="2800" dirty="0" err="1"/>
              <a:t>ander</a:t>
            </a:r>
            <a:r>
              <a:rPr lang="en-US" sz="2800" dirty="0"/>
              <a:t> </a:t>
            </a:r>
            <a:r>
              <a:rPr lang="en-US" sz="2800" dirty="0" err="1"/>
              <a:t>Kwaśniewski</a:t>
            </a:r>
            <a:r>
              <a:rPr lang="en-US" sz="2800" dirty="0"/>
              <a:t> ratified the Polish accession to host the </a:t>
            </a:r>
            <a:r>
              <a:rPr lang="en-US" sz="2800" i="1" dirty="0"/>
              <a:t>North Atlantic Pact </a:t>
            </a:r>
            <a:r>
              <a:rPr lang="en-US" sz="2800" dirty="0"/>
              <a:t>(NATO).</a:t>
            </a:r>
            <a:endParaRPr lang="pl-PL" sz="2800" dirty="0"/>
          </a:p>
          <a:p>
            <a:endParaRPr lang="pl-PL" dirty="0"/>
          </a:p>
        </p:txBody>
      </p:sp>
      <p:pic>
        <p:nvPicPr>
          <p:cNvPr id="7" name="Obraz 6"/>
          <p:cNvPicPr>
            <a:picLocks noChangeAspect="1"/>
          </p:cNvPicPr>
          <p:nvPr/>
        </p:nvPicPr>
        <p:blipFill rotWithShape="1">
          <a:blip r:embed="rId1"/>
          <a:srcRect t="1" b="822"/>
          <a:stretch>
            <a:fillRect/>
          </a:stretch>
        </p:blipFill>
        <p:spPr>
          <a:xfrm>
            <a:off x="7102280" y="2037426"/>
            <a:ext cx="4947678" cy="48205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latin typeface="Constantia" panose="02030602050306030303" pitchFamily="18" charset="0"/>
              </a:rPr>
              <a:t>Donald Tusk</a:t>
            </a:r>
            <a:endParaRPr lang="pl-PL" dirty="0">
              <a:latin typeface="Constantia" panose="02030602050306030303" pitchFamily="18" charset="0"/>
            </a:endParaRPr>
          </a:p>
        </p:txBody>
      </p:sp>
      <p:sp>
        <p:nvSpPr>
          <p:cNvPr id="3" name="Symbol zastępczy zawartości 2"/>
          <p:cNvSpPr>
            <a:spLocks noGrp="1"/>
          </p:cNvSpPr>
          <p:nvPr>
            <p:ph idx="1"/>
          </p:nvPr>
        </p:nvSpPr>
        <p:spPr>
          <a:xfrm>
            <a:off x="838200" y="1825625"/>
            <a:ext cx="7604464" cy="4351338"/>
          </a:xfrm>
        </p:spPr>
        <p:txBody>
          <a:bodyPr/>
          <a:lstStyle/>
          <a:p>
            <a:pPr marL="0" indent="0">
              <a:buNone/>
            </a:pPr>
            <a:r>
              <a:rPr lang="pl-PL" b="0" i="0" dirty="0">
                <a:solidFill>
                  <a:srgbClr val="202122"/>
                </a:solidFill>
                <a:effectLst/>
              </a:rPr>
              <a:t>He </a:t>
            </a:r>
            <a:r>
              <a:rPr lang="pl-PL" b="0" i="0" dirty="0" err="1">
                <a:solidFill>
                  <a:srgbClr val="202122"/>
                </a:solidFill>
                <a:effectLst/>
              </a:rPr>
              <a:t>is</a:t>
            </a:r>
            <a:r>
              <a:rPr lang="pl-PL" b="0" i="0" dirty="0">
                <a:solidFill>
                  <a:srgbClr val="202122"/>
                </a:solidFill>
                <a:effectLst/>
              </a:rPr>
              <a:t> a </a:t>
            </a:r>
            <a:r>
              <a:rPr lang="en-US" b="0" i="0" dirty="0">
                <a:solidFill>
                  <a:srgbClr val="202122"/>
                </a:solidFill>
                <a:effectLst/>
              </a:rPr>
              <a:t>politician who was </a:t>
            </a:r>
            <a:r>
              <a:rPr lang="pl-PL" b="0" i="0" dirty="0" err="1">
                <a:solidFill>
                  <a:srgbClr val="202122"/>
                </a:solidFill>
                <a:effectLst/>
              </a:rPr>
              <a:t>President</a:t>
            </a:r>
            <a:r>
              <a:rPr lang="pl-PL" b="0" i="0" dirty="0">
                <a:solidFill>
                  <a:srgbClr val="202122"/>
                </a:solidFill>
                <a:effectLst/>
              </a:rPr>
              <a:t> of the </a:t>
            </a:r>
            <a:r>
              <a:rPr lang="pl-PL" b="0" i="1" dirty="0" err="1">
                <a:solidFill>
                  <a:srgbClr val="202122"/>
                </a:solidFill>
                <a:effectLst/>
              </a:rPr>
              <a:t>European</a:t>
            </a:r>
            <a:r>
              <a:rPr lang="pl-PL" b="0" i="1" dirty="0">
                <a:solidFill>
                  <a:srgbClr val="202122"/>
                </a:solidFill>
                <a:effectLst/>
              </a:rPr>
              <a:t> </a:t>
            </a:r>
            <a:r>
              <a:rPr lang="pl-PL" b="0" i="1" dirty="0" err="1">
                <a:solidFill>
                  <a:srgbClr val="202122"/>
                </a:solidFill>
                <a:effectLst/>
              </a:rPr>
              <a:t>Council</a:t>
            </a:r>
            <a:r>
              <a:rPr lang="pl-PL" u="none" strike="noStrike" dirty="0">
                <a:solidFill>
                  <a:srgbClr val="202122"/>
                </a:solidFill>
              </a:rPr>
              <a:t>. </a:t>
            </a:r>
            <a:r>
              <a:rPr lang="en-US" b="0" i="0" dirty="0">
                <a:solidFill>
                  <a:srgbClr val="202122"/>
                </a:solidFill>
                <a:effectLst/>
              </a:rPr>
              <a:t>He served as the 14th prime minister of Poland and was a co-founder and chairman of the </a:t>
            </a:r>
            <a:r>
              <a:rPr lang="pl-PL" b="0" i="1" dirty="0" err="1">
                <a:solidFill>
                  <a:srgbClr val="202122"/>
                </a:solidFill>
                <a:effectLst/>
              </a:rPr>
              <a:t>Civic</a:t>
            </a:r>
            <a:r>
              <a:rPr lang="pl-PL" b="0" i="1" dirty="0">
                <a:solidFill>
                  <a:srgbClr val="202122"/>
                </a:solidFill>
                <a:effectLst/>
              </a:rPr>
              <a:t> </a:t>
            </a:r>
            <a:r>
              <a:rPr lang="pl-PL" b="0" i="1" strike="noStrike" dirty="0">
                <a:effectLst/>
              </a:rPr>
              <a:t>Platform</a:t>
            </a:r>
            <a:r>
              <a:rPr lang="en-US" b="0" i="1" dirty="0">
                <a:effectLst/>
              </a:rPr>
              <a:t> </a:t>
            </a:r>
            <a:r>
              <a:rPr lang="en-US" b="0" i="0" dirty="0">
                <a:solidFill>
                  <a:srgbClr val="202122"/>
                </a:solidFill>
                <a:effectLst/>
              </a:rPr>
              <a:t>political party.</a:t>
            </a:r>
            <a:r>
              <a:rPr lang="en-US" b="0" i="0" u="none" strike="noStrike" baseline="30000" dirty="0">
                <a:solidFill>
                  <a:srgbClr val="0645AD"/>
                </a:solidFill>
                <a:effectLst/>
              </a:rPr>
              <a:t> </a:t>
            </a:r>
            <a:r>
              <a:rPr lang="en-US" b="0" i="0" dirty="0">
                <a:solidFill>
                  <a:srgbClr val="202122"/>
                </a:solidFill>
                <a:effectLst/>
              </a:rPr>
              <a:t>On 20 November 2019, Tusk was elected as the president of the </a:t>
            </a:r>
            <a:r>
              <a:rPr lang="pl-PL" b="0" i="1" dirty="0" err="1">
                <a:solidFill>
                  <a:srgbClr val="202122"/>
                </a:solidFill>
                <a:effectLst/>
              </a:rPr>
              <a:t>European</a:t>
            </a:r>
            <a:r>
              <a:rPr lang="pl-PL" b="0" i="1" dirty="0">
                <a:solidFill>
                  <a:srgbClr val="0645AD"/>
                </a:solidFill>
                <a:effectLst/>
              </a:rPr>
              <a:t> </a:t>
            </a:r>
            <a:r>
              <a:rPr lang="pl-PL" b="0" i="1" dirty="0" err="1">
                <a:effectLst/>
              </a:rPr>
              <a:t>People’s</a:t>
            </a:r>
            <a:r>
              <a:rPr lang="pl-PL" b="0" i="1" dirty="0">
                <a:effectLst/>
              </a:rPr>
              <a:t> Party </a:t>
            </a:r>
            <a:r>
              <a:rPr lang="en-US" b="0" i="0" dirty="0">
                <a:solidFill>
                  <a:srgbClr val="202122"/>
                </a:solidFill>
                <a:effectLst/>
              </a:rPr>
              <a:t>(EPP), Europe's largest </a:t>
            </a:r>
            <a:r>
              <a:rPr lang="pl-PL" b="0" i="0" dirty="0" err="1">
                <a:solidFill>
                  <a:srgbClr val="202122"/>
                </a:solidFill>
                <a:effectLst/>
              </a:rPr>
              <a:t>transnational</a:t>
            </a:r>
            <a:r>
              <a:rPr lang="pl-PL" dirty="0">
                <a:solidFill>
                  <a:srgbClr val="0645AD"/>
                </a:solidFill>
              </a:rPr>
              <a:t> </a:t>
            </a:r>
            <a:r>
              <a:rPr lang="pl-PL" dirty="0" err="1"/>
              <a:t>political</a:t>
            </a:r>
            <a:r>
              <a:rPr lang="pl-PL" dirty="0"/>
              <a:t> party.</a:t>
            </a:r>
            <a:endParaRPr lang="pl-PL" dirty="0"/>
          </a:p>
        </p:txBody>
      </p:sp>
      <p:pic>
        <p:nvPicPr>
          <p:cNvPr id="6" name="Obraz 5"/>
          <p:cNvPicPr>
            <a:picLocks noChangeAspect="1"/>
          </p:cNvPicPr>
          <p:nvPr/>
        </p:nvPicPr>
        <p:blipFill rotWithShape="1">
          <a:blip r:embed="rId1"/>
          <a:srcRect r="2120" b="1210"/>
          <a:stretch>
            <a:fillRect/>
          </a:stretch>
        </p:blipFill>
        <p:spPr>
          <a:xfrm>
            <a:off x="8365724" y="1421433"/>
            <a:ext cx="3826276" cy="54365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latin typeface="Constantia" panose="02030602050306030303" pitchFamily="18" charset="0"/>
              </a:rPr>
              <a:t>Robert Biedroń</a:t>
            </a:r>
            <a:endParaRPr lang="pl-PL" dirty="0">
              <a:latin typeface="Constantia" panose="02030602050306030303" pitchFamily="18" charset="0"/>
            </a:endParaRPr>
          </a:p>
        </p:txBody>
      </p:sp>
      <p:sp>
        <p:nvSpPr>
          <p:cNvPr id="3" name="Symbol zastępczy zawartości 2"/>
          <p:cNvSpPr>
            <a:spLocks noGrp="1"/>
          </p:cNvSpPr>
          <p:nvPr>
            <p:ph idx="1"/>
          </p:nvPr>
        </p:nvSpPr>
        <p:spPr>
          <a:xfrm>
            <a:off x="838200" y="1887769"/>
            <a:ext cx="6849862" cy="4351338"/>
          </a:xfrm>
        </p:spPr>
        <p:txBody>
          <a:bodyPr/>
          <a:lstStyle/>
          <a:p>
            <a:pPr marL="0" indent="0">
              <a:buNone/>
            </a:pPr>
            <a:r>
              <a:rPr lang="pl-PL" b="0" i="0" dirty="0">
                <a:solidFill>
                  <a:srgbClr val="202122"/>
                </a:solidFill>
                <a:effectLst/>
              </a:rPr>
              <a:t>He </a:t>
            </a:r>
            <a:r>
              <a:rPr lang="en-US" b="0" i="0" dirty="0">
                <a:solidFill>
                  <a:srgbClr val="202122"/>
                </a:solidFill>
                <a:effectLst/>
              </a:rPr>
              <a:t>is a politician, former mayor of </a:t>
            </a:r>
            <a:r>
              <a:rPr lang="pl-PL" b="0" i="0" dirty="0">
                <a:solidFill>
                  <a:srgbClr val="202122"/>
                </a:solidFill>
                <a:effectLst/>
              </a:rPr>
              <a:t>Słupsk</a:t>
            </a:r>
            <a:r>
              <a:rPr lang="en-US" b="0" i="0" dirty="0">
                <a:solidFill>
                  <a:srgbClr val="202122"/>
                </a:solidFill>
                <a:effectLst/>
              </a:rPr>
              <a:t>, and</a:t>
            </a:r>
            <a:r>
              <a:rPr lang="pl-PL" b="0" i="0" dirty="0">
                <a:solidFill>
                  <a:srgbClr val="202122"/>
                </a:solidFill>
                <a:effectLst/>
              </a:rPr>
              <a:t> LGBT</a:t>
            </a:r>
            <a:r>
              <a:rPr lang="en-US" b="0" i="0" dirty="0">
                <a:solidFill>
                  <a:srgbClr val="202122"/>
                </a:solidFill>
                <a:effectLst/>
              </a:rPr>
              <a:t> activist who has been serving as a </a:t>
            </a:r>
            <a:r>
              <a:rPr lang="pl-PL" b="0" dirty="0" err="1">
                <a:solidFill>
                  <a:srgbClr val="202122"/>
                </a:solidFill>
                <a:effectLst/>
              </a:rPr>
              <a:t>Member</a:t>
            </a:r>
            <a:r>
              <a:rPr lang="pl-PL" b="0" dirty="0">
                <a:solidFill>
                  <a:srgbClr val="202122"/>
                </a:solidFill>
                <a:effectLst/>
              </a:rPr>
              <a:t> of the </a:t>
            </a:r>
            <a:r>
              <a:rPr lang="pl-PL" b="0" i="1" dirty="0" err="1">
                <a:solidFill>
                  <a:srgbClr val="202122"/>
                </a:solidFill>
                <a:effectLst/>
              </a:rPr>
              <a:t>European</a:t>
            </a:r>
            <a:r>
              <a:rPr lang="pl-PL" b="0" i="1" dirty="0">
                <a:solidFill>
                  <a:srgbClr val="202122"/>
                </a:solidFill>
                <a:effectLst/>
              </a:rPr>
              <a:t> </a:t>
            </a:r>
            <a:r>
              <a:rPr lang="pl-PL" b="0" i="1" dirty="0" err="1">
                <a:solidFill>
                  <a:srgbClr val="202122"/>
                </a:solidFill>
                <a:effectLst/>
              </a:rPr>
              <a:t>Parliament</a:t>
            </a:r>
            <a:r>
              <a:rPr lang="en-US" b="0" i="1" dirty="0">
                <a:solidFill>
                  <a:srgbClr val="202122"/>
                </a:solidFill>
                <a:effectLst/>
              </a:rPr>
              <a:t> </a:t>
            </a:r>
            <a:r>
              <a:rPr lang="en-US" b="0" i="0" dirty="0">
                <a:solidFill>
                  <a:srgbClr val="202122"/>
                </a:solidFill>
                <a:effectLst/>
              </a:rPr>
              <a:t>since 2019.</a:t>
            </a:r>
            <a:r>
              <a:rPr lang="pl-PL" dirty="0">
                <a:solidFill>
                  <a:srgbClr val="202122"/>
                </a:solidFill>
              </a:rPr>
              <a:t> </a:t>
            </a:r>
            <a:r>
              <a:rPr lang="en-US" b="0" i="0" dirty="0" err="1">
                <a:solidFill>
                  <a:srgbClr val="202122"/>
                </a:solidFill>
                <a:effectLst/>
              </a:rPr>
              <a:t>Biedroń</a:t>
            </a:r>
            <a:r>
              <a:rPr lang="en-US" b="0" i="0" dirty="0">
                <a:solidFill>
                  <a:srgbClr val="202122"/>
                </a:solidFill>
                <a:effectLst/>
              </a:rPr>
              <a:t> was a member of </a:t>
            </a:r>
            <a:r>
              <a:rPr lang="en-US" b="0" dirty="0">
                <a:solidFill>
                  <a:srgbClr val="202122"/>
                </a:solidFill>
                <a:effectLst/>
              </a:rPr>
              <a:t>the</a:t>
            </a:r>
            <a:r>
              <a:rPr lang="en-US" b="0" i="1" dirty="0">
                <a:solidFill>
                  <a:srgbClr val="202122"/>
                </a:solidFill>
                <a:effectLst/>
              </a:rPr>
              <a:t> </a:t>
            </a:r>
            <a:r>
              <a:rPr lang="pl-PL" b="0" i="1" dirty="0">
                <a:solidFill>
                  <a:srgbClr val="202122"/>
                </a:solidFill>
                <a:effectLst/>
              </a:rPr>
              <a:t>Sejm</a:t>
            </a:r>
            <a:r>
              <a:rPr lang="pl-PL" b="0" i="0" dirty="0">
                <a:solidFill>
                  <a:srgbClr val="202122"/>
                </a:solidFill>
                <a:effectLst/>
              </a:rPr>
              <a:t>, </a:t>
            </a:r>
            <a:r>
              <a:rPr lang="en-US" b="0" i="0" dirty="0">
                <a:solidFill>
                  <a:srgbClr val="202122"/>
                </a:solidFill>
                <a:effectLst/>
              </a:rPr>
              <a:t>launched a new political party called </a:t>
            </a:r>
            <a:r>
              <a:rPr lang="pl-PL" b="0" i="1" dirty="0">
                <a:solidFill>
                  <a:srgbClr val="202122"/>
                </a:solidFill>
                <a:effectLst/>
              </a:rPr>
              <a:t>Spring</a:t>
            </a:r>
            <a:r>
              <a:rPr lang="pl-PL" u="none" strike="noStrike" dirty="0">
                <a:solidFill>
                  <a:srgbClr val="202122"/>
                </a:solidFill>
              </a:rPr>
              <a:t>. </a:t>
            </a:r>
            <a:r>
              <a:rPr lang="en-US" b="0" i="0" dirty="0">
                <a:solidFill>
                  <a:srgbClr val="202122"/>
                </a:solidFill>
                <a:effectLst/>
              </a:rPr>
              <a:t>He is one of the three leaders of </a:t>
            </a:r>
            <a:r>
              <a:rPr lang="pl-PL" b="0" i="1" dirty="0">
                <a:solidFill>
                  <a:srgbClr val="202122"/>
                </a:solidFill>
                <a:effectLst/>
              </a:rPr>
              <a:t>The </a:t>
            </a:r>
            <a:r>
              <a:rPr lang="pl-PL" b="0" i="1" dirty="0" err="1">
                <a:solidFill>
                  <a:srgbClr val="202122"/>
                </a:solidFill>
                <a:effectLst/>
              </a:rPr>
              <a:t>left</a:t>
            </a:r>
            <a:r>
              <a:rPr lang="pl-PL" u="none" strike="noStrike" dirty="0">
                <a:solidFill>
                  <a:srgbClr val="202122"/>
                </a:solidFill>
              </a:rPr>
              <a:t>. </a:t>
            </a:r>
            <a:r>
              <a:rPr lang="en-US" b="0" i="0" dirty="0">
                <a:solidFill>
                  <a:srgbClr val="202122"/>
                </a:solidFill>
                <a:effectLst/>
              </a:rPr>
              <a:t>He was a candidate for president of Poland in </a:t>
            </a:r>
            <a:r>
              <a:rPr lang="pl-PL" b="0" i="0" dirty="0">
                <a:solidFill>
                  <a:srgbClr val="202122"/>
                </a:solidFill>
                <a:effectLst/>
              </a:rPr>
              <a:t>2020 </a:t>
            </a:r>
            <a:r>
              <a:rPr lang="pl-PL" b="0" i="0" dirty="0" err="1">
                <a:solidFill>
                  <a:srgbClr val="202122"/>
                </a:solidFill>
                <a:effectLst/>
              </a:rPr>
              <a:t>election</a:t>
            </a:r>
            <a:r>
              <a:rPr lang="en-US" b="0" i="0" dirty="0">
                <a:solidFill>
                  <a:srgbClr val="202122"/>
                </a:solidFill>
                <a:effectLst/>
              </a:rPr>
              <a:t>.</a:t>
            </a:r>
            <a:endParaRPr lang="pl-PL" dirty="0"/>
          </a:p>
        </p:txBody>
      </p:sp>
      <p:pic>
        <p:nvPicPr>
          <p:cNvPr id="6" name="Obraz 5"/>
          <p:cNvPicPr>
            <a:picLocks noChangeAspect="1"/>
          </p:cNvPicPr>
          <p:nvPr/>
        </p:nvPicPr>
        <p:blipFill rotWithShape="1">
          <a:blip r:embed="rId1"/>
          <a:srcRect b="1460"/>
          <a:stretch>
            <a:fillRect/>
          </a:stretch>
        </p:blipFill>
        <p:spPr>
          <a:xfrm>
            <a:off x="7400904" y="1766149"/>
            <a:ext cx="4672727" cy="50918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8197790" y="5247205"/>
            <a:ext cx="2446538" cy="873187"/>
          </a:xfrm>
        </p:spPr>
        <p:txBody>
          <a:bodyPr>
            <a:normAutofit/>
          </a:bodyPr>
          <a:lstStyle/>
          <a:p>
            <a:pPr marL="0" indent="0">
              <a:buNone/>
            </a:pPr>
            <a:r>
              <a:rPr lang="pl-PL" sz="2400" dirty="0">
                <a:latin typeface="Constantia" panose="02030602050306030303" pitchFamily="18" charset="0"/>
              </a:rPr>
              <a:t>Aniela Dubicka</a:t>
            </a:r>
            <a:endParaRPr lang="pl-PL" sz="2400" dirty="0">
              <a:latin typeface="Constantia" panose="02030602050306030303" pitchFamily="18" charset="0"/>
            </a:endParaRPr>
          </a:p>
        </p:txBody>
      </p:sp>
      <p:pic>
        <p:nvPicPr>
          <p:cNvPr id="4" name="Obraz 3"/>
          <p:cNvPicPr>
            <a:picLocks noChangeAspect="1"/>
          </p:cNvPicPr>
          <p:nvPr/>
        </p:nvPicPr>
        <p:blipFill>
          <a:blip r:embed="rId1"/>
          <a:stretch>
            <a:fillRect/>
          </a:stretch>
        </p:blipFill>
        <p:spPr>
          <a:xfrm>
            <a:off x="1310135" y="843291"/>
            <a:ext cx="5180860" cy="1474843"/>
          </a:xfrm>
          <a:prstGeom prst="rect">
            <a:avLst/>
          </a:prstGeom>
        </p:spPr>
      </p:pic>
      <p:sp>
        <p:nvSpPr>
          <p:cNvPr id="6" name="Pole tekstowe 5"/>
          <p:cNvSpPr txBox="1"/>
          <p:nvPr/>
        </p:nvSpPr>
        <p:spPr>
          <a:xfrm>
            <a:off x="1310135" y="2476098"/>
            <a:ext cx="9070021" cy="1200329"/>
          </a:xfrm>
          <a:prstGeom prst="rect">
            <a:avLst/>
          </a:prstGeom>
          <a:noFill/>
        </p:spPr>
        <p:txBody>
          <a:bodyPr wrap="square">
            <a:spAutoFit/>
          </a:bodyPr>
          <a:lstStyle/>
          <a:p>
            <a:pPr marL="0" indent="0">
              <a:buNone/>
            </a:pPr>
            <a:r>
              <a:rPr lang="en-US" sz="1800" b="0" i="0" dirty="0">
                <a:solidFill>
                  <a:srgbClr val="000000"/>
                </a:solidFill>
                <a:effectLst/>
                <a:latin typeface="Calibri" panose="020F0502020204030204" pitchFamily="34" charset="0"/>
              </a:rPr>
              <a:t>“</a:t>
            </a:r>
            <a:r>
              <a:rPr lang="en-US" sz="1800" b="0" i="1" dirty="0">
                <a:solidFill>
                  <a:srgbClr val="000000"/>
                </a:solidFill>
                <a:effectLst/>
                <a:latin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r>
              <a:rPr lang="pl-PL" sz="1800" b="0" i="1" dirty="0">
                <a:solidFill>
                  <a:srgbClr val="000000"/>
                </a:solidFill>
                <a:effectLst/>
                <a:latin typeface="Calibri" panose="020F0502020204030204" pitchFamily="34" charset="0"/>
              </a:rPr>
              <a:t>”</a:t>
            </a:r>
            <a:endParaRPr lang="pl-PL" dirty="0"/>
          </a:p>
        </p:txBody>
      </p:sp>
      <p:pic>
        <p:nvPicPr>
          <p:cNvPr id="7" name="Obraz 6"/>
          <p:cNvPicPr>
            <a:picLocks noChangeAspect="1"/>
          </p:cNvPicPr>
          <p:nvPr/>
        </p:nvPicPr>
        <p:blipFill>
          <a:blip r:embed="rId2"/>
          <a:stretch>
            <a:fillRect/>
          </a:stretch>
        </p:blipFill>
        <p:spPr>
          <a:xfrm>
            <a:off x="610679" y="3834391"/>
            <a:ext cx="6096001" cy="22860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5400" dirty="0" err="1">
                <a:latin typeface="Constantia" panose="02030602050306030303" pitchFamily="18" charset="0"/>
              </a:rPr>
              <a:t>Women</a:t>
            </a:r>
            <a:endParaRPr lang="pl-PL" sz="5400" dirty="0">
              <a:latin typeface="Constantia" panose="02030602050306030303" pitchFamily="18" charset="0"/>
            </a:endParaRPr>
          </a:p>
        </p:txBody>
      </p:sp>
      <p:pic>
        <p:nvPicPr>
          <p:cNvPr id="7" name="Obraz 6"/>
          <p:cNvPicPr>
            <a:picLocks noChangeAspect="1"/>
          </p:cNvPicPr>
          <p:nvPr/>
        </p:nvPicPr>
        <p:blipFill rotWithShape="1">
          <a:blip r:embed="rId1"/>
          <a:srcRect l="-1" r="22932"/>
          <a:stretch>
            <a:fillRect/>
          </a:stretch>
        </p:blipFill>
        <p:spPr>
          <a:xfrm>
            <a:off x="9237008" y="2544511"/>
            <a:ext cx="2954992" cy="4313489"/>
          </a:xfrm>
          <a:prstGeom prst="rect">
            <a:avLst/>
          </a:prstGeom>
        </p:spPr>
      </p:pic>
      <p:pic>
        <p:nvPicPr>
          <p:cNvPr id="9" name="Obraz 8"/>
          <p:cNvPicPr>
            <a:picLocks noChangeAspect="1"/>
          </p:cNvPicPr>
          <p:nvPr/>
        </p:nvPicPr>
        <p:blipFill>
          <a:blip r:embed="rId2"/>
          <a:stretch>
            <a:fillRect/>
          </a:stretch>
        </p:blipFill>
        <p:spPr>
          <a:xfrm>
            <a:off x="5670507" y="2193319"/>
            <a:ext cx="3263706" cy="4299556"/>
          </a:xfrm>
          <a:prstGeom prst="rect">
            <a:avLst/>
          </a:prstGeom>
        </p:spPr>
      </p:pic>
      <p:pic>
        <p:nvPicPr>
          <p:cNvPr id="11" name="Obraz 10"/>
          <p:cNvPicPr>
            <a:picLocks noChangeAspect="1"/>
          </p:cNvPicPr>
          <p:nvPr/>
        </p:nvPicPr>
        <p:blipFill>
          <a:blip r:embed="rId3"/>
          <a:stretch>
            <a:fillRect/>
          </a:stretch>
        </p:blipFill>
        <p:spPr>
          <a:xfrm>
            <a:off x="6962862" y="2965142"/>
            <a:ext cx="3413736" cy="3892858"/>
          </a:xfrm>
          <a:prstGeom prst="rect">
            <a:avLst/>
          </a:prstGeom>
        </p:spPr>
      </p:pic>
      <p:pic>
        <p:nvPicPr>
          <p:cNvPr id="12" name="Obraz 11"/>
          <p:cNvPicPr>
            <a:picLocks noChangeAspect="1"/>
          </p:cNvPicPr>
          <p:nvPr/>
        </p:nvPicPr>
        <p:blipFill rotWithShape="1">
          <a:blip r:embed="rId4"/>
          <a:srcRect l="6742"/>
          <a:stretch>
            <a:fillRect/>
          </a:stretch>
        </p:blipFill>
        <p:spPr>
          <a:xfrm>
            <a:off x="1666808" y="1448442"/>
            <a:ext cx="2954991" cy="4549323"/>
          </a:xfrm>
          <a:prstGeom prst="rect">
            <a:avLst/>
          </a:prstGeom>
        </p:spPr>
      </p:pic>
      <p:pic>
        <p:nvPicPr>
          <p:cNvPr id="14" name="Obraz 13"/>
          <p:cNvPicPr>
            <a:picLocks noChangeAspect="1"/>
          </p:cNvPicPr>
          <p:nvPr/>
        </p:nvPicPr>
        <p:blipFill rotWithShape="1">
          <a:blip r:embed="rId5"/>
          <a:srcRect l="6428" b="1853"/>
          <a:stretch>
            <a:fillRect/>
          </a:stretch>
        </p:blipFill>
        <p:spPr>
          <a:xfrm>
            <a:off x="0" y="3100361"/>
            <a:ext cx="2954992" cy="3757639"/>
          </a:xfrm>
          <a:prstGeom prst="rect">
            <a:avLst/>
          </a:prstGeom>
        </p:spPr>
      </p:pic>
      <p:pic>
        <p:nvPicPr>
          <p:cNvPr id="15" name="Obraz 14"/>
          <p:cNvPicPr>
            <a:picLocks noChangeAspect="1"/>
          </p:cNvPicPr>
          <p:nvPr/>
        </p:nvPicPr>
        <p:blipFill>
          <a:blip r:embed="rId6"/>
          <a:stretch>
            <a:fillRect/>
          </a:stretch>
        </p:blipFill>
        <p:spPr>
          <a:xfrm>
            <a:off x="2558352" y="2629187"/>
            <a:ext cx="4656655" cy="4228813"/>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dirty="0">
                <a:latin typeface="Constantia" panose="02030602050306030303" pitchFamily="18" charset="0"/>
              </a:rPr>
              <a:t>Róża Luksemburg</a:t>
            </a:r>
            <a:endParaRPr lang="pl-PL" dirty="0">
              <a:latin typeface="Constantia" panose="02030602050306030303" pitchFamily="18" charset="0"/>
            </a:endParaRPr>
          </a:p>
        </p:txBody>
      </p:sp>
      <p:sp>
        <p:nvSpPr>
          <p:cNvPr id="3" name="Symbol zastępczy zawartości 2"/>
          <p:cNvSpPr>
            <a:spLocks noGrp="1"/>
          </p:cNvSpPr>
          <p:nvPr>
            <p:ph idx="1"/>
          </p:nvPr>
        </p:nvSpPr>
        <p:spPr>
          <a:xfrm>
            <a:off x="838200" y="1550417"/>
            <a:ext cx="7577831" cy="4868138"/>
          </a:xfrm>
        </p:spPr>
        <p:txBody>
          <a:bodyPr>
            <a:normAutofit/>
          </a:bodyPr>
          <a:lstStyle/>
          <a:p>
            <a:pPr marL="0" indent="0">
              <a:buNone/>
            </a:pPr>
            <a:r>
              <a:rPr lang="pl-PL" b="0" i="0" dirty="0">
                <a:effectLst/>
              </a:rPr>
              <a:t>She </a:t>
            </a:r>
            <a:r>
              <a:rPr lang="en-US" b="0" i="0" dirty="0">
                <a:effectLst/>
              </a:rPr>
              <a:t>was a</a:t>
            </a:r>
            <a:r>
              <a:rPr lang="pl-PL" b="0" i="0" dirty="0">
                <a:effectLst/>
              </a:rPr>
              <a:t> </a:t>
            </a:r>
            <a:r>
              <a:rPr lang="pl-PL" b="0" i="0" dirty="0" err="1">
                <a:effectLst/>
              </a:rPr>
              <a:t>Marxist</a:t>
            </a:r>
            <a:r>
              <a:rPr lang="en-US" b="0" i="0" dirty="0">
                <a:effectLst/>
              </a:rPr>
              <a:t>, </a:t>
            </a:r>
            <a:r>
              <a:rPr lang="pl-PL" b="0" i="0" dirty="0" err="1">
                <a:effectLst/>
              </a:rPr>
              <a:t>philosopher</a:t>
            </a:r>
            <a:r>
              <a:rPr lang="en-US" b="0" i="0" dirty="0">
                <a:effectLst/>
              </a:rPr>
              <a:t>, </a:t>
            </a:r>
            <a:r>
              <a:rPr lang="pl-PL" b="0" i="0" dirty="0" err="1">
                <a:effectLst/>
              </a:rPr>
              <a:t>economist</a:t>
            </a:r>
            <a:r>
              <a:rPr lang="en-US" b="0" i="0" dirty="0">
                <a:effectLst/>
              </a:rPr>
              <a:t>, </a:t>
            </a:r>
            <a:r>
              <a:rPr lang="pl-PL" b="0" i="0" dirty="0" err="1">
                <a:effectLst/>
              </a:rPr>
              <a:t>anti</a:t>
            </a:r>
            <a:r>
              <a:rPr lang="pl-PL" b="0" i="0" dirty="0">
                <a:effectLst/>
              </a:rPr>
              <a:t>-war</a:t>
            </a:r>
            <a:r>
              <a:rPr lang="en-US" dirty="0"/>
              <a:t> </a:t>
            </a:r>
            <a:r>
              <a:rPr lang="pl-PL" b="0" i="0" u="none" strike="noStrike" dirty="0" err="1">
                <a:effectLst/>
              </a:rPr>
              <a:t>activist</a:t>
            </a:r>
            <a:r>
              <a:rPr lang="en-US" b="0" i="0" dirty="0">
                <a:effectLst/>
              </a:rPr>
              <a:t> and </a:t>
            </a:r>
            <a:r>
              <a:rPr lang="pl-PL" b="0" i="0" dirty="0" err="1">
                <a:effectLst/>
              </a:rPr>
              <a:t>revolutionary</a:t>
            </a:r>
            <a:r>
              <a:rPr lang="pl-PL" b="0" i="0" dirty="0">
                <a:effectLst/>
              </a:rPr>
              <a:t> </a:t>
            </a:r>
            <a:r>
              <a:rPr lang="pl-PL" b="0" i="0" dirty="0" err="1">
                <a:effectLst/>
              </a:rPr>
              <a:t>socialist</a:t>
            </a:r>
            <a:r>
              <a:rPr lang="en-US" b="0" i="0" dirty="0">
                <a:effectLst/>
              </a:rPr>
              <a:t>. </a:t>
            </a:r>
            <a:r>
              <a:rPr lang="pl-PL" dirty="0"/>
              <a:t>S</a:t>
            </a:r>
            <a:r>
              <a:rPr lang="en-US" b="0" i="0" dirty="0">
                <a:effectLst/>
              </a:rPr>
              <a:t>he was a member of the </a:t>
            </a:r>
            <a:r>
              <a:rPr lang="pl-PL" b="0" i="1" dirty="0" err="1">
                <a:effectLst/>
              </a:rPr>
              <a:t>Social</a:t>
            </a:r>
            <a:r>
              <a:rPr lang="pl-PL" i="1" dirty="0"/>
              <a:t> </a:t>
            </a:r>
            <a:r>
              <a:rPr lang="pl-PL" i="1" dirty="0" err="1"/>
              <a:t>Democracy</a:t>
            </a:r>
            <a:r>
              <a:rPr lang="pl-PL" i="1" dirty="0"/>
              <a:t> of the </a:t>
            </a:r>
            <a:r>
              <a:rPr lang="pl-PL" i="1" dirty="0" err="1"/>
              <a:t>Kingdom</a:t>
            </a:r>
            <a:r>
              <a:rPr lang="pl-PL" i="1" dirty="0"/>
              <a:t> of Poland and </a:t>
            </a:r>
            <a:r>
              <a:rPr lang="pl-PL" i="1" dirty="0" err="1"/>
              <a:t>Lithuania</a:t>
            </a:r>
            <a:r>
              <a:rPr lang="pl-PL" i="1" dirty="0"/>
              <a:t> </a:t>
            </a:r>
            <a:r>
              <a:rPr lang="en-US" b="0" i="0" dirty="0">
                <a:effectLst/>
              </a:rPr>
              <a:t>(</a:t>
            </a:r>
            <a:r>
              <a:rPr lang="en-US" b="0" i="0" dirty="0" err="1">
                <a:effectLst/>
              </a:rPr>
              <a:t>SDKPiL</a:t>
            </a:r>
            <a:r>
              <a:rPr lang="en-US" b="0" i="0" dirty="0">
                <a:effectLst/>
              </a:rPr>
              <a:t>), the</a:t>
            </a:r>
            <a:r>
              <a:rPr lang="pl-PL" dirty="0"/>
              <a:t> </a:t>
            </a:r>
            <a:r>
              <a:rPr lang="pl-PL" i="1" dirty="0" err="1"/>
              <a:t>Social</a:t>
            </a:r>
            <a:r>
              <a:rPr lang="pl-PL" i="1" dirty="0"/>
              <a:t> </a:t>
            </a:r>
            <a:r>
              <a:rPr lang="pl-PL" i="1" dirty="0" err="1"/>
              <a:t>Democratic</a:t>
            </a:r>
            <a:r>
              <a:rPr lang="pl-PL" i="1" dirty="0"/>
              <a:t> Party of Germany</a:t>
            </a:r>
            <a:r>
              <a:rPr lang="pl-PL" dirty="0"/>
              <a:t> </a:t>
            </a:r>
            <a:r>
              <a:rPr lang="en-US" b="0" i="0" dirty="0">
                <a:effectLst/>
              </a:rPr>
              <a:t>(SPD), the </a:t>
            </a:r>
            <a:r>
              <a:rPr lang="pl-PL" b="0" i="1" dirty="0">
                <a:effectLst/>
              </a:rPr>
              <a:t>Independent </a:t>
            </a:r>
            <a:r>
              <a:rPr lang="pl-PL" b="0" i="1" dirty="0" err="1">
                <a:effectLst/>
              </a:rPr>
              <a:t>Social</a:t>
            </a:r>
            <a:r>
              <a:rPr lang="pl-PL" b="0" i="1" dirty="0">
                <a:effectLst/>
              </a:rPr>
              <a:t> </a:t>
            </a:r>
            <a:r>
              <a:rPr lang="pl-PL" b="0" i="1" dirty="0" err="1">
                <a:effectLst/>
              </a:rPr>
              <a:t>Democratic</a:t>
            </a:r>
            <a:r>
              <a:rPr lang="pl-PL" b="0" i="1" dirty="0">
                <a:effectLst/>
              </a:rPr>
              <a:t> Party</a:t>
            </a:r>
            <a:r>
              <a:rPr lang="pl-PL" b="0" i="0" dirty="0">
                <a:effectLst/>
              </a:rPr>
              <a:t> </a:t>
            </a:r>
            <a:r>
              <a:rPr lang="en-US" b="0" i="0" dirty="0">
                <a:effectLst/>
              </a:rPr>
              <a:t>(USPD) and the </a:t>
            </a:r>
            <a:r>
              <a:rPr lang="pl-PL" b="0" i="1" dirty="0" err="1">
                <a:effectLst/>
              </a:rPr>
              <a:t>Communist</a:t>
            </a:r>
            <a:r>
              <a:rPr lang="pl-PL" b="0" i="1" dirty="0">
                <a:effectLst/>
              </a:rPr>
              <a:t> Party of Germany</a:t>
            </a:r>
            <a:r>
              <a:rPr lang="en-US" b="0" i="1" u="none" strike="noStrike" dirty="0">
                <a:effectLst/>
              </a:rPr>
              <a:t> </a:t>
            </a:r>
            <a:r>
              <a:rPr lang="en-US" b="0" i="0" dirty="0">
                <a:effectLst/>
              </a:rPr>
              <a:t>(KPD). </a:t>
            </a:r>
            <a:r>
              <a:rPr lang="en-US" dirty="0"/>
              <a:t>During World War I, </a:t>
            </a:r>
            <a:r>
              <a:rPr lang="pl-PL" dirty="0"/>
              <a:t>Róża Luksemburg </a:t>
            </a:r>
            <a:r>
              <a:rPr lang="en-US" dirty="0"/>
              <a:t>and Karl Liebknecht founded the </a:t>
            </a:r>
            <a:r>
              <a:rPr lang="en-US" i="1" dirty="0"/>
              <a:t>Spartacus Union</a:t>
            </a:r>
            <a:r>
              <a:rPr lang="en-US" dirty="0"/>
              <a:t>, which was to make the coup in Germany. Its main objective was to change the government in Germany. </a:t>
            </a:r>
            <a:r>
              <a:rPr lang="pl-PL" dirty="0"/>
              <a:t>She </a:t>
            </a:r>
            <a:r>
              <a:rPr lang="pl-PL" dirty="0" err="1"/>
              <a:t>criticised</a:t>
            </a:r>
            <a:r>
              <a:rPr lang="pl-PL" dirty="0"/>
              <a:t> Lenin.</a:t>
            </a:r>
            <a:endParaRPr lang="pl-PL" dirty="0"/>
          </a:p>
          <a:p>
            <a:pPr marL="0" indent="0">
              <a:buNone/>
            </a:pPr>
            <a:endParaRPr lang="pl-PL" dirty="0"/>
          </a:p>
        </p:txBody>
      </p:sp>
      <p:pic>
        <p:nvPicPr>
          <p:cNvPr id="11" name="Obraz 10"/>
          <p:cNvPicPr>
            <a:picLocks noChangeAspect="1"/>
          </p:cNvPicPr>
          <p:nvPr/>
        </p:nvPicPr>
        <p:blipFill>
          <a:blip r:embed="rId1"/>
          <a:stretch>
            <a:fillRect/>
          </a:stretch>
        </p:blipFill>
        <p:spPr>
          <a:xfrm>
            <a:off x="8247281" y="1828800"/>
            <a:ext cx="3825240" cy="50292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latin typeface="Constantia" panose="02030602050306030303" pitchFamily="18" charset="0"/>
              </a:rPr>
              <a:t>Anna </a:t>
            </a:r>
            <a:r>
              <a:rPr lang="pl-PL" dirty="0" err="1">
                <a:latin typeface="Constantia" panose="02030602050306030303" pitchFamily="18" charset="0"/>
              </a:rPr>
              <a:t>Walentowicz</a:t>
            </a:r>
            <a:endParaRPr lang="pl-PL" dirty="0">
              <a:latin typeface="Constantia" panose="02030602050306030303" pitchFamily="18" charset="0"/>
            </a:endParaRPr>
          </a:p>
        </p:txBody>
      </p:sp>
      <p:sp>
        <p:nvSpPr>
          <p:cNvPr id="3" name="Symbol zastępczy zawartości 2"/>
          <p:cNvSpPr>
            <a:spLocks noGrp="1"/>
          </p:cNvSpPr>
          <p:nvPr>
            <p:ph idx="1"/>
          </p:nvPr>
        </p:nvSpPr>
        <p:spPr>
          <a:xfrm>
            <a:off x="838200" y="1825625"/>
            <a:ext cx="8048348" cy="4351338"/>
          </a:xfrm>
        </p:spPr>
        <p:txBody>
          <a:bodyPr/>
          <a:lstStyle/>
          <a:p>
            <a:pPr marL="0" lvl="0" indent="0">
              <a:buNone/>
            </a:pPr>
            <a:r>
              <a:rPr lang="pl-PL" dirty="0"/>
              <a:t>She was a </a:t>
            </a:r>
            <a:r>
              <a:rPr lang="en-US" dirty="0"/>
              <a:t>social activist, dissident in PRL, activist of free trade unions, co-founder of NSZZ </a:t>
            </a:r>
            <a:r>
              <a:rPr lang="en-US" i="1" dirty="0" err="1"/>
              <a:t>Solidarność</a:t>
            </a:r>
            <a:r>
              <a:rPr lang="en-US" dirty="0"/>
              <a:t>. She initiated protest hunger after the murder of KS. Jerzy </a:t>
            </a:r>
            <a:r>
              <a:rPr lang="en-US" dirty="0" err="1"/>
              <a:t>Popiełuszk</a:t>
            </a:r>
            <a:r>
              <a:rPr lang="pl-PL" dirty="0"/>
              <a:t>a</a:t>
            </a:r>
            <a:r>
              <a:rPr lang="en-US" dirty="0"/>
              <a:t>.</a:t>
            </a:r>
            <a:r>
              <a:rPr lang="pl-PL" dirty="0"/>
              <a:t> </a:t>
            </a:r>
            <a:r>
              <a:rPr lang="en-US" b="0" i="0" dirty="0">
                <a:solidFill>
                  <a:srgbClr val="202122"/>
                </a:solidFill>
                <a:effectLst/>
              </a:rPr>
              <a:t>In 2006, she was awarded Poland's highest </a:t>
            </a:r>
            <a:r>
              <a:rPr lang="en-US" b="0" i="0" dirty="0" err="1">
                <a:solidFill>
                  <a:srgbClr val="202122"/>
                </a:solidFill>
                <a:effectLst/>
              </a:rPr>
              <a:t>honour</a:t>
            </a:r>
            <a:r>
              <a:rPr lang="en-US" b="0" i="0" dirty="0">
                <a:solidFill>
                  <a:srgbClr val="202122"/>
                </a:solidFill>
                <a:effectLst/>
              </a:rPr>
              <a:t>, the </a:t>
            </a:r>
            <a:r>
              <a:rPr lang="pl-PL" b="0" i="1" dirty="0">
                <a:solidFill>
                  <a:srgbClr val="202122"/>
                </a:solidFill>
                <a:effectLst/>
              </a:rPr>
              <a:t>Order of the White </a:t>
            </a:r>
            <a:r>
              <a:rPr lang="pl-PL" b="0" i="1" dirty="0" err="1">
                <a:solidFill>
                  <a:srgbClr val="202122"/>
                </a:solidFill>
                <a:effectLst/>
              </a:rPr>
              <a:t>Eagle</a:t>
            </a:r>
            <a:r>
              <a:rPr lang="pl-PL" b="0" i="0" dirty="0">
                <a:solidFill>
                  <a:srgbClr val="202122"/>
                </a:solidFill>
                <a:effectLst/>
              </a:rPr>
              <a:t>. </a:t>
            </a:r>
            <a:r>
              <a:rPr lang="en-US" b="0" i="0" dirty="0">
                <a:solidFill>
                  <a:srgbClr val="202122"/>
                </a:solidFill>
                <a:effectLst/>
              </a:rPr>
              <a:t>In 2020, </a:t>
            </a:r>
            <a:r>
              <a:rPr lang="pl-PL" b="0" i="1" dirty="0">
                <a:solidFill>
                  <a:srgbClr val="202122"/>
                </a:solidFill>
                <a:effectLst/>
              </a:rPr>
              <a:t>Time</a:t>
            </a:r>
            <a:r>
              <a:rPr lang="pl-PL" b="0" i="0" dirty="0">
                <a:solidFill>
                  <a:srgbClr val="202122"/>
                </a:solidFill>
                <a:effectLst/>
              </a:rPr>
              <a:t> </a:t>
            </a:r>
            <a:r>
              <a:rPr lang="en-US" b="0" i="0" dirty="0">
                <a:solidFill>
                  <a:srgbClr val="202122"/>
                </a:solidFill>
                <a:effectLst/>
              </a:rPr>
              <a:t>magazine included her on the list</a:t>
            </a:r>
            <a:r>
              <a:rPr lang="pl-PL" b="0" i="0" dirty="0">
                <a:solidFill>
                  <a:srgbClr val="202122"/>
                </a:solidFill>
                <a:effectLst/>
              </a:rPr>
              <a:t> </a:t>
            </a:r>
            <a:r>
              <a:rPr lang="en-US" b="0" i="0" dirty="0">
                <a:solidFill>
                  <a:srgbClr val="202122"/>
                </a:solidFill>
                <a:effectLst/>
              </a:rPr>
              <a:t>of</a:t>
            </a:r>
            <a:r>
              <a:rPr lang="pl-PL" b="0" i="0" dirty="0">
                <a:solidFill>
                  <a:srgbClr val="202122"/>
                </a:solidFill>
                <a:effectLst/>
              </a:rPr>
              <a:t>                  </a:t>
            </a:r>
            <a:r>
              <a:rPr lang="en-US" b="0" i="1" dirty="0">
                <a:solidFill>
                  <a:srgbClr val="202122"/>
                </a:solidFill>
                <a:effectLst/>
              </a:rPr>
              <a:t>100 Women of the Year</a:t>
            </a:r>
            <a:r>
              <a:rPr lang="en-US" b="0" i="0" dirty="0">
                <a:solidFill>
                  <a:srgbClr val="202122"/>
                </a:solidFill>
                <a:effectLst/>
              </a:rPr>
              <a:t> who influenced </a:t>
            </a:r>
            <a:r>
              <a:rPr lang="pl-PL" b="0" i="0" dirty="0">
                <a:solidFill>
                  <a:srgbClr val="202122"/>
                </a:solidFill>
                <a:effectLst/>
              </a:rPr>
              <a:t>                       </a:t>
            </a:r>
            <a:r>
              <a:rPr lang="en-US" b="0" i="0" dirty="0">
                <a:solidFill>
                  <a:srgbClr val="202122"/>
                </a:solidFill>
                <a:effectLst/>
              </a:rPr>
              <a:t>the world over the last 100 years</a:t>
            </a:r>
            <a:r>
              <a:rPr lang="pl-PL" dirty="0">
                <a:solidFill>
                  <a:srgbClr val="202122"/>
                </a:solidFill>
              </a:rPr>
              <a:t>.</a:t>
            </a:r>
            <a:endParaRPr lang="pl-PL" dirty="0"/>
          </a:p>
        </p:txBody>
      </p:sp>
      <p:pic>
        <p:nvPicPr>
          <p:cNvPr id="10" name="Obraz 9"/>
          <p:cNvPicPr>
            <a:picLocks noChangeAspect="1"/>
          </p:cNvPicPr>
          <p:nvPr/>
        </p:nvPicPr>
        <p:blipFill rotWithShape="1">
          <a:blip r:embed="rId1"/>
          <a:srcRect b="6817"/>
          <a:stretch>
            <a:fillRect/>
          </a:stretch>
        </p:blipFill>
        <p:spPr>
          <a:xfrm>
            <a:off x="8630124" y="2854851"/>
            <a:ext cx="3561876" cy="4003150"/>
          </a:xfrm>
          <a:prstGeom prst="rect">
            <a:avLst/>
          </a:prstGeom>
        </p:spPr>
      </p:pic>
      <p:pic>
        <p:nvPicPr>
          <p:cNvPr id="14" name="Obraz 13"/>
          <p:cNvPicPr>
            <a:picLocks noChangeAspect="1"/>
          </p:cNvPicPr>
          <p:nvPr/>
        </p:nvPicPr>
        <p:blipFill rotWithShape="1">
          <a:blip r:embed="rId2"/>
          <a:srcRect b="12168"/>
          <a:stretch>
            <a:fillRect/>
          </a:stretch>
        </p:blipFill>
        <p:spPr>
          <a:xfrm>
            <a:off x="5953958" y="4001294"/>
            <a:ext cx="3930725" cy="28548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latin typeface="Constantia" panose="02030602050306030303" pitchFamily="18" charset="0"/>
              </a:rPr>
              <a:t>Joanna Duda-Gwiazda</a:t>
            </a:r>
            <a:endParaRPr lang="pl-PL" dirty="0">
              <a:latin typeface="Constantia" panose="02030602050306030303" pitchFamily="18" charset="0"/>
            </a:endParaRPr>
          </a:p>
        </p:txBody>
      </p:sp>
      <p:sp>
        <p:nvSpPr>
          <p:cNvPr id="3" name="Symbol zastępczy zawartości 2"/>
          <p:cNvSpPr>
            <a:spLocks noGrp="1"/>
          </p:cNvSpPr>
          <p:nvPr>
            <p:ph idx="1"/>
          </p:nvPr>
        </p:nvSpPr>
        <p:spPr>
          <a:xfrm>
            <a:off x="838200" y="1825625"/>
            <a:ext cx="8314678" cy="4351338"/>
          </a:xfrm>
        </p:spPr>
        <p:txBody>
          <a:bodyPr/>
          <a:lstStyle/>
          <a:p>
            <a:pPr marL="0" lvl="0" indent="0">
              <a:buNone/>
            </a:pPr>
            <a:r>
              <a:rPr lang="pl-PL" dirty="0" err="1"/>
              <a:t>She</a:t>
            </a:r>
            <a:r>
              <a:rPr lang="pl-PL" dirty="0"/>
              <a:t> was </a:t>
            </a:r>
            <a:r>
              <a:rPr lang="pl-PL" dirty="0" err="1"/>
              <a:t>an</a:t>
            </a:r>
            <a:r>
              <a:rPr lang="pl-PL" dirty="0"/>
              <a:t> </a:t>
            </a:r>
            <a:r>
              <a:rPr lang="en-US" dirty="0"/>
              <a:t>engineer, publicist and activist of the democratic opposition in PRL</a:t>
            </a:r>
            <a:r>
              <a:rPr lang="pl-PL" dirty="0"/>
              <a:t>. </a:t>
            </a:r>
            <a:r>
              <a:rPr lang="en-US" dirty="0"/>
              <a:t>She was </a:t>
            </a:r>
            <a:r>
              <a:rPr lang="pl-PL" dirty="0" err="1"/>
              <a:t>member</a:t>
            </a:r>
            <a:r>
              <a:rPr lang="pl-PL" dirty="0"/>
              <a:t> </a:t>
            </a:r>
            <a:r>
              <a:rPr lang="en-US" dirty="0"/>
              <a:t>of the </a:t>
            </a:r>
            <a:r>
              <a:rPr lang="en-US" i="1" dirty="0"/>
              <a:t>Polish United Workers</a:t>
            </a:r>
            <a:r>
              <a:rPr lang="pl-PL" i="1" dirty="0"/>
              <a:t>’</a:t>
            </a:r>
            <a:r>
              <a:rPr lang="en-US" i="1" dirty="0"/>
              <a:t> Party</a:t>
            </a:r>
            <a:r>
              <a:rPr lang="pl-PL" dirty="0"/>
              <a:t>. </a:t>
            </a:r>
            <a:r>
              <a:rPr lang="en-US" dirty="0"/>
              <a:t>In August 1980 she participated in a strike in the </a:t>
            </a:r>
            <a:r>
              <a:rPr lang="en-US" dirty="0" err="1"/>
              <a:t>Gda</a:t>
            </a:r>
            <a:r>
              <a:rPr lang="pl-PL" dirty="0"/>
              <a:t>ń</a:t>
            </a:r>
            <a:r>
              <a:rPr lang="en-US" dirty="0" err="1"/>
              <a:t>sk</a:t>
            </a:r>
            <a:r>
              <a:rPr lang="en-US" dirty="0"/>
              <a:t> shipyard</a:t>
            </a:r>
            <a:r>
              <a:rPr lang="pl-PL" dirty="0"/>
              <a:t> and </a:t>
            </a:r>
            <a:r>
              <a:rPr lang="pl-PL" dirty="0" err="1"/>
              <a:t>took</a:t>
            </a:r>
            <a:r>
              <a:rPr lang="pl-PL" dirty="0"/>
              <a:t> a part in a </a:t>
            </a:r>
            <a:r>
              <a:rPr lang="pl-PL" dirty="0" err="1"/>
              <a:t>hunger</a:t>
            </a:r>
            <a:r>
              <a:rPr lang="pl-PL" dirty="0"/>
              <a:t> protest.</a:t>
            </a:r>
            <a:endParaRPr lang="pl-PL" dirty="0"/>
          </a:p>
          <a:p>
            <a:pPr marL="0" indent="0">
              <a:buNone/>
            </a:pPr>
            <a:endParaRPr lang="pl-PL" dirty="0"/>
          </a:p>
        </p:txBody>
      </p:sp>
      <p:pic>
        <p:nvPicPr>
          <p:cNvPr id="7" name="Obraz 6"/>
          <p:cNvPicPr>
            <a:picLocks noChangeAspect="1"/>
          </p:cNvPicPr>
          <p:nvPr/>
        </p:nvPicPr>
        <p:blipFill rotWithShape="1">
          <a:blip r:embed="rId1"/>
          <a:srcRect b="11168"/>
          <a:stretch>
            <a:fillRect/>
          </a:stretch>
        </p:blipFill>
        <p:spPr>
          <a:xfrm>
            <a:off x="8806649" y="2700165"/>
            <a:ext cx="3385351" cy="4157836"/>
          </a:xfrm>
          <a:prstGeom prst="rect">
            <a:avLst/>
          </a:prstGeom>
        </p:spPr>
      </p:pic>
      <p:pic>
        <p:nvPicPr>
          <p:cNvPr id="9" name="Obraz 8"/>
          <p:cNvPicPr>
            <a:picLocks noChangeAspect="1"/>
          </p:cNvPicPr>
          <p:nvPr/>
        </p:nvPicPr>
        <p:blipFill rotWithShape="1">
          <a:blip r:embed="rId2"/>
          <a:srcRect b="25571"/>
          <a:stretch>
            <a:fillRect/>
          </a:stretch>
        </p:blipFill>
        <p:spPr>
          <a:xfrm>
            <a:off x="6269682" y="3653789"/>
            <a:ext cx="3385351" cy="32042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err="1">
                <a:latin typeface="Constantia" panose="02030602050306030303" pitchFamily="18" charset="0"/>
              </a:rPr>
              <a:t>Head</a:t>
            </a:r>
            <a:r>
              <a:rPr lang="pl-PL" dirty="0">
                <a:latin typeface="Constantia" panose="02030602050306030303" pitchFamily="18" charset="0"/>
              </a:rPr>
              <a:t> of </a:t>
            </a:r>
            <a:r>
              <a:rPr lang="pl-PL" dirty="0" err="1">
                <a:latin typeface="Constantia" panose="02030602050306030303" pitchFamily="18" charset="0"/>
              </a:rPr>
              <a:t>Government</a:t>
            </a:r>
            <a:endParaRPr lang="pl-PL" dirty="0">
              <a:latin typeface="Constantia" panose="02030602050306030303" pitchFamily="18" charset="0"/>
            </a:endParaRPr>
          </a:p>
        </p:txBody>
      </p:sp>
      <p:sp>
        <p:nvSpPr>
          <p:cNvPr id="3" name="Symbol zastępczy zawartości 2"/>
          <p:cNvSpPr>
            <a:spLocks noGrp="1"/>
          </p:cNvSpPr>
          <p:nvPr>
            <p:ph idx="1"/>
          </p:nvPr>
        </p:nvSpPr>
        <p:spPr>
          <a:xfrm>
            <a:off x="838200" y="1825624"/>
            <a:ext cx="10515600" cy="4797117"/>
          </a:xfrm>
        </p:spPr>
        <p:txBody>
          <a:bodyPr>
            <a:normAutofit/>
          </a:bodyPr>
          <a:lstStyle/>
          <a:p>
            <a:pPr marL="0" lvl="0" indent="0">
              <a:lnSpc>
                <a:spcPct val="90000"/>
              </a:lnSpc>
              <a:buNone/>
            </a:pPr>
            <a:r>
              <a:rPr lang="pl-PL" sz="3200" dirty="0">
                <a:latin typeface="Constantia" panose="02030602050306030303" pitchFamily="18" charset="0"/>
              </a:rPr>
              <a:t>Hanna Suchocka</a:t>
            </a:r>
            <a:endParaRPr lang="pl-PL" sz="3200" dirty="0">
              <a:latin typeface="Constantia" panose="02030602050306030303" pitchFamily="18" charset="0"/>
            </a:endParaRPr>
          </a:p>
          <a:p>
            <a:pPr marL="0" lvl="0" indent="0">
              <a:buNone/>
            </a:pPr>
            <a:r>
              <a:rPr lang="pl-PL" dirty="0"/>
              <a:t>She </a:t>
            </a:r>
            <a:r>
              <a:rPr lang="pl-PL" dirty="0" err="1"/>
              <a:t>is</a:t>
            </a:r>
            <a:r>
              <a:rPr lang="pl-PL" dirty="0"/>
              <a:t> a </a:t>
            </a:r>
            <a:r>
              <a:rPr lang="pl-PL" dirty="0" err="1"/>
              <a:t>political</a:t>
            </a:r>
            <a:r>
              <a:rPr lang="pl-PL" dirty="0"/>
              <a:t> </a:t>
            </a:r>
            <a:r>
              <a:rPr lang="pl-PL" dirty="0" err="1"/>
              <a:t>figure</a:t>
            </a:r>
            <a:r>
              <a:rPr lang="en-US" b="0" i="0" dirty="0">
                <a:effectLst/>
              </a:rPr>
              <a:t>, </a:t>
            </a:r>
            <a:r>
              <a:rPr lang="pl-PL" b="0" i="0" dirty="0" err="1">
                <a:effectLst/>
              </a:rPr>
              <a:t>lawyer</a:t>
            </a:r>
            <a:r>
              <a:rPr lang="pl-PL" b="0" i="0" dirty="0">
                <a:effectLst/>
              </a:rPr>
              <a:t>, </a:t>
            </a:r>
            <a:r>
              <a:rPr lang="pl-PL" b="0" i="0" dirty="0" err="1">
                <a:effectLst/>
              </a:rPr>
              <a:t>professor</a:t>
            </a:r>
            <a:r>
              <a:rPr lang="en-US" b="0" i="0" dirty="0">
                <a:effectLst/>
              </a:rPr>
              <a:t> and Chair of the </a:t>
            </a:r>
            <a:r>
              <a:rPr lang="en-US" b="0" i="1" dirty="0">
                <a:effectLst/>
              </a:rPr>
              <a:t>Constitutional Law Department</a:t>
            </a:r>
            <a:r>
              <a:rPr lang="en-US" b="0" i="0" dirty="0">
                <a:effectLst/>
              </a:rPr>
              <a:t>, former First Vice-President</a:t>
            </a:r>
            <a:r>
              <a:rPr lang="pl-PL" b="0" i="0" dirty="0">
                <a:effectLst/>
              </a:rPr>
              <a:t> </a:t>
            </a:r>
            <a:r>
              <a:rPr lang="en-US" b="0" i="0" dirty="0">
                <a:effectLst/>
              </a:rPr>
              <a:t>and Honorary President of the </a:t>
            </a:r>
            <a:r>
              <a:rPr lang="pl-PL" b="0" i="1" dirty="0" err="1">
                <a:effectLst/>
              </a:rPr>
              <a:t>Venice</a:t>
            </a:r>
            <a:r>
              <a:rPr lang="pl-PL" b="0" i="1" dirty="0">
                <a:effectLst/>
              </a:rPr>
              <a:t> </a:t>
            </a:r>
            <a:r>
              <a:rPr lang="pl-PL" b="0" i="1" dirty="0" err="1">
                <a:effectLst/>
              </a:rPr>
              <a:t>Comission</a:t>
            </a:r>
            <a:r>
              <a:rPr lang="en-US" b="0" i="0" dirty="0">
                <a:effectLst/>
              </a:rPr>
              <a:t>.</a:t>
            </a:r>
            <a:r>
              <a:rPr lang="pl-PL" b="0" i="0" dirty="0">
                <a:effectLst/>
              </a:rPr>
              <a:t> </a:t>
            </a:r>
            <a:r>
              <a:rPr lang="pl-PL" dirty="0"/>
              <a:t>She </a:t>
            </a:r>
            <a:r>
              <a:rPr lang="pl-PL" dirty="0" err="1"/>
              <a:t>is</a:t>
            </a:r>
            <a:r>
              <a:rPr lang="pl-PL" dirty="0"/>
              <a:t> t</a:t>
            </a:r>
            <a:r>
              <a:rPr lang="en-US" dirty="0"/>
              <a:t>he first</a:t>
            </a:r>
            <a:r>
              <a:rPr lang="pl-PL" dirty="0"/>
              <a:t> </a:t>
            </a:r>
            <a:r>
              <a:rPr lang="pl-PL" dirty="0" err="1"/>
              <a:t>female</a:t>
            </a:r>
            <a:r>
              <a:rPr lang="en-US" dirty="0"/>
              <a:t> </a:t>
            </a:r>
            <a:r>
              <a:rPr lang="pl-PL" dirty="0"/>
              <a:t>H</a:t>
            </a:r>
            <a:r>
              <a:rPr lang="en-US" dirty="0" err="1"/>
              <a:t>ead</a:t>
            </a:r>
            <a:r>
              <a:rPr lang="en-US" dirty="0"/>
              <a:t> of </a:t>
            </a:r>
            <a:r>
              <a:rPr lang="pl-PL" dirty="0"/>
              <a:t>G</a:t>
            </a:r>
            <a:r>
              <a:rPr lang="en-US" dirty="0" err="1"/>
              <a:t>overnment</a:t>
            </a:r>
            <a:r>
              <a:rPr lang="en-US" dirty="0"/>
              <a:t>. </a:t>
            </a:r>
            <a:endParaRPr lang="pl-PL" dirty="0"/>
          </a:p>
          <a:p>
            <a:pPr marL="0" lvl="0" indent="0">
              <a:buNone/>
            </a:pPr>
            <a:endParaRPr lang="pl-PL" sz="1200" b="0" i="0" dirty="0">
              <a:effectLst/>
            </a:endParaRPr>
          </a:p>
          <a:p>
            <a:pPr marL="0" lvl="0" indent="0">
              <a:lnSpc>
                <a:spcPct val="90000"/>
              </a:lnSpc>
              <a:buNone/>
            </a:pPr>
            <a:r>
              <a:rPr lang="pl-PL" sz="3200" dirty="0">
                <a:latin typeface="Constantia" panose="02030602050306030303" pitchFamily="18" charset="0"/>
              </a:rPr>
              <a:t>Ewa Kopacz</a:t>
            </a:r>
            <a:endParaRPr lang="pl-PL" sz="3200" dirty="0">
              <a:latin typeface="Constantia" panose="02030602050306030303" pitchFamily="18" charset="0"/>
            </a:endParaRPr>
          </a:p>
          <a:p>
            <a:pPr marL="0" lvl="0" indent="0">
              <a:lnSpc>
                <a:spcPct val="90000"/>
              </a:lnSpc>
              <a:buNone/>
            </a:pPr>
            <a:r>
              <a:rPr lang="pl-PL" b="0" i="0" dirty="0">
                <a:effectLst/>
              </a:rPr>
              <a:t>She </a:t>
            </a:r>
            <a:r>
              <a:rPr lang="pl-PL" b="0" i="0" dirty="0" err="1">
                <a:effectLst/>
              </a:rPr>
              <a:t>is</a:t>
            </a:r>
            <a:r>
              <a:rPr lang="pl-PL" b="0" i="0" dirty="0">
                <a:effectLst/>
              </a:rPr>
              <a:t> a </a:t>
            </a:r>
            <a:r>
              <a:rPr lang="en-US" b="0" i="0" dirty="0">
                <a:effectLst/>
              </a:rPr>
              <a:t>politician and a </a:t>
            </a:r>
            <a:r>
              <a:rPr lang="en-US" b="0" dirty="0">
                <a:effectLst/>
              </a:rPr>
              <a:t>Vice-</a:t>
            </a:r>
            <a:r>
              <a:rPr lang="en-US" b="0" dirty="0" err="1">
                <a:effectLst/>
              </a:rPr>
              <a:t>Presiden</a:t>
            </a:r>
            <a:r>
              <a:rPr lang="pl-PL" b="0" dirty="0">
                <a:effectLst/>
              </a:rPr>
              <a:t>t </a:t>
            </a:r>
            <a:r>
              <a:rPr lang="pl-PL" b="0" dirty="0">
                <a:solidFill>
                  <a:srgbClr val="202122"/>
                </a:solidFill>
                <a:effectLst/>
              </a:rPr>
              <a:t>of the </a:t>
            </a:r>
            <a:r>
              <a:rPr lang="pl-PL" b="0" i="1" dirty="0" err="1">
                <a:solidFill>
                  <a:srgbClr val="202122"/>
                </a:solidFill>
                <a:effectLst/>
              </a:rPr>
              <a:t>European</a:t>
            </a:r>
            <a:r>
              <a:rPr lang="pl-PL" b="0" i="1" dirty="0">
                <a:solidFill>
                  <a:srgbClr val="202122"/>
                </a:solidFill>
                <a:effectLst/>
              </a:rPr>
              <a:t> </a:t>
            </a:r>
            <a:r>
              <a:rPr lang="pl-PL" b="0" i="1" dirty="0" err="1">
                <a:solidFill>
                  <a:srgbClr val="202122"/>
                </a:solidFill>
                <a:effectLst/>
              </a:rPr>
              <a:t>Parliament</a:t>
            </a:r>
            <a:r>
              <a:rPr lang="en-US" b="0" i="1" dirty="0">
                <a:solidFill>
                  <a:srgbClr val="202122"/>
                </a:solidFill>
                <a:effectLst/>
              </a:rPr>
              <a:t> </a:t>
            </a:r>
            <a:r>
              <a:rPr lang="en-US" b="0" i="0" dirty="0">
                <a:effectLst/>
              </a:rPr>
              <a:t>. She was </a:t>
            </a:r>
            <a:r>
              <a:rPr lang="pl-PL" b="0" dirty="0" err="1">
                <a:effectLst/>
              </a:rPr>
              <a:t>Marshal</a:t>
            </a:r>
            <a:r>
              <a:rPr lang="pl-PL" b="0" dirty="0">
                <a:effectLst/>
              </a:rPr>
              <a:t> of the </a:t>
            </a:r>
            <a:r>
              <a:rPr lang="pl-PL" b="0" i="1" dirty="0">
                <a:effectLst/>
              </a:rPr>
              <a:t>Sejm </a:t>
            </a:r>
            <a:r>
              <a:rPr lang="pl-PL" b="0" i="0" strike="noStrike" dirty="0">
                <a:effectLst/>
              </a:rPr>
              <a:t>and </a:t>
            </a:r>
            <a:r>
              <a:rPr lang="en-US" b="0" i="0" dirty="0">
                <a:effectLst/>
              </a:rPr>
              <a:t>she was </a:t>
            </a:r>
            <a:r>
              <a:rPr lang="pl-PL" b="0" dirty="0">
                <a:effectLst/>
              </a:rPr>
              <a:t>Minister of </a:t>
            </a:r>
            <a:r>
              <a:rPr lang="pl-PL" b="0" dirty="0" err="1">
                <a:effectLst/>
              </a:rPr>
              <a:t>Health</a:t>
            </a:r>
            <a:r>
              <a:rPr lang="pl-PL" b="0" i="0" dirty="0">
                <a:effectLst/>
              </a:rPr>
              <a:t>. She </a:t>
            </a:r>
            <a:r>
              <a:rPr lang="pl-PL" b="0" i="0" dirty="0" err="1">
                <a:effectLst/>
              </a:rPr>
              <a:t>is</a:t>
            </a:r>
            <a:r>
              <a:rPr lang="pl-PL" b="0" i="0" dirty="0">
                <a:effectLst/>
              </a:rPr>
              <a:t> the </a:t>
            </a:r>
            <a:r>
              <a:rPr lang="pl-PL" b="0" i="0" dirty="0" err="1">
                <a:effectLst/>
              </a:rPr>
              <a:t>second</a:t>
            </a:r>
            <a:r>
              <a:rPr lang="pl-PL" b="0" i="0" dirty="0">
                <a:effectLst/>
              </a:rPr>
              <a:t> </a:t>
            </a:r>
            <a:r>
              <a:rPr lang="pl-PL" b="0" i="0" dirty="0" err="1">
                <a:effectLst/>
              </a:rPr>
              <a:t>female</a:t>
            </a:r>
            <a:r>
              <a:rPr lang="pl-PL" b="0" i="0" dirty="0">
                <a:effectLst/>
              </a:rPr>
              <a:t> </a:t>
            </a:r>
            <a:r>
              <a:rPr lang="pl-PL" b="0" i="0" dirty="0" err="1">
                <a:effectLst/>
              </a:rPr>
              <a:t>H</a:t>
            </a:r>
            <a:r>
              <a:rPr lang="pl-PL" dirty="0" err="1"/>
              <a:t>ead</a:t>
            </a:r>
            <a:r>
              <a:rPr lang="pl-PL" dirty="0"/>
              <a:t> of </a:t>
            </a:r>
            <a:r>
              <a:rPr lang="pl-PL" dirty="0" err="1"/>
              <a:t>Governemnt</a:t>
            </a:r>
            <a:r>
              <a:rPr lang="pl-PL" dirty="0"/>
              <a:t>.</a:t>
            </a:r>
            <a:endParaRPr lang="pl-PL" b="0" i="0" dirty="0">
              <a:effectLst/>
            </a:endParaRPr>
          </a:p>
          <a:p>
            <a:endParaRPr lang="pl-PL"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762001" y="413493"/>
            <a:ext cx="10515600" cy="4351338"/>
          </a:xfrm>
        </p:spPr>
        <p:txBody>
          <a:bodyPr/>
          <a:lstStyle/>
          <a:p>
            <a:pPr marL="0" indent="0">
              <a:buNone/>
            </a:pPr>
            <a:r>
              <a:rPr lang="pl-PL" sz="3200" dirty="0">
                <a:latin typeface="Constantia" panose="02030602050306030303" pitchFamily="18" charset="0"/>
              </a:rPr>
              <a:t>Beata Szydło</a:t>
            </a:r>
            <a:endParaRPr lang="pl-PL" sz="3200" dirty="0">
              <a:latin typeface="Constantia" panose="02030602050306030303" pitchFamily="18" charset="0"/>
            </a:endParaRPr>
          </a:p>
          <a:p>
            <a:pPr marL="0" indent="0">
              <a:buNone/>
            </a:pPr>
            <a:r>
              <a:rPr lang="pl-PL" b="0" i="0" dirty="0">
                <a:effectLst/>
              </a:rPr>
              <a:t>She </a:t>
            </a:r>
            <a:r>
              <a:rPr lang="pl-PL" b="0" i="0" dirty="0" err="1">
                <a:effectLst/>
              </a:rPr>
              <a:t>is</a:t>
            </a:r>
            <a:r>
              <a:rPr lang="pl-PL" b="0" i="0" dirty="0">
                <a:effectLst/>
              </a:rPr>
              <a:t> a </a:t>
            </a:r>
            <a:r>
              <a:rPr lang="en-US" b="0" i="0" dirty="0">
                <a:effectLst/>
              </a:rPr>
              <a:t>politician who has been a </a:t>
            </a:r>
            <a:r>
              <a:rPr lang="pl-PL" b="0" dirty="0" err="1">
                <a:effectLst/>
              </a:rPr>
              <a:t>Member</a:t>
            </a:r>
            <a:r>
              <a:rPr lang="pl-PL" b="0" dirty="0">
                <a:effectLst/>
              </a:rPr>
              <a:t> of the </a:t>
            </a:r>
            <a:r>
              <a:rPr lang="pl-PL" b="0" i="1" dirty="0" err="1">
                <a:effectLst/>
              </a:rPr>
              <a:t>European</a:t>
            </a:r>
            <a:r>
              <a:rPr lang="pl-PL" b="0" i="1" dirty="0">
                <a:effectLst/>
              </a:rPr>
              <a:t> </a:t>
            </a:r>
            <a:r>
              <a:rPr lang="pl-PL" b="0" i="1" dirty="0" err="1">
                <a:effectLst/>
              </a:rPr>
              <a:t>Parliament</a:t>
            </a:r>
            <a:r>
              <a:rPr lang="en-US" b="0" i="1" dirty="0">
                <a:effectLst/>
              </a:rPr>
              <a:t> </a:t>
            </a:r>
            <a:r>
              <a:rPr lang="en-US" b="0" i="0" dirty="0">
                <a:effectLst/>
              </a:rPr>
              <a:t>, as a member of the </a:t>
            </a:r>
            <a:r>
              <a:rPr lang="pl-PL" b="0" i="1" dirty="0">
                <a:effectLst/>
              </a:rPr>
              <a:t>Law and </a:t>
            </a:r>
            <a:r>
              <a:rPr lang="pl-PL" b="0" i="1" dirty="0" err="1">
                <a:effectLst/>
              </a:rPr>
              <a:t>Justice</a:t>
            </a:r>
            <a:r>
              <a:rPr lang="pl-PL" b="0" i="1" dirty="0">
                <a:effectLst/>
              </a:rPr>
              <a:t> </a:t>
            </a:r>
            <a:r>
              <a:rPr lang="en-US" b="0" i="0" dirty="0">
                <a:effectLst/>
              </a:rPr>
              <a:t>party. </a:t>
            </a:r>
            <a:r>
              <a:rPr lang="en-US" b="0" i="0" dirty="0" err="1">
                <a:effectLst/>
              </a:rPr>
              <a:t>Szydło</a:t>
            </a:r>
            <a:r>
              <a:rPr lang="en-US" b="0" i="0" dirty="0">
                <a:effectLst/>
              </a:rPr>
              <a:t> is Vice-Chair of the </a:t>
            </a:r>
            <a:r>
              <a:rPr lang="pl-PL" i="1" dirty="0" err="1"/>
              <a:t>European</a:t>
            </a:r>
            <a:r>
              <a:rPr lang="pl-PL" i="1" dirty="0"/>
              <a:t> </a:t>
            </a:r>
            <a:r>
              <a:rPr lang="pl-PL" i="1" dirty="0" err="1"/>
              <a:t>Conservatives</a:t>
            </a:r>
            <a:r>
              <a:rPr lang="pl-PL" i="1" dirty="0"/>
              <a:t> and </a:t>
            </a:r>
            <a:r>
              <a:rPr lang="pl-PL" i="1" dirty="0" err="1"/>
              <a:t>Reformists</a:t>
            </a:r>
            <a:r>
              <a:rPr lang="pl-PL" i="1" dirty="0"/>
              <a:t> </a:t>
            </a:r>
            <a:r>
              <a:rPr lang="en-US" b="0" i="0" dirty="0">
                <a:effectLst/>
              </a:rPr>
              <a:t>group.</a:t>
            </a:r>
            <a:r>
              <a:rPr lang="en-US" b="0" i="0" strike="noStrike" baseline="30000" dirty="0">
                <a:effectLst/>
              </a:rPr>
              <a:t> </a:t>
            </a:r>
            <a:r>
              <a:rPr lang="pl-PL" b="0" i="0" dirty="0">
                <a:effectLst/>
              </a:rPr>
              <a:t>She </a:t>
            </a:r>
            <a:r>
              <a:rPr lang="pl-PL" b="0" i="0" dirty="0" err="1">
                <a:effectLst/>
              </a:rPr>
              <a:t>is</a:t>
            </a:r>
            <a:r>
              <a:rPr lang="pl-PL" b="0" i="0" dirty="0">
                <a:effectLst/>
              </a:rPr>
              <a:t> the third </a:t>
            </a:r>
            <a:r>
              <a:rPr lang="pl-PL" b="0" i="0" dirty="0" err="1">
                <a:effectLst/>
              </a:rPr>
              <a:t>female</a:t>
            </a:r>
            <a:r>
              <a:rPr lang="pl-PL" b="0" i="0" dirty="0">
                <a:effectLst/>
              </a:rPr>
              <a:t> </a:t>
            </a:r>
            <a:r>
              <a:rPr lang="pl-PL" b="0" i="0" dirty="0" err="1">
                <a:effectLst/>
              </a:rPr>
              <a:t>H</a:t>
            </a:r>
            <a:r>
              <a:rPr lang="pl-PL" dirty="0" err="1"/>
              <a:t>ead</a:t>
            </a:r>
            <a:r>
              <a:rPr lang="pl-PL" dirty="0"/>
              <a:t> of </a:t>
            </a:r>
            <a:r>
              <a:rPr lang="pl-PL" dirty="0" err="1"/>
              <a:t>Governemnt</a:t>
            </a:r>
            <a:r>
              <a:rPr lang="pl-PL" dirty="0"/>
              <a:t>.</a:t>
            </a:r>
            <a:endParaRPr lang="pl-PL" b="0" i="0" dirty="0">
              <a:effectLst/>
            </a:endParaRPr>
          </a:p>
          <a:p>
            <a:pPr marL="0" indent="0">
              <a:buNone/>
            </a:pPr>
            <a:endParaRPr lang="pl-PL" dirty="0"/>
          </a:p>
        </p:txBody>
      </p:sp>
      <p:pic>
        <p:nvPicPr>
          <p:cNvPr id="6" name="Obraz 5"/>
          <p:cNvPicPr>
            <a:picLocks noChangeAspect="1"/>
          </p:cNvPicPr>
          <p:nvPr/>
        </p:nvPicPr>
        <p:blipFill>
          <a:blip r:embed="rId1"/>
          <a:stretch>
            <a:fillRect/>
          </a:stretch>
        </p:blipFill>
        <p:spPr>
          <a:xfrm>
            <a:off x="-17891" y="2647580"/>
            <a:ext cx="2947386" cy="4234502"/>
          </a:xfrm>
          <a:prstGeom prst="rect">
            <a:avLst/>
          </a:prstGeom>
        </p:spPr>
      </p:pic>
      <p:pic>
        <p:nvPicPr>
          <p:cNvPr id="8" name="Obraz 7"/>
          <p:cNvPicPr>
            <a:picLocks noChangeAspect="1"/>
          </p:cNvPicPr>
          <p:nvPr/>
        </p:nvPicPr>
        <p:blipFill rotWithShape="1">
          <a:blip r:embed="rId2"/>
          <a:srcRect b="2428"/>
          <a:stretch>
            <a:fillRect/>
          </a:stretch>
        </p:blipFill>
        <p:spPr>
          <a:xfrm>
            <a:off x="2239258" y="2894120"/>
            <a:ext cx="4358653" cy="3963880"/>
          </a:xfrm>
          <a:prstGeom prst="rect">
            <a:avLst/>
          </a:prstGeom>
        </p:spPr>
      </p:pic>
      <p:pic>
        <p:nvPicPr>
          <p:cNvPr id="10" name="Obraz 9"/>
          <p:cNvPicPr>
            <a:picLocks noChangeAspect="1"/>
          </p:cNvPicPr>
          <p:nvPr/>
        </p:nvPicPr>
        <p:blipFill rotWithShape="1">
          <a:blip r:embed="rId3"/>
          <a:srcRect b="2276"/>
          <a:stretch>
            <a:fillRect/>
          </a:stretch>
        </p:blipFill>
        <p:spPr>
          <a:xfrm>
            <a:off x="6291933" y="2503057"/>
            <a:ext cx="3819733" cy="43549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5400" dirty="0">
                <a:latin typeface="Constantia" panose="02030602050306030303" pitchFamily="18" charset="0"/>
              </a:rPr>
              <a:t>Men</a:t>
            </a:r>
            <a:endParaRPr lang="pl-PL" sz="5400" dirty="0">
              <a:latin typeface="Constantia" panose="02030602050306030303" pitchFamily="18" charset="0"/>
            </a:endParaRPr>
          </a:p>
        </p:txBody>
      </p:sp>
      <p:pic>
        <p:nvPicPr>
          <p:cNvPr id="5" name="Obraz 4"/>
          <p:cNvPicPr>
            <a:picLocks noChangeAspect="1"/>
          </p:cNvPicPr>
          <p:nvPr/>
        </p:nvPicPr>
        <p:blipFill rotWithShape="1">
          <a:blip r:embed="rId1"/>
          <a:srcRect b="908"/>
          <a:stretch>
            <a:fillRect/>
          </a:stretch>
        </p:blipFill>
        <p:spPr>
          <a:xfrm>
            <a:off x="4446380" y="1553591"/>
            <a:ext cx="5469854" cy="5326602"/>
          </a:xfrm>
          <a:prstGeom prst="rect">
            <a:avLst/>
          </a:prstGeom>
        </p:spPr>
      </p:pic>
      <p:pic>
        <p:nvPicPr>
          <p:cNvPr id="6" name="Obraz 5"/>
          <p:cNvPicPr>
            <a:picLocks noChangeAspect="1"/>
          </p:cNvPicPr>
          <p:nvPr/>
        </p:nvPicPr>
        <p:blipFill rotWithShape="1">
          <a:blip r:embed="rId2"/>
          <a:srcRect b="2929"/>
          <a:stretch>
            <a:fillRect/>
          </a:stretch>
        </p:blipFill>
        <p:spPr>
          <a:xfrm>
            <a:off x="0" y="1726706"/>
            <a:ext cx="3765366" cy="5149049"/>
          </a:xfrm>
          <a:prstGeom prst="rect">
            <a:avLst/>
          </a:prstGeom>
        </p:spPr>
      </p:pic>
      <p:pic>
        <p:nvPicPr>
          <p:cNvPr id="7" name="Obraz 6"/>
          <p:cNvPicPr>
            <a:picLocks noChangeAspect="1"/>
          </p:cNvPicPr>
          <p:nvPr/>
        </p:nvPicPr>
        <p:blipFill rotWithShape="1">
          <a:blip r:embed="rId3"/>
          <a:srcRect b="908"/>
          <a:stretch>
            <a:fillRect/>
          </a:stretch>
        </p:blipFill>
        <p:spPr>
          <a:xfrm>
            <a:off x="2737608" y="1553591"/>
            <a:ext cx="4855635" cy="5326602"/>
          </a:xfrm>
          <a:prstGeom prst="rect">
            <a:avLst/>
          </a:prstGeom>
        </p:spPr>
      </p:pic>
      <p:pic>
        <p:nvPicPr>
          <p:cNvPr id="8" name="Obraz 7"/>
          <p:cNvPicPr>
            <a:picLocks noChangeAspect="1"/>
          </p:cNvPicPr>
          <p:nvPr/>
        </p:nvPicPr>
        <p:blipFill rotWithShape="1">
          <a:blip r:embed="rId4"/>
          <a:srcRect b="1672"/>
          <a:stretch>
            <a:fillRect/>
          </a:stretch>
        </p:blipFill>
        <p:spPr>
          <a:xfrm>
            <a:off x="7616855" y="2418434"/>
            <a:ext cx="4598757" cy="443956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latin typeface="Constantia" panose="02030602050306030303" pitchFamily="18" charset="0"/>
              </a:rPr>
              <a:t>Lech Wałęsa</a:t>
            </a:r>
            <a:endParaRPr lang="pl-PL" dirty="0">
              <a:latin typeface="Constantia" panose="02030602050306030303" pitchFamily="18" charset="0"/>
            </a:endParaRPr>
          </a:p>
        </p:txBody>
      </p:sp>
      <p:sp>
        <p:nvSpPr>
          <p:cNvPr id="3" name="Symbol zastępczy zawartości 2"/>
          <p:cNvSpPr>
            <a:spLocks noGrp="1"/>
          </p:cNvSpPr>
          <p:nvPr>
            <p:ph idx="1"/>
          </p:nvPr>
        </p:nvSpPr>
        <p:spPr>
          <a:xfrm>
            <a:off x="838201" y="1825625"/>
            <a:ext cx="7639974" cy="4351338"/>
          </a:xfrm>
        </p:spPr>
        <p:txBody>
          <a:bodyPr/>
          <a:lstStyle/>
          <a:p>
            <a:pPr marL="0" lvl="0" indent="0">
              <a:buNone/>
            </a:pPr>
            <a:r>
              <a:rPr lang="pl-PL" sz="2800" dirty="0"/>
              <a:t>He </a:t>
            </a:r>
            <a:r>
              <a:rPr lang="pl-PL" sz="2800" dirty="0" err="1"/>
              <a:t>is</a:t>
            </a:r>
            <a:r>
              <a:rPr lang="pl-PL" sz="2800" dirty="0"/>
              <a:t> </a:t>
            </a:r>
            <a:r>
              <a:rPr lang="en-US" sz="2800" dirty="0"/>
              <a:t>politician and trade union activist, professional electrician. One of the leading opponents in the period of PRL, co-founder and first president of the NSZZ </a:t>
            </a:r>
            <a:r>
              <a:rPr lang="en-US" sz="2800" i="1" dirty="0" err="1"/>
              <a:t>Solidarność</a:t>
            </a:r>
            <a:r>
              <a:rPr lang="en-US" sz="2800" dirty="0"/>
              <a:t>, in 1983 recipient of the </a:t>
            </a:r>
            <a:r>
              <a:rPr lang="en-US" sz="2800" i="1" dirty="0"/>
              <a:t>Nobel Peace Prize</a:t>
            </a:r>
            <a:r>
              <a:rPr lang="en-US" sz="2800" dirty="0"/>
              <a:t>. He was the President of the </a:t>
            </a:r>
            <a:r>
              <a:rPr lang="en-US" sz="2800" i="1" dirty="0"/>
              <a:t>Republic of Poland </a:t>
            </a:r>
            <a:r>
              <a:rPr lang="en-US" sz="2800" dirty="0"/>
              <a:t>from 1990 to 1995</a:t>
            </a:r>
            <a:r>
              <a:rPr lang="pl-PL" sz="2800" dirty="0"/>
              <a:t>, </a:t>
            </a:r>
            <a:r>
              <a:rPr lang="pl-PL" dirty="0"/>
              <a:t>h</a:t>
            </a:r>
            <a:r>
              <a:rPr lang="en-US" sz="2800" dirty="0"/>
              <a:t>e</a:t>
            </a:r>
            <a:r>
              <a:rPr lang="pl-PL" sz="2800" dirty="0"/>
              <a:t> </a:t>
            </a:r>
            <a:r>
              <a:rPr lang="pl-PL" sz="2800" dirty="0" err="1"/>
              <a:t>also</a:t>
            </a:r>
            <a:r>
              <a:rPr lang="en-US" sz="2800" dirty="0"/>
              <a:t> initiated a strike in the </a:t>
            </a:r>
            <a:r>
              <a:rPr lang="en-US" sz="2800" dirty="0" err="1"/>
              <a:t>Gda</a:t>
            </a:r>
            <a:r>
              <a:rPr lang="pl-PL" sz="2800" dirty="0"/>
              <a:t>ń</a:t>
            </a:r>
            <a:r>
              <a:rPr lang="en-US" sz="2800" dirty="0" err="1"/>
              <a:t>sk</a:t>
            </a:r>
            <a:r>
              <a:rPr lang="en-US" sz="2800" dirty="0"/>
              <a:t> shipyard, which was a breakthrough moment</a:t>
            </a:r>
            <a:r>
              <a:rPr lang="pl-PL" sz="2800" dirty="0"/>
              <a:t> for </a:t>
            </a:r>
            <a:r>
              <a:rPr lang="pl-PL" dirty="0" err="1"/>
              <a:t>P</a:t>
            </a:r>
            <a:r>
              <a:rPr lang="pl-PL" sz="2800" dirty="0" err="1"/>
              <a:t>olish</a:t>
            </a:r>
            <a:r>
              <a:rPr lang="pl-PL" sz="2800" dirty="0"/>
              <a:t> </a:t>
            </a:r>
            <a:r>
              <a:rPr lang="pl-PL" sz="2800" dirty="0" err="1"/>
              <a:t>community</a:t>
            </a:r>
            <a:r>
              <a:rPr lang="pl-PL" sz="2800" dirty="0"/>
              <a:t>. </a:t>
            </a:r>
            <a:endParaRPr lang="pl-PL" sz="2800" dirty="0"/>
          </a:p>
          <a:p>
            <a:endParaRPr lang="pl-PL" dirty="0"/>
          </a:p>
        </p:txBody>
      </p:sp>
      <p:pic>
        <p:nvPicPr>
          <p:cNvPr id="6" name="Obraz 5"/>
          <p:cNvPicPr>
            <a:picLocks noChangeAspect="1"/>
          </p:cNvPicPr>
          <p:nvPr/>
        </p:nvPicPr>
        <p:blipFill rotWithShape="1">
          <a:blip r:embed="rId1"/>
          <a:srcRect r="884" b="4910"/>
          <a:stretch>
            <a:fillRect/>
          </a:stretch>
        </p:blipFill>
        <p:spPr>
          <a:xfrm>
            <a:off x="7528264" y="2377765"/>
            <a:ext cx="4663737" cy="44979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3771</Words>
  <Application>WPS Presentation</Application>
  <PresentationFormat>Panoramiczny</PresentationFormat>
  <Paragraphs>57</Paragraphs>
  <Slides>13</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13</vt:i4>
      </vt:variant>
    </vt:vector>
  </HeadingPairs>
  <TitlesOfParts>
    <vt:vector size="22" baseType="lpstr">
      <vt:lpstr>Arial</vt:lpstr>
      <vt:lpstr>SimSun</vt:lpstr>
      <vt:lpstr>Wingdings</vt:lpstr>
      <vt:lpstr>Constantia</vt:lpstr>
      <vt:lpstr>Calibri</vt:lpstr>
      <vt:lpstr>Microsoft YaHei</vt:lpstr>
      <vt:lpstr>Arial Unicode MS</vt:lpstr>
      <vt:lpstr>Calibri Light</vt:lpstr>
      <vt:lpstr>Motyw pakietu Office</vt:lpstr>
      <vt:lpstr>Women and men Politics</vt:lpstr>
      <vt:lpstr>Women</vt:lpstr>
      <vt:lpstr>Róża Luksemburg</vt:lpstr>
      <vt:lpstr>Anna Walentowicz</vt:lpstr>
      <vt:lpstr>Joanna Duda-Gwiazda</vt:lpstr>
      <vt:lpstr>Head of Government</vt:lpstr>
      <vt:lpstr>PowerPoint 演示文稿</vt:lpstr>
      <vt:lpstr>Men</vt:lpstr>
      <vt:lpstr>Lech Wałęsa</vt:lpstr>
      <vt:lpstr>Aleksander Kwaśniewski</vt:lpstr>
      <vt:lpstr>Donald Tusk</vt:lpstr>
      <vt:lpstr>Robert Biedroń</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Women and men Politics</dc:title>
  <dc:creator>Aniela Dubicka</dc:creator>
  <cp:lastModifiedBy>izka</cp:lastModifiedBy>
  <cp:revision>41</cp:revision>
  <dcterms:created xsi:type="dcterms:W3CDTF">2021-05-24T17:13:00Z</dcterms:created>
  <dcterms:modified xsi:type="dcterms:W3CDTF">2021-05-26T20:29:34Z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1045-11.2.0.10132</vt:lpwstr>
  </property>
</Properties>
</file>