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1048A-7EAA-44F6-8338-18197B1BD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66FF1-BB05-42A4-BC85-75D9524B7FBB}">
      <dgm:prSet phldrT="[Text]"/>
      <dgm:spPr/>
      <dgm:t>
        <a:bodyPr/>
        <a:lstStyle/>
        <a:p>
          <a:r>
            <a:rPr lang="ro-RO" dirty="0" smtClean="0"/>
            <a:t>Obiective </a:t>
          </a:r>
          <a:endParaRPr lang="en-US" dirty="0"/>
        </a:p>
      </dgm:t>
    </dgm:pt>
    <dgm:pt modelId="{D6D11F33-A59D-4AA7-B30B-9C2C0C0FE0D4}" type="parTrans" cxnId="{4B41E84B-7E9A-488F-84FF-331CBD9B586F}">
      <dgm:prSet/>
      <dgm:spPr/>
      <dgm:t>
        <a:bodyPr/>
        <a:lstStyle/>
        <a:p>
          <a:endParaRPr lang="en-US"/>
        </a:p>
      </dgm:t>
    </dgm:pt>
    <dgm:pt modelId="{8A7EFAF6-0C66-4626-97E4-C92C5A1FCA3A}" type="sibTrans" cxnId="{4B41E84B-7E9A-488F-84FF-331CBD9B586F}">
      <dgm:prSet/>
      <dgm:spPr/>
      <dgm:t>
        <a:bodyPr/>
        <a:lstStyle/>
        <a:p>
          <a:endParaRPr lang="en-US"/>
        </a:p>
      </dgm:t>
    </dgm:pt>
    <dgm:pt modelId="{BE069B08-2567-4ACA-8215-34263218F0DB}">
      <dgm:prSet phldrT="[Text]" custT="1"/>
      <dgm:spPr/>
      <dgm:t>
        <a:bodyPr/>
        <a:lstStyle/>
        <a:p>
          <a:r>
            <a:rPr lang="vi-VN" sz="1800" dirty="0" smtClean="0">
              <a:latin typeface="Times New Roman" pitchFamily="18" charset="0"/>
              <a:cs typeface="Times New Roman" pitchFamily="18" charset="0"/>
            </a:rPr>
            <a:t>Promovarea spiritului de inițiativă în rândul elevilor;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FA89EC0-5320-42F9-85DB-DB66AC8D880F}" type="parTrans" cxnId="{A48D1D07-06C8-439E-8B93-23F12E5C1BD6}">
      <dgm:prSet/>
      <dgm:spPr/>
      <dgm:t>
        <a:bodyPr/>
        <a:lstStyle/>
        <a:p>
          <a:endParaRPr lang="en-US"/>
        </a:p>
      </dgm:t>
    </dgm:pt>
    <dgm:pt modelId="{45A0484C-B94E-428B-98AB-D467B77D553E}" type="sibTrans" cxnId="{A48D1D07-06C8-439E-8B93-23F12E5C1BD6}">
      <dgm:prSet/>
      <dgm:spPr/>
      <dgm:t>
        <a:bodyPr/>
        <a:lstStyle/>
        <a:p>
          <a:endParaRPr lang="en-US"/>
        </a:p>
      </dgm:t>
    </dgm:pt>
    <dgm:pt modelId="{F176F09A-76B9-4443-9699-E4604968149A}">
      <dgm:prSet phldrT="[Text]"/>
      <dgm:spPr/>
      <dgm:t>
        <a:bodyPr/>
        <a:lstStyle/>
        <a:p>
          <a:r>
            <a:rPr lang="ro-RO" dirty="0" smtClean="0"/>
            <a:t>Echipa de proiect </a:t>
          </a:r>
          <a:endParaRPr lang="en-US" dirty="0"/>
        </a:p>
      </dgm:t>
    </dgm:pt>
    <dgm:pt modelId="{BD606E5A-C2A1-4130-9DFF-F3E071B5F8E8}" type="parTrans" cxnId="{9E9F2949-99D6-40E5-9BE2-88F86AA95740}">
      <dgm:prSet/>
      <dgm:spPr/>
      <dgm:t>
        <a:bodyPr/>
        <a:lstStyle/>
        <a:p>
          <a:endParaRPr lang="en-US"/>
        </a:p>
      </dgm:t>
    </dgm:pt>
    <dgm:pt modelId="{DF2D8265-560A-48CB-8ADD-34C4A657FE3D}" type="sibTrans" cxnId="{9E9F2949-99D6-40E5-9BE2-88F86AA95740}">
      <dgm:prSet/>
      <dgm:spPr/>
      <dgm:t>
        <a:bodyPr/>
        <a:lstStyle/>
        <a:p>
          <a:endParaRPr lang="en-US"/>
        </a:p>
      </dgm:t>
    </dgm:pt>
    <dgm:pt modelId="{AFCD0AEF-0A63-401B-8919-3D1BB8197231}">
      <dgm:prSet phldrT="[Text]"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.Prof. GRIGORAŞ  MAGDALENA – managerul proiectului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E856FDFD-41BF-4DF5-A432-011240FD24FE}" type="parTrans" cxnId="{889217B5-F016-4941-90AB-926C514B80FD}">
      <dgm:prSet/>
      <dgm:spPr/>
      <dgm:t>
        <a:bodyPr/>
        <a:lstStyle/>
        <a:p>
          <a:endParaRPr lang="en-US"/>
        </a:p>
      </dgm:t>
    </dgm:pt>
    <dgm:pt modelId="{00B7EDB5-0E0C-441D-87C9-F7364739ECD1}" type="sibTrans" cxnId="{889217B5-F016-4941-90AB-926C514B80FD}">
      <dgm:prSet/>
      <dgm:spPr/>
      <dgm:t>
        <a:bodyPr/>
        <a:lstStyle/>
        <a:p>
          <a:endParaRPr lang="en-US"/>
        </a:p>
      </dgm:t>
    </dgm:pt>
    <dgm:pt modelId="{7B81A22F-DB19-497D-83F6-2C40B6325656}">
      <dgm:prSet phldrT="[Text]" custT="1"/>
      <dgm:spPr/>
      <dgm:t>
        <a:bodyPr/>
        <a:lstStyle/>
        <a:p>
          <a:r>
            <a:rPr lang="it-IT" sz="1800" dirty="0" smtClean="0">
              <a:latin typeface="Times New Roman" pitchFamily="18" charset="0"/>
              <a:cs typeface="Times New Roman" pitchFamily="18" charset="0"/>
            </a:rPr>
            <a:t>15 de elevi și 14 profesori de diferite discipline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84FE30B-48A9-4501-AB2A-5EFC3D075102}">
      <dgm:prSet phldrT="[Text]"/>
      <dgm:spPr/>
      <dgm:t>
        <a:bodyPr/>
        <a:lstStyle/>
        <a:p>
          <a:r>
            <a:rPr lang="ro-RO" dirty="0" smtClean="0"/>
            <a:t>Grup țintă</a:t>
          </a:r>
          <a:endParaRPr lang="en-US" dirty="0"/>
        </a:p>
      </dgm:t>
    </dgm:pt>
    <dgm:pt modelId="{02675ED3-FF8F-4DCA-A5A4-B819AA5BE35E}" type="sibTrans" cxnId="{51670EFC-16C2-457D-B3D2-95FACF5A9411}">
      <dgm:prSet/>
      <dgm:spPr/>
      <dgm:t>
        <a:bodyPr/>
        <a:lstStyle/>
        <a:p>
          <a:endParaRPr lang="en-US"/>
        </a:p>
      </dgm:t>
    </dgm:pt>
    <dgm:pt modelId="{51B16B83-5DED-4887-B8BD-3A6E38C7EABB}" type="parTrans" cxnId="{51670EFC-16C2-457D-B3D2-95FACF5A9411}">
      <dgm:prSet/>
      <dgm:spPr/>
      <dgm:t>
        <a:bodyPr/>
        <a:lstStyle/>
        <a:p>
          <a:endParaRPr lang="en-US"/>
        </a:p>
      </dgm:t>
    </dgm:pt>
    <dgm:pt modelId="{93BBB5C5-C56C-4F5C-B0A4-7CCC5B27FB17}" type="sibTrans" cxnId="{7D0AF6B0-F528-486A-B605-A6E109D2BBA7}">
      <dgm:prSet/>
      <dgm:spPr/>
      <dgm:t>
        <a:bodyPr/>
        <a:lstStyle/>
        <a:p>
          <a:endParaRPr lang="en-US"/>
        </a:p>
      </dgm:t>
    </dgm:pt>
    <dgm:pt modelId="{A29779FE-CEA8-4E94-BED8-33A74B632651}" type="parTrans" cxnId="{7D0AF6B0-F528-486A-B605-A6E109D2BBA7}">
      <dgm:prSet/>
      <dgm:spPr/>
      <dgm:t>
        <a:bodyPr/>
        <a:lstStyle/>
        <a:p>
          <a:endParaRPr lang="en-US"/>
        </a:p>
      </dgm:t>
    </dgm:pt>
    <dgm:pt modelId="{EAE0B1F6-55D4-40BB-AC14-0B55AC608351}">
      <dgm:prSet phldrT="[Text]" custT="1"/>
      <dgm:spPr/>
      <dgm:t>
        <a:bodyPr/>
        <a:lstStyle/>
        <a:p>
          <a:r>
            <a:rPr lang="ro-RO" sz="1400" dirty="0" smtClean="0"/>
            <a:t>  </a:t>
          </a:r>
          <a:r>
            <a:rPr lang="vi-VN" sz="1400" dirty="0" smtClean="0"/>
            <a:t>	</a:t>
          </a:r>
          <a:endParaRPr lang="ro-RO" sz="1400" dirty="0" smtClean="0">
            <a:latin typeface="Arial Rounded MT Bold" pitchFamily="34" charset="0"/>
          </a:endParaRPr>
        </a:p>
      </dgm:t>
    </dgm:pt>
    <dgm:pt modelId="{2D7BF4F0-54B5-4A2B-963F-B5BEB1E3FE06}" type="parTrans" cxnId="{DB31438D-B3B4-4572-9C80-A48EA783A787}">
      <dgm:prSet/>
      <dgm:spPr/>
      <dgm:t>
        <a:bodyPr/>
        <a:lstStyle/>
        <a:p>
          <a:endParaRPr lang="ro-RO"/>
        </a:p>
      </dgm:t>
    </dgm:pt>
    <dgm:pt modelId="{741DC84B-FB54-4A7D-BBCB-D30C984D2463}" type="sibTrans" cxnId="{DB31438D-B3B4-4572-9C80-A48EA783A787}">
      <dgm:prSet/>
      <dgm:spPr/>
      <dgm:t>
        <a:bodyPr/>
        <a:lstStyle/>
        <a:p>
          <a:endParaRPr lang="ro-RO"/>
        </a:p>
      </dgm:t>
    </dgm:pt>
    <dgm:pt modelId="{2579425D-C319-4287-8D7A-FC7FE8E9BBD2}">
      <dgm:prSet phldrT="[Text]" custT="1"/>
      <dgm:spPr/>
      <dgm:t>
        <a:bodyPr/>
        <a:lstStyle/>
        <a:p>
          <a:r>
            <a:rPr lang="vi-VN" sz="1800" b="0" dirty="0" smtClean="0">
              <a:latin typeface="Times New Roman" pitchFamily="18" charset="0"/>
              <a:cs typeface="Times New Roman" pitchFamily="18" charset="0"/>
            </a:rPr>
            <a:t>Dezvoltarea valorilor europene : toleranță, respect, egalitate, adevăr;</a:t>
          </a:r>
          <a:endParaRPr lang="ro-RO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E4D0E76E-233C-4C2D-99D6-C1B49AEBD06C}" type="parTrans" cxnId="{D7ADD86C-D4B6-4B78-B3E2-9C1C519288F5}">
      <dgm:prSet/>
      <dgm:spPr/>
      <dgm:t>
        <a:bodyPr/>
        <a:lstStyle/>
        <a:p>
          <a:endParaRPr lang="ro-RO"/>
        </a:p>
      </dgm:t>
    </dgm:pt>
    <dgm:pt modelId="{4158AF81-B4EA-48E1-AB57-EDD64F6CD106}" type="sibTrans" cxnId="{D7ADD86C-D4B6-4B78-B3E2-9C1C519288F5}">
      <dgm:prSet/>
      <dgm:spPr/>
      <dgm:t>
        <a:bodyPr/>
        <a:lstStyle/>
        <a:p>
          <a:endParaRPr lang="ro-RO"/>
        </a:p>
      </dgm:t>
    </dgm:pt>
    <dgm:pt modelId="{8DFD6051-5652-4534-90B5-C06A565A4825}">
      <dgm:prSet phldrT="[Text]" custT="1"/>
      <dgm:spPr/>
      <dgm:t>
        <a:bodyPr/>
        <a:lstStyle/>
        <a:p>
          <a:r>
            <a:rPr lang="it-IT" sz="1800" b="0" dirty="0" smtClean="0">
              <a:latin typeface="Times New Roman" pitchFamily="18" charset="0"/>
              <a:cs typeface="Times New Roman" pitchFamily="18" charset="0"/>
            </a:rPr>
            <a:t>Deschiderea orizontului de cunoaștere către valorile culturale, istorice, tradiții;</a:t>
          </a:r>
          <a:endParaRPr lang="ro-RO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873D60C1-598B-415F-BBD0-DFAF9733FE3F}" type="parTrans" cxnId="{C40E3087-2FDB-493D-A726-D2431521162A}">
      <dgm:prSet/>
      <dgm:spPr/>
      <dgm:t>
        <a:bodyPr/>
        <a:lstStyle/>
        <a:p>
          <a:endParaRPr lang="ro-RO"/>
        </a:p>
      </dgm:t>
    </dgm:pt>
    <dgm:pt modelId="{7DAF1FB6-9D33-4401-9228-D7FD424EB689}" type="sibTrans" cxnId="{C40E3087-2FDB-493D-A726-D2431521162A}">
      <dgm:prSet/>
      <dgm:spPr/>
      <dgm:t>
        <a:bodyPr/>
        <a:lstStyle/>
        <a:p>
          <a:endParaRPr lang="ro-RO"/>
        </a:p>
      </dgm:t>
    </dgm:pt>
    <dgm:pt modelId="{C4BC392D-C769-4121-86D2-3950C67EE864}">
      <dgm:prSet phldrT="[Text]" custT="1"/>
      <dgm:spPr/>
      <dgm:t>
        <a:bodyPr/>
        <a:lstStyle/>
        <a:p>
          <a:r>
            <a:rPr lang="vi-VN" sz="1800" b="0" dirty="0" smtClean="0">
              <a:latin typeface="Times New Roman" pitchFamily="18" charset="0"/>
              <a:cs typeface="Times New Roman" pitchFamily="18" charset="0"/>
            </a:rPr>
            <a:t>Dezvoltarea colaborării și relaționării între elevi, între elevi și profesori;</a:t>
          </a:r>
          <a:endParaRPr lang="ro-RO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7027BC29-7B40-4CCF-809B-C58E66B99C1C}" type="parTrans" cxnId="{7B20CFBA-7B1F-42B5-B43F-AB240E24472E}">
      <dgm:prSet/>
      <dgm:spPr/>
      <dgm:t>
        <a:bodyPr/>
        <a:lstStyle/>
        <a:p>
          <a:endParaRPr lang="ro-RO"/>
        </a:p>
      </dgm:t>
    </dgm:pt>
    <dgm:pt modelId="{17F68D30-1CE1-4165-86D4-508AB802A344}" type="sibTrans" cxnId="{7B20CFBA-7B1F-42B5-B43F-AB240E24472E}">
      <dgm:prSet/>
      <dgm:spPr/>
      <dgm:t>
        <a:bodyPr/>
        <a:lstStyle/>
        <a:p>
          <a:endParaRPr lang="ro-RO"/>
        </a:p>
      </dgm:t>
    </dgm:pt>
    <dgm:pt modelId="{4027648C-7EAC-4A01-A696-E5A57404CE55}">
      <dgm:prSet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o-RO" sz="1600" dirty="0">
              <a:latin typeface="Times New Roman" pitchFamily="18" charset="0"/>
              <a:cs typeface="Times New Roman" pitchFamily="18" charset="0"/>
            </a:rPr>
            <a:t>Prof. HORVAT  RALUCA - responsabil cu implementarea și calitatea proiectului</a:t>
          </a:r>
        </a:p>
      </dgm:t>
    </dgm:pt>
    <dgm:pt modelId="{1B7D7872-D25E-48EB-B2B6-DF1CBDCB8272}" type="parTrans" cxnId="{CCB181B4-1CF3-4904-BC87-9977404ED61A}">
      <dgm:prSet/>
      <dgm:spPr/>
      <dgm:t>
        <a:bodyPr/>
        <a:lstStyle/>
        <a:p>
          <a:endParaRPr lang="ro-RO"/>
        </a:p>
      </dgm:t>
    </dgm:pt>
    <dgm:pt modelId="{C6F3554C-FD85-4FE0-B609-1DDF97C80D10}" type="sibTrans" cxnId="{CCB181B4-1CF3-4904-BC87-9977404ED61A}">
      <dgm:prSet/>
      <dgm:spPr/>
      <dgm:t>
        <a:bodyPr/>
        <a:lstStyle/>
        <a:p>
          <a:endParaRPr lang="ro-RO"/>
        </a:p>
      </dgm:t>
    </dgm:pt>
    <dgm:pt modelId="{2ECF0720-C6FC-4A02-9DBE-FAF2CA6A373E}">
      <dgm:prSet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Prof</a:t>
          </a:r>
          <a:r>
            <a:rPr lang="ro-RO" sz="1600" dirty="0">
              <a:latin typeface="Times New Roman" pitchFamily="18" charset="0"/>
              <a:cs typeface="Times New Roman" pitchFamily="18" charset="0"/>
            </a:rPr>
            <a:t>. SUSEANU CLAUDIA- responsabil cu evaluarea și valorizarea proiectului</a:t>
          </a:r>
        </a:p>
      </dgm:t>
    </dgm:pt>
    <dgm:pt modelId="{E5C4DAEA-2385-46EE-B9D2-DF6B86E17DFE}" type="parTrans" cxnId="{A9962B2A-4663-41C2-923C-CEDAAF37D814}">
      <dgm:prSet/>
      <dgm:spPr/>
      <dgm:t>
        <a:bodyPr/>
        <a:lstStyle/>
        <a:p>
          <a:endParaRPr lang="ro-RO"/>
        </a:p>
      </dgm:t>
    </dgm:pt>
    <dgm:pt modelId="{01DF2824-6E2B-4C83-B39D-DF4CA72680AD}" type="sibTrans" cxnId="{A9962B2A-4663-41C2-923C-CEDAAF37D814}">
      <dgm:prSet/>
      <dgm:spPr/>
      <dgm:t>
        <a:bodyPr/>
        <a:lstStyle/>
        <a:p>
          <a:endParaRPr lang="ro-RO"/>
        </a:p>
      </dgm:t>
    </dgm:pt>
    <dgm:pt modelId="{DAC24D9E-147B-4CE7-B7B0-38A933373C11}">
      <dgm:prSet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Prof</a:t>
          </a:r>
          <a:r>
            <a:rPr lang="ro-RO" sz="1600" dirty="0">
              <a:latin typeface="Times New Roman" pitchFamily="18" charset="0"/>
              <a:cs typeface="Times New Roman" pitchFamily="18" charset="0"/>
            </a:rPr>
            <a:t>. MOROȘAN GEANINA - responsabil cu promovarea proiectului și diseminarea rezultatelor</a:t>
          </a:r>
        </a:p>
      </dgm:t>
    </dgm:pt>
    <dgm:pt modelId="{502A7FFD-EB10-4230-B91C-0E85DC3CEBEF}" type="parTrans" cxnId="{C6EA9ACA-3B96-47F6-AFA1-81BCD44F15C3}">
      <dgm:prSet/>
      <dgm:spPr/>
      <dgm:t>
        <a:bodyPr/>
        <a:lstStyle/>
        <a:p>
          <a:endParaRPr lang="ro-RO"/>
        </a:p>
      </dgm:t>
    </dgm:pt>
    <dgm:pt modelId="{E8B5CAAD-D804-49AE-849E-7F4D441C3840}" type="sibTrans" cxnId="{C6EA9ACA-3B96-47F6-AFA1-81BCD44F15C3}">
      <dgm:prSet/>
      <dgm:spPr/>
      <dgm:t>
        <a:bodyPr/>
        <a:lstStyle/>
        <a:p>
          <a:endParaRPr lang="ro-RO"/>
        </a:p>
      </dgm:t>
    </dgm:pt>
    <dgm:pt modelId="{312AF72E-B60E-4151-9D39-6BB9EA1D19A1}">
      <dgm:prSet custT="1"/>
      <dgm:spPr/>
      <dgm:t>
        <a:bodyPr/>
        <a:lstStyle/>
        <a:p>
          <a:r>
            <a:rPr lang="ro-RO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1600" dirty="0">
              <a:latin typeface="Times New Roman" pitchFamily="18" charset="0"/>
              <a:cs typeface="Times New Roman" pitchFamily="18" charset="0"/>
            </a:rPr>
            <a:t>Ec. MIHAELA STRUGARU- responsabil financiar</a:t>
          </a:r>
        </a:p>
      </dgm:t>
    </dgm:pt>
    <dgm:pt modelId="{C52251E0-469C-4032-A53B-4ADF7A4349EE}" type="parTrans" cxnId="{8AFC2947-F5D4-43C7-B203-53729A4B19E5}">
      <dgm:prSet/>
      <dgm:spPr/>
      <dgm:t>
        <a:bodyPr/>
        <a:lstStyle/>
        <a:p>
          <a:endParaRPr lang="ro-RO"/>
        </a:p>
      </dgm:t>
    </dgm:pt>
    <dgm:pt modelId="{24A15A50-F5FC-4CF4-B1D2-27CDB232A93E}" type="sibTrans" cxnId="{8AFC2947-F5D4-43C7-B203-53729A4B19E5}">
      <dgm:prSet/>
      <dgm:spPr/>
      <dgm:t>
        <a:bodyPr/>
        <a:lstStyle/>
        <a:p>
          <a:endParaRPr lang="ro-RO"/>
        </a:p>
      </dgm:t>
    </dgm:pt>
    <dgm:pt modelId="{9B70B502-489A-467D-9F47-2167329C514B}">
      <dgm:prSet phldrT="[Text]" custT="1"/>
      <dgm:spPr/>
      <dgm:t>
        <a:bodyPr/>
        <a:lstStyle/>
        <a:p>
          <a:r>
            <a:rPr lang="vi-VN" sz="1800" dirty="0" smtClean="0">
              <a:latin typeface="Times New Roman" pitchFamily="18" charset="0"/>
              <a:cs typeface="Times New Roman" pitchFamily="18" charset="0"/>
            </a:rPr>
            <a:t>Creșterea motivației pentru învățare;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CD89FAF-309D-4518-912A-85F1C9D7CA71}" type="parTrans" cxnId="{49304130-94C7-4608-AFAE-6B1C75385579}">
      <dgm:prSet/>
      <dgm:spPr/>
      <dgm:t>
        <a:bodyPr/>
        <a:lstStyle/>
        <a:p>
          <a:endParaRPr lang="ro-RO"/>
        </a:p>
      </dgm:t>
    </dgm:pt>
    <dgm:pt modelId="{2AFF105B-A95B-48FF-81CA-0167EFC3D0FA}" type="sibTrans" cxnId="{49304130-94C7-4608-AFAE-6B1C75385579}">
      <dgm:prSet/>
      <dgm:spPr/>
      <dgm:t>
        <a:bodyPr/>
        <a:lstStyle/>
        <a:p>
          <a:endParaRPr lang="ro-RO"/>
        </a:p>
      </dgm:t>
    </dgm:pt>
    <dgm:pt modelId="{FB7C1681-6581-4B73-97B9-64E8841DA4F6}" type="pres">
      <dgm:prSet presAssocID="{D271048A-7EAA-44F6-8338-18197B1BD3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D515594-A6CB-4C8C-A140-EFBA3E9BE88C}" type="pres">
      <dgm:prSet presAssocID="{89666FF1-BB05-42A4-BC85-75D9524B7F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21CBA7F-C56B-4CC5-9348-4A68C6FB24E8}" type="pres">
      <dgm:prSet presAssocID="{89666FF1-BB05-42A4-BC85-75D9524B7FB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BD2527-BCF5-4565-B353-C9E7BAFFAC02}" type="pres">
      <dgm:prSet presAssocID="{EAE0B1F6-55D4-40BB-AC14-0B55AC6083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85FA860-8C10-4008-A419-2DA0A1EAA194}" type="pres">
      <dgm:prSet presAssocID="{EAE0B1F6-55D4-40BB-AC14-0B55AC60835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320B9FF-6DCF-49BA-B910-AF78E52A0F67}" type="pres">
      <dgm:prSet presAssocID="{384FE30B-48A9-4501-AB2A-5EFC3D0751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16562-B818-489C-83A3-FA0F2CC25358}" type="pres">
      <dgm:prSet presAssocID="{384FE30B-48A9-4501-AB2A-5EFC3D07510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F686E-AE3F-4437-90F9-097CA189DB1A}" type="pres">
      <dgm:prSet presAssocID="{F176F09A-76B9-4443-9699-E460496814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A0DA7-C4C6-4A22-B79C-D845FB8E8D8F}" type="pres">
      <dgm:prSet presAssocID="{F176F09A-76B9-4443-9699-E4604968149A}" presName="childText" presStyleLbl="revTx" presStyleIdx="3" presStyleCnt="4" custScaleY="102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41E84B-7E9A-488F-84FF-331CBD9B586F}" srcId="{D271048A-7EAA-44F6-8338-18197B1BD3AF}" destId="{89666FF1-BB05-42A4-BC85-75D9524B7FBB}" srcOrd="0" destOrd="0" parTransId="{D6D11F33-A59D-4AA7-B30B-9C2C0C0FE0D4}" sibTransId="{8A7EFAF6-0C66-4626-97E4-C92C5A1FCA3A}"/>
    <dgm:cxn modelId="{368B4CF6-DDA9-4EF2-9158-9D5CFB345DC5}" type="presOf" srcId="{8DFD6051-5652-4534-90B5-C06A565A4825}" destId="{085FA860-8C10-4008-A419-2DA0A1EAA194}" srcOrd="0" destOrd="1" presId="urn:microsoft.com/office/officeart/2005/8/layout/vList2"/>
    <dgm:cxn modelId="{7CCD50A6-6456-439D-9979-96565315187C}" type="presOf" srcId="{F176F09A-76B9-4443-9699-E4604968149A}" destId="{DE7F686E-AE3F-4437-90F9-097CA189DB1A}" srcOrd="0" destOrd="0" presId="urn:microsoft.com/office/officeart/2005/8/layout/vList2"/>
    <dgm:cxn modelId="{95304674-F837-405D-B1C0-9BC23FB30B84}" type="presOf" srcId="{9B70B502-489A-467D-9F47-2167329C514B}" destId="{621CBA7F-C56B-4CC5-9348-4A68C6FB24E8}" srcOrd="0" destOrd="1" presId="urn:microsoft.com/office/officeart/2005/8/layout/vList2"/>
    <dgm:cxn modelId="{9E9F2949-99D6-40E5-9BE2-88F86AA95740}" srcId="{D271048A-7EAA-44F6-8338-18197B1BD3AF}" destId="{F176F09A-76B9-4443-9699-E4604968149A}" srcOrd="3" destOrd="0" parTransId="{BD606E5A-C2A1-4130-9DFF-F3E071B5F8E8}" sibTransId="{DF2D8265-560A-48CB-8ADD-34C4A657FE3D}"/>
    <dgm:cxn modelId="{DE81FAB2-88F9-48CD-923C-C596F50A71C9}" type="presOf" srcId="{AFCD0AEF-0A63-401B-8919-3D1BB8197231}" destId="{C85A0DA7-C4C6-4A22-B79C-D845FB8E8D8F}" srcOrd="0" destOrd="0" presId="urn:microsoft.com/office/officeart/2005/8/layout/vList2"/>
    <dgm:cxn modelId="{FF7A8CFC-3186-402C-A82D-42A11A1E1A5C}" type="presOf" srcId="{2579425D-C319-4287-8D7A-FC7FE8E9BBD2}" destId="{085FA860-8C10-4008-A419-2DA0A1EAA194}" srcOrd="0" destOrd="0" presId="urn:microsoft.com/office/officeart/2005/8/layout/vList2"/>
    <dgm:cxn modelId="{7D0AF6B0-F528-486A-B605-A6E109D2BBA7}" srcId="{384FE30B-48A9-4501-AB2A-5EFC3D075102}" destId="{7B81A22F-DB19-497D-83F6-2C40B6325656}" srcOrd="0" destOrd="0" parTransId="{A29779FE-CEA8-4E94-BED8-33A74B632651}" sibTransId="{93BBB5C5-C56C-4F5C-B0A4-7CCC5B27FB17}"/>
    <dgm:cxn modelId="{74D17D8E-4835-40B9-8D82-FF0F223439A5}" type="presOf" srcId="{89666FF1-BB05-42A4-BC85-75D9524B7FBB}" destId="{CD515594-A6CB-4C8C-A140-EFBA3E9BE88C}" srcOrd="0" destOrd="0" presId="urn:microsoft.com/office/officeart/2005/8/layout/vList2"/>
    <dgm:cxn modelId="{A48D1D07-06C8-439E-8B93-23F12E5C1BD6}" srcId="{89666FF1-BB05-42A4-BC85-75D9524B7FBB}" destId="{BE069B08-2567-4ACA-8215-34263218F0DB}" srcOrd="0" destOrd="0" parTransId="{FFA89EC0-5320-42F9-85DB-DB66AC8D880F}" sibTransId="{45A0484C-B94E-428B-98AB-D467B77D553E}"/>
    <dgm:cxn modelId="{889217B5-F016-4941-90AB-926C514B80FD}" srcId="{F176F09A-76B9-4443-9699-E4604968149A}" destId="{AFCD0AEF-0A63-401B-8919-3D1BB8197231}" srcOrd="0" destOrd="0" parTransId="{E856FDFD-41BF-4DF5-A432-011240FD24FE}" sibTransId="{00B7EDB5-0E0C-441D-87C9-F7364739ECD1}"/>
    <dgm:cxn modelId="{C6EA9ACA-3B96-47F6-AFA1-81BCD44F15C3}" srcId="{F176F09A-76B9-4443-9699-E4604968149A}" destId="{DAC24D9E-147B-4CE7-B7B0-38A933373C11}" srcOrd="3" destOrd="0" parTransId="{502A7FFD-EB10-4230-B91C-0E85DC3CEBEF}" sibTransId="{E8B5CAAD-D804-49AE-849E-7F4D441C3840}"/>
    <dgm:cxn modelId="{A9962B2A-4663-41C2-923C-CEDAAF37D814}" srcId="{F176F09A-76B9-4443-9699-E4604968149A}" destId="{2ECF0720-C6FC-4A02-9DBE-FAF2CA6A373E}" srcOrd="2" destOrd="0" parTransId="{E5C4DAEA-2385-46EE-B9D2-DF6B86E17DFE}" sibTransId="{01DF2824-6E2B-4C83-B39D-DF4CA72680AD}"/>
    <dgm:cxn modelId="{D5A9049B-8E0C-47F4-88F1-BA82CA0B4DB4}" type="presOf" srcId="{EAE0B1F6-55D4-40BB-AC14-0B55AC608351}" destId="{57BD2527-BCF5-4565-B353-C9E7BAFFAC02}" srcOrd="0" destOrd="0" presId="urn:microsoft.com/office/officeart/2005/8/layout/vList2"/>
    <dgm:cxn modelId="{8AFC2947-F5D4-43C7-B203-53729A4B19E5}" srcId="{F176F09A-76B9-4443-9699-E4604968149A}" destId="{312AF72E-B60E-4151-9D39-6BB9EA1D19A1}" srcOrd="4" destOrd="0" parTransId="{C52251E0-469C-4032-A53B-4ADF7A4349EE}" sibTransId="{24A15A50-F5FC-4CF4-B1D2-27CDB232A93E}"/>
    <dgm:cxn modelId="{1CAAE7F5-EADB-4D97-80BD-2DFA92AF562D}" type="presOf" srcId="{312AF72E-B60E-4151-9D39-6BB9EA1D19A1}" destId="{C85A0DA7-C4C6-4A22-B79C-D845FB8E8D8F}" srcOrd="0" destOrd="4" presId="urn:microsoft.com/office/officeart/2005/8/layout/vList2"/>
    <dgm:cxn modelId="{D7ADD86C-D4B6-4B78-B3E2-9C1C519288F5}" srcId="{EAE0B1F6-55D4-40BB-AC14-0B55AC608351}" destId="{2579425D-C319-4287-8D7A-FC7FE8E9BBD2}" srcOrd="0" destOrd="0" parTransId="{E4D0E76E-233C-4C2D-99D6-C1B49AEBD06C}" sibTransId="{4158AF81-B4EA-48E1-AB57-EDD64F6CD106}"/>
    <dgm:cxn modelId="{CCB181B4-1CF3-4904-BC87-9977404ED61A}" srcId="{F176F09A-76B9-4443-9699-E4604968149A}" destId="{4027648C-7EAC-4A01-A696-E5A57404CE55}" srcOrd="1" destOrd="0" parTransId="{1B7D7872-D25E-48EB-B2B6-DF1CBDCB8272}" sibTransId="{C6F3554C-FD85-4FE0-B609-1DDF97C80D10}"/>
    <dgm:cxn modelId="{EC7D93D0-3C5C-4184-9DEA-B45F3EC1E5D7}" type="presOf" srcId="{2ECF0720-C6FC-4A02-9DBE-FAF2CA6A373E}" destId="{C85A0DA7-C4C6-4A22-B79C-D845FB8E8D8F}" srcOrd="0" destOrd="2" presId="urn:microsoft.com/office/officeart/2005/8/layout/vList2"/>
    <dgm:cxn modelId="{0B907DDF-E3CE-4A62-B7F1-D986D29AE30C}" type="presOf" srcId="{4027648C-7EAC-4A01-A696-E5A57404CE55}" destId="{C85A0DA7-C4C6-4A22-B79C-D845FB8E8D8F}" srcOrd="0" destOrd="1" presId="urn:microsoft.com/office/officeart/2005/8/layout/vList2"/>
    <dgm:cxn modelId="{51670EFC-16C2-457D-B3D2-95FACF5A9411}" srcId="{D271048A-7EAA-44F6-8338-18197B1BD3AF}" destId="{384FE30B-48A9-4501-AB2A-5EFC3D075102}" srcOrd="2" destOrd="0" parTransId="{51B16B83-5DED-4887-B8BD-3A6E38C7EABB}" sibTransId="{02675ED3-FF8F-4DCA-A5A4-B819AA5BE35E}"/>
    <dgm:cxn modelId="{C40E3087-2FDB-493D-A726-D2431521162A}" srcId="{EAE0B1F6-55D4-40BB-AC14-0B55AC608351}" destId="{8DFD6051-5652-4534-90B5-C06A565A4825}" srcOrd="1" destOrd="0" parTransId="{873D60C1-598B-415F-BBD0-DFAF9733FE3F}" sibTransId="{7DAF1FB6-9D33-4401-9228-D7FD424EB689}"/>
    <dgm:cxn modelId="{41699DBD-DB78-4B7D-BAAE-6FC085AD7295}" type="presOf" srcId="{C4BC392D-C769-4121-86D2-3950C67EE864}" destId="{085FA860-8C10-4008-A419-2DA0A1EAA194}" srcOrd="0" destOrd="2" presId="urn:microsoft.com/office/officeart/2005/8/layout/vList2"/>
    <dgm:cxn modelId="{7B20CFBA-7B1F-42B5-B43F-AB240E24472E}" srcId="{EAE0B1F6-55D4-40BB-AC14-0B55AC608351}" destId="{C4BC392D-C769-4121-86D2-3950C67EE864}" srcOrd="2" destOrd="0" parTransId="{7027BC29-7B40-4CCF-809B-C58E66B99C1C}" sibTransId="{17F68D30-1CE1-4165-86D4-508AB802A344}"/>
    <dgm:cxn modelId="{27000997-B0D4-476C-A29D-A4223E050F44}" type="presOf" srcId="{DAC24D9E-147B-4CE7-B7B0-38A933373C11}" destId="{C85A0DA7-C4C6-4A22-B79C-D845FB8E8D8F}" srcOrd="0" destOrd="3" presId="urn:microsoft.com/office/officeart/2005/8/layout/vList2"/>
    <dgm:cxn modelId="{86C3B3AA-E860-4C6A-B92D-4D23BC537CA9}" type="presOf" srcId="{D271048A-7EAA-44F6-8338-18197B1BD3AF}" destId="{FB7C1681-6581-4B73-97B9-64E8841DA4F6}" srcOrd="0" destOrd="0" presId="urn:microsoft.com/office/officeart/2005/8/layout/vList2"/>
    <dgm:cxn modelId="{DD4FFB62-5C2D-4961-92DD-F4F9008BD759}" type="presOf" srcId="{7B81A22F-DB19-497D-83F6-2C40B6325656}" destId="{87716562-B818-489C-83A3-FA0F2CC25358}" srcOrd="0" destOrd="0" presId="urn:microsoft.com/office/officeart/2005/8/layout/vList2"/>
    <dgm:cxn modelId="{35EBBB43-0F82-4201-994B-1716EF3F53A0}" type="presOf" srcId="{384FE30B-48A9-4501-AB2A-5EFC3D075102}" destId="{9320B9FF-6DCF-49BA-B910-AF78E52A0F67}" srcOrd="0" destOrd="0" presId="urn:microsoft.com/office/officeart/2005/8/layout/vList2"/>
    <dgm:cxn modelId="{BCE9053F-6B62-4466-966C-EC45A1F12607}" type="presOf" srcId="{BE069B08-2567-4ACA-8215-34263218F0DB}" destId="{621CBA7F-C56B-4CC5-9348-4A68C6FB24E8}" srcOrd="0" destOrd="0" presId="urn:microsoft.com/office/officeart/2005/8/layout/vList2"/>
    <dgm:cxn modelId="{DB31438D-B3B4-4572-9C80-A48EA783A787}" srcId="{D271048A-7EAA-44F6-8338-18197B1BD3AF}" destId="{EAE0B1F6-55D4-40BB-AC14-0B55AC608351}" srcOrd="1" destOrd="0" parTransId="{2D7BF4F0-54B5-4A2B-963F-B5BEB1E3FE06}" sibTransId="{741DC84B-FB54-4A7D-BBCB-D30C984D2463}"/>
    <dgm:cxn modelId="{49304130-94C7-4608-AFAE-6B1C75385579}" srcId="{89666FF1-BB05-42A4-BC85-75D9524B7FBB}" destId="{9B70B502-489A-467D-9F47-2167329C514B}" srcOrd="1" destOrd="0" parTransId="{FCD89FAF-309D-4518-912A-85F1C9D7CA71}" sibTransId="{2AFF105B-A95B-48FF-81CA-0167EFC3D0FA}"/>
    <dgm:cxn modelId="{DEBB3E43-6FE2-40E4-9384-75B84D7E78D1}" type="presParOf" srcId="{FB7C1681-6581-4B73-97B9-64E8841DA4F6}" destId="{CD515594-A6CB-4C8C-A140-EFBA3E9BE88C}" srcOrd="0" destOrd="0" presId="urn:microsoft.com/office/officeart/2005/8/layout/vList2"/>
    <dgm:cxn modelId="{C31401EB-0973-422B-8032-C80224BD99FA}" type="presParOf" srcId="{FB7C1681-6581-4B73-97B9-64E8841DA4F6}" destId="{621CBA7F-C56B-4CC5-9348-4A68C6FB24E8}" srcOrd="1" destOrd="0" presId="urn:microsoft.com/office/officeart/2005/8/layout/vList2"/>
    <dgm:cxn modelId="{F9A5D8E2-A1C2-49CB-A136-0555E2CCC867}" type="presParOf" srcId="{FB7C1681-6581-4B73-97B9-64E8841DA4F6}" destId="{57BD2527-BCF5-4565-B353-C9E7BAFFAC02}" srcOrd="2" destOrd="0" presId="urn:microsoft.com/office/officeart/2005/8/layout/vList2"/>
    <dgm:cxn modelId="{03AB6BCF-6E2D-41D0-A823-D6C05E1AF7C3}" type="presParOf" srcId="{FB7C1681-6581-4B73-97B9-64E8841DA4F6}" destId="{085FA860-8C10-4008-A419-2DA0A1EAA194}" srcOrd="3" destOrd="0" presId="urn:microsoft.com/office/officeart/2005/8/layout/vList2"/>
    <dgm:cxn modelId="{7C6D0F5D-818A-4D8A-8629-CF3190579A8C}" type="presParOf" srcId="{FB7C1681-6581-4B73-97B9-64E8841DA4F6}" destId="{9320B9FF-6DCF-49BA-B910-AF78E52A0F67}" srcOrd="4" destOrd="0" presId="urn:microsoft.com/office/officeart/2005/8/layout/vList2"/>
    <dgm:cxn modelId="{01FA11A3-5E34-4BB6-92B2-8B7627EC1359}" type="presParOf" srcId="{FB7C1681-6581-4B73-97B9-64E8841DA4F6}" destId="{87716562-B818-489C-83A3-FA0F2CC25358}" srcOrd="5" destOrd="0" presId="urn:microsoft.com/office/officeart/2005/8/layout/vList2"/>
    <dgm:cxn modelId="{F6215306-3CAE-4031-A3C2-D8EACB76AB7F}" type="presParOf" srcId="{FB7C1681-6581-4B73-97B9-64E8841DA4F6}" destId="{DE7F686E-AE3F-4437-90F9-097CA189DB1A}" srcOrd="6" destOrd="0" presId="urn:microsoft.com/office/officeart/2005/8/layout/vList2"/>
    <dgm:cxn modelId="{56AC410A-1475-4E37-ACB7-10332AE11AE1}" type="presParOf" srcId="{FB7C1681-6581-4B73-97B9-64E8841DA4F6}" destId="{C85A0DA7-C4C6-4A22-B79C-D845FB8E8D8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385BE-48F2-4A7E-817B-DBFA55367B8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9B192-CB35-41AB-857C-6645396E9D40}">
      <dgm:prSet phldrT="[Text]"/>
      <dgm:spPr/>
      <dgm:t>
        <a:bodyPr/>
        <a:lstStyle/>
        <a:p>
          <a:r>
            <a:rPr lang="ro-RO" dirty="0" smtClean="0"/>
            <a:t>Cercetare : </a:t>
          </a:r>
          <a:r>
            <a:rPr lang="ro-RO" b="1" dirty="0" smtClean="0"/>
            <a:t>HISTORICAL BACKGROUND </a:t>
          </a:r>
        </a:p>
        <a:p>
          <a:r>
            <a:rPr lang="ro-RO" dirty="0" smtClean="0"/>
            <a:t>Elevii au cercetat despre personalități istorice, femei in politică, dreptul de a vota in România, istoria </a:t>
          </a:r>
          <a:r>
            <a:rPr lang="ro-RO" dirty="0" smtClean="0"/>
            <a:t>euducației</a:t>
          </a:r>
          <a:endParaRPr lang="en-US" dirty="0"/>
        </a:p>
      </dgm:t>
    </dgm:pt>
    <dgm:pt modelId="{5B1095E0-861A-47D9-8ABE-FD498FCC4CCE}" type="parTrans" cxnId="{EA8B51B5-8A69-4679-A3C3-C566395DF66C}">
      <dgm:prSet/>
      <dgm:spPr/>
      <dgm:t>
        <a:bodyPr/>
        <a:lstStyle/>
        <a:p>
          <a:endParaRPr lang="en-US"/>
        </a:p>
      </dgm:t>
    </dgm:pt>
    <dgm:pt modelId="{4A756723-12FC-45B2-B249-A7C0876D451B}" type="sibTrans" cxnId="{EA8B51B5-8A69-4679-A3C3-C566395DF66C}">
      <dgm:prSet/>
      <dgm:spPr/>
      <dgm:t>
        <a:bodyPr/>
        <a:lstStyle/>
        <a:p>
          <a:endParaRPr lang="en-US"/>
        </a:p>
      </dgm:t>
    </dgm:pt>
    <dgm:pt modelId="{8C955B01-3506-4DB2-8E82-17114DE09715}">
      <dgm:prSet phldrT="[Text]"/>
      <dgm:spPr/>
      <dgm:t>
        <a:bodyPr/>
        <a:lstStyle/>
        <a:p>
          <a:r>
            <a:rPr lang="ro-RO" dirty="0" smtClean="0"/>
            <a:t>Schimb de elevi pe termen scurt,     </a:t>
          </a:r>
          <a:r>
            <a:rPr lang="ro-RO" b="1" dirty="0" smtClean="0"/>
            <a:t>MARIENA DEL ALJARAFE, </a:t>
          </a:r>
          <a:r>
            <a:rPr lang="ro-RO" b="1" dirty="0" smtClean="0"/>
            <a:t>SPANIA -noiembrie 2018</a:t>
          </a:r>
          <a:endParaRPr lang="en-US" b="1" dirty="0"/>
        </a:p>
      </dgm:t>
    </dgm:pt>
    <dgm:pt modelId="{B6B6EC34-8612-483C-8A3B-603467D61022}" type="parTrans" cxnId="{3B852007-EDE9-4A9D-B62F-88AE19F6955B}">
      <dgm:prSet/>
      <dgm:spPr/>
      <dgm:t>
        <a:bodyPr/>
        <a:lstStyle/>
        <a:p>
          <a:endParaRPr lang="en-US"/>
        </a:p>
      </dgm:t>
    </dgm:pt>
    <dgm:pt modelId="{75B3A787-71B5-4B47-8E13-2E10862086E9}" type="sibTrans" cxnId="{3B852007-EDE9-4A9D-B62F-88AE19F6955B}">
      <dgm:prSet/>
      <dgm:spPr/>
      <dgm:t>
        <a:bodyPr/>
        <a:lstStyle/>
        <a:p>
          <a:endParaRPr lang="en-US"/>
        </a:p>
      </dgm:t>
    </dgm:pt>
    <dgm:pt modelId="{CE021135-A56E-4C72-BE70-E977CED5C535}">
      <dgm:prSet phldrT="[Text]"/>
      <dgm:spPr/>
      <dgm:t>
        <a:bodyPr/>
        <a:lstStyle/>
        <a:p>
          <a:r>
            <a:rPr lang="ro-RO" dirty="0" smtClean="0"/>
            <a:t>Timp de 5 zile, elevi din țările </a:t>
          </a:r>
          <a:r>
            <a:rPr lang="ro-RO" dirty="0" err="1" smtClean="0"/>
            <a:t>partnere</a:t>
          </a:r>
          <a:r>
            <a:rPr lang="ro-RO" dirty="0" smtClean="0"/>
            <a:t> au participat la activități școlare , extrașcolare, vizite culturale, vizionare de film, teatru prezentat de elevi  și spectacol tradițional </a:t>
          </a:r>
          <a:endParaRPr lang="en-US" dirty="0"/>
        </a:p>
      </dgm:t>
    </dgm:pt>
    <dgm:pt modelId="{22EE631D-C325-460D-B1AB-37012CE53043}" type="parTrans" cxnId="{8535EDDF-6DD0-4AC5-B4C5-989C3E40954E}">
      <dgm:prSet/>
      <dgm:spPr/>
      <dgm:t>
        <a:bodyPr/>
        <a:lstStyle/>
        <a:p>
          <a:endParaRPr lang="en-US"/>
        </a:p>
      </dgm:t>
    </dgm:pt>
    <dgm:pt modelId="{83EA3BF5-F4F1-425B-86E9-359366A764E3}" type="sibTrans" cxnId="{8535EDDF-6DD0-4AC5-B4C5-989C3E40954E}">
      <dgm:prSet/>
      <dgm:spPr/>
      <dgm:t>
        <a:bodyPr/>
        <a:lstStyle/>
        <a:p>
          <a:endParaRPr lang="en-US"/>
        </a:p>
      </dgm:t>
    </dgm:pt>
    <dgm:pt modelId="{BF78EE6D-7D46-41AD-9721-99E198A15335}">
      <dgm:prSet phldrT="[Text]"/>
      <dgm:spPr/>
      <dgm:t>
        <a:bodyPr/>
        <a:lstStyle/>
        <a:p>
          <a:r>
            <a:rPr lang="ro-RO" dirty="0" smtClean="0"/>
            <a:t>Concurs de eseuri cu tema:  </a:t>
          </a:r>
          <a:r>
            <a:rPr lang="ro-RO" dirty="0" smtClean="0"/>
            <a:t> </a:t>
          </a:r>
          <a:r>
            <a:rPr lang="ro-RO" b="1" dirty="0" smtClean="0"/>
            <a:t>AGAINST </a:t>
          </a:r>
          <a:r>
            <a:rPr lang="ro-RO" b="1" dirty="0" smtClean="0"/>
            <a:t>GENDER VIOLENCE</a:t>
          </a:r>
          <a:endParaRPr lang="en-US" b="1" dirty="0"/>
        </a:p>
      </dgm:t>
    </dgm:pt>
    <dgm:pt modelId="{74690221-FD34-43D2-8E2A-B0BF7278D413}" type="parTrans" cxnId="{3327B03B-5C4E-4044-AE29-87845453A203}">
      <dgm:prSet/>
      <dgm:spPr/>
      <dgm:t>
        <a:bodyPr/>
        <a:lstStyle/>
        <a:p>
          <a:endParaRPr lang="en-US"/>
        </a:p>
      </dgm:t>
    </dgm:pt>
    <dgm:pt modelId="{175CD938-3EA7-4E6C-9377-C48BBDA97C39}" type="sibTrans" cxnId="{3327B03B-5C4E-4044-AE29-87845453A203}">
      <dgm:prSet/>
      <dgm:spPr/>
      <dgm:t>
        <a:bodyPr/>
        <a:lstStyle/>
        <a:p>
          <a:endParaRPr lang="en-US"/>
        </a:p>
      </dgm:t>
    </dgm:pt>
    <dgm:pt modelId="{9F906125-0B7D-4389-B7C1-A5EC69783FC8}">
      <dgm:prSet phldrT="[Text]"/>
      <dgm:spPr/>
      <dgm:t>
        <a:bodyPr/>
        <a:lstStyle/>
        <a:p>
          <a:r>
            <a:rPr lang="ro-RO" dirty="0" smtClean="0"/>
            <a:t>Toți elevii au scris un scurt eseu pe tema dată și l-au publicat pe http://aequitas25.blogspot.com/2018/10/vi-edicion-del-concurso-de.html#comment-form</a:t>
          </a:r>
          <a:endParaRPr lang="en-US" dirty="0"/>
        </a:p>
      </dgm:t>
    </dgm:pt>
    <dgm:pt modelId="{2EBCB866-38D5-4CE9-8B8B-DEA758508B20}" type="parTrans" cxnId="{FE54E6B2-C3F9-497E-AF94-E3134231492B}">
      <dgm:prSet/>
      <dgm:spPr/>
      <dgm:t>
        <a:bodyPr/>
        <a:lstStyle/>
        <a:p>
          <a:endParaRPr lang="en-US"/>
        </a:p>
      </dgm:t>
    </dgm:pt>
    <dgm:pt modelId="{9BD18E1D-5FE4-46CC-80D0-848742FAC8D2}" type="sibTrans" cxnId="{FE54E6B2-C3F9-497E-AF94-E3134231492B}">
      <dgm:prSet/>
      <dgm:spPr/>
      <dgm:t>
        <a:bodyPr/>
        <a:lstStyle/>
        <a:p>
          <a:endParaRPr lang="en-US"/>
        </a:p>
      </dgm:t>
    </dgm:pt>
    <dgm:pt modelId="{AEEF0FB2-3722-4703-80B0-655DED0C26CC}" type="pres">
      <dgm:prSet presAssocID="{AB0385BE-48F2-4A7E-817B-DBFA55367B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FA8FB05-0160-41D5-9426-DB1D7173BF1B}" type="pres">
      <dgm:prSet presAssocID="{5A49B192-CB35-41AB-857C-6645396E9D40}" presName="comp" presStyleCnt="0"/>
      <dgm:spPr/>
    </dgm:pt>
    <dgm:pt modelId="{E583E03A-6AFD-49BB-A1B6-34F485A5CE74}" type="pres">
      <dgm:prSet presAssocID="{5A49B192-CB35-41AB-857C-6645396E9D40}" presName="box" presStyleLbl="node1" presStyleIdx="0" presStyleCnt="3"/>
      <dgm:spPr/>
      <dgm:t>
        <a:bodyPr/>
        <a:lstStyle/>
        <a:p>
          <a:endParaRPr lang="en-US"/>
        </a:p>
      </dgm:t>
    </dgm:pt>
    <dgm:pt modelId="{5C113DBC-F614-4FCB-8A81-D692755BB01D}" type="pres">
      <dgm:prSet presAssocID="{5A49B192-CB35-41AB-857C-6645396E9D40}" presName="img" presStyleLbl="fgImgPlace1" presStyleIdx="0" presStyleCnt="3" custScaleX="722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565C91F7-2022-429C-9937-C578D3B60CB2}" type="pres">
      <dgm:prSet presAssocID="{5A49B192-CB35-41AB-857C-6645396E9D4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3AEF2-3E3E-4353-9A12-ADF123032574}" type="pres">
      <dgm:prSet presAssocID="{4A756723-12FC-45B2-B249-A7C0876D451B}" presName="spacer" presStyleCnt="0"/>
      <dgm:spPr/>
    </dgm:pt>
    <dgm:pt modelId="{F23144A8-C31D-4802-BD57-B0C692BA913C}" type="pres">
      <dgm:prSet presAssocID="{8C955B01-3506-4DB2-8E82-17114DE09715}" presName="comp" presStyleCnt="0"/>
      <dgm:spPr/>
    </dgm:pt>
    <dgm:pt modelId="{2D46CFEF-EDAB-4D84-AE43-46C1CF0E0801}" type="pres">
      <dgm:prSet presAssocID="{8C955B01-3506-4DB2-8E82-17114DE09715}" presName="box" presStyleLbl="node1" presStyleIdx="1" presStyleCnt="3"/>
      <dgm:spPr/>
      <dgm:t>
        <a:bodyPr/>
        <a:lstStyle/>
        <a:p>
          <a:endParaRPr lang="ro-RO"/>
        </a:p>
      </dgm:t>
    </dgm:pt>
    <dgm:pt modelId="{3BE4A5FF-738D-4C60-A736-03E93CEC9441}" type="pres">
      <dgm:prSet presAssocID="{8C955B01-3506-4DB2-8E82-17114DE09715}" presName="img" presStyleLbl="fgImgPlace1" presStyleIdx="1" presStyleCnt="3" custScaleY="777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52F913F2-B1DA-4C5A-9B9B-E815E252970E}" type="pres">
      <dgm:prSet presAssocID="{8C955B01-3506-4DB2-8E82-17114DE0971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2A1CE90-6B90-465F-982F-58EF8C9AD4AC}" type="pres">
      <dgm:prSet presAssocID="{75B3A787-71B5-4B47-8E13-2E10862086E9}" presName="spacer" presStyleCnt="0"/>
      <dgm:spPr/>
    </dgm:pt>
    <dgm:pt modelId="{129578D9-EF3E-4EF2-BA3A-F1AE1332B901}" type="pres">
      <dgm:prSet presAssocID="{BF78EE6D-7D46-41AD-9721-99E198A15335}" presName="comp" presStyleCnt="0"/>
      <dgm:spPr/>
    </dgm:pt>
    <dgm:pt modelId="{097B3DE5-589B-4DA5-B08B-35148E63CFDB}" type="pres">
      <dgm:prSet presAssocID="{BF78EE6D-7D46-41AD-9721-99E198A15335}" presName="box" presStyleLbl="node1" presStyleIdx="2" presStyleCnt="3"/>
      <dgm:spPr/>
      <dgm:t>
        <a:bodyPr/>
        <a:lstStyle/>
        <a:p>
          <a:endParaRPr lang="ro-RO"/>
        </a:p>
      </dgm:t>
    </dgm:pt>
    <dgm:pt modelId="{E2766F98-F39C-4CAA-BFB0-89D0045BDF4D}" type="pres">
      <dgm:prSet presAssocID="{BF78EE6D-7D46-41AD-9721-99E198A1533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43C3E2FE-F072-4C99-9F98-6E39BE2B7D0A}" type="pres">
      <dgm:prSet presAssocID="{BF78EE6D-7D46-41AD-9721-99E198A1533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C6576CD-6B8C-49F2-AA6F-AA76ADE7CFA5}" type="presOf" srcId="{8C955B01-3506-4DB2-8E82-17114DE09715}" destId="{2D46CFEF-EDAB-4D84-AE43-46C1CF0E0801}" srcOrd="0" destOrd="0" presId="urn:microsoft.com/office/officeart/2005/8/layout/vList4"/>
    <dgm:cxn modelId="{882FD853-F7B0-4340-99BB-A0E2A9A4BEC1}" type="presOf" srcId="{9F906125-0B7D-4389-B7C1-A5EC69783FC8}" destId="{43C3E2FE-F072-4C99-9F98-6E39BE2B7D0A}" srcOrd="1" destOrd="1" presId="urn:microsoft.com/office/officeart/2005/8/layout/vList4"/>
    <dgm:cxn modelId="{4152A9BB-B1D9-4BA0-A6D9-6DBFF06363D5}" type="presOf" srcId="{CE021135-A56E-4C72-BE70-E977CED5C535}" destId="{2D46CFEF-EDAB-4D84-AE43-46C1CF0E0801}" srcOrd="0" destOrd="1" presId="urn:microsoft.com/office/officeart/2005/8/layout/vList4"/>
    <dgm:cxn modelId="{8569FBC7-B1F9-4C44-BC51-E66B9136D75C}" type="presOf" srcId="{8C955B01-3506-4DB2-8E82-17114DE09715}" destId="{52F913F2-B1DA-4C5A-9B9B-E815E252970E}" srcOrd="1" destOrd="0" presId="urn:microsoft.com/office/officeart/2005/8/layout/vList4"/>
    <dgm:cxn modelId="{3327B03B-5C4E-4044-AE29-87845453A203}" srcId="{AB0385BE-48F2-4A7E-817B-DBFA55367B8D}" destId="{BF78EE6D-7D46-41AD-9721-99E198A15335}" srcOrd="2" destOrd="0" parTransId="{74690221-FD34-43D2-8E2A-B0BF7278D413}" sibTransId="{175CD938-3EA7-4E6C-9377-C48BBDA97C39}"/>
    <dgm:cxn modelId="{E4B489F5-9848-4B42-8560-6161A59B329B}" type="presOf" srcId="{5A49B192-CB35-41AB-857C-6645396E9D40}" destId="{E583E03A-6AFD-49BB-A1B6-34F485A5CE74}" srcOrd="0" destOrd="0" presId="urn:microsoft.com/office/officeart/2005/8/layout/vList4"/>
    <dgm:cxn modelId="{E64DC2AB-3B76-4B1C-B829-9D32F185F376}" type="presOf" srcId="{CE021135-A56E-4C72-BE70-E977CED5C535}" destId="{52F913F2-B1DA-4C5A-9B9B-E815E252970E}" srcOrd="1" destOrd="1" presId="urn:microsoft.com/office/officeart/2005/8/layout/vList4"/>
    <dgm:cxn modelId="{3B852007-EDE9-4A9D-B62F-88AE19F6955B}" srcId="{AB0385BE-48F2-4A7E-817B-DBFA55367B8D}" destId="{8C955B01-3506-4DB2-8E82-17114DE09715}" srcOrd="1" destOrd="0" parTransId="{B6B6EC34-8612-483C-8A3B-603467D61022}" sibTransId="{75B3A787-71B5-4B47-8E13-2E10862086E9}"/>
    <dgm:cxn modelId="{EA8B51B5-8A69-4679-A3C3-C566395DF66C}" srcId="{AB0385BE-48F2-4A7E-817B-DBFA55367B8D}" destId="{5A49B192-CB35-41AB-857C-6645396E9D40}" srcOrd="0" destOrd="0" parTransId="{5B1095E0-861A-47D9-8ABE-FD498FCC4CCE}" sibTransId="{4A756723-12FC-45B2-B249-A7C0876D451B}"/>
    <dgm:cxn modelId="{10A391A5-C1DF-4A69-8D97-C8F77B699944}" type="presOf" srcId="{9F906125-0B7D-4389-B7C1-A5EC69783FC8}" destId="{097B3DE5-589B-4DA5-B08B-35148E63CFDB}" srcOrd="0" destOrd="1" presId="urn:microsoft.com/office/officeart/2005/8/layout/vList4"/>
    <dgm:cxn modelId="{8535EDDF-6DD0-4AC5-B4C5-989C3E40954E}" srcId="{8C955B01-3506-4DB2-8E82-17114DE09715}" destId="{CE021135-A56E-4C72-BE70-E977CED5C535}" srcOrd="0" destOrd="0" parTransId="{22EE631D-C325-460D-B1AB-37012CE53043}" sibTransId="{83EA3BF5-F4F1-425B-86E9-359366A764E3}"/>
    <dgm:cxn modelId="{4972C678-7E7D-4C97-AEF2-B2ECD0A749AF}" type="presOf" srcId="{AB0385BE-48F2-4A7E-817B-DBFA55367B8D}" destId="{AEEF0FB2-3722-4703-80B0-655DED0C26CC}" srcOrd="0" destOrd="0" presId="urn:microsoft.com/office/officeart/2005/8/layout/vList4"/>
    <dgm:cxn modelId="{BEF53DDA-4190-4D30-95DA-86DFFC406788}" type="presOf" srcId="{BF78EE6D-7D46-41AD-9721-99E198A15335}" destId="{097B3DE5-589B-4DA5-B08B-35148E63CFDB}" srcOrd="0" destOrd="0" presId="urn:microsoft.com/office/officeart/2005/8/layout/vList4"/>
    <dgm:cxn modelId="{BE9DD477-6A6A-45D3-8F3B-892E066C0027}" type="presOf" srcId="{BF78EE6D-7D46-41AD-9721-99E198A15335}" destId="{43C3E2FE-F072-4C99-9F98-6E39BE2B7D0A}" srcOrd="1" destOrd="0" presId="urn:microsoft.com/office/officeart/2005/8/layout/vList4"/>
    <dgm:cxn modelId="{9AACF87E-27FF-4A39-BAD4-715252B38EBE}" type="presOf" srcId="{5A49B192-CB35-41AB-857C-6645396E9D40}" destId="{565C91F7-2022-429C-9937-C578D3B60CB2}" srcOrd="1" destOrd="0" presId="urn:microsoft.com/office/officeart/2005/8/layout/vList4"/>
    <dgm:cxn modelId="{FE54E6B2-C3F9-497E-AF94-E3134231492B}" srcId="{BF78EE6D-7D46-41AD-9721-99E198A15335}" destId="{9F906125-0B7D-4389-B7C1-A5EC69783FC8}" srcOrd="0" destOrd="0" parTransId="{2EBCB866-38D5-4CE9-8B8B-DEA758508B20}" sibTransId="{9BD18E1D-5FE4-46CC-80D0-848742FAC8D2}"/>
    <dgm:cxn modelId="{F3367149-C078-4E43-9F12-5D78F694E9BD}" type="presParOf" srcId="{AEEF0FB2-3722-4703-80B0-655DED0C26CC}" destId="{2FA8FB05-0160-41D5-9426-DB1D7173BF1B}" srcOrd="0" destOrd="0" presId="urn:microsoft.com/office/officeart/2005/8/layout/vList4"/>
    <dgm:cxn modelId="{87C64AEF-1C0E-433E-B96D-D281A23E4896}" type="presParOf" srcId="{2FA8FB05-0160-41D5-9426-DB1D7173BF1B}" destId="{E583E03A-6AFD-49BB-A1B6-34F485A5CE74}" srcOrd="0" destOrd="0" presId="urn:microsoft.com/office/officeart/2005/8/layout/vList4"/>
    <dgm:cxn modelId="{04C9F9B2-9596-454E-807D-C627887BAC6E}" type="presParOf" srcId="{2FA8FB05-0160-41D5-9426-DB1D7173BF1B}" destId="{5C113DBC-F614-4FCB-8A81-D692755BB01D}" srcOrd="1" destOrd="0" presId="urn:microsoft.com/office/officeart/2005/8/layout/vList4"/>
    <dgm:cxn modelId="{84BFA3B5-41A4-4723-8F01-087D76DB0C6C}" type="presParOf" srcId="{2FA8FB05-0160-41D5-9426-DB1D7173BF1B}" destId="{565C91F7-2022-429C-9937-C578D3B60CB2}" srcOrd="2" destOrd="0" presId="urn:microsoft.com/office/officeart/2005/8/layout/vList4"/>
    <dgm:cxn modelId="{ADAD6B0C-798F-4F6E-AEEB-B29FD7808D20}" type="presParOf" srcId="{AEEF0FB2-3722-4703-80B0-655DED0C26CC}" destId="{1933AEF2-3E3E-4353-9A12-ADF123032574}" srcOrd="1" destOrd="0" presId="urn:microsoft.com/office/officeart/2005/8/layout/vList4"/>
    <dgm:cxn modelId="{418E4479-357D-46E6-B394-ECB88AD96245}" type="presParOf" srcId="{AEEF0FB2-3722-4703-80B0-655DED0C26CC}" destId="{F23144A8-C31D-4802-BD57-B0C692BA913C}" srcOrd="2" destOrd="0" presId="urn:microsoft.com/office/officeart/2005/8/layout/vList4"/>
    <dgm:cxn modelId="{5E9FDF87-9E75-4B7A-A517-D436F38A24AA}" type="presParOf" srcId="{F23144A8-C31D-4802-BD57-B0C692BA913C}" destId="{2D46CFEF-EDAB-4D84-AE43-46C1CF0E0801}" srcOrd="0" destOrd="0" presId="urn:microsoft.com/office/officeart/2005/8/layout/vList4"/>
    <dgm:cxn modelId="{F0BC05D8-220F-44D6-A44B-7ABE15C0DF12}" type="presParOf" srcId="{F23144A8-C31D-4802-BD57-B0C692BA913C}" destId="{3BE4A5FF-738D-4C60-A736-03E93CEC9441}" srcOrd="1" destOrd="0" presId="urn:microsoft.com/office/officeart/2005/8/layout/vList4"/>
    <dgm:cxn modelId="{7B73B43A-194C-4B7B-BD40-BCFB7FE19FB6}" type="presParOf" srcId="{F23144A8-C31D-4802-BD57-B0C692BA913C}" destId="{52F913F2-B1DA-4C5A-9B9B-E815E252970E}" srcOrd="2" destOrd="0" presId="urn:microsoft.com/office/officeart/2005/8/layout/vList4"/>
    <dgm:cxn modelId="{FDED817A-CBCF-40E8-B1D2-7D6EADE80BAE}" type="presParOf" srcId="{AEEF0FB2-3722-4703-80B0-655DED0C26CC}" destId="{82A1CE90-6B90-465F-982F-58EF8C9AD4AC}" srcOrd="3" destOrd="0" presId="urn:microsoft.com/office/officeart/2005/8/layout/vList4"/>
    <dgm:cxn modelId="{B6F51889-E88F-4B2E-BC60-D3A50972C86C}" type="presParOf" srcId="{AEEF0FB2-3722-4703-80B0-655DED0C26CC}" destId="{129578D9-EF3E-4EF2-BA3A-F1AE1332B901}" srcOrd="4" destOrd="0" presId="urn:microsoft.com/office/officeart/2005/8/layout/vList4"/>
    <dgm:cxn modelId="{FE2E3D05-5FCF-4010-9CFB-A454972F1A8B}" type="presParOf" srcId="{129578D9-EF3E-4EF2-BA3A-F1AE1332B901}" destId="{097B3DE5-589B-4DA5-B08B-35148E63CFDB}" srcOrd="0" destOrd="0" presId="urn:microsoft.com/office/officeart/2005/8/layout/vList4"/>
    <dgm:cxn modelId="{37864171-0F4D-4601-AA89-164C2AF8982D}" type="presParOf" srcId="{129578D9-EF3E-4EF2-BA3A-F1AE1332B901}" destId="{E2766F98-F39C-4CAA-BFB0-89D0045BDF4D}" srcOrd="1" destOrd="0" presId="urn:microsoft.com/office/officeart/2005/8/layout/vList4"/>
    <dgm:cxn modelId="{0401D76D-07FD-4428-B73C-8859DF7F8F1A}" type="presParOf" srcId="{129578D9-EF3E-4EF2-BA3A-F1AE1332B901}" destId="{43C3E2FE-F072-4C99-9F98-6E39BE2B7D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5594-A6CB-4C8C-A140-EFBA3E9BE88C}">
      <dsp:nvSpPr>
        <dsp:cNvPr id="0" name=""/>
        <dsp:cNvSpPr/>
      </dsp:nvSpPr>
      <dsp:spPr>
        <a:xfrm>
          <a:off x="0" y="4147"/>
          <a:ext cx="6777037" cy="299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00" kern="1200" dirty="0" smtClean="0"/>
            <a:t>Obiective </a:t>
          </a:r>
          <a:endParaRPr lang="en-US" sz="500" kern="1200" dirty="0"/>
        </a:p>
      </dsp:txBody>
      <dsp:txXfrm>
        <a:off x="14618" y="18765"/>
        <a:ext cx="6747801" cy="270210"/>
      </dsp:txXfrm>
    </dsp:sp>
    <dsp:sp modelId="{621CBA7F-C56B-4CC5-9348-4A68C6FB24E8}">
      <dsp:nvSpPr>
        <dsp:cNvPr id="0" name=""/>
        <dsp:cNvSpPr/>
      </dsp:nvSpPr>
      <dsp:spPr>
        <a:xfrm>
          <a:off x="0" y="303594"/>
          <a:ext cx="6777037" cy="51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1800" kern="1200" dirty="0" smtClean="0">
              <a:latin typeface="Times New Roman" pitchFamily="18" charset="0"/>
              <a:cs typeface="Times New Roman" pitchFamily="18" charset="0"/>
            </a:rPr>
            <a:t>Promovarea spiritului de inițiativă în rândul elevilor;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1800" kern="1200" dirty="0" smtClean="0">
              <a:latin typeface="Times New Roman" pitchFamily="18" charset="0"/>
              <a:cs typeface="Times New Roman" pitchFamily="18" charset="0"/>
            </a:rPr>
            <a:t>Creșterea motivației pentru învățare;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3594"/>
        <a:ext cx="6777037" cy="514571"/>
      </dsp:txXfrm>
    </dsp:sp>
    <dsp:sp modelId="{57BD2527-BCF5-4565-B353-C9E7BAFFAC02}">
      <dsp:nvSpPr>
        <dsp:cNvPr id="0" name=""/>
        <dsp:cNvSpPr/>
      </dsp:nvSpPr>
      <dsp:spPr>
        <a:xfrm>
          <a:off x="0" y="818165"/>
          <a:ext cx="6777037" cy="299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  </a:t>
          </a:r>
          <a:r>
            <a:rPr lang="vi-VN" sz="1400" kern="1200" dirty="0" smtClean="0"/>
            <a:t>	</a:t>
          </a:r>
          <a:endParaRPr lang="ro-RO" sz="1400" kern="1200" dirty="0" smtClean="0">
            <a:latin typeface="Arial Rounded MT Bold" pitchFamily="34" charset="0"/>
          </a:endParaRPr>
        </a:p>
      </dsp:txBody>
      <dsp:txXfrm>
        <a:off x="14618" y="832783"/>
        <a:ext cx="6747801" cy="270210"/>
      </dsp:txXfrm>
    </dsp:sp>
    <dsp:sp modelId="{085FA860-8C10-4008-A419-2DA0A1EAA194}">
      <dsp:nvSpPr>
        <dsp:cNvPr id="0" name=""/>
        <dsp:cNvSpPr/>
      </dsp:nvSpPr>
      <dsp:spPr>
        <a:xfrm>
          <a:off x="0" y="1117612"/>
          <a:ext cx="6777037" cy="1212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1800" b="0" kern="1200" dirty="0" smtClean="0">
              <a:latin typeface="Times New Roman" pitchFamily="18" charset="0"/>
              <a:cs typeface="Times New Roman" pitchFamily="18" charset="0"/>
            </a:rPr>
            <a:t>Dezvoltarea valorilor europene : toleranță, respect, egalitate, adevăr;</a:t>
          </a:r>
          <a:endParaRPr lang="ro-RO" sz="1800" b="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b="0" kern="1200" dirty="0" smtClean="0">
              <a:latin typeface="Times New Roman" pitchFamily="18" charset="0"/>
              <a:cs typeface="Times New Roman" pitchFamily="18" charset="0"/>
            </a:rPr>
            <a:t>Deschiderea orizontului de cunoaștere către valorile culturale, istorice, tradiții;</a:t>
          </a:r>
          <a:endParaRPr lang="ro-RO" sz="1800" b="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1800" b="0" kern="1200" dirty="0" smtClean="0">
              <a:latin typeface="Times New Roman" pitchFamily="18" charset="0"/>
              <a:cs typeface="Times New Roman" pitchFamily="18" charset="0"/>
            </a:rPr>
            <a:t>Dezvoltarea colaborării și relaționării între elevi, între elevi și profesori;</a:t>
          </a:r>
          <a:endParaRPr lang="ro-RO" sz="1800" b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1117612"/>
        <a:ext cx="6777037" cy="1212917"/>
      </dsp:txXfrm>
    </dsp:sp>
    <dsp:sp modelId="{9320B9FF-6DCF-49BA-B910-AF78E52A0F67}">
      <dsp:nvSpPr>
        <dsp:cNvPr id="0" name=""/>
        <dsp:cNvSpPr/>
      </dsp:nvSpPr>
      <dsp:spPr>
        <a:xfrm>
          <a:off x="0" y="2330530"/>
          <a:ext cx="6777037" cy="299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00" kern="1200" dirty="0" smtClean="0"/>
            <a:t>Grup țintă</a:t>
          </a:r>
          <a:endParaRPr lang="en-US" sz="500" kern="1200" dirty="0"/>
        </a:p>
      </dsp:txBody>
      <dsp:txXfrm>
        <a:off x="14618" y="2345148"/>
        <a:ext cx="6747801" cy="270210"/>
      </dsp:txXfrm>
    </dsp:sp>
    <dsp:sp modelId="{87716562-B818-489C-83A3-FA0F2CC25358}">
      <dsp:nvSpPr>
        <dsp:cNvPr id="0" name=""/>
        <dsp:cNvSpPr/>
      </dsp:nvSpPr>
      <dsp:spPr>
        <a:xfrm>
          <a:off x="0" y="2629976"/>
          <a:ext cx="6777037" cy="25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kern="1200" dirty="0" smtClean="0">
              <a:latin typeface="Times New Roman" pitchFamily="18" charset="0"/>
              <a:cs typeface="Times New Roman" pitchFamily="18" charset="0"/>
            </a:rPr>
            <a:t>15 de elevi și 14 profesori de diferite discipline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29976"/>
        <a:ext cx="6777037" cy="252691"/>
      </dsp:txXfrm>
    </dsp:sp>
    <dsp:sp modelId="{DE7F686E-AE3F-4437-90F9-097CA189DB1A}">
      <dsp:nvSpPr>
        <dsp:cNvPr id="0" name=""/>
        <dsp:cNvSpPr/>
      </dsp:nvSpPr>
      <dsp:spPr>
        <a:xfrm>
          <a:off x="0" y="2882667"/>
          <a:ext cx="6777037" cy="299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00" kern="1200" dirty="0" smtClean="0"/>
            <a:t>Echipa de proiect </a:t>
          </a:r>
          <a:endParaRPr lang="en-US" sz="500" kern="1200" dirty="0"/>
        </a:p>
      </dsp:txBody>
      <dsp:txXfrm>
        <a:off x="14618" y="2897285"/>
        <a:ext cx="6747801" cy="270210"/>
      </dsp:txXfrm>
    </dsp:sp>
    <dsp:sp modelId="{C85A0DA7-C4C6-4A22-B79C-D845FB8E8D8F}">
      <dsp:nvSpPr>
        <dsp:cNvPr id="0" name=""/>
        <dsp:cNvSpPr/>
      </dsp:nvSpPr>
      <dsp:spPr>
        <a:xfrm>
          <a:off x="0" y="3182114"/>
          <a:ext cx="6777037" cy="17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.Prof. GRIGORAŞ  MAGDALENA – managerul proiectului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o-RO" sz="1600" kern="1200" dirty="0">
              <a:latin typeface="Times New Roman" pitchFamily="18" charset="0"/>
              <a:cs typeface="Times New Roman" pitchFamily="18" charset="0"/>
            </a:rPr>
            <a:t>Prof. HORVAT  RALUCA - responsabil cu implementarea și calitatea proiectului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Prof</a:t>
          </a:r>
          <a:r>
            <a:rPr lang="ro-RO" sz="1600" kern="1200" dirty="0">
              <a:latin typeface="Times New Roman" pitchFamily="18" charset="0"/>
              <a:cs typeface="Times New Roman" pitchFamily="18" charset="0"/>
            </a:rPr>
            <a:t>. SUSEANU CLAUDIA- responsabil cu evaluarea și valorizarea proiectului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Prof</a:t>
          </a:r>
          <a:r>
            <a:rPr lang="ro-RO" sz="1600" kern="1200" dirty="0">
              <a:latin typeface="Times New Roman" pitchFamily="18" charset="0"/>
              <a:cs typeface="Times New Roman" pitchFamily="18" charset="0"/>
            </a:rPr>
            <a:t>. MOROȘAN GEANINA - responsabil cu promovarea proiectului și diseminarea rezultatelor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1600" kern="1200" dirty="0">
              <a:latin typeface="Times New Roman" pitchFamily="18" charset="0"/>
              <a:cs typeface="Times New Roman" pitchFamily="18" charset="0"/>
            </a:rPr>
            <a:t>Ec. MIHAELA STRUGARU- responsabil financiar</a:t>
          </a:r>
        </a:p>
      </dsp:txBody>
      <dsp:txXfrm>
        <a:off x="0" y="3182114"/>
        <a:ext cx="6777037" cy="1766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3E03A-6AFD-49BB-A1B6-34F485A5CE74}">
      <dsp:nvSpPr>
        <dsp:cNvPr id="0" name=""/>
        <dsp:cNvSpPr/>
      </dsp:nvSpPr>
      <dsp:spPr>
        <a:xfrm>
          <a:off x="0" y="0"/>
          <a:ext cx="7543800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Cercetare : </a:t>
          </a:r>
          <a:r>
            <a:rPr lang="ro-RO" sz="1900" b="1" kern="1200" dirty="0" smtClean="0"/>
            <a:t>HISTORICAL BACKGROUND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Elevii au cercetat despre personalități istorice, femei in politică, dreptul de a vota in România, istoria </a:t>
          </a:r>
          <a:r>
            <a:rPr lang="ro-RO" sz="1900" kern="1200" dirty="0" smtClean="0"/>
            <a:t>euducației</a:t>
          </a:r>
          <a:endParaRPr lang="en-US" sz="1900" kern="1200" dirty="0"/>
        </a:p>
      </dsp:txBody>
      <dsp:txXfrm>
        <a:off x="1680210" y="0"/>
        <a:ext cx="5863590" cy="1714500"/>
      </dsp:txXfrm>
    </dsp:sp>
    <dsp:sp modelId="{5C113DBC-F614-4FCB-8A81-D692755BB01D}">
      <dsp:nvSpPr>
        <dsp:cNvPr id="0" name=""/>
        <dsp:cNvSpPr/>
      </dsp:nvSpPr>
      <dsp:spPr>
        <a:xfrm>
          <a:off x="381001" y="171450"/>
          <a:ext cx="1089656" cy="1371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6CFEF-EDAB-4D84-AE43-46C1CF0E0801}">
      <dsp:nvSpPr>
        <dsp:cNvPr id="0" name=""/>
        <dsp:cNvSpPr/>
      </dsp:nvSpPr>
      <dsp:spPr>
        <a:xfrm>
          <a:off x="0" y="1885950"/>
          <a:ext cx="7543800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Schimb de elevi pe termen scurt,     </a:t>
          </a:r>
          <a:r>
            <a:rPr lang="ro-RO" sz="1900" b="1" kern="1200" dirty="0" smtClean="0"/>
            <a:t>MARIENA DEL ALJARAFE, </a:t>
          </a:r>
          <a:r>
            <a:rPr lang="ro-RO" sz="1900" b="1" kern="1200" dirty="0" smtClean="0"/>
            <a:t>SPANIA -noiembrie 2018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500" kern="1200" dirty="0" smtClean="0"/>
            <a:t>Timp de 5 zile, elevi din țările </a:t>
          </a:r>
          <a:r>
            <a:rPr lang="ro-RO" sz="1500" kern="1200" dirty="0" err="1" smtClean="0"/>
            <a:t>partnere</a:t>
          </a:r>
          <a:r>
            <a:rPr lang="ro-RO" sz="1500" kern="1200" dirty="0" smtClean="0"/>
            <a:t> au participat la activități școlare , extrașcolare, vizite culturale, vizionare de film, teatru prezentat de elevi  și spectacol tradițional </a:t>
          </a:r>
          <a:endParaRPr lang="en-US" sz="1500" kern="1200" dirty="0"/>
        </a:p>
      </dsp:txBody>
      <dsp:txXfrm>
        <a:off x="1680210" y="1885950"/>
        <a:ext cx="5863590" cy="1714500"/>
      </dsp:txXfrm>
    </dsp:sp>
    <dsp:sp modelId="{3BE4A5FF-738D-4C60-A736-03E93CEC9441}">
      <dsp:nvSpPr>
        <dsp:cNvPr id="0" name=""/>
        <dsp:cNvSpPr/>
      </dsp:nvSpPr>
      <dsp:spPr>
        <a:xfrm>
          <a:off x="171450" y="2209798"/>
          <a:ext cx="1508760" cy="10668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B3DE5-589B-4DA5-B08B-35148E63CFDB}">
      <dsp:nvSpPr>
        <dsp:cNvPr id="0" name=""/>
        <dsp:cNvSpPr/>
      </dsp:nvSpPr>
      <dsp:spPr>
        <a:xfrm>
          <a:off x="0" y="3771900"/>
          <a:ext cx="7543800" cy="1714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/>
            <a:t>Concurs de eseuri cu tema:  </a:t>
          </a:r>
          <a:r>
            <a:rPr lang="ro-RO" sz="1900" kern="1200" dirty="0" smtClean="0"/>
            <a:t> </a:t>
          </a:r>
          <a:r>
            <a:rPr lang="ro-RO" sz="1900" b="1" kern="1200" dirty="0" smtClean="0"/>
            <a:t>AGAINST </a:t>
          </a:r>
          <a:r>
            <a:rPr lang="ro-RO" sz="1900" b="1" kern="1200" dirty="0" smtClean="0"/>
            <a:t>GENDER VIOLENCE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500" kern="1200" dirty="0" smtClean="0"/>
            <a:t>Toți elevii au scris un scurt eseu pe tema dată și l-au publicat pe http://aequitas25.blogspot.com/2018/10/vi-edicion-del-concurso-de.html#comment-form</a:t>
          </a:r>
          <a:endParaRPr lang="en-US" sz="1500" kern="1200" dirty="0"/>
        </a:p>
      </dsp:txBody>
      <dsp:txXfrm>
        <a:off x="1680210" y="3771900"/>
        <a:ext cx="5863590" cy="1714499"/>
      </dsp:txXfrm>
    </dsp:sp>
    <dsp:sp modelId="{E2766F98-F39C-4CAA-BFB0-89D0045BDF4D}">
      <dsp:nvSpPr>
        <dsp:cNvPr id="0" name=""/>
        <dsp:cNvSpPr/>
      </dsp:nvSpPr>
      <dsp:spPr>
        <a:xfrm>
          <a:off x="171450" y="3943350"/>
          <a:ext cx="1508760" cy="1371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57254D-D7DE-443E-99C0-0F2965AFCFF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F8C1A1-2848-439F-8039-CA5A06D685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2192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EDGE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Equality, Diversity, Gender, Education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327613"/>
              </p:ext>
            </p:extLst>
          </p:nvPr>
        </p:nvGraphicFramePr>
        <p:xfrm>
          <a:off x="1042988" y="1676400"/>
          <a:ext cx="6777037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991"/>
            <a:ext cx="12287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agda\Desktop\EDGE CZ 2018\sigle e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084387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1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chemeClr val="accent3">
                    <a:lumMod val="50000"/>
                  </a:schemeClr>
                </a:solidFill>
              </a:rPr>
              <a:t>     EDGE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433547"/>
              </p:ext>
            </p:extLst>
          </p:nvPr>
        </p:nvGraphicFramePr>
        <p:xfrm>
          <a:off x="762000" y="838200"/>
          <a:ext cx="7543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Magda\Desktop\EDGE CZ 2018\sigle e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084387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196"/>
            <a:ext cx="872996" cy="82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7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/>
              <a:t/>
            </a:r>
            <a:br>
              <a:rPr lang="ro-RO" sz="3200" b="1" dirty="0"/>
            </a:b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/>
              <a:t/>
            </a:r>
            <a:br>
              <a:rPr lang="ro-RO" sz="3200" b="1" dirty="0"/>
            </a:br>
            <a:r>
              <a:rPr lang="ro-RO" sz="3200" b="1" dirty="0" smtClean="0"/>
              <a:t/>
            </a:r>
            <a:br>
              <a:rPr lang="ro-RO" sz="3200" b="1" dirty="0" smtClean="0"/>
            </a:br>
            <a:r>
              <a:rPr lang="ro-RO" sz="3200" b="1" dirty="0"/>
              <a:t/>
            </a:r>
            <a:br>
              <a:rPr lang="ro-RO" sz="3200" b="1" dirty="0"/>
            </a:br>
            <a:r>
              <a:rPr lang="ro-RO" sz="3200" b="1" dirty="0" smtClean="0"/>
              <a:t>CULTURAL </a:t>
            </a:r>
            <a:r>
              <a:rPr lang="ro-RO" sz="3200" b="1" dirty="0"/>
              <a:t>AND NATURAL </a:t>
            </a:r>
            <a:r>
              <a:rPr lang="ro-RO" sz="3200" b="1" dirty="0" smtClean="0"/>
              <a:t>HERITAGE- </a:t>
            </a:r>
            <a:r>
              <a:rPr lang="vi-VN" sz="2200" dirty="0" smtClean="0">
                <a:solidFill>
                  <a:schemeClr val="tx1"/>
                </a:solidFill>
              </a:rPr>
              <a:t>Cercetare </a:t>
            </a:r>
            <a:r>
              <a:rPr lang="vi-VN" sz="2200" dirty="0">
                <a:solidFill>
                  <a:schemeClr val="tx1"/>
                </a:solidFill>
              </a:rPr>
              <a:t>: cum trăiau oamenii in trecut, ce rol avea fiecare membru în familie, poziția femeii în </a:t>
            </a:r>
            <a:r>
              <a:rPr lang="vi-VN" sz="2200" dirty="0" smtClean="0">
                <a:solidFill>
                  <a:schemeClr val="tx1"/>
                </a:solidFill>
              </a:rPr>
              <a:t>societat </a:t>
            </a:r>
            <a:r>
              <a:rPr lang="vi-VN" sz="2200" dirty="0">
                <a:solidFill>
                  <a:schemeClr val="tx1"/>
                </a:solidFill>
              </a:rPr>
              <a:t>, pe baza benzilor desenate </a:t>
            </a:r>
            <a:endParaRPr lang="ro-RO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8353"/>
            <a:ext cx="6781800" cy="407094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20796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38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990600"/>
            <a:ext cx="3300984" cy="1600200"/>
          </a:xfrm>
        </p:spPr>
        <p:txBody>
          <a:bodyPr/>
          <a:lstStyle/>
          <a:p>
            <a:r>
              <a:rPr lang="ro-RO" b="1" dirty="0" smtClean="0"/>
              <a:t>TRADITION</a:t>
            </a:r>
            <a:r>
              <a:rPr lang="ro-RO" dirty="0" smtClean="0"/>
              <a:t> </a:t>
            </a:r>
            <a:endParaRPr lang="ro-RO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r="278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2895600"/>
            <a:ext cx="3300573" cy="2757049"/>
          </a:xfrm>
        </p:spPr>
        <p:txBody>
          <a:bodyPr/>
          <a:lstStyle/>
          <a:p>
            <a:r>
              <a:rPr lang="ro-RO" dirty="0" smtClean="0"/>
              <a:t>Cercetare: elevii  au cercetat cele mai semnificative traditii nationale si le-au prezentat sub forma video, desen dau fotografie</a:t>
            </a:r>
          </a:p>
          <a:p>
            <a:r>
              <a:rPr lang="ro-RO" dirty="0" smtClean="0"/>
              <a:t>SÂNZIENE –desen autor, Dumitrița Adam, clasa a Xa C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9115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b="1" dirty="0" smtClean="0"/>
              <a:t>Schimb de elevi pe termen scurt, CEHIA, aprilie 2019</a:t>
            </a:r>
            <a:endParaRPr lang="ro-RO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098304"/>
            <a:ext cx="3419475" cy="192345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8304"/>
            <a:ext cx="3419475" cy="1923454"/>
          </a:xfrm>
        </p:spPr>
      </p:pic>
    </p:spTree>
    <p:extLst>
      <p:ext uri="{BB962C8B-B14F-4D97-AF65-F5344CB8AC3E}">
        <p14:creationId xmlns:p14="http://schemas.microsoft.com/office/powerpoint/2010/main" val="65303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b="1" dirty="0" smtClean="0"/>
              <a:t>Schimb de elevi pe termen scurt, SLOVACIA, septembrie 2019</a:t>
            </a:r>
            <a:endParaRPr lang="ro-RO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354460" cy="41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5435599" cy="305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16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115</TotalTime>
  <Words>278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     EDGE (Equality, Diversity, Gender, Education)</vt:lpstr>
      <vt:lpstr>     EDGE</vt:lpstr>
      <vt:lpstr>      CULTURAL AND NATURAL HERITAGE- Cercetare : cum trăiau oamenii in trecut, ce rol avea fiecare membru în familie, poziția femeii în societat , pe baza benzilor desenate </vt:lpstr>
      <vt:lpstr>TRADITION </vt:lpstr>
      <vt:lpstr>Schimb de elevi pe termen scurt, CEHIA, aprilie 2019</vt:lpstr>
      <vt:lpstr>Schimb de elevi pe termen scurt, SLOVACIA, septembrie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Consiliere</dc:creator>
  <cp:lastModifiedBy>Magda</cp:lastModifiedBy>
  <cp:revision>12</cp:revision>
  <dcterms:created xsi:type="dcterms:W3CDTF">2019-03-11T14:16:12Z</dcterms:created>
  <dcterms:modified xsi:type="dcterms:W3CDTF">2019-11-19T14:20:58Z</dcterms:modified>
</cp:coreProperties>
</file>