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Bellota"/>
      <p:regular r:id="rId19"/>
      <p:bold r:id="rId20"/>
      <p:italic r:id="rId21"/>
      <p:boldItalic r:id="rId22"/>
    </p:embeddedFont>
    <p:embeddedFont>
      <p:font typeface="Freckle Face"/>
      <p:regular r:id="rId23"/>
    </p:embeddedFont>
    <p:embeddedFont>
      <p:font typeface="Abril Fatface"/>
      <p:regular r:id="rId24"/>
    </p:embeddedFont>
    <p:embeddedFont>
      <p:font typeface="Griffy"/>
      <p:regular r:id="rId25"/>
    </p:embeddedFont>
    <p:embeddedFont>
      <p:font typeface="Poppins"/>
      <p:regular r:id="rId26"/>
      <p:bold r:id="rId27"/>
      <p:italic r:id="rId28"/>
      <p:boldItalic r:id="rId29"/>
    </p:embeddedFont>
    <p:embeddedFont>
      <p:font typeface="Barlow Condensed"/>
      <p:regular r:id="rId30"/>
      <p:bold r:id="rId31"/>
      <p:italic r:id="rId32"/>
      <p:boldItalic r:id="rId33"/>
    </p:embeddedFont>
    <p:embeddedFont>
      <p:font typeface="Homemade Appl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ellota-bold.fntdata"/><Relationship Id="rId22" Type="http://schemas.openxmlformats.org/officeDocument/2006/relationships/font" Target="fonts/Bellota-boldItalic.fntdata"/><Relationship Id="rId21" Type="http://schemas.openxmlformats.org/officeDocument/2006/relationships/font" Target="fonts/Bellota-italic.fntdata"/><Relationship Id="rId24" Type="http://schemas.openxmlformats.org/officeDocument/2006/relationships/font" Target="fonts/AbrilFatface-regular.fntdata"/><Relationship Id="rId23" Type="http://schemas.openxmlformats.org/officeDocument/2006/relationships/font" Target="fonts/FreckleFac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Griffy-regular.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bold.fntdata"/><Relationship Id="rId30" Type="http://schemas.openxmlformats.org/officeDocument/2006/relationships/font" Target="fonts/BarlowCondensed-regular.fntdata"/><Relationship Id="rId11" Type="http://schemas.openxmlformats.org/officeDocument/2006/relationships/slide" Target="slides/slide6.xml"/><Relationship Id="rId33" Type="http://schemas.openxmlformats.org/officeDocument/2006/relationships/font" Target="fonts/BarlowCondensed-boldItalic.fntdata"/><Relationship Id="rId10" Type="http://schemas.openxmlformats.org/officeDocument/2006/relationships/slide" Target="slides/slide5.xml"/><Relationship Id="rId32" Type="http://schemas.openxmlformats.org/officeDocument/2006/relationships/font" Target="fonts/BarlowCondense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HomemadeAppl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Bellot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cc219bc67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dcc219bc67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cc219bc67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dcc219bc67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dcc219bc67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dcc219bc67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dcc219bc67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dcc219bc67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dcc219bc6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dcc219bc6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2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0.png"/><Relationship Id="rId12" Type="http://schemas.openxmlformats.org/officeDocument/2006/relationships/image" Target="../media/image2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4.png"/><Relationship Id="rId7" Type="http://schemas.openxmlformats.org/officeDocument/2006/relationships/hyperlink" Target="https://twitter.com/SlidesManiaSM/" TargetMode="External"/><Relationship Id="rId8"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pic>
        <p:nvPicPr>
          <p:cNvPr descr="A picture containing chart&#10;&#10;Description automatically generated" id="11" name="Google Shape;11;p2"/>
          <p:cNvPicPr preferRelativeResize="0"/>
          <p:nvPr/>
        </p:nvPicPr>
        <p:blipFill rotWithShape="1">
          <a:blip r:embed="rId2">
            <a:alphaModFix/>
          </a:blip>
          <a:srcRect b="0" l="0" r="0" t="0"/>
          <a:stretch/>
        </p:blipFill>
        <p:spPr>
          <a:xfrm>
            <a:off x="1340095" y="482278"/>
            <a:ext cx="9297206" cy="5529551"/>
          </a:xfrm>
          <a:prstGeom prst="rect">
            <a:avLst/>
          </a:prstGeom>
          <a:noFill/>
          <a:ln>
            <a:noFill/>
          </a:ln>
        </p:spPr>
      </p:pic>
      <p:sp>
        <p:nvSpPr>
          <p:cNvPr id="12" name="Google Shape;12;p2"/>
          <p:cNvSpPr txBox="1"/>
          <p:nvPr>
            <p:ph type="title"/>
          </p:nvPr>
        </p:nvSpPr>
        <p:spPr>
          <a:xfrm>
            <a:off x="3555000" y="1300325"/>
            <a:ext cx="5845500" cy="42351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3" name="Google Shape;13;p2"/>
          <p:cNvSpPr txBox="1"/>
          <p:nvPr>
            <p:ph idx="1" type="subTitle"/>
          </p:nvPr>
        </p:nvSpPr>
        <p:spPr>
          <a:xfrm>
            <a:off x="432800" y="6096300"/>
            <a:ext cx="11379900" cy="717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p:txBody>
      </p:sp>
      <p:grpSp>
        <p:nvGrpSpPr>
          <p:cNvPr id="14" name="Google Shape;14;p2"/>
          <p:cNvGrpSpPr/>
          <p:nvPr/>
        </p:nvGrpSpPr>
        <p:grpSpPr>
          <a:xfrm flipH="1" rot="-5400000">
            <a:off x="8279129" y="3658177"/>
            <a:ext cx="1933054" cy="2608237"/>
            <a:chOff x="457248" y="3335151"/>
            <a:chExt cx="2978971" cy="4019475"/>
          </a:xfrm>
        </p:grpSpPr>
        <p:sp>
          <p:nvSpPr>
            <p:cNvPr id="15" name="Google Shape;15;p2"/>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rgbClr val="FFFFF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 name="Google Shape;20;p2"/>
            <p:cNvGrpSpPr/>
            <p:nvPr/>
          </p:nvGrpSpPr>
          <p:grpSpPr>
            <a:xfrm>
              <a:off x="1704092" y="5587062"/>
              <a:ext cx="305343" cy="1767564"/>
              <a:chOff x="5809266" y="3623508"/>
              <a:chExt cx="305343" cy="1767564"/>
            </a:xfrm>
          </p:grpSpPr>
          <p:sp>
            <p:nvSpPr>
              <p:cNvPr id="21" name="Google Shape;21;p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2"/>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44" name="Shape 144"/>
        <p:cNvGrpSpPr/>
        <p:nvPr/>
      </p:nvGrpSpPr>
      <p:grpSpPr>
        <a:xfrm>
          <a:off x="0" y="0"/>
          <a:ext cx="0" cy="0"/>
          <a:chOff x="0" y="0"/>
          <a:chExt cx="0" cy="0"/>
        </a:xfrm>
      </p:grpSpPr>
      <p:sp>
        <p:nvSpPr>
          <p:cNvPr id="145" name="Google Shape;145;p11"/>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146" name="Google Shape;146;p11"/>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47" name="Shape 147"/>
        <p:cNvGrpSpPr/>
        <p:nvPr/>
      </p:nvGrpSpPr>
      <p:grpSpPr>
        <a:xfrm>
          <a:off x="0" y="0"/>
          <a:ext cx="0" cy="0"/>
          <a:chOff x="0" y="0"/>
          <a:chExt cx="0" cy="0"/>
        </a:xfrm>
      </p:grpSpPr>
      <p:sp>
        <p:nvSpPr>
          <p:cNvPr id="148" name="Google Shape;148;p12"/>
          <p:cNvSpPr txBox="1"/>
          <p:nvPr>
            <p:ph type="title"/>
          </p:nvPr>
        </p:nvSpPr>
        <p:spPr>
          <a:xfrm>
            <a:off x="7223375" y="2088000"/>
            <a:ext cx="4458300" cy="2377200"/>
          </a:xfrm>
          <a:prstGeom prst="rect">
            <a:avLst/>
          </a:prstGeom>
          <a:noFill/>
          <a:ln>
            <a:noFill/>
          </a:ln>
        </p:spPr>
        <p:txBody>
          <a:bodyPr anchorCtr="0" anchor="ctr" bIns="121900" lIns="121900" spcFirstLastPara="1" rIns="121900" wrap="square" tIns="121900">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49" name="Shape 149"/>
        <p:cNvGrpSpPr/>
        <p:nvPr/>
      </p:nvGrpSpPr>
      <p:grpSpPr>
        <a:xfrm>
          <a:off x="0" y="0"/>
          <a:ext cx="0" cy="0"/>
          <a:chOff x="0" y="0"/>
          <a:chExt cx="0" cy="0"/>
        </a:xfrm>
      </p:grpSpPr>
      <p:pic>
        <p:nvPicPr>
          <p:cNvPr descr="Shape&#10;&#10;Description automatically generated" id="150" name="Google Shape;150;p13"/>
          <p:cNvPicPr preferRelativeResize="0"/>
          <p:nvPr/>
        </p:nvPicPr>
        <p:blipFill rotWithShape="1">
          <a:blip r:embed="rId2">
            <a:alphaModFix/>
          </a:blip>
          <a:srcRect b="0" l="0" r="0" t="0"/>
          <a:stretch/>
        </p:blipFill>
        <p:spPr>
          <a:xfrm>
            <a:off x="0" y="1934527"/>
            <a:ext cx="6200169" cy="4743099"/>
          </a:xfrm>
          <a:prstGeom prst="rect">
            <a:avLst/>
          </a:prstGeom>
          <a:noFill/>
          <a:ln>
            <a:noFill/>
          </a:ln>
        </p:spPr>
      </p:pic>
      <p:sp>
        <p:nvSpPr>
          <p:cNvPr id="151" name="Google Shape;151;p13"/>
          <p:cNvSpPr txBox="1"/>
          <p:nvPr>
            <p:ph type="title"/>
          </p:nvPr>
        </p:nvSpPr>
        <p:spPr>
          <a:xfrm>
            <a:off x="2260832" y="2208096"/>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2" name="Google Shape;152;p13"/>
          <p:cNvSpPr txBox="1"/>
          <p:nvPr>
            <p:ph idx="2" type="title"/>
          </p:nvPr>
        </p:nvSpPr>
        <p:spPr>
          <a:xfrm>
            <a:off x="2260832" y="3757997"/>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3" name="Google Shape;153;p13"/>
          <p:cNvSpPr txBox="1"/>
          <p:nvPr>
            <p:ph idx="3" type="title"/>
          </p:nvPr>
        </p:nvSpPr>
        <p:spPr>
          <a:xfrm>
            <a:off x="415600" y="6695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54" name="Google Shape;154;p13"/>
          <p:cNvSpPr txBox="1"/>
          <p:nvPr>
            <p:ph idx="4" type="title"/>
          </p:nvPr>
        </p:nvSpPr>
        <p:spPr>
          <a:xfrm>
            <a:off x="2181355" y="5369612"/>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5" name="Google Shape;155;p13"/>
          <p:cNvSpPr txBox="1"/>
          <p:nvPr>
            <p:ph idx="1" type="body"/>
          </p:nvPr>
        </p:nvSpPr>
        <p:spPr>
          <a:xfrm>
            <a:off x="6117500" y="55263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sp>
        <p:nvSpPr>
          <p:cNvPr id="156" name="Google Shape;156;p13"/>
          <p:cNvSpPr txBox="1"/>
          <p:nvPr>
            <p:ph idx="5" type="body"/>
          </p:nvPr>
        </p:nvSpPr>
        <p:spPr>
          <a:xfrm>
            <a:off x="6117500" y="40465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sp>
        <p:nvSpPr>
          <p:cNvPr id="157" name="Google Shape;157;p13"/>
          <p:cNvSpPr txBox="1"/>
          <p:nvPr>
            <p:ph idx="6" type="body"/>
          </p:nvPr>
        </p:nvSpPr>
        <p:spPr>
          <a:xfrm>
            <a:off x="6117500" y="25667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grpSp>
        <p:nvGrpSpPr>
          <p:cNvPr id="158" name="Google Shape;158;p13"/>
          <p:cNvGrpSpPr/>
          <p:nvPr/>
        </p:nvGrpSpPr>
        <p:grpSpPr>
          <a:xfrm rot="5400000">
            <a:off x="-41569" y="4825884"/>
            <a:ext cx="1507061" cy="2033452"/>
            <a:chOff x="457248" y="3335151"/>
            <a:chExt cx="2978971" cy="4019475"/>
          </a:xfrm>
        </p:grpSpPr>
        <p:sp>
          <p:nvSpPr>
            <p:cNvPr id="159" name="Google Shape;159;p13"/>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 name="Google Shape;164;p13"/>
            <p:cNvGrpSpPr/>
            <p:nvPr/>
          </p:nvGrpSpPr>
          <p:grpSpPr>
            <a:xfrm>
              <a:off x="1704092" y="5587062"/>
              <a:ext cx="305343" cy="1767564"/>
              <a:chOff x="5809266" y="3623508"/>
              <a:chExt cx="305343" cy="1767564"/>
            </a:xfrm>
          </p:grpSpPr>
          <p:sp>
            <p:nvSpPr>
              <p:cNvPr id="165" name="Google Shape;165;p1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13"/>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69" name="Shape 169"/>
        <p:cNvGrpSpPr/>
        <p:nvPr/>
      </p:nvGrpSpPr>
      <p:grpSpPr>
        <a:xfrm>
          <a:off x="0" y="0"/>
          <a:ext cx="0" cy="0"/>
          <a:chOff x="0" y="0"/>
          <a:chExt cx="0" cy="0"/>
        </a:xfrm>
      </p:grpSpPr>
      <p:pic>
        <p:nvPicPr>
          <p:cNvPr descr="A close-up of a person's face&#10;&#10;Description automatically generated with low confidence" id="170" name="Google Shape;170;p14"/>
          <p:cNvPicPr preferRelativeResize="0"/>
          <p:nvPr/>
        </p:nvPicPr>
        <p:blipFill rotWithShape="1">
          <a:blip r:embed="rId2">
            <a:alphaModFix/>
          </a:blip>
          <a:srcRect b="0" l="0" r="0" t="0"/>
          <a:stretch/>
        </p:blipFill>
        <p:spPr>
          <a:xfrm flipH="1">
            <a:off x="8054638" y="463245"/>
            <a:ext cx="3901778" cy="5492972"/>
          </a:xfrm>
          <a:prstGeom prst="rect">
            <a:avLst/>
          </a:prstGeom>
          <a:noFill/>
          <a:ln>
            <a:noFill/>
          </a:ln>
        </p:spPr>
      </p:pic>
      <p:sp>
        <p:nvSpPr>
          <p:cNvPr id="171" name="Google Shape;171;p14"/>
          <p:cNvSpPr txBox="1"/>
          <p:nvPr>
            <p:ph idx="1" type="subTitle"/>
          </p:nvPr>
        </p:nvSpPr>
        <p:spPr>
          <a:xfrm>
            <a:off x="415600" y="170640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2" name="Google Shape;172;p14"/>
          <p:cNvSpPr txBox="1"/>
          <p:nvPr>
            <p:ph idx="2" type="subTitle"/>
          </p:nvPr>
        </p:nvSpPr>
        <p:spPr>
          <a:xfrm>
            <a:off x="415600" y="31821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3" name="Google Shape;173;p14"/>
          <p:cNvSpPr txBox="1"/>
          <p:nvPr>
            <p:ph idx="3" type="subTitle"/>
          </p:nvPr>
        </p:nvSpPr>
        <p:spPr>
          <a:xfrm>
            <a:off x="415600" y="46875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4" name="Google Shape;174;p14"/>
          <p:cNvSpPr txBox="1"/>
          <p:nvPr>
            <p:ph idx="4" type="subTitle"/>
          </p:nvPr>
        </p:nvSpPr>
        <p:spPr>
          <a:xfrm>
            <a:off x="4266987" y="172375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5" name="Google Shape;175;p14"/>
          <p:cNvSpPr txBox="1"/>
          <p:nvPr>
            <p:ph idx="5" type="subTitle"/>
          </p:nvPr>
        </p:nvSpPr>
        <p:spPr>
          <a:xfrm>
            <a:off x="4266987" y="31821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6" name="Google Shape;176;p14"/>
          <p:cNvSpPr txBox="1"/>
          <p:nvPr>
            <p:ph idx="6" type="subTitle"/>
          </p:nvPr>
        </p:nvSpPr>
        <p:spPr>
          <a:xfrm>
            <a:off x="4266987" y="46875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7" name="Google Shape;177;p1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8" name="Google Shape;178;p14"/>
          <p:cNvSpPr txBox="1"/>
          <p:nvPr>
            <p:ph idx="7" type="body"/>
          </p:nvPr>
        </p:nvSpPr>
        <p:spPr>
          <a:xfrm>
            <a:off x="4266987" y="21326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79" name="Google Shape;179;p14"/>
          <p:cNvSpPr txBox="1"/>
          <p:nvPr>
            <p:ph idx="8" type="body"/>
          </p:nvPr>
        </p:nvSpPr>
        <p:spPr>
          <a:xfrm>
            <a:off x="4266987" y="5104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0" name="Google Shape;180;p14"/>
          <p:cNvSpPr txBox="1"/>
          <p:nvPr>
            <p:ph idx="9" type="body"/>
          </p:nvPr>
        </p:nvSpPr>
        <p:spPr>
          <a:xfrm>
            <a:off x="4266987" y="3580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1" name="Google Shape;181;p14"/>
          <p:cNvSpPr txBox="1"/>
          <p:nvPr>
            <p:ph idx="13" type="body"/>
          </p:nvPr>
        </p:nvSpPr>
        <p:spPr>
          <a:xfrm>
            <a:off x="415600" y="21326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2" name="Google Shape;182;p14"/>
          <p:cNvSpPr txBox="1"/>
          <p:nvPr>
            <p:ph idx="14" type="body"/>
          </p:nvPr>
        </p:nvSpPr>
        <p:spPr>
          <a:xfrm>
            <a:off x="415600" y="5104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3" name="Google Shape;183;p14"/>
          <p:cNvSpPr txBox="1"/>
          <p:nvPr>
            <p:ph idx="15" type="body"/>
          </p:nvPr>
        </p:nvSpPr>
        <p:spPr>
          <a:xfrm>
            <a:off x="415600" y="3580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grpSp>
        <p:nvGrpSpPr>
          <p:cNvPr id="184" name="Google Shape;184;p14"/>
          <p:cNvGrpSpPr/>
          <p:nvPr/>
        </p:nvGrpSpPr>
        <p:grpSpPr>
          <a:xfrm flipH="1" rot="-1082733">
            <a:off x="9266761" y="3993484"/>
            <a:ext cx="1803839" cy="2433889"/>
            <a:chOff x="457248" y="3335151"/>
            <a:chExt cx="2978971" cy="4019475"/>
          </a:xfrm>
        </p:grpSpPr>
        <p:sp>
          <p:nvSpPr>
            <p:cNvPr id="185" name="Google Shape;185;p14"/>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4"/>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4"/>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4"/>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4"/>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 name="Google Shape;190;p14"/>
            <p:cNvGrpSpPr/>
            <p:nvPr/>
          </p:nvGrpSpPr>
          <p:grpSpPr>
            <a:xfrm>
              <a:off x="1704092" y="5587062"/>
              <a:ext cx="305343" cy="1767564"/>
              <a:chOff x="5809266" y="3623508"/>
              <a:chExt cx="305343" cy="1767564"/>
            </a:xfrm>
          </p:grpSpPr>
          <p:sp>
            <p:nvSpPr>
              <p:cNvPr id="191" name="Google Shape;191;p1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14"/>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4"/>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
    <p:spTree>
      <p:nvGrpSpPr>
        <p:cNvPr id="195" name="Shape 195"/>
        <p:cNvGrpSpPr/>
        <p:nvPr/>
      </p:nvGrpSpPr>
      <p:grpSpPr>
        <a:xfrm>
          <a:off x="0" y="0"/>
          <a:ext cx="0" cy="0"/>
          <a:chOff x="0" y="0"/>
          <a:chExt cx="0" cy="0"/>
        </a:xfrm>
      </p:grpSpPr>
      <p:pic>
        <p:nvPicPr>
          <p:cNvPr descr="Shape, rectangle&#10;&#10;Description automatically generated" id="196" name="Google Shape;196;p15"/>
          <p:cNvPicPr preferRelativeResize="0"/>
          <p:nvPr/>
        </p:nvPicPr>
        <p:blipFill rotWithShape="1">
          <a:blip r:embed="rId2">
            <a:alphaModFix/>
          </a:blip>
          <a:srcRect b="0" l="0" r="0" t="0"/>
          <a:stretch/>
        </p:blipFill>
        <p:spPr>
          <a:xfrm>
            <a:off x="1127052" y="397681"/>
            <a:ext cx="9144793" cy="1182727"/>
          </a:xfrm>
          <a:prstGeom prst="rect">
            <a:avLst/>
          </a:prstGeom>
          <a:noFill/>
          <a:ln>
            <a:noFill/>
          </a:ln>
        </p:spPr>
      </p:pic>
      <p:grpSp>
        <p:nvGrpSpPr>
          <p:cNvPr id="197" name="Google Shape;197;p15"/>
          <p:cNvGrpSpPr/>
          <p:nvPr/>
        </p:nvGrpSpPr>
        <p:grpSpPr>
          <a:xfrm flipH="1" rot="-5400000">
            <a:off x="10191683" y="70308"/>
            <a:ext cx="1228230" cy="1657229"/>
            <a:chOff x="457248" y="3335151"/>
            <a:chExt cx="2978971" cy="4019475"/>
          </a:xfrm>
        </p:grpSpPr>
        <p:sp>
          <p:nvSpPr>
            <p:cNvPr id="198" name="Google Shape;198;p15"/>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5"/>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5"/>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5"/>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5"/>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p15"/>
            <p:cNvGrpSpPr/>
            <p:nvPr/>
          </p:nvGrpSpPr>
          <p:grpSpPr>
            <a:xfrm>
              <a:off x="1704092" y="5587062"/>
              <a:ext cx="305343" cy="1767564"/>
              <a:chOff x="5809266" y="3623508"/>
              <a:chExt cx="305343" cy="1767564"/>
            </a:xfrm>
          </p:grpSpPr>
          <p:sp>
            <p:nvSpPr>
              <p:cNvPr id="204" name="Google Shape;204;p15"/>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5"/>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15"/>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5"/>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15"/>
          <p:cNvSpPr txBox="1"/>
          <p:nvPr>
            <p:ph idx="1" type="subTitle"/>
          </p:nvPr>
        </p:nvSpPr>
        <p:spPr>
          <a:xfrm>
            <a:off x="751028" y="3818550"/>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09" name="Google Shape;209;p15"/>
          <p:cNvSpPr txBox="1"/>
          <p:nvPr>
            <p:ph idx="2" type="subTitle"/>
          </p:nvPr>
        </p:nvSpPr>
        <p:spPr>
          <a:xfrm>
            <a:off x="4533153" y="3818543"/>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10" name="Google Shape;210;p15"/>
          <p:cNvSpPr txBox="1"/>
          <p:nvPr>
            <p:ph idx="3" type="subTitle"/>
          </p:nvPr>
        </p:nvSpPr>
        <p:spPr>
          <a:xfrm>
            <a:off x="8315278" y="3818562"/>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11" name="Google Shape;211;p15"/>
          <p:cNvSpPr txBox="1"/>
          <p:nvPr>
            <p:ph type="title"/>
          </p:nvPr>
        </p:nvSpPr>
        <p:spPr>
          <a:xfrm>
            <a:off x="2587225" y="517175"/>
            <a:ext cx="72531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2" name="Google Shape;212;p15"/>
          <p:cNvSpPr txBox="1"/>
          <p:nvPr>
            <p:ph idx="4" type="body"/>
          </p:nvPr>
        </p:nvSpPr>
        <p:spPr>
          <a:xfrm>
            <a:off x="751025" y="4582072"/>
            <a:ext cx="3125100" cy="17049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
        <p:nvSpPr>
          <p:cNvPr id="213" name="Google Shape;213;p15"/>
          <p:cNvSpPr txBox="1"/>
          <p:nvPr>
            <p:ph idx="5" type="body"/>
          </p:nvPr>
        </p:nvSpPr>
        <p:spPr>
          <a:xfrm>
            <a:off x="4533150" y="4560997"/>
            <a:ext cx="3125100" cy="17016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
        <p:nvSpPr>
          <p:cNvPr id="214" name="Google Shape;214;p15"/>
          <p:cNvSpPr txBox="1"/>
          <p:nvPr>
            <p:ph idx="6" type="body"/>
          </p:nvPr>
        </p:nvSpPr>
        <p:spPr>
          <a:xfrm>
            <a:off x="8315275" y="4536650"/>
            <a:ext cx="3125700" cy="17016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15" name="Shape 215"/>
        <p:cNvGrpSpPr/>
        <p:nvPr/>
      </p:nvGrpSpPr>
      <p:grpSpPr>
        <a:xfrm>
          <a:off x="0" y="0"/>
          <a:ext cx="0" cy="0"/>
          <a:chOff x="0" y="0"/>
          <a:chExt cx="0" cy="0"/>
        </a:xfrm>
      </p:grpSpPr>
      <p:pic>
        <p:nvPicPr>
          <p:cNvPr descr="Shape, rectangle&#10;&#10;Description automatically generated" id="216" name="Google Shape;216;p16"/>
          <p:cNvPicPr preferRelativeResize="0"/>
          <p:nvPr/>
        </p:nvPicPr>
        <p:blipFill rotWithShape="1">
          <a:blip r:embed="rId2">
            <a:alphaModFix/>
          </a:blip>
          <a:srcRect b="0" l="0" r="0" t="0"/>
          <a:stretch/>
        </p:blipFill>
        <p:spPr>
          <a:xfrm>
            <a:off x="1924819" y="332366"/>
            <a:ext cx="9144793" cy="1323818"/>
          </a:xfrm>
          <a:prstGeom prst="rect">
            <a:avLst/>
          </a:prstGeom>
          <a:noFill/>
          <a:ln>
            <a:noFill/>
          </a:ln>
        </p:spPr>
      </p:pic>
      <p:sp>
        <p:nvSpPr>
          <p:cNvPr id="217" name="Google Shape;217;p16"/>
          <p:cNvSpPr txBox="1"/>
          <p:nvPr>
            <p:ph idx="1" type="subTitle"/>
          </p:nvPr>
        </p:nvSpPr>
        <p:spPr>
          <a:xfrm>
            <a:off x="8225931" y="1882375"/>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18" name="Google Shape;218;p16"/>
          <p:cNvSpPr txBox="1"/>
          <p:nvPr>
            <p:ph idx="2" type="subTitle"/>
          </p:nvPr>
        </p:nvSpPr>
        <p:spPr>
          <a:xfrm>
            <a:off x="8225931" y="4102757"/>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19" name="Google Shape;219;p16"/>
          <p:cNvSpPr txBox="1"/>
          <p:nvPr>
            <p:ph idx="3" type="body"/>
          </p:nvPr>
        </p:nvSpPr>
        <p:spPr>
          <a:xfrm>
            <a:off x="8225925" y="2318375"/>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20" name="Google Shape;220;p16"/>
          <p:cNvSpPr txBox="1"/>
          <p:nvPr>
            <p:ph idx="4" type="body"/>
          </p:nvPr>
        </p:nvSpPr>
        <p:spPr>
          <a:xfrm>
            <a:off x="8225925" y="4506700"/>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grpSp>
        <p:nvGrpSpPr>
          <p:cNvPr id="221" name="Google Shape;221;p16"/>
          <p:cNvGrpSpPr/>
          <p:nvPr/>
        </p:nvGrpSpPr>
        <p:grpSpPr>
          <a:xfrm flipH="1" rot="5400000">
            <a:off x="659066" y="108995"/>
            <a:ext cx="1293469" cy="1745256"/>
            <a:chOff x="457248" y="3335151"/>
            <a:chExt cx="2978971" cy="4019475"/>
          </a:xfrm>
        </p:grpSpPr>
        <p:sp>
          <p:nvSpPr>
            <p:cNvPr id="222" name="Google Shape;222;p1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 name="Google Shape;227;p16"/>
            <p:cNvGrpSpPr/>
            <p:nvPr/>
          </p:nvGrpSpPr>
          <p:grpSpPr>
            <a:xfrm>
              <a:off x="1704092" y="5587062"/>
              <a:ext cx="305343" cy="1767564"/>
              <a:chOff x="5809266" y="3623508"/>
              <a:chExt cx="305343" cy="1767564"/>
            </a:xfrm>
          </p:grpSpPr>
          <p:sp>
            <p:nvSpPr>
              <p:cNvPr id="228" name="Google Shape;228;p1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1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16"/>
          <p:cNvSpPr txBox="1"/>
          <p:nvPr>
            <p:ph type="title"/>
          </p:nvPr>
        </p:nvSpPr>
        <p:spPr>
          <a:xfrm>
            <a:off x="2380975" y="517175"/>
            <a:ext cx="77001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33" name="Shape 233"/>
        <p:cNvGrpSpPr/>
        <p:nvPr/>
      </p:nvGrpSpPr>
      <p:grpSpPr>
        <a:xfrm>
          <a:off x="0" y="0"/>
          <a:ext cx="0" cy="0"/>
          <a:chOff x="0" y="0"/>
          <a:chExt cx="0" cy="0"/>
        </a:xfrm>
      </p:grpSpPr>
      <p:pic>
        <p:nvPicPr>
          <p:cNvPr descr="Shape, rectangle&#10;&#10;Description automatically generated" id="234" name="Google Shape;234;p17"/>
          <p:cNvPicPr preferRelativeResize="0"/>
          <p:nvPr/>
        </p:nvPicPr>
        <p:blipFill rotWithShape="1">
          <a:blip r:embed="rId2">
            <a:alphaModFix/>
          </a:blip>
          <a:srcRect b="0" l="0" r="0" t="0"/>
          <a:stretch/>
        </p:blipFill>
        <p:spPr>
          <a:xfrm>
            <a:off x="60649" y="1991396"/>
            <a:ext cx="12192000" cy="1391643"/>
          </a:xfrm>
          <a:prstGeom prst="rect">
            <a:avLst/>
          </a:prstGeom>
          <a:noFill/>
          <a:ln>
            <a:noFill/>
          </a:ln>
        </p:spPr>
      </p:pic>
      <p:sp>
        <p:nvSpPr>
          <p:cNvPr id="235" name="Google Shape;235;p17"/>
          <p:cNvSpPr txBox="1"/>
          <p:nvPr>
            <p:ph idx="1" type="subTitle"/>
          </p:nvPr>
        </p:nvSpPr>
        <p:spPr>
          <a:xfrm>
            <a:off x="415600"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6" name="Google Shape;236;p17"/>
          <p:cNvSpPr txBox="1"/>
          <p:nvPr>
            <p:ph idx="2" type="subTitle"/>
          </p:nvPr>
        </p:nvSpPr>
        <p:spPr>
          <a:xfrm>
            <a:off x="277537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7" name="Google Shape;237;p17"/>
          <p:cNvSpPr txBox="1"/>
          <p:nvPr>
            <p:ph idx="3" type="subTitle"/>
          </p:nvPr>
        </p:nvSpPr>
        <p:spPr>
          <a:xfrm>
            <a:off x="5135153"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8" name="Google Shape;238;p17"/>
          <p:cNvSpPr txBox="1"/>
          <p:nvPr>
            <p:ph idx="4" type="subTitle"/>
          </p:nvPr>
        </p:nvSpPr>
        <p:spPr>
          <a:xfrm>
            <a:off x="7494930"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9" name="Google Shape;239;p17"/>
          <p:cNvSpPr txBox="1"/>
          <p:nvPr>
            <p:ph idx="5" type="subTitle"/>
          </p:nvPr>
        </p:nvSpPr>
        <p:spPr>
          <a:xfrm>
            <a:off x="985470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40" name="Google Shape;240;p17"/>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accent4"/>
              </a:buClr>
              <a:buSzPts val="4000"/>
              <a:buFont typeface="Aldrich"/>
              <a:buNone/>
              <a:defRPr>
                <a:solidFill>
                  <a:schemeClr val="accent4"/>
                </a:solidFill>
              </a:defRPr>
            </a:lvl1pPr>
            <a:lvl2pPr lvl="1"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2pPr>
            <a:lvl3pPr lvl="2"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3pPr>
            <a:lvl4pPr lvl="3"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4pPr>
            <a:lvl5pPr lvl="4"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5pPr>
            <a:lvl6pPr lvl="5"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6pPr>
            <a:lvl7pPr lvl="6"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7pPr>
            <a:lvl8pPr lvl="7"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8pPr>
            <a:lvl9pPr lvl="8"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9pPr>
          </a:lstStyle>
          <a:p/>
        </p:txBody>
      </p:sp>
      <p:sp>
        <p:nvSpPr>
          <p:cNvPr id="241" name="Google Shape;241;p17"/>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2" name="Google Shape;242;p17"/>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3" name="Google Shape;243;p17"/>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4" name="Google Shape;244;p17"/>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5" name="Google Shape;245;p17"/>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46" name="Shape 246"/>
        <p:cNvGrpSpPr/>
        <p:nvPr/>
      </p:nvGrpSpPr>
      <p:grpSpPr>
        <a:xfrm>
          <a:off x="0" y="0"/>
          <a:ext cx="0" cy="0"/>
          <a:chOff x="0" y="0"/>
          <a:chExt cx="0" cy="0"/>
        </a:xfrm>
      </p:grpSpPr>
      <p:sp>
        <p:nvSpPr>
          <p:cNvPr id="247" name="Google Shape;247;p18"/>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8" name="Google Shape;248;p18"/>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pic>
        <p:nvPicPr>
          <p:cNvPr descr="A picture containing text, tree, plant&#10;&#10;Description automatically generated" id="249" name="Google Shape;249;p18"/>
          <p:cNvPicPr preferRelativeResize="0"/>
          <p:nvPr/>
        </p:nvPicPr>
        <p:blipFill rotWithShape="1">
          <a:blip r:embed="rId2">
            <a:alphaModFix/>
          </a:blip>
          <a:srcRect b="0" l="0" r="0" t="0"/>
          <a:stretch/>
        </p:blipFill>
        <p:spPr>
          <a:xfrm>
            <a:off x="7257593" y="75483"/>
            <a:ext cx="4432176" cy="651109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50" name="Shape 250"/>
        <p:cNvGrpSpPr/>
        <p:nvPr/>
      </p:nvGrpSpPr>
      <p:grpSpPr>
        <a:xfrm>
          <a:off x="0" y="0"/>
          <a:ext cx="0" cy="0"/>
          <a:chOff x="0" y="0"/>
          <a:chExt cx="0" cy="0"/>
        </a:xfrm>
      </p:grpSpPr>
      <p:sp>
        <p:nvSpPr>
          <p:cNvPr id="251" name="Google Shape;251;p19"/>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2" name="Google Shape;252;p19"/>
          <p:cNvSpPr txBox="1"/>
          <p:nvPr>
            <p:ph idx="1" type="body"/>
          </p:nvPr>
        </p:nvSpPr>
        <p:spPr>
          <a:xfrm>
            <a:off x="5978300" y="250842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descr="A picture containing text, tree, plant&#10;&#10;Description automatically generated" id="253" name="Google Shape;253;p19"/>
          <p:cNvPicPr preferRelativeResize="0"/>
          <p:nvPr/>
        </p:nvPicPr>
        <p:blipFill rotWithShape="1">
          <a:blip r:embed="rId2">
            <a:alphaModFix/>
          </a:blip>
          <a:srcRect b="0" l="0" r="0" t="0"/>
          <a:stretch/>
        </p:blipFill>
        <p:spPr>
          <a:xfrm>
            <a:off x="604867" y="122136"/>
            <a:ext cx="4432176" cy="6511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54" name="Shape 254"/>
        <p:cNvGrpSpPr/>
        <p:nvPr/>
      </p:nvGrpSpPr>
      <p:grpSpPr>
        <a:xfrm>
          <a:off x="0" y="0"/>
          <a:ext cx="0" cy="0"/>
          <a:chOff x="0" y="0"/>
          <a:chExt cx="0" cy="0"/>
        </a:xfrm>
      </p:grpSpPr>
      <p:sp>
        <p:nvSpPr>
          <p:cNvPr id="255" name="Google Shape;255;p20"/>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 name="Shape 25"/>
        <p:cNvGrpSpPr/>
        <p:nvPr/>
      </p:nvGrpSpPr>
      <p:grpSpPr>
        <a:xfrm>
          <a:off x="0" y="0"/>
          <a:ext cx="0" cy="0"/>
          <a:chOff x="0" y="0"/>
          <a:chExt cx="0" cy="0"/>
        </a:xfrm>
      </p:grpSpPr>
      <p:pic>
        <p:nvPicPr>
          <p:cNvPr descr="Shape, rectangle&#10;&#10;Description automatically generated" id="26" name="Google Shape;26;p3"/>
          <p:cNvPicPr preferRelativeResize="0"/>
          <p:nvPr/>
        </p:nvPicPr>
        <p:blipFill rotWithShape="1">
          <a:blip r:embed="rId2">
            <a:alphaModFix/>
          </a:blip>
          <a:srcRect b="0" l="0" r="0" t="0"/>
          <a:stretch/>
        </p:blipFill>
        <p:spPr>
          <a:xfrm>
            <a:off x="1274950" y="3068206"/>
            <a:ext cx="8242506" cy="1682642"/>
          </a:xfrm>
          <a:prstGeom prst="rect">
            <a:avLst/>
          </a:prstGeom>
          <a:noFill/>
          <a:ln>
            <a:noFill/>
          </a:ln>
        </p:spPr>
      </p:pic>
      <p:grpSp>
        <p:nvGrpSpPr>
          <p:cNvPr id="27" name="Google Shape;27;p3"/>
          <p:cNvGrpSpPr/>
          <p:nvPr/>
        </p:nvGrpSpPr>
        <p:grpSpPr>
          <a:xfrm flipH="1" rot="-5400000">
            <a:off x="9610075" y="2577264"/>
            <a:ext cx="1784702" cy="2408067"/>
            <a:chOff x="457248" y="3335151"/>
            <a:chExt cx="2978971" cy="4019475"/>
          </a:xfrm>
        </p:grpSpPr>
        <p:sp>
          <p:nvSpPr>
            <p:cNvPr id="28" name="Google Shape;28;p3"/>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
            <p:cNvGrpSpPr/>
            <p:nvPr/>
          </p:nvGrpSpPr>
          <p:grpSpPr>
            <a:xfrm>
              <a:off x="1704092" y="5587062"/>
              <a:ext cx="305343" cy="1767564"/>
              <a:chOff x="5809266" y="3623508"/>
              <a:chExt cx="305343" cy="1767564"/>
            </a:xfrm>
          </p:grpSpPr>
          <p:sp>
            <p:nvSpPr>
              <p:cNvPr id="34" name="Google Shape;34;p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3"/>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3"/>
          <p:cNvSpPr txBox="1"/>
          <p:nvPr>
            <p:ph idx="1" type="body"/>
          </p:nvPr>
        </p:nvSpPr>
        <p:spPr>
          <a:xfrm>
            <a:off x="799825" y="5034275"/>
            <a:ext cx="10700400" cy="14430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39" name="Google Shape;39;p3"/>
          <p:cNvSpPr txBox="1"/>
          <p:nvPr>
            <p:ph type="title"/>
          </p:nvPr>
        </p:nvSpPr>
        <p:spPr>
          <a:xfrm>
            <a:off x="2645200" y="3224525"/>
            <a:ext cx="6405600" cy="13248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SzPts val="7000"/>
              <a:buFont typeface="Aldrich"/>
              <a:buNone/>
              <a:defRPr sz="7000"/>
            </a:lvl1pPr>
            <a:lvl2pPr lvl="1"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2pPr>
            <a:lvl3pPr lvl="2"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3pPr>
            <a:lvl4pPr lvl="3"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4pPr>
            <a:lvl5pPr lvl="4"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5pPr>
            <a:lvl6pPr lvl="5"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6pPr>
            <a:lvl7pPr lvl="6"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7pPr>
            <a:lvl8pPr lvl="7"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8pPr>
            <a:lvl9pPr lvl="8"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256" name="Shape 256"/>
        <p:cNvGrpSpPr/>
        <p:nvPr/>
      </p:nvGrpSpPr>
      <p:grpSpPr>
        <a:xfrm>
          <a:off x="0" y="0"/>
          <a:ext cx="0" cy="0"/>
          <a:chOff x="0" y="0"/>
          <a:chExt cx="0" cy="0"/>
        </a:xfrm>
      </p:grpSpPr>
      <p:grpSp>
        <p:nvGrpSpPr>
          <p:cNvPr id="257" name="Google Shape;257;p21"/>
          <p:cNvGrpSpPr/>
          <p:nvPr/>
        </p:nvGrpSpPr>
        <p:grpSpPr>
          <a:xfrm>
            <a:off x="0" y="0"/>
            <a:ext cx="12192000" cy="6858000"/>
            <a:chOff x="0" y="0"/>
            <a:chExt cx="12192000" cy="6858000"/>
          </a:xfrm>
        </p:grpSpPr>
        <p:sp>
          <p:nvSpPr>
            <p:cNvPr id="258" name="Google Shape;258;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p2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60" name="Google Shape;260;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261" name="Google Shape;261;p2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262" name="Google Shape;262;p21">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263" name="Google Shape;263;p21">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264" name="Google Shape;264;p21">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265" name="Google Shape;265;p21">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266" name="Google Shape;266;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67" name="Shape 267"/>
        <p:cNvGrpSpPr/>
        <p:nvPr/>
      </p:nvGrpSpPr>
      <p:grpSpPr>
        <a:xfrm>
          <a:off x="0" y="0"/>
          <a:ext cx="0" cy="0"/>
          <a:chOff x="0" y="0"/>
          <a:chExt cx="0" cy="0"/>
        </a:xfrm>
      </p:grpSpPr>
      <p:sp>
        <p:nvSpPr>
          <p:cNvPr id="268" name="Google Shape;268;p22"/>
          <p:cNvSpPr txBox="1"/>
          <p:nvPr>
            <p:ph idx="1" type="subTitle"/>
          </p:nvPr>
        </p:nvSpPr>
        <p:spPr>
          <a:xfrm>
            <a:off x="6130600" y="2516825"/>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69" name="Google Shape;269;p22"/>
          <p:cNvSpPr txBox="1"/>
          <p:nvPr>
            <p:ph type="title"/>
          </p:nvPr>
        </p:nvSpPr>
        <p:spPr>
          <a:xfrm>
            <a:off x="61306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70" name="Google Shape;270;p22"/>
          <p:cNvSpPr txBox="1"/>
          <p:nvPr>
            <p:ph idx="2" type="body"/>
          </p:nvPr>
        </p:nvSpPr>
        <p:spPr>
          <a:xfrm>
            <a:off x="6130650" y="3381625"/>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0" name="Shape 40"/>
        <p:cNvGrpSpPr/>
        <p:nvPr/>
      </p:nvGrpSpPr>
      <p:grpSpPr>
        <a:xfrm>
          <a:off x="0" y="0"/>
          <a:ext cx="0" cy="0"/>
          <a:chOff x="0" y="0"/>
          <a:chExt cx="0" cy="0"/>
        </a:xfrm>
      </p:grpSpPr>
      <p:pic>
        <p:nvPicPr>
          <p:cNvPr descr="Shape, rectangle&#10;&#10;Description automatically generated" id="41" name="Google Shape;41;p4"/>
          <p:cNvPicPr preferRelativeResize="0"/>
          <p:nvPr/>
        </p:nvPicPr>
        <p:blipFill rotWithShape="1">
          <a:blip r:embed="rId2">
            <a:alphaModFix/>
          </a:blip>
          <a:srcRect b="0" l="0" r="0" t="0"/>
          <a:stretch/>
        </p:blipFill>
        <p:spPr>
          <a:xfrm>
            <a:off x="2355685" y="460299"/>
            <a:ext cx="8236410" cy="1682642"/>
          </a:xfrm>
          <a:prstGeom prst="rect">
            <a:avLst/>
          </a:prstGeom>
          <a:noFill/>
          <a:ln>
            <a:noFill/>
          </a:ln>
        </p:spPr>
      </p:pic>
      <p:grpSp>
        <p:nvGrpSpPr>
          <p:cNvPr id="42" name="Google Shape;42;p4"/>
          <p:cNvGrpSpPr/>
          <p:nvPr/>
        </p:nvGrpSpPr>
        <p:grpSpPr>
          <a:xfrm flipH="1" rot="5400000">
            <a:off x="560633" y="215627"/>
            <a:ext cx="1784702" cy="2408067"/>
            <a:chOff x="457248" y="3335151"/>
            <a:chExt cx="2978971" cy="4019475"/>
          </a:xfrm>
        </p:grpSpPr>
        <p:sp>
          <p:nvSpPr>
            <p:cNvPr id="43" name="Google Shape;43;p4"/>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4"/>
            <p:cNvGrpSpPr/>
            <p:nvPr/>
          </p:nvGrpSpPr>
          <p:grpSpPr>
            <a:xfrm>
              <a:off x="1704092" y="5587062"/>
              <a:ext cx="305343" cy="1767564"/>
              <a:chOff x="5809266" y="3623508"/>
              <a:chExt cx="305343" cy="1767564"/>
            </a:xfrm>
          </p:grpSpPr>
          <p:sp>
            <p:nvSpPr>
              <p:cNvPr id="49" name="Google Shape;49;p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4"/>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4"/>
          <p:cNvSpPr txBox="1"/>
          <p:nvPr>
            <p:ph type="title"/>
          </p:nvPr>
        </p:nvSpPr>
        <p:spPr>
          <a:xfrm>
            <a:off x="2875025" y="703850"/>
            <a:ext cx="7038300" cy="14316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SzPts val="4000"/>
              <a:buFont typeface="Aldrich"/>
              <a:buNone/>
              <a:defRPr/>
            </a:lvl1pPr>
            <a:lvl2pPr lvl="1"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2pPr>
            <a:lvl3pPr lvl="2"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3pPr>
            <a:lvl4pPr lvl="3"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4pPr>
            <a:lvl5pPr lvl="4"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5pPr>
            <a:lvl6pPr lvl="5"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6pPr>
            <a:lvl7pPr lvl="6"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7pPr>
            <a:lvl8pPr lvl="7"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8pPr>
            <a:lvl9pPr lvl="8"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54" name="Google Shape;54;p4"/>
          <p:cNvSpPr txBox="1"/>
          <p:nvPr>
            <p:ph idx="1" type="body"/>
          </p:nvPr>
        </p:nvSpPr>
        <p:spPr>
          <a:xfrm>
            <a:off x="2657025" y="3153925"/>
            <a:ext cx="8955600" cy="28833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55" name="Shape 55"/>
        <p:cNvGrpSpPr/>
        <p:nvPr/>
      </p:nvGrpSpPr>
      <p:grpSpPr>
        <a:xfrm>
          <a:off x="0" y="0"/>
          <a:ext cx="0" cy="0"/>
          <a:chOff x="0" y="0"/>
          <a:chExt cx="0" cy="0"/>
        </a:xfrm>
      </p:grpSpPr>
      <p:sp>
        <p:nvSpPr>
          <p:cNvPr id="56" name="Google Shape;56;p5"/>
          <p:cNvSpPr txBox="1"/>
          <p:nvPr>
            <p:ph idx="1" type="body"/>
          </p:nvPr>
        </p:nvSpPr>
        <p:spPr>
          <a:xfrm>
            <a:off x="4386975" y="2965625"/>
            <a:ext cx="6820500" cy="2075100"/>
          </a:xfrm>
          <a:prstGeom prst="rect">
            <a:avLst/>
          </a:prstGeom>
          <a:noFill/>
          <a:ln>
            <a:noFill/>
          </a:ln>
        </p:spPr>
        <p:txBody>
          <a:bodyPr anchorCtr="0" anchor="ctr"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7" name="Google Shape;57;p5"/>
          <p:cNvSpPr txBox="1"/>
          <p:nvPr>
            <p:ph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pic>
        <p:nvPicPr>
          <p:cNvPr descr="A picture containing background pattern&#10;&#10;Description automatically generated" id="58" name="Google Shape;58;p5"/>
          <p:cNvPicPr preferRelativeResize="0"/>
          <p:nvPr/>
        </p:nvPicPr>
        <p:blipFill rotWithShape="1">
          <a:blip r:embed="rId2">
            <a:alphaModFix/>
          </a:blip>
          <a:srcRect b="0" l="0" r="0" t="0"/>
          <a:stretch/>
        </p:blipFill>
        <p:spPr>
          <a:xfrm>
            <a:off x="101666" y="145462"/>
            <a:ext cx="4213742" cy="6511092"/>
          </a:xfrm>
          <a:prstGeom prst="rect">
            <a:avLst/>
          </a:prstGeom>
          <a:noFill/>
          <a:ln>
            <a:noFill/>
          </a:ln>
        </p:spPr>
      </p:pic>
      <p:sp>
        <p:nvSpPr>
          <p:cNvPr id="59" name="Google Shape;59;p5"/>
          <p:cNvSpPr txBox="1"/>
          <p:nvPr>
            <p:ph idx="2" type="title"/>
          </p:nvPr>
        </p:nvSpPr>
        <p:spPr>
          <a:xfrm>
            <a:off x="409317" y="996940"/>
            <a:ext cx="3653700" cy="4678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60" name="Shape 60"/>
        <p:cNvGrpSpPr/>
        <p:nvPr/>
      </p:nvGrpSpPr>
      <p:grpSpPr>
        <a:xfrm>
          <a:off x="0" y="0"/>
          <a:ext cx="0" cy="0"/>
          <a:chOff x="0" y="0"/>
          <a:chExt cx="0" cy="0"/>
        </a:xfrm>
      </p:grpSpPr>
      <p:pic>
        <p:nvPicPr>
          <p:cNvPr descr="Shape, rectangle&#10;&#10;Description automatically generated" id="61" name="Google Shape;61;p6"/>
          <p:cNvPicPr preferRelativeResize="0"/>
          <p:nvPr/>
        </p:nvPicPr>
        <p:blipFill rotWithShape="1">
          <a:blip r:embed="rId2">
            <a:alphaModFix/>
          </a:blip>
          <a:srcRect b="0" l="0" r="0" t="0"/>
          <a:stretch/>
        </p:blipFill>
        <p:spPr>
          <a:xfrm>
            <a:off x="2355685" y="841299"/>
            <a:ext cx="8236409" cy="1682642"/>
          </a:xfrm>
          <a:prstGeom prst="rect">
            <a:avLst/>
          </a:prstGeom>
          <a:noFill/>
          <a:ln>
            <a:noFill/>
          </a:ln>
        </p:spPr>
      </p:pic>
      <p:grpSp>
        <p:nvGrpSpPr>
          <p:cNvPr id="62" name="Google Shape;62;p6"/>
          <p:cNvGrpSpPr/>
          <p:nvPr/>
        </p:nvGrpSpPr>
        <p:grpSpPr>
          <a:xfrm flipH="1" rot="5400000">
            <a:off x="560633" y="596627"/>
            <a:ext cx="1784702" cy="2408067"/>
            <a:chOff x="457248" y="3335151"/>
            <a:chExt cx="2978971" cy="4019475"/>
          </a:xfrm>
        </p:grpSpPr>
        <p:sp>
          <p:nvSpPr>
            <p:cNvPr id="63" name="Google Shape;63;p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6"/>
            <p:cNvGrpSpPr/>
            <p:nvPr/>
          </p:nvGrpSpPr>
          <p:grpSpPr>
            <a:xfrm>
              <a:off x="1704092" y="5587062"/>
              <a:ext cx="305343" cy="1767564"/>
              <a:chOff x="5809266" y="3623508"/>
              <a:chExt cx="305343" cy="1767564"/>
            </a:xfrm>
          </p:grpSpPr>
          <p:sp>
            <p:nvSpPr>
              <p:cNvPr id="69" name="Google Shape;69;p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6"/>
          <p:cNvSpPr txBox="1"/>
          <p:nvPr>
            <p:ph idx="1" type="subTitle"/>
          </p:nvPr>
        </p:nvSpPr>
        <p:spPr>
          <a:xfrm>
            <a:off x="3667050" y="2024175"/>
            <a:ext cx="49074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4" name="Google Shape;74;p6"/>
          <p:cNvSpPr txBox="1"/>
          <p:nvPr>
            <p:ph type="title"/>
          </p:nvPr>
        </p:nvSpPr>
        <p:spPr>
          <a:xfrm>
            <a:off x="2854000" y="11267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5" name="Google Shape;75;p6"/>
          <p:cNvSpPr txBox="1"/>
          <p:nvPr>
            <p:ph idx="2" type="body"/>
          </p:nvPr>
        </p:nvSpPr>
        <p:spPr>
          <a:xfrm>
            <a:off x="3667050" y="2684350"/>
            <a:ext cx="49074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76" name="Shape 76"/>
        <p:cNvGrpSpPr/>
        <p:nvPr/>
      </p:nvGrpSpPr>
      <p:grpSpPr>
        <a:xfrm>
          <a:off x="0" y="0"/>
          <a:ext cx="0" cy="0"/>
          <a:chOff x="0" y="0"/>
          <a:chExt cx="0" cy="0"/>
        </a:xfrm>
      </p:grpSpPr>
      <p:pic>
        <p:nvPicPr>
          <p:cNvPr descr="Shape, square&#10;&#10;Description automatically generated" id="77" name="Google Shape;77;p7"/>
          <p:cNvPicPr preferRelativeResize="0"/>
          <p:nvPr/>
        </p:nvPicPr>
        <p:blipFill rotWithShape="1">
          <a:blip r:embed="rId2">
            <a:alphaModFix/>
          </a:blip>
          <a:srcRect b="0" l="0" r="0" t="0"/>
          <a:stretch/>
        </p:blipFill>
        <p:spPr>
          <a:xfrm>
            <a:off x="268953" y="115003"/>
            <a:ext cx="1828959" cy="4584589"/>
          </a:xfrm>
          <a:prstGeom prst="rect">
            <a:avLst/>
          </a:prstGeom>
          <a:noFill/>
          <a:ln>
            <a:noFill/>
          </a:ln>
        </p:spPr>
      </p:pic>
      <p:grpSp>
        <p:nvGrpSpPr>
          <p:cNvPr id="78" name="Google Shape;78;p7"/>
          <p:cNvGrpSpPr/>
          <p:nvPr/>
        </p:nvGrpSpPr>
        <p:grpSpPr>
          <a:xfrm>
            <a:off x="187201" y="4298181"/>
            <a:ext cx="1784702" cy="2408067"/>
            <a:chOff x="457248" y="3335151"/>
            <a:chExt cx="2978971" cy="4019475"/>
          </a:xfrm>
        </p:grpSpPr>
        <p:sp>
          <p:nvSpPr>
            <p:cNvPr id="79" name="Google Shape;79;p7"/>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7"/>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7"/>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7"/>
            <p:cNvGrpSpPr/>
            <p:nvPr/>
          </p:nvGrpSpPr>
          <p:grpSpPr>
            <a:xfrm>
              <a:off x="1704092" y="5587062"/>
              <a:ext cx="305343" cy="1767564"/>
              <a:chOff x="5809266" y="3623508"/>
              <a:chExt cx="305343" cy="1767564"/>
            </a:xfrm>
          </p:grpSpPr>
          <p:sp>
            <p:nvSpPr>
              <p:cNvPr id="85" name="Google Shape;85;p7"/>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7"/>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7"/>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7"/>
          <p:cNvSpPr txBox="1"/>
          <p:nvPr>
            <p:ph idx="1" type="subTitle"/>
          </p:nvPr>
        </p:nvSpPr>
        <p:spPr>
          <a:xfrm>
            <a:off x="2165400" y="2024175"/>
            <a:ext cx="4410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90" name="Google Shape;90;p7"/>
          <p:cNvSpPr txBox="1"/>
          <p:nvPr>
            <p:ph idx="2" type="subTitle"/>
          </p:nvPr>
        </p:nvSpPr>
        <p:spPr>
          <a:xfrm>
            <a:off x="7163276" y="2024175"/>
            <a:ext cx="4410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91" name="Google Shape;91;p7"/>
          <p:cNvSpPr txBox="1"/>
          <p:nvPr>
            <p:ph type="title"/>
          </p:nvPr>
        </p:nvSpPr>
        <p:spPr>
          <a:xfrm>
            <a:off x="2165400" y="593375"/>
            <a:ext cx="96108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2" name="Google Shape;92;p7"/>
          <p:cNvSpPr txBox="1"/>
          <p:nvPr>
            <p:ph idx="3" type="body"/>
          </p:nvPr>
        </p:nvSpPr>
        <p:spPr>
          <a:xfrm>
            <a:off x="2165400" y="2961200"/>
            <a:ext cx="44103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3" name="Google Shape;93;p7"/>
          <p:cNvSpPr txBox="1"/>
          <p:nvPr>
            <p:ph idx="4" type="body"/>
          </p:nvPr>
        </p:nvSpPr>
        <p:spPr>
          <a:xfrm>
            <a:off x="7163267" y="2949450"/>
            <a:ext cx="44106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94" name="Shape 94"/>
        <p:cNvGrpSpPr/>
        <p:nvPr/>
      </p:nvGrpSpPr>
      <p:grpSpPr>
        <a:xfrm>
          <a:off x="0" y="0"/>
          <a:ext cx="0" cy="0"/>
          <a:chOff x="0" y="0"/>
          <a:chExt cx="0" cy="0"/>
        </a:xfrm>
      </p:grpSpPr>
      <p:pic>
        <p:nvPicPr>
          <p:cNvPr descr="Letter&#10;&#10;Description automatically generated with low confidence" id="95" name="Google Shape;95;p8"/>
          <p:cNvPicPr preferRelativeResize="0"/>
          <p:nvPr/>
        </p:nvPicPr>
        <p:blipFill rotWithShape="1">
          <a:blip r:embed="rId2">
            <a:alphaModFix/>
          </a:blip>
          <a:srcRect b="0" l="0" r="0" t="0"/>
          <a:stretch/>
        </p:blipFill>
        <p:spPr>
          <a:xfrm>
            <a:off x="172370" y="-121298"/>
            <a:ext cx="11877620" cy="7030616"/>
          </a:xfrm>
          <a:prstGeom prst="rect">
            <a:avLst/>
          </a:prstGeom>
          <a:noFill/>
          <a:ln>
            <a:noFill/>
          </a:ln>
        </p:spPr>
      </p:pic>
      <p:sp>
        <p:nvSpPr>
          <p:cNvPr id="96" name="Google Shape;96;p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97" name="Google Shape;97;p8"/>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rgbClr val="134F5C"/>
              </a:buClr>
              <a:buSzPts val="1900"/>
              <a:buNone/>
              <a:defRPr>
                <a:solidFill>
                  <a:srgbClr val="134F5C"/>
                </a:solidFill>
              </a:defRPr>
            </a:lvl1pPr>
            <a:lvl2pPr lvl="1" algn="ctr">
              <a:lnSpc>
                <a:spcPct val="100000"/>
              </a:lnSpc>
              <a:spcBef>
                <a:spcPts val="0"/>
              </a:spcBef>
              <a:spcAft>
                <a:spcPts val="0"/>
              </a:spcAft>
              <a:buClr>
                <a:srgbClr val="134F5C"/>
              </a:buClr>
              <a:buSzPts val="1900"/>
              <a:buNone/>
              <a:defRPr>
                <a:solidFill>
                  <a:srgbClr val="134F5C"/>
                </a:solidFill>
              </a:defRPr>
            </a:lvl2pPr>
            <a:lvl3pPr lvl="2" algn="ctr">
              <a:lnSpc>
                <a:spcPct val="100000"/>
              </a:lnSpc>
              <a:spcBef>
                <a:spcPts val="0"/>
              </a:spcBef>
              <a:spcAft>
                <a:spcPts val="0"/>
              </a:spcAft>
              <a:buClr>
                <a:srgbClr val="134F5C"/>
              </a:buClr>
              <a:buSzPts val="1900"/>
              <a:buNone/>
              <a:defRPr>
                <a:solidFill>
                  <a:srgbClr val="134F5C"/>
                </a:solidFill>
              </a:defRPr>
            </a:lvl3pPr>
            <a:lvl4pPr lvl="3" algn="ctr">
              <a:lnSpc>
                <a:spcPct val="100000"/>
              </a:lnSpc>
              <a:spcBef>
                <a:spcPts val="0"/>
              </a:spcBef>
              <a:spcAft>
                <a:spcPts val="0"/>
              </a:spcAft>
              <a:buClr>
                <a:srgbClr val="134F5C"/>
              </a:buClr>
              <a:buSzPts val="1900"/>
              <a:buNone/>
              <a:defRPr>
                <a:solidFill>
                  <a:srgbClr val="134F5C"/>
                </a:solidFill>
              </a:defRPr>
            </a:lvl4pPr>
            <a:lvl5pPr lvl="4" algn="ctr">
              <a:lnSpc>
                <a:spcPct val="100000"/>
              </a:lnSpc>
              <a:spcBef>
                <a:spcPts val="0"/>
              </a:spcBef>
              <a:spcAft>
                <a:spcPts val="0"/>
              </a:spcAft>
              <a:buClr>
                <a:srgbClr val="134F5C"/>
              </a:buClr>
              <a:buSzPts val="1900"/>
              <a:buNone/>
              <a:defRPr>
                <a:solidFill>
                  <a:srgbClr val="134F5C"/>
                </a:solidFill>
              </a:defRPr>
            </a:lvl5pPr>
            <a:lvl6pPr lvl="5" algn="ctr">
              <a:lnSpc>
                <a:spcPct val="100000"/>
              </a:lnSpc>
              <a:spcBef>
                <a:spcPts val="0"/>
              </a:spcBef>
              <a:spcAft>
                <a:spcPts val="0"/>
              </a:spcAft>
              <a:buClr>
                <a:srgbClr val="134F5C"/>
              </a:buClr>
              <a:buSzPts val="1900"/>
              <a:buNone/>
              <a:defRPr>
                <a:solidFill>
                  <a:srgbClr val="134F5C"/>
                </a:solidFill>
              </a:defRPr>
            </a:lvl6pPr>
            <a:lvl7pPr lvl="6" algn="ctr">
              <a:lnSpc>
                <a:spcPct val="100000"/>
              </a:lnSpc>
              <a:spcBef>
                <a:spcPts val="0"/>
              </a:spcBef>
              <a:spcAft>
                <a:spcPts val="0"/>
              </a:spcAft>
              <a:buClr>
                <a:srgbClr val="134F5C"/>
              </a:buClr>
              <a:buSzPts val="1900"/>
              <a:buNone/>
              <a:defRPr>
                <a:solidFill>
                  <a:srgbClr val="134F5C"/>
                </a:solidFill>
              </a:defRPr>
            </a:lvl7pPr>
            <a:lvl8pPr lvl="7" algn="ctr">
              <a:lnSpc>
                <a:spcPct val="100000"/>
              </a:lnSpc>
              <a:spcBef>
                <a:spcPts val="0"/>
              </a:spcBef>
              <a:spcAft>
                <a:spcPts val="0"/>
              </a:spcAft>
              <a:buClr>
                <a:srgbClr val="134F5C"/>
              </a:buClr>
              <a:buSzPts val="1900"/>
              <a:buNone/>
              <a:defRPr>
                <a:solidFill>
                  <a:srgbClr val="134F5C"/>
                </a:solidFill>
              </a:defRPr>
            </a:lvl8pPr>
            <a:lvl9pPr lvl="8" algn="ctr">
              <a:lnSpc>
                <a:spcPct val="100000"/>
              </a:lnSpc>
              <a:spcBef>
                <a:spcPts val="0"/>
              </a:spcBef>
              <a:spcAft>
                <a:spcPts val="0"/>
              </a:spcAft>
              <a:buClr>
                <a:srgbClr val="134F5C"/>
              </a:buClr>
              <a:buSzPts val="1900"/>
              <a:buNone/>
              <a:defRPr>
                <a:solidFill>
                  <a:srgbClr val="134F5C"/>
                </a:solidFill>
              </a:defRPr>
            </a:lvl9pPr>
          </a:lstStyle>
          <a:p/>
        </p:txBody>
      </p:sp>
      <p:grpSp>
        <p:nvGrpSpPr>
          <p:cNvPr id="98" name="Google Shape;98;p8"/>
          <p:cNvGrpSpPr/>
          <p:nvPr/>
        </p:nvGrpSpPr>
        <p:grpSpPr>
          <a:xfrm rot="-76318">
            <a:off x="131239" y="4317000"/>
            <a:ext cx="1784843" cy="2408259"/>
            <a:chOff x="457248" y="3335151"/>
            <a:chExt cx="2978971" cy="4019475"/>
          </a:xfrm>
        </p:grpSpPr>
        <p:sp>
          <p:nvSpPr>
            <p:cNvPr id="99" name="Google Shape;99;p8"/>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8"/>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8"/>
            <p:cNvGrpSpPr/>
            <p:nvPr/>
          </p:nvGrpSpPr>
          <p:grpSpPr>
            <a:xfrm>
              <a:off x="1704092" y="5587062"/>
              <a:ext cx="305343" cy="1767564"/>
              <a:chOff x="5809266" y="3623508"/>
              <a:chExt cx="305343" cy="1767564"/>
            </a:xfrm>
          </p:grpSpPr>
          <p:sp>
            <p:nvSpPr>
              <p:cNvPr id="105" name="Google Shape;105;p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8"/>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09" name="Shape 109"/>
        <p:cNvGrpSpPr/>
        <p:nvPr/>
      </p:nvGrpSpPr>
      <p:grpSpPr>
        <a:xfrm>
          <a:off x="0" y="0"/>
          <a:ext cx="0" cy="0"/>
          <a:chOff x="0" y="0"/>
          <a:chExt cx="0" cy="0"/>
        </a:xfrm>
      </p:grpSpPr>
      <p:pic>
        <p:nvPicPr>
          <p:cNvPr descr="A close-up of a person's face&#10;&#10;Description automatically generated with low confidence" id="110" name="Google Shape;110;p9"/>
          <p:cNvPicPr preferRelativeResize="0"/>
          <p:nvPr/>
        </p:nvPicPr>
        <p:blipFill rotWithShape="1">
          <a:blip r:embed="rId2">
            <a:alphaModFix/>
          </a:blip>
          <a:srcRect b="0" l="0" r="0" t="0"/>
          <a:stretch/>
        </p:blipFill>
        <p:spPr>
          <a:xfrm>
            <a:off x="310229" y="351277"/>
            <a:ext cx="3901778" cy="5492972"/>
          </a:xfrm>
          <a:prstGeom prst="rect">
            <a:avLst/>
          </a:prstGeom>
          <a:noFill/>
          <a:ln>
            <a:noFill/>
          </a:ln>
        </p:spPr>
      </p:pic>
      <p:sp>
        <p:nvSpPr>
          <p:cNvPr id="111" name="Google Shape;111;p9"/>
          <p:cNvSpPr txBox="1"/>
          <p:nvPr>
            <p:ph idx="1" type="subTitle"/>
          </p:nvPr>
        </p:nvSpPr>
        <p:spPr>
          <a:xfrm>
            <a:off x="4258856" y="1729975"/>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2" name="Google Shape;112;p9"/>
          <p:cNvSpPr txBox="1"/>
          <p:nvPr>
            <p:ph idx="2" type="subTitle"/>
          </p:nvPr>
        </p:nvSpPr>
        <p:spPr>
          <a:xfrm>
            <a:off x="4258856" y="3334868"/>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3" name="Google Shape;113;p9"/>
          <p:cNvSpPr txBox="1"/>
          <p:nvPr>
            <p:ph idx="3" type="subTitle"/>
          </p:nvPr>
        </p:nvSpPr>
        <p:spPr>
          <a:xfrm>
            <a:off x="4258856" y="4939762"/>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4" name="Google Shape;114;p9"/>
          <p:cNvSpPr txBox="1"/>
          <p:nvPr>
            <p:ph type="title"/>
          </p:nvPr>
        </p:nvSpPr>
        <p:spPr>
          <a:xfrm>
            <a:off x="4258850" y="593375"/>
            <a:ext cx="75174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5" name="Google Shape;115;p9"/>
          <p:cNvSpPr txBox="1"/>
          <p:nvPr>
            <p:ph idx="4" type="body"/>
          </p:nvPr>
        </p:nvSpPr>
        <p:spPr>
          <a:xfrm>
            <a:off x="4258850" y="2167925"/>
            <a:ext cx="7167000" cy="925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16" name="Google Shape;116;p9"/>
          <p:cNvSpPr txBox="1"/>
          <p:nvPr>
            <p:ph idx="5" type="body"/>
          </p:nvPr>
        </p:nvSpPr>
        <p:spPr>
          <a:xfrm>
            <a:off x="4258850" y="3761388"/>
            <a:ext cx="71670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17" name="Google Shape;117;p9"/>
          <p:cNvSpPr txBox="1"/>
          <p:nvPr>
            <p:ph idx="6" type="body"/>
          </p:nvPr>
        </p:nvSpPr>
        <p:spPr>
          <a:xfrm>
            <a:off x="4258850" y="5353050"/>
            <a:ext cx="71679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grpSp>
        <p:nvGrpSpPr>
          <p:cNvPr id="118" name="Google Shape;118;p9"/>
          <p:cNvGrpSpPr/>
          <p:nvPr/>
        </p:nvGrpSpPr>
        <p:grpSpPr>
          <a:xfrm flipH="1" rot="1147033">
            <a:off x="1192934" y="4026321"/>
            <a:ext cx="1803745" cy="2433762"/>
            <a:chOff x="457248" y="3335151"/>
            <a:chExt cx="2978971" cy="4019475"/>
          </a:xfrm>
        </p:grpSpPr>
        <p:sp>
          <p:nvSpPr>
            <p:cNvPr id="119" name="Google Shape;119;p9"/>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4" name="Google Shape;124;p9"/>
            <p:cNvGrpSpPr/>
            <p:nvPr/>
          </p:nvGrpSpPr>
          <p:grpSpPr>
            <a:xfrm>
              <a:off x="1704092" y="5587062"/>
              <a:ext cx="305343" cy="1767564"/>
              <a:chOff x="5809266" y="3623508"/>
              <a:chExt cx="305343" cy="1767564"/>
            </a:xfrm>
          </p:grpSpPr>
          <p:sp>
            <p:nvSpPr>
              <p:cNvPr id="125" name="Google Shape;125;p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p9"/>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29" name="Shape 129"/>
        <p:cNvGrpSpPr/>
        <p:nvPr/>
      </p:nvGrpSpPr>
      <p:grpSpPr>
        <a:xfrm>
          <a:off x="0" y="0"/>
          <a:ext cx="0" cy="0"/>
          <a:chOff x="0" y="0"/>
          <a:chExt cx="0" cy="0"/>
        </a:xfrm>
      </p:grpSpPr>
      <p:pic>
        <p:nvPicPr>
          <p:cNvPr descr="Shape, rectangle&#10;&#10;Description automatically generated" id="130" name="Google Shape;130;p10"/>
          <p:cNvPicPr preferRelativeResize="0"/>
          <p:nvPr/>
        </p:nvPicPr>
        <p:blipFill rotWithShape="1">
          <a:blip r:embed="rId2">
            <a:alphaModFix/>
          </a:blip>
          <a:srcRect b="0" l="0" r="0" t="0"/>
          <a:stretch/>
        </p:blipFill>
        <p:spPr>
          <a:xfrm>
            <a:off x="193168" y="2190550"/>
            <a:ext cx="10900593" cy="2085013"/>
          </a:xfrm>
          <a:prstGeom prst="rect">
            <a:avLst/>
          </a:prstGeom>
          <a:noFill/>
          <a:ln>
            <a:noFill/>
          </a:ln>
        </p:spPr>
      </p:pic>
      <p:sp>
        <p:nvSpPr>
          <p:cNvPr id="131" name="Google Shape;131;p10"/>
          <p:cNvSpPr txBox="1"/>
          <p:nvPr>
            <p:ph idx="1" type="body"/>
          </p:nvPr>
        </p:nvSpPr>
        <p:spPr>
          <a:xfrm>
            <a:off x="633475" y="4432250"/>
            <a:ext cx="10909200" cy="15651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grpSp>
        <p:nvGrpSpPr>
          <p:cNvPr id="132" name="Google Shape;132;p10"/>
          <p:cNvGrpSpPr/>
          <p:nvPr/>
        </p:nvGrpSpPr>
        <p:grpSpPr>
          <a:xfrm flipH="1" rot="-5312114">
            <a:off x="11146636" y="1644763"/>
            <a:ext cx="2167612" cy="2924721"/>
            <a:chOff x="457248" y="3335151"/>
            <a:chExt cx="2978971" cy="4019475"/>
          </a:xfrm>
        </p:grpSpPr>
        <p:sp>
          <p:nvSpPr>
            <p:cNvPr id="133" name="Google Shape;133;p10"/>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0"/>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0"/>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0"/>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0"/>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10"/>
            <p:cNvGrpSpPr/>
            <p:nvPr/>
          </p:nvGrpSpPr>
          <p:grpSpPr>
            <a:xfrm>
              <a:off x="1704092" y="5587062"/>
              <a:ext cx="305343" cy="1767564"/>
              <a:chOff x="5809266" y="3623508"/>
              <a:chExt cx="305343" cy="1767564"/>
            </a:xfrm>
          </p:grpSpPr>
          <p:sp>
            <p:nvSpPr>
              <p:cNvPr id="139" name="Google Shape;139;p1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10"/>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0"/>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 name="Google Shape;143;p10"/>
          <p:cNvSpPr txBox="1"/>
          <p:nvPr>
            <p:ph type="title"/>
          </p:nvPr>
        </p:nvSpPr>
        <p:spPr>
          <a:xfrm>
            <a:off x="1721500" y="2210750"/>
            <a:ext cx="8955600" cy="1954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1"/>
            </a:gs>
            <a:gs pos="47000">
              <a:schemeClr val="accent2"/>
            </a:gs>
            <a:gs pos="100000">
              <a:schemeClr val="accent3"/>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1pPr>
            <a:lvl2pPr lvl="1"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2pPr>
            <a:lvl3pPr lvl="2"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3pPr>
            <a:lvl4pPr lvl="3"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4pPr>
            <a:lvl5pPr lvl="4"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5pPr>
            <a:lvl6pPr lvl="5"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6pPr>
            <a:lvl7pPr lvl="6"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7pPr>
            <a:lvl8pPr lvl="7"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8pPr>
            <a:lvl9pPr lvl="8"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1pPr>
            <a:lvl2pPr indent="-349250" lvl="1" marL="9144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2pPr>
            <a:lvl3pPr indent="-349250" lvl="2" marL="13716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3pPr>
            <a:lvl4pPr indent="-349250" lvl="3" marL="18288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4pPr>
            <a:lvl5pPr indent="-349250" lvl="4" marL="22860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5pPr>
            <a:lvl6pPr indent="-349250" lvl="5" marL="27432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6pPr>
            <a:lvl7pPr indent="-349250" lvl="6" marL="32004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7pPr>
            <a:lvl8pPr indent="-349250" lvl="7" marL="36576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8pPr>
            <a:lvl9pPr indent="-349250" lvl="8" marL="4114800" marR="0" rtl="0" algn="l">
              <a:lnSpc>
                <a:spcPct val="115000"/>
              </a:lnSpc>
              <a:spcBef>
                <a:spcPts val="2100"/>
              </a:spcBef>
              <a:spcAft>
                <a:spcPts val="210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A2C4C9"/>
                </a:solidFill>
                <a:latin typeface="Barlow Condensed"/>
                <a:ea typeface="Barlow Condensed"/>
                <a:cs typeface="Barlow Condensed"/>
                <a:sym typeface="Barlow Condensed"/>
              </a:rPr>
              <a:t>SLIDESMANIA.COM</a:t>
            </a:r>
            <a:endParaRPr b="0" i="0" sz="1400" u="none" cap="none" strike="noStrike">
              <a:solidFill>
                <a:srgbClr val="A2C4C9"/>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6.gif"/><Relationship Id="rId9" Type="http://schemas.openxmlformats.org/officeDocument/2006/relationships/image" Target="../media/image18.jp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23.png"/><Relationship Id="rId8"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idx="1" type="subTitle"/>
          </p:nvPr>
        </p:nvSpPr>
        <p:spPr>
          <a:xfrm>
            <a:off x="74425" y="2561400"/>
            <a:ext cx="11379900" cy="717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sz="3400">
                <a:highlight>
                  <a:srgbClr val="FF0000"/>
                </a:highlight>
              </a:rPr>
              <a:t>CURRENT ISSUES</a:t>
            </a:r>
            <a:endParaRPr sz="3400">
              <a:highlight>
                <a:srgbClr val="FF0000"/>
              </a:highlight>
            </a:endParaRPr>
          </a:p>
        </p:txBody>
      </p:sp>
      <p:sp>
        <p:nvSpPr>
          <p:cNvPr id="276" name="Google Shape;276;p23"/>
          <p:cNvSpPr/>
          <p:nvPr/>
        </p:nvSpPr>
        <p:spPr>
          <a:xfrm>
            <a:off x="2036225" y="935275"/>
            <a:ext cx="27029201" cy="873424"/>
          </a:xfrm>
          <a:prstGeom prst="rect">
            <a:avLst/>
          </a:prstGeom>
        </p:spPr>
        <p:txBody>
          <a:bodyPr>
            <a:prstTxWarp prst="textPlain"/>
          </a:bodyPr>
          <a:lstStyle/>
          <a:p>
            <a:pPr lvl="0" algn="ctr"/>
            <a:r>
              <a:rPr b="0" i="0">
                <a:ln>
                  <a:noFill/>
                </a:ln>
                <a:gradFill>
                  <a:gsLst>
                    <a:gs pos="0">
                      <a:schemeClr val="accent1"/>
                    </a:gs>
                    <a:gs pos="47000">
                      <a:schemeClr val="accent2"/>
                    </a:gs>
                    <a:gs pos="100000">
                      <a:schemeClr val="accent3"/>
                    </a:gs>
                  </a:gsLst>
                  <a:lin ang="2700006" scaled="0"/>
                </a:gradFill>
                <a:latin typeface="Freckle Face"/>
              </a:rPr>
              <a:t>EDGE TALKS ON                                                           CURRENT FACTS</a:t>
            </a:r>
          </a:p>
        </p:txBody>
      </p:sp>
      <p:pic>
        <p:nvPicPr>
          <p:cNvPr id="277" name="Google Shape;277;p23"/>
          <p:cNvPicPr preferRelativeResize="0"/>
          <p:nvPr/>
        </p:nvPicPr>
        <p:blipFill>
          <a:blip r:embed="rId3">
            <a:alphaModFix/>
          </a:blip>
          <a:stretch>
            <a:fillRect/>
          </a:stretch>
        </p:blipFill>
        <p:spPr>
          <a:xfrm>
            <a:off x="0" y="4791200"/>
            <a:ext cx="2182825" cy="2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idx="2" type="title"/>
          </p:nvPr>
        </p:nvSpPr>
        <p:spPr>
          <a:xfrm>
            <a:off x="511954" y="992275"/>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t>04</a:t>
            </a:r>
            <a:endParaRPr/>
          </a:p>
        </p:txBody>
      </p:sp>
      <p:sp>
        <p:nvSpPr>
          <p:cNvPr id="387" name="Google Shape;387;p32"/>
          <p:cNvSpPr txBox="1"/>
          <p:nvPr>
            <p:ph idx="1" type="body"/>
          </p:nvPr>
        </p:nvSpPr>
        <p:spPr>
          <a:xfrm>
            <a:off x="4471000" y="2825700"/>
            <a:ext cx="6820500" cy="2075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2100"/>
              </a:spcBef>
              <a:spcAft>
                <a:spcPts val="2100"/>
              </a:spcAft>
              <a:buSzPts val="1900"/>
              <a:buNone/>
            </a:pPr>
            <a:r>
              <a:t/>
            </a:r>
            <a:endParaRPr/>
          </a:p>
        </p:txBody>
      </p:sp>
      <p:sp>
        <p:nvSpPr>
          <p:cNvPr id="388" name="Google Shape;388;p32"/>
          <p:cNvSpPr txBox="1"/>
          <p:nvPr>
            <p:ph type="title"/>
          </p:nvPr>
        </p:nvSpPr>
        <p:spPr>
          <a:xfrm>
            <a:off x="4370700" y="228775"/>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solidFill>
                  <a:srgbClr val="FFFFFF"/>
                </a:solidFill>
              </a:rPr>
              <a:t>FIRST FEMALE PM IN SLOVAKIA</a:t>
            </a:r>
            <a:endParaRPr>
              <a:solidFill>
                <a:srgbClr val="FFFFFF"/>
              </a:solidFill>
            </a:endParaRPr>
          </a:p>
        </p:txBody>
      </p:sp>
      <p:grpSp>
        <p:nvGrpSpPr>
          <p:cNvPr id="389" name="Google Shape;389;p32"/>
          <p:cNvGrpSpPr/>
          <p:nvPr/>
        </p:nvGrpSpPr>
        <p:grpSpPr>
          <a:xfrm flipH="1" rot="-2579949">
            <a:off x="9918674" y="4712994"/>
            <a:ext cx="1604830" cy="2165370"/>
            <a:chOff x="457248" y="3335151"/>
            <a:chExt cx="2978971" cy="4019475"/>
          </a:xfrm>
        </p:grpSpPr>
        <p:sp>
          <p:nvSpPr>
            <p:cNvPr id="390" name="Google Shape;390;p32"/>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2"/>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2"/>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2"/>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2"/>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5" name="Google Shape;395;p32"/>
            <p:cNvGrpSpPr/>
            <p:nvPr/>
          </p:nvGrpSpPr>
          <p:grpSpPr>
            <a:xfrm>
              <a:off x="1704092" y="5587062"/>
              <a:ext cx="305343" cy="1767564"/>
              <a:chOff x="5809266" y="3623508"/>
              <a:chExt cx="305343" cy="1767564"/>
            </a:xfrm>
          </p:grpSpPr>
          <p:sp>
            <p:nvSpPr>
              <p:cNvPr id="396" name="Google Shape;396;p3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32"/>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2"/>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0" name="Google Shape;400;p32"/>
          <p:cNvSpPr txBox="1"/>
          <p:nvPr/>
        </p:nvSpPr>
        <p:spPr>
          <a:xfrm>
            <a:off x="5030450" y="5388425"/>
            <a:ext cx="9782100" cy="1139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b="1" sz="3100">
              <a:latin typeface="Bellota"/>
              <a:ea typeface="Bellota"/>
              <a:cs typeface="Bellota"/>
              <a:sym typeface="Bellota"/>
            </a:endParaRPr>
          </a:p>
          <a:p>
            <a:pPr indent="0" lvl="0" marL="0" rtl="0" algn="l">
              <a:spcBef>
                <a:spcPts val="0"/>
              </a:spcBef>
              <a:spcAft>
                <a:spcPts val="0"/>
              </a:spcAft>
              <a:buNone/>
            </a:pPr>
            <a:r>
              <a:t/>
            </a:r>
            <a:endParaRPr b="1" sz="3100">
              <a:latin typeface="Bellota"/>
              <a:ea typeface="Bellota"/>
              <a:cs typeface="Bellota"/>
              <a:sym typeface="Bellota"/>
            </a:endParaRPr>
          </a:p>
        </p:txBody>
      </p:sp>
      <p:pic>
        <p:nvPicPr>
          <p:cNvPr id="401" name="Google Shape;401;p32"/>
          <p:cNvPicPr preferRelativeResize="0"/>
          <p:nvPr/>
        </p:nvPicPr>
        <p:blipFill>
          <a:blip r:embed="rId3">
            <a:alphaModFix/>
          </a:blip>
          <a:stretch>
            <a:fillRect/>
          </a:stretch>
        </p:blipFill>
        <p:spPr>
          <a:xfrm>
            <a:off x="4720188" y="1566125"/>
            <a:ext cx="5455476" cy="306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3"/>
          <p:cNvSpPr txBox="1"/>
          <p:nvPr>
            <p:ph type="title"/>
          </p:nvPr>
        </p:nvSpPr>
        <p:spPr>
          <a:xfrm>
            <a:off x="2165400" y="821975"/>
            <a:ext cx="94086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Did you know?</a:t>
            </a:r>
            <a:endParaRPr>
              <a:solidFill>
                <a:srgbClr val="FFFFFF"/>
              </a:solidFill>
            </a:endParaRPr>
          </a:p>
        </p:txBody>
      </p:sp>
      <p:sp>
        <p:nvSpPr>
          <p:cNvPr id="407" name="Google Shape;407;p33"/>
          <p:cNvSpPr txBox="1"/>
          <p:nvPr>
            <p:ph idx="4" type="body"/>
          </p:nvPr>
        </p:nvSpPr>
        <p:spPr>
          <a:xfrm>
            <a:off x="7163267" y="2949450"/>
            <a:ext cx="44106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t/>
            </a:r>
            <a:endParaRPr/>
          </a:p>
        </p:txBody>
      </p:sp>
      <p:sp>
        <p:nvSpPr>
          <p:cNvPr id="408" name="Google Shape;408;p33"/>
          <p:cNvSpPr txBox="1"/>
          <p:nvPr>
            <p:ph idx="3" type="body"/>
          </p:nvPr>
        </p:nvSpPr>
        <p:spPr>
          <a:xfrm>
            <a:off x="2165400" y="2961200"/>
            <a:ext cx="44103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sp>
        <p:nvSpPr>
          <p:cNvPr id="409" name="Google Shape;409;p33"/>
          <p:cNvSpPr txBox="1"/>
          <p:nvPr>
            <p:ph idx="1" type="subTitle"/>
          </p:nvPr>
        </p:nvSpPr>
        <p:spPr>
          <a:xfrm>
            <a:off x="2165400"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t/>
            </a:r>
            <a:endParaRPr/>
          </a:p>
        </p:txBody>
      </p:sp>
      <p:sp>
        <p:nvSpPr>
          <p:cNvPr id="410" name="Google Shape;410;p33"/>
          <p:cNvSpPr txBox="1"/>
          <p:nvPr>
            <p:ph idx="2" type="subTitle"/>
          </p:nvPr>
        </p:nvSpPr>
        <p:spPr>
          <a:xfrm>
            <a:off x="7163276"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t/>
            </a:r>
            <a:endParaRPr/>
          </a:p>
        </p:txBody>
      </p:sp>
      <p:pic>
        <p:nvPicPr>
          <p:cNvPr id="411" name="Google Shape;411;p33"/>
          <p:cNvPicPr preferRelativeResize="0"/>
          <p:nvPr/>
        </p:nvPicPr>
        <p:blipFill>
          <a:blip r:embed="rId3">
            <a:alphaModFix/>
          </a:blip>
          <a:stretch>
            <a:fillRect/>
          </a:stretch>
        </p:blipFill>
        <p:spPr>
          <a:xfrm>
            <a:off x="2278650" y="1585475"/>
            <a:ext cx="9182100" cy="516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4"/>
          <p:cNvSpPr txBox="1"/>
          <p:nvPr>
            <p:ph type="title"/>
          </p:nvPr>
        </p:nvSpPr>
        <p:spPr>
          <a:xfrm>
            <a:off x="558100" y="15687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t/>
            </a:r>
            <a:endParaRPr/>
          </a:p>
        </p:txBody>
      </p:sp>
      <p:sp>
        <p:nvSpPr>
          <p:cNvPr id="417" name="Google Shape;417;p34"/>
          <p:cNvSpPr txBox="1"/>
          <p:nvPr>
            <p:ph idx="1" type="subTitle"/>
          </p:nvPr>
        </p:nvSpPr>
        <p:spPr>
          <a:xfrm>
            <a:off x="404000" y="4608975"/>
            <a:ext cx="11403000" cy="717900"/>
          </a:xfrm>
          <a:prstGeom prst="rect">
            <a:avLst/>
          </a:prstGeom>
          <a:noFill/>
          <a:ln>
            <a:noFill/>
          </a:ln>
        </p:spPr>
        <p:txBody>
          <a:bodyPr anchorCtr="0" anchor="b" bIns="121900" lIns="121900" spcFirstLastPara="1" rIns="121900" wrap="square" tIns="121900">
            <a:noAutofit/>
          </a:bodyPr>
          <a:lstStyle/>
          <a:p>
            <a:pPr indent="0" lvl="0" marL="457200" rtl="0" algn="l">
              <a:lnSpc>
                <a:spcPct val="100000"/>
              </a:lnSpc>
              <a:spcBef>
                <a:spcPts val="0"/>
              </a:spcBef>
              <a:spcAft>
                <a:spcPts val="0"/>
              </a:spcAft>
              <a:buSzPts val="1900"/>
              <a:buNone/>
            </a:pPr>
            <a:r>
              <a:t/>
            </a:r>
            <a:endParaRPr/>
          </a:p>
        </p:txBody>
      </p:sp>
      <p:pic>
        <p:nvPicPr>
          <p:cNvPr id="418" name="Google Shape;418;p34"/>
          <p:cNvPicPr preferRelativeResize="0"/>
          <p:nvPr/>
        </p:nvPicPr>
        <p:blipFill>
          <a:blip r:embed="rId3">
            <a:alphaModFix/>
          </a:blip>
          <a:stretch>
            <a:fillRect/>
          </a:stretch>
        </p:blipFill>
        <p:spPr>
          <a:xfrm>
            <a:off x="2260875" y="0"/>
            <a:ext cx="8308724"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5"/>
          <p:cNvSpPr txBox="1"/>
          <p:nvPr>
            <p:ph type="title"/>
          </p:nvPr>
        </p:nvSpPr>
        <p:spPr>
          <a:xfrm>
            <a:off x="4258850" y="593375"/>
            <a:ext cx="75174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t/>
            </a:r>
            <a:endParaRPr>
              <a:solidFill>
                <a:srgbClr val="FFFFFF"/>
              </a:solidFill>
            </a:endParaRPr>
          </a:p>
        </p:txBody>
      </p:sp>
      <p:sp>
        <p:nvSpPr>
          <p:cNvPr id="424" name="Google Shape;424;p35"/>
          <p:cNvSpPr txBox="1"/>
          <p:nvPr>
            <p:ph idx="1" type="subTitle"/>
          </p:nvPr>
        </p:nvSpPr>
        <p:spPr>
          <a:xfrm>
            <a:off x="4258856" y="1729975"/>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Pandas don’t hibernate.</a:t>
            </a:r>
            <a:endParaRPr/>
          </a:p>
        </p:txBody>
      </p:sp>
      <p:sp>
        <p:nvSpPr>
          <p:cNvPr id="425" name="Google Shape;425;p35"/>
          <p:cNvSpPr txBox="1"/>
          <p:nvPr>
            <p:ph idx="5" type="body"/>
          </p:nvPr>
        </p:nvSpPr>
        <p:spPr>
          <a:xfrm>
            <a:off x="4258850" y="3913788"/>
            <a:ext cx="71670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426" name="Google Shape;426;p35"/>
          <p:cNvSpPr txBox="1"/>
          <p:nvPr>
            <p:ph idx="2" type="subTitle"/>
          </p:nvPr>
        </p:nvSpPr>
        <p:spPr>
          <a:xfrm>
            <a:off x="4258856" y="3334868"/>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t/>
            </a:r>
            <a:endParaRPr/>
          </a:p>
        </p:txBody>
      </p:sp>
      <p:sp>
        <p:nvSpPr>
          <p:cNvPr id="427" name="Google Shape;427;p35"/>
          <p:cNvSpPr txBox="1"/>
          <p:nvPr>
            <p:ph idx="6" type="body"/>
          </p:nvPr>
        </p:nvSpPr>
        <p:spPr>
          <a:xfrm>
            <a:off x="4258850" y="5505450"/>
            <a:ext cx="71679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428" name="Google Shape;428;p35"/>
          <p:cNvSpPr txBox="1"/>
          <p:nvPr>
            <p:ph idx="3" type="subTitle"/>
          </p:nvPr>
        </p:nvSpPr>
        <p:spPr>
          <a:xfrm>
            <a:off x="4258856" y="4939762"/>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t/>
            </a:r>
            <a:endParaRPr/>
          </a:p>
        </p:txBody>
      </p:sp>
      <p:sp>
        <p:nvSpPr>
          <p:cNvPr id="429" name="Google Shape;429;p35"/>
          <p:cNvSpPr txBox="1"/>
          <p:nvPr>
            <p:ph idx="4" type="body"/>
          </p:nvPr>
        </p:nvSpPr>
        <p:spPr>
          <a:xfrm>
            <a:off x="4258850" y="2320325"/>
            <a:ext cx="71670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t/>
            </a:r>
            <a:endParaRPr/>
          </a:p>
        </p:txBody>
      </p:sp>
      <p:pic>
        <p:nvPicPr>
          <p:cNvPr id="430" name="Google Shape;430;p35"/>
          <p:cNvPicPr preferRelativeResize="0"/>
          <p:nvPr/>
        </p:nvPicPr>
        <p:blipFill>
          <a:blip r:embed="rId3">
            <a:alphaModFix/>
          </a:blip>
          <a:stretch>
            <a:fillRect/>
          </a:stretch>
        </p:blipFill>
        <p:spPr>
          <a:xfrm>
            <a:off x="0" y="-3"/>
            <a:ext cx="12192000" cy="2678906"/>
          </a:xfrm>
          <a:prstGeom prst="rect">
            <a:avLst/>
          </a:prstGeom>
          <a:noFill/>
          <a:ln>
            <a:noFill/>
          </a:ln>
        </p:spPr>
      </p:pic>
      <p:sp>
        <p:nvSpPr>
          <p:cNvPr id="431" name="Google Shape;431;p35"/>
          <p:cNvSpPr txBox="1"/>
          <p:nvPr/>
        </p:nvSpPr>
        <p:spPr>
          <a:xfrm>
            <a:off x="3843475" y="2688577"/>
            <a:ext cx="8348400" cy="4204800"/>
          </a:xfrm>
          <a:prstGeom prst="rect">
            <a:avLst/>
          </a:prstGeom>
          <a:noFill/>
          <a:ln>
            <a:noFill/>
          </a:ln>
        </p:spPr>
        <p:txBody>
          <a:bodyPr anchorCtr="0" anchor="t" bIns="91425" lIns="91425" spcFirstLastPara="1" rIns="91425" wrap="square" tIns="91425">
            <a:spAutoFit/>
          </a:bodyPr>
          <a:lstStyle/>
          <a:p>
            <a:pPr indent="0" lvl="0" marL="0" rtl="0" algn="just">
              <a:lnSpc>
                <a:spcPct val="111363"/>
              </a:lnSpc>
              <a:spcBef>
                <a:spcPts val="1200"/>
              </a:spcBef>
              <a:spcAft>
                <a:spcPts val="1200"/>
              </a:spcAft>
              <a:buNone/>
            </a:pPr>
            <a:r>
              <a:rPr lang="en" sz="3400">
                <a:highlight>
                  <a:srgbClr val="FAFAFA"/>
                </a:highlight>
              </a:rPr>
              <a:t>“</a:t>
            </a:r>
            <a:r>
              <a:rPr i="1" lang="en" sz="3400">
                <a:highlight>
                  <a:srgbClr val="FAFAFA"/>
                </a:highlight>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i="1" sz="3400">
              <a:highlight>
                <a:srgbClr val="FAFAFA"/>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idx="1" type="body"/>
          </p:nvPr>
        </p:nvSpPr>
        <p:spPr>
          <a:xfrm>
            <a:off x="799825" y="5034275"/>
            <a:ext cx="10700400" cy="1443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2100"/>
              </a:spcBef>
              <a:spcAft>
                <a:spcPts val="2100"/>
              </a:spcAft>
              <a:buSzPts val="1900"/>
              <a:buNone/>
            </a:pPr>
            <a:r>
              <a:t/>
            </a:r>
            <a:endParaRPr/>
          </a:p>
        </p:txBody>
      </p:sp>
      <p:sp>
        <p:nvSpPr>
          <p:cNvPr id="283" name="Google Shape;283;p24"/>
          <p:cNvSpPr txBox="1"/>
          <p:nvPr>
            <p:ph type="title"/>
          </p:nvPr>
        </p:nvSpPr>
        <p:spPr>
          <a:xfrm>
            <a:off x="2645200" y="3224525"/>
            <a:ext cx="6405600" cy="1324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7000"/>
              <a:buNone/>
            </a:pPr>
            <a:r>
              <a:rPr lang="en"/>
              <a:t>Hello! I’m...</a:t>
            </a:r>
            <a:endParaRPr/>
          </a:p>
        </p:txBody>
      </p:sp>
      <p:pic>
        <p:nvPicPr>
          <p:cNvPr id="284" name="Google Shape;284;p24"/>
          <p:cNvPicPr preferRelativeResize="0"/>
          <p:nvPr/>
        </p:nvPicPr>
        <p:blipFill rotWithShape="1">
          <a:blip r:embed="rId3">
            <a:alphaModFix/>
          </a:blip>
          <a:srcRect b="0" l="30945" r="2406" t="0"/>
          <a:stretch/>
        </p:blipFill>
        <p:spPr>
          <a:xfrm>
            <a:off x="4905450" y="350325"/>
            <a:ext cx="2381100" cy="2381100"/>
          </a:xfrm>
          <a:prstGeom prst="ellipse">
            <a:avLst/>
          </a:prstGeom>
          <a:noFill/>
          <a:ln>
            <a:noFill/>
          </a:ln>
        </p:spPr>
      </p:pic>
      <p:pic>
        <p:nvPicPr>
          <p:cNvPr id="285" name="Google Shape;285;p24"/>
          <p:cNvPicPr preferRelativeResize="0"/>
          <p:nvPr/>
        </p:nvPicPr>
        <p:blipFill>
          <a:blip r:embed="rId4">
            <a:alphaModFix/>
          </a:blip>
          <a:stretch>
            <a:fillRect/>
          </a:stretch>
        </p:blipFill>
        <p:spPr>
          <a:xfrm>
            <a:off x="0" y="0"/>
            <a:ext cx="3369849" cy="2919725"/>
          </a:xfrm>
          <a:prstGeom prst="rect">
            <a:avLst/>
          </a:prstGeom>
          <a:noFill/>
          <a:ln>
            <a:noFill/>
          </a:ln>
        </p:spPr>
      </p:pic>
      <p:pic>
        <p:nvPicPr>
          <p:cNvPr id="286" name="Google Shape;286;p24"/>
          <p:cNvPicPr preferRelativeResize="0"/>
          <p:nvPr/>
        </p:nvPicPr>
        <p:blipFill>
          <a:blip r:embed="rId5">
            <a:alphaModFix/>
          </a:blip>
          <a:stretch>
            <a:fillRect/>
          </a:stretch>
        </p:blipFill>
        <p:spPr>
          <a:xfrm>
            <a:off x="9439150" y="152400"/>
            <a:ext cx="2381101" cy="1586780"/>
          </a:xfrm>
          <a:prstGeom prst="rect">
            <a:avLst/>
          </a:prstGeom>
          <a:noFill/>
          <a:ln>
            <a:noFill/>
          </a:ln>
        </p:spPr>
      </p:pic>
      <p:pic>
        <p:nvPicPr>
          <p:cNvPr id="287" name="Google Shape;287;p24"/>
          <p:cNvPicPr preferRelativeResize="0"/>
          <p:nvPr/>
        </p:nvPicPr>
        <p:blipFill>
          <a:blip r:embed="rId6">
            <a:alphaModFix/>
          </a:blip>
          <a:stretch>
            <a:fillRect/>
          </a:stretch>
        </p:blipFill>
        <p:spPr>
          <a:xfrm>
            <a:off x="0" y="4854130"/>
            <a:ext cx="2836400" cy="1985480"/>
          </a:xfrm>
          <a:prstGeom prst="rect">
            <a:avLst/>
          </a:prstGeom>
          <a:noFill/>
          <a:ln>
            <a:noFill/>
          </a:ln>
        </p:spPr>
      </p:pic>
      <p:pic>
        <p:nvPicPr>
          <p:cNvPr id="288" name="Google Shape;288;p24"/>
          <p:cNvPicPr preferRelativeResize="0"/>
          <p:nvPr/>
        </p:nvPicPr>
        <p:blipFill>
          <a:blip r:embed="rId7">
            <a:alphaModFix/>
          </a:blip>
          <a:stretch>
            <a:fillRect/>
          </a:stretch>
        </p:blipFill>
        <p:spPr>
          <a:xfrm>
            <a:off x="10132250" y="4671852"/>
            <a:ext cx="2059751" cy="2059751"/>
          </a:xfrm>
          <a:prstGeom prst="rect">
            <a:avLst/>
          </a:prstGeom>
          <a:noFill/>
          <a:ln>
            <a:noFill/>
          </a:ln>
        </p:spPr>
      </p:pic>
      <p:pic>
        <p:nvPicPr>
          <p:cNvPr id="289" name="Google Shape;289;p24"/>
          <p:cNvPicPr preferRelativeResize="0"/>
          <p:nvPr/>
        </p:nvPicPr>
        <p:blipFill>
          <a:blip r:embed="rId8">
            <a:alphaModFix/>
          </a:blip>
          <a:stretch>
            <a:fillRect/>
          </a:stretch>
        </p:blipFill>
        <p:spPr>
          <a:xfrm>
            <a:off x="4658688" y="4671855"/>
            <a:ext cx="2627871" cy="2627871"/>
          </a:xfrm>
          <a:prstGeom prst="rect">
            <a:avLst/>
          </a:prstGeom>
          <a:noFill/>
          <a:ln>
            <a:noFill/>
          </a:ln>
        </p:spPr>
      </p:pic>
      <p:pic>
        <p:nvPicPr>
          <p:cNvPr id="290" name="Google Shape;290;p24"/>
          <p:cNvPicPr preferRelativeResize="0"/>
          <p:nvPr/>
        </p:nvPicPr>
        <p:blipFill>
          <a:blip r:embed="rId9">
            <a:alphaModFix/>
          </a:blip>
          <a:stretch>
            <a:fillRect/>
          </a:stretch>
        </p:blipFill>
        <p:spPr>
          <a:xfrm>
            <a:off x="4905450" y="347650"/>
            <a:ext cx="2381100" cy="23919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5"/>
          <p:cNvSpPr txBox="1"/>
          <p:nvPr>
            <p:ph type="title"/>
          </p:nvPr>
        </p:nvSpPr>
        <p:spPr>
          <a:xfrm>
            <a:off x="2875025" y="703850"/>
            <a:ext cx="7038300" cy="14316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Here is where you add your talking points.</a:t>
            </a:r>
            <a:endParaRPr/>
          </a:p>
        </p:txBody>
      </p:sp>
      <p:sp>
        <p:nvSpPr>
          <p:cNvPr id="296" name="Google Shape;296;p25"/>
          <p:cNvSpPr txBox="1"/>
          <p:nvPr>
            <p:ph idx="4294967295" type="body"/>
          </p:nvPr>
        </p:nvSpPr>
        <p:spPr>
          <a:xfrm>
            <a:off x="2199125" y="2720400"/>
            <a:ext cx="9372900" cy="3299100"/>
          </a:xfrm>
          <a:prstGeom prst="rect">
            <a:avLst/>
          </a:prstGeom>
          <a:noFill/>
          <a:ln>
            <a:noFill/>
          </a:ln>
        </p:spPr>
        <p:txBody>
          <a:bodyPr anchorCtr="0" anchor="t" bIns="121900" lIns="121900" spcFirstLastPara="1" rIns="121900" wrap="square" tIns="121900">
            <a:noAutofit/>
          </a:bodyPr>
          <a:lstStyle/>
          <a:p>
            <a:pPr indent="-406400" lvl="0" marL="457200" rtl="0" algn="l">
              <a:lnSpc>
                <a:spcPct val="200000"/>
              </a:lnSpc>
              <a:spcBef>
                <a:spcPts val="0"/>
              </a:spcBef>
              <a:spcAft>
                <a:spcPts val="0"/>
              </a:spcAft>
              <a:buSzPts val="2800"/>
              <a:buChar char="●"/>
            </a:pPr>
            <a:r>
              <a:rPr lang="en" sz="2800">
                <a:highlight>
                  <a:srgbClr val="FF0000"/>
                </a:highlight>
              </a:rPr>
              <a:t>E</a:t>
            </a:r>
            <a:r>
              <a:rPr lang="en" sz="2800"/>
              <a:t>QUALITY</a:t>
            </a:r>
            <a:endParaRPr sz="2800"/>
          </a:p>
          <a:p>
            <a:pPr indent="-406400" lvl="0" marL="457200" rtl="0" algn="l">
              <a:lnSpc>
                <a:spcPct val="200000"/>
              </a:lnSpc>
              <a:spcBef>
                <a:spcPts val="0"/>
              </a:spcBef>
              <a:spcAft>
                <a:spcPts val="0"/>
              </a:spcAft>
              <a:buSzPts val="2800"/>
              <a:buChar char="●"/>
            </a:pPr>
            <a:r>
              <a:rPr lang="en" sz="2800">
                <a:highlight>
                  <a:srgbClr val="FF0000"/>
                </a:highlight>
              </a:rPr>
              <a:t>D</a:t>
            </a:r>
            <a:r>
              <a:rPr lang="en" sz="2800"/>
              <a:t>IVERSITY</a:t>
            </a:r>
            <a:endParaRPr sz="2800"/>
          </a:p>
          <a:p>
            <a:pPr indent="-406400" lvl="0" marL="457200" rtl="0" algn="l">
              <a:lnSpc>
                <a:spcPct val="200000"/>
              </a:lnSpc>
              <a:spcBef>
                <a:spcPts val="0"/>
              </a:spcBef>
              <a:spcAft>
                <a:spcPts val="0"/>
              </a:spcAft>
              <a:buSzPts val="2800"/>
              <a:buChar char="●"/>
            </a:pPr>
            <a:r>
              <a:rPr lang="en" sz="2800">
                <a:highlight>
                  <a:srgbClr val="FF0000"/>
                </a:highlight>
              </a:rPr>
              <a:t>G</a:t>
            </a:r>
            <a:r>
              <a:rPr lang="en" sz="2800"/>
              <a:t>ENDER</a:t>
            </a:r>
            <a:endParaRPr sz="2800"/>
          </a:p>
          <a:p>
            <a:pPr indent="-406400" lvl="0" marL="457200" rtl="0" algn="l">
              <a:lnSpc>
                <a:spcPct val="200000"/>
              </a:lnSpc>
              <a:spcBef>
                <a:spcPts val="0"/>
              </a:spcBef>
              <a:spcAft>
                <a:spcPts val="0"/>
              </a:spcAft>
              <a:buSzPts val="2800"/>
              <a:buChar char="●"/>
            </a:pPr>
            <a:r>
              <a:rPr lang="en" sz="2800">
                <a:highlight>
                  <a:srgbClr val="FF0000"/>
                </a:highlight>
              </a:rPr>
              <a:t>E</a:t>
            </a:r>
            <a:r>
              <a:rPr lang="en" sz="2800"/>
              <a:t>DUCATION</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6"/>
          <p:cNvSpPr txBox="1"/>
          <p:nvPr>
            <p:ph idx="2" type="title"/>
          </p:nvPr>
        </p:nvSpPr>
        <p:spPr>
          <a:xfrm>
            <a:off x="511954" y="992275"/>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t>01</a:t>
            </a:r>
            <a:endParaRPr/>
          </a:p>
        </p:txBody>
      </p:sp>
      <p:sp>
        <p:nvSpPr>
          <p:cNvPr id="302" name="Google Shape;302;p26"/>
          <p:cNvSpPr txBox="1"/>
          <p:nvPr>
            <p:ph idx="1" type="body"/>
          </p:nvPr>
        </p:nvSpPr>
        <p:spPr>
          <a:xfrm>
            <a:off x="4471000" y="2825700"/>
            <a:ext cx="6820500" cy="2075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2100"/>
              </a:spcBef>
              <a:spcAft>
                <a:spcPts val="2100"/>
              </a:spcAft>
              <a:buSzPts val="1900"/>
              <a:buNone/>
            </a:pPr>
            <a:r>
              <a:t/>
            </a:r>
            <a:endParaRPr/>
          </a:p>
        </p:txBody>
      </p:sp>
      <p:sp>
        <p:nvSpPr>
          <p:cNvPr id="303" name="Google Shape;303;p26"/>
          <p:cNvSpPr txBox="1"/>
          <p:nvPr>
            <p:ph type="title"/>
          </p:nvPr>
        </p:nvSpPr>
        <p:spPr>
          <a:xfrm>
            <a:off x="4370700" y="228775"/>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solidFill>
                  <a:srgbClr val="FFFFFF"/>
                </a:solidFill>
              </a:rPr>
              <a:t>EUROPE VS AFRICA</a:t>
            </a:r>
            <a:endParaRPr>
              <a:solidFill>
                <a:srgbClr val="FFFFFF"/>
              </a:solidFill>
            </a:endParaRPr>
          </a:p>
        </p:txBody>
      </p:sp>
      <p:grpSp>
        <p:nvGrpSpPr>
          <p:cNvPr id="304" name="Google Shape;304;p26"/>
          <p:cNvGrpSpPr/>
          <p:nvPr/>
        </p:nvGrpSpPr>
        <p:grpSpPr>
          <a:xfrm flipH="1" rot="-2579949">
            <a:off x="9918674" y="4712994"/>
            <a:ext cx="1604830" cy="2165370"/>
            <a:chOff x="457248" y="3335151"/>
            <a:chExt cx="2978971" cy="4019475"/>
          </a:xfrm>
        </p:grpSpPr>
        <p:sp>
          <p:nvSpPr>
            <p:cNvPr id="305" name="Google Shape;305;p2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0" name="Google Shape;310;p26"/>
            <p:cNvGrpSpPr/>
            <p:nvPr/>
          </p:nvGrpSpPr>
          <p:grpSpPr>
            <a:xfrm>
              <a:off x="1704092" y="5587062"/>
              <a:ext cx="305343" cy="1767564"/>
              <a:chOff x="5809266" y="3623508"/>
              <a:chExt cx="305343" cy="1767564"/>
            </a:xfrm>
          </p:grpSpPr>
          <p:sp>
            <p:nvSpPr>
              <p:cNvPr id="311" name="Google Shape;311;p2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p2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15" name="Google Shape;315;p26"/>
          <p:cNvPicPr preferRelativeResize="0"/>
          <p:nvPr/>
        </p:nvPicPr>
        <p:blipFill>
          <a:blip r:embed="rId3">
            <a:alphaModFix/>
          </a:blip>
          <a:stretch>
            <a:fillRect/>
          </a:stretch>
        </p:blipFill>
        <p:spPr>
          <a:xfrm>
            <a:off x="4282590" y="1552076"/>
            <a:ext cx="5338799" cy="3559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ph type="title"/>
          </p:nvPr>
        </p:nvSpPr>
        <p:spPr>
          <a:xfrm>
            <a:off x="2790800" y="1355375"/>
            <a:ext cx="61782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321" name="Google Shape;321;p27"/>
          <p:cNvSpPr txBox="1"/>
          <p:nvPr>
            <p:ph idx="1" type="subTitle"/>
          </p:nvPr>
        </p:nvSpPr>
        <p:spPr>
          <a:xfrm>
            <a:off x="2790800" y="2793200"/>
            <a:ext cx="6309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t/>
            </a:r>
            <a:endParaRPr/>
          </a:p>
        </p:txBody>
      </p:sp>
      <p:sp>
        <p:nvSpPr>
          <p:cNvPr id="322" name="Google Shape;322;p27"/>
          <p:cNvSpPr txBox="1"/>
          <p:nvPr>
            <p:ph idx="2" type="body"/>
          </p:nvPr>
        </p:nvSpPr>
        <p:spPr>
          <a:xfrm>
            <a:off x="586450" y="2793200"/>
            <a:ext cx="10002000" cy="2257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sz="2200">
                <a:latin typeface="Griffy"/>
                <a:ea typeface="Griffy"/>
                <a:cs typeface="Griffy"/>
                <a:sym typeface="Griffy"/>
              </a:rPr>
              <a:t>LAST WEEK MORE THAN 8000 YOUNG MOROCCAN PEOPLE CROSSED THE BORDER.</a:t>
            </a:r>
            <a:endParaRPr sz="2200">
              <a:latin typeface="Griffy"/>
              <a:ea typeface="Griffy"/>
              <a:cs typeface="Griffy"/>
              <a:sym typeface="Griffy"/>
            </a:endParaRPr>
          </a:p>
          <a:p>
            <a:pPr indent="0" lvl="0" marL="0" rtl="0" algn="l">
              <a:lnSpc>
                <a:spcPct val="115000"/>
              </a:lnSpc>
              <a:spcBef>
                <a:spcPts val="2100"/>
              </a:spcBef>
              <a:spcAft>
                <a:spcPts val="0"/>
              </a:spcAft>
              <a:buSzPts val="1900"/>
              <a:buNone/>
            </a:pPr>
            <a:r>
              <a:rPr lang="en" sz="2200">
                <a:latin typeface="Griffy"/>
                <a:ea typeface="Griffy"/>
                <a:cs typeface="Griffy"/>
                <a:sym typeface="Griffy"/>
              </a:rPr>
              <a:t>THE SPANISH ARMY AND EMERGENCY SERVICES HAD TO INTERVENE TO PRESERVE THEIR  HUMAN RIGHTS.</a:t>
            </a:r>
            <a:endParaRPr sz="2200">
              <a:latin typeface="Griffy"/>
              <a:ea typeface="Griffy"/>
              <a:cs typeface="Griffy"/>
              <a:sym typeface="Griffy"/>
            </a:endParaRPr>
          </a:p>
          <a:p>
            <a:pPr indent="0" lvl="0" marL="0" rtl="0" algn="l">
              <a:lnSpc>
                <a:spcPct val="115000"/>
              </a:lnSpc>
              <a:spcBef>
                <a:spcPts val="2100"/>
              </a:spcBef>
              <a:spcAft>
                <a:spcPts val="2100"/>
              </a:spcAft>
              <a:buSzPts val="1900"/>
              <a:buNone/>
            </a:pPr>
            <a:r>
              <a:rPr lang="en" sz="2200">
                <a:latin typeface="Griffy"/>
                <a:ea typeface="Griffy"/>
                <a:cs typeface="Griffy"/>
                <a:sym typeface="Griffy"/>
              </a:rPr>
              <a:t>THE MOROCCAN POPULATION IN SPAIN REACHES 900000 PEOPLE AT THE MOMENT</a:t>
            </a:r>
            <a:endParaRPr sz="2200">
              <a:latin typeface="Griffy"/>
              <a:ea typeface="Griffy"/>
              <a:cs typeface="Griffy"/>
              <a:sym typeface="Griff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idx="2" type="title"/>
          </p:nvPr>
        </p:nvSpPr>
        <p:spPr>
          <a:xfrm>
            <a:off x="511954" y="992275"/>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t>02</a:t>
            </a:r>
            <a:endParaRPr/>
          </a:p>
        </p:txBody>
      </p:sp>
      <p:sp>
        <p:nvSpPr>
          <p:cNvPr id="328" name="Google Shape;328;p28"/>
          <p:cNvSpPr txBox="1"/>
          <p:nvPr>
            <p:ph idx="1" type="body"/>
          </p:nvPr>
        </p:nvSpPr>
        <p:spPr>
          <a:xfrm>
            <a:off x="4471000" y="2825700"/>
            <a:ext cx="6820500" cy="2075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2100"/>
              </a:spcBef>
              <a:spcAft>
                <a:spcPts val="2100"/>
              </a:spcAft>
              <a:buSzPts val="1900"/>
              <a:buNone/>
            </a:pPr>
            <a:r>
              <a:t/>
            </a:r>
            <a:endParaRPr/>
          </a:p>
        </p:txBody>
      </p:sp>
      <p:sp>
        <p:nvSpPr>
          <p:cNvPr id="329" name="Google Shape;329;p28"/>
          <p:cNvSpPr txBox="1"/>
          <p:nvPr>
            <p:ph type="title"/>
          </p:nvPr>
        </p:nvSpPr>
        <p:spPr>
          <a:xfrm>
            <a:off x="4370700" y="228775"/>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t/>
            </a:r>
            <a:endParaRPr>
              <a:solidFill>
                <a:srgbClr val="FFFFFF"/>
              </a:solidFill>
            </a:endParaRPr>
          </a:p>
        </p:txBody>
      </p:sp>
      <p:grpSp>
        <p:nvGrpSpPr>
          <p:cNvPr id="330" name="Google Shape;330;p28"/>
          <p:cNvGrpSpPr/>
          <p:nvPr/>
        </p:nvGrpSpPr>
        <p:grpSpPr>
          <a:xfrm flipH="1" rot="-2579949">
            <a:off x="9918674" y="4712994"/>
            <a:ext cx="1604830" cy="2165370"/>
            <a:chOff x="457248" y="3335151"/>
            <a:chExt cx="2978971" cy="4019475"/>
          </a:xfrm>
        </p:grpSpPr>
        <p:sp>
          <p:nvSpPr>
            <p:cNvPr id="331" name="Google Shape;331;p28"/>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8"/>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8"/>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8"/>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8"/>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6" name="Google Shape;336;p28"/>
            <p:cNvGrpSpPr/>
            <p:nvPr/>
          </p:nvGrpSpPr>
          <p:grpSpPr>
            <a:xfrm>
              <a:off x="1704092" y="5587062"/>
              <a:ext cx="305343" cy="1767564"/>
              <a:chOff x="5809266" y="3623508"/>
              <a:chExt cx="305343" cy="1767564"/>
            </a:xfrm>
          </p:grpSpPr>
          <p:sp>
            <p:nvSpPr>
              <p:cNvPr id="337" name="Google Shape;337;p2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9" name="Google Shape;339;p28"/>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8"/>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1" name="Google Shape;341;p28"/>
          <p:cNvPicPr preferRelativeResize="0"/>
          <p:nvPr/>
        </p:nvPicPr>
        <p:blipFill>
          <a:blip r:embed="rId3">
            <a:alphaModFix/>
          </a:blip>
          <a:stretch>
            <a:fillRect/>
          </a:stretch>
        </p:blipFill>
        <p:spPr>
          <a:xfrm>
            <a:off x="4547500" y="471025"/>
            <a:ext cx="6667500" cy="3752850"/>
          </a:xfrm>
          <a:prstGeom prst="rect">
            <a:avLst/>
          </a:prstGeom>
          <a:noFill/>
          <a:ln>
            <a:noFill/>
          </a:ln>
        </p:spPr>
      </p:pic>
      <p:sp>
        <p:nvSpPr>
          <p:cNvPr id="342" name="Google Shape;342;p28"/>
          <p:cNvSpPr txBox="1"/>
          <p:nvPr/>
        </p:nvSpPr>
        <p:spPr>
          <a:xfrm>
            <a:off x="5030450" y="5388425"/>
            <a:ext cx="9782100" cy="6618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3100">
                <a:latin typeface="Bellota"/>
                <a:ea typeface="Bellota"/>
                <a:cs typeface="Bellota"/>
                <a:sym typeface="Bellota"/>
              </a:rPr>
              <a:t>LGBT VS POLAND</a:t>
            </a:r>
            <a:endParaRPr b="1" sz="3100">
              <a:latin typeface="Bellota"/>
              <a:ea typeface="Bellota"/>
              <a:cs typeface="Bellota"/>
              <a:sym typeface="Bellot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txBox="1"/>
          <p:nvPr>
            <p:ph type="title"/>
          </p:nvPr>
        </p:nvSpPr>
        <p:spPr>
          <a:xfrm>
            <a:off x="2165400" y="821975"/>
            <a:ext cx="94086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Did you know?</a:t>
            </a:r>
            <a:endParaRPr>
              <a:solidFill>
                <a:srgbClr val="FFFFFF"/>
              </a:solidFill>
            </a:endParaRPr>
          </a:p>
        </p:txBody>
      </p:sp>
      <p:sp>
        <p:nvSpPr>
          <p:cNvPr id="348" name="Google Shape;348;p29"/>
          <p:cNvSpPr txBox="1"/>
          <p:nvPr>
            <p:ph idx="4" type="body"/>
          </p:nvPr>
        </p:nvSpPr>
        <p:spPr>
          <a:xfrm>
            <a:off x="7163267" y="2949450"/>
            <a:ext cx="44106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t/>
            </a:r>
            <a:endParaRPr/>
          </a:p>
        </p:txBody>
      </p:sp>
      <p:sp>
        <p:nvSpPr>
          <p:cNvPr id="349" name="Google Shape;349;p29"/>
          <p:cNvSpPr txBox="1"/>
          <p:nvPr>
            <p:ph idx="3" type="body"/>
          </p:nvPr>
        </p:nvSpPr>
        <p:spPr>
          <a:xfrm>
            <a:off x="2165400" y="2961200"/>
            <a:ext cx="44103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sp>
        <p:nvSpPr>
          <p:cNvPr id="350" name="Google Shape;350;p29"/>
          <p:cNvSpPr txBox="1"/>
          <p:nvPr>
            <p:ph idx="1" type="subTitle"/>
          </p:nvPr>
        </p:nvSpPr>
        <p:spPr>
          <a:xfrm>
            <a:off x="2165400"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t/>
            </a:r>
            <a:endParaRPr/>
          </a:p>
        </p:txBody>
      </p:sp>
      <p:sp>
        <p:nvSpPr>
          <p:cNvPr id="351" name="Google Shape;351;p29"/>
          <p:cNvSpPr txBox="1"/>
          <p:nvPr>
            <p:ph idx="2" type="subTitle"/>
          </p:nvPr>
        </p:nvSpPr>
        <p:spPr>
          <a:xfrm>
            <a:off x="7163276"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t/>
            </a:r>
            <a:endParaRPr/>
          </a:p>
        </p:txBody>
      </p:sp>
      <p:pic>
        <p:nvPicPr>
          <p:cNvPr id="352" name="Google Shape;352;p29"/>
          <p:cNvPicPr preferRelativeResize="0"/>
          <p:nvPr/>
        </p:nvPicPr>
        <p:blipFill>
          <a:blip r:embed="rId3">
            <a:alphaModFix/>
          </a:blip>
          <a:stretch>
            <a:fillRect/>
          </a:stretch>
        </p:blipFill>
        <p:spPr>
          <a:xfrm>
            <a:off x="6001500" y="277925"/>
            <a:ext cx="5378550" cy="6203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0"/>
          <p:cNvSpPr txBox="1"/>
          <p:nvPr>
            <p:ph idx="2" type="title"/>
          </p:nvPr>
        </p:nvSpPr>
        <p:spPr>
          <a:xfrm>
            <a:off x="511954" y="992275"/>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t>03</a:t>
            </a:r>
            <a:endParaRPr/>
          </a:p>
        </p:txBody>
      </p:sp>
      <p:sp>
        <p:nvSpPr>
          <p:cNvPr id="358" name="Google Shape;358;p30"/>
          <p:cNvSpPr txBox="1"/>
          <p:nvPr>
            <p:ph idx="1" type="body"/>
          </p:nvPr>
        </p:nvSpPr>
        <p:spPr>
          <a:xfrm>
            <a:off x="4471000" y="2825700"/>
            <a:ext cx="6820500" cy="2075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2100"/>
              </a:spcBef>
              <a:spcAft>
                <a:spcPts val="2100"/>
              </a:spcAft>
              <a:buSzPts val="1900"/>
              <a:buNone/>
            </a:pPr>
            <a:r>
              <a:t/>
            </a:r>
            <a:endParaRPr/>
          </a:p>
        </p:txBody>
      </p:sp>
      <p:sp>
        <p:nvSpPr>
          <p:cNvPr id="359" name="Google Shape;359;p30"/>
          <p:cNvSpPr txBox="1"/>
          <p:nvPr>
            <p:ph type="title"/>
          </p:nvPr>
        </p:nvSpPr>
        <p:spPr>
          <a:xfrm>
            <a:off x="4370700" y="228775"/>
            <a:ext cx="73893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t/>
            </a:r>
            <a:endParaRPr>
              <a:solidFill>
                <a:srgbClr val="FFFFFF"/>
              </a:solidFill>
            </a:endParaRPr>
          </a:p>
        </p:txBody>
      </p:sp>
      <p:grpSp>
        <p:nvGrpSpPr>
          <p:cNvPr id="360" name="Google Shape;360;p30"/>
          <p:cNvGrpSpPr/>
          <p:nvPr/>
        </p:nvGrpSpPr>
        <p:grpSpPr>
          <a:xfrm flipH="1" rot="-2579949">
            <a:off x="9923334" y="4711180"/>
            <a:ext cx="1599456" cy="2165348"/>
            <a:chOff x="457248" y="3335191"/>
            <a:chExt cx="2968995" cy="4019435"/>
          </a:xfrm>
        </p:grpSpPr>
        <p:sp>
          <p:nvSpPr>
            <p:cNvPr id="361" name="Google Shape;361;p30"/>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0"/>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0"/>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0"/>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0"/>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6" name="Google Shape;366;p30"/>
            <p:cNvGrpSpPr/>
            <p:nvPr/>
          </p:nvGrpSpPr>
          <p:grpSpPr>
            <a:xfrm>
              <a:off x="1704092" y="5587062"/>
              <a:ext cx="305343" cy="1767564"/>
              <a:chOff x="5809266" y="3623508"/>
              <a:chExt cx="305343" cy="1767564"/>
            </a:xfrm>
          </p:grpSpPr>
          <p:sp>
            <p:nvSpPr>
              <p:cNvPr id="367" name="Google Shape;367;p3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30"/>
            <p:cNvSpPr/>
            <p:nvPr/>
          </p:nvSpPr>
          <p:spPr>
            <a:xfrm>
              <a:off x="681790" y="3827634"/>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0"/>
            <p:cNvSpPr/>
            <p:nvPr/>
          </p:nvSpPr>
          <p:spPr>
            <a:xfrm rot="10800000">
              <a:off x="681789" y="3806794"/>
              <a:ext cx="2743200" cy="267900"/>
            </a:xfrm>
            <a:prstGeom prst="round2SameRect">
              <a:avLst>
                <a:gd fmla="val 31995"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1" name="Google Shape;371;p30"/>
          <p:cNvSpPr txBox="1"/>
          <p:nvPr/>
        </p:nvSpPr>
        <p:spPr>
          <a:xfrm>
            <a:off x="4804350" y="5671075"/>
            <a:ext cx="9782100" cy="1139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b="1" sz="3100">
              <a:latin typeface="Bellota"/>
              <a:ea typeface="Bellota"/>
              <a:cs typeface="Bellota"/>
              <a:sym typeface="Bellota"/>
            </a:endParaRPr>
          </a:p>
          <a:p>
            <a:pPr indent="0" lvl="0" marL="0" rtl="0" algn="l">
              <a:spcBef>
                <a:spcPts val="0"/>
              </a:spcBef>
              <a:spcAft>
                <a:spcPts val="0"/>
              </a:spcAft>
              <a:buNone/>
            </a:pPr>
            <a:r>
              <a:t/>
            </a:r>
            <a:endParaRPr b="1" sz="3100">
              <a:latin typeface="Bellota"/>
              <a:ea typeface="Bellota"/>
              <a:cs typeface="Bellota"/>
              <a:sym typeface="Bellota"/>
            </a:endParaRPr>
          </a:p>
        </p:txBody>
      </p:sp>
      <p:pic>
        <p:nvPicPr>
          <p:cNvPr id="372" name="Google Shape;372;p30"/>
          <p:cNvPicPr preferRelativeResize="0"/>
          <p:nvPr/>
        </p:nvPicPr>
        <p:blipFill>
          <a:blip r:embed="rId3">
            <a:alphaModFix/>
          </a:blip>
          <a:stretch>
            <a:fillRect/>
          </a:stretch>
        </p:blipFill>
        <p:spPr>
          <a:xfrm>
            <a:off x="4165650" y="84325"/>
            <a:ext cx="6561862" cy="4372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1"/>
          <p:cNvSpPr txBox="1"/>
          <p:nvPr>
            <p:ph idx="1" type="body"/>
          </p:nvPr>
        </p:nvSpPr>
        <p:spPr>
          <a:xfrm>
            <a:off x="4386975" y="2965625"/>
            <a:ext cx="68205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31"/>
          <p:cNvSpPr txBox="1"/>
          <p:nvPr>
            <p:ph type="title"/>
          </p:nvPr>
        </p:nvSpPr>
        <p:spPr>
          <a:xfrm>
            <a:off x="4386975" y="20411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31"/>
          <p:cNvSpPr txBox="1"/>
          <p:nvPr>
            <p:ph idx="2" type="title"/>
          </p:nvPr>
        </p:nvSpPr>
        <p:spPr>
          <a:xfrm>
            <a:off x="409317" y="996940"/>
            <a:ext cx="3653700" cy="467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80" name="Google Shape;380;p31"/>
          <p:cNvPicPr preferRelativeResize="0"/>
          <p:nvPr/>
        </p:nvPicPr>
        <p:blipFill>
          <a:blip r:embed="rId3">
            <a:alphaModFix/>
          </a:blip>
          <a:stretch>
            <a:fillRect/>
          </a:stretch>
        </p:blipFill>
        <p:spPr>
          <a:xfrm>
            <a:off x="4979897" y="182525"/>
            <a:ext cx="6203449" cy="6492950"/>
          </a:xfrm>
          <a:prstGeom prst="rect">
            <a:avLst/>
          </a:prstGeom>
          <a:noFill/>
          <a:ln>
            <a:noFill/>
          </a:ln>
        </p:spPr>
      </p:pic>
      <p:sp>
        <p:nvSpPr>
          <p:cNvPr id="381" name="Google Shape;381;p31"/>
          <p:cNvSpPr/>
          <p:nvPr/>
        </p:nvSpPr>
        <p:spPr>
          <a:xfrm>
            <a:off x="998550" y="2449275"/>
            <a:ext cx="2807400" cy="2260800"/>
          </a:xfrm>
          <a:prstGeom prst="right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39273F"/>
      </a:dk1>
      <a:lt1>
        <a:srgbClr val="940D7F"/>
      </a:lt1>
      <a:dk2>
        <a:srgbClr val="9900FF"/>
      </a:dk2>
      <a:lt2>
        <a:srgbClr val="FF00FF"/>
      </a:lt2>
      <a:accent1>
        <a:srgbClr val="134F5C"/>
      </a:accent1>
      <a:accent2>
        <a:srgbClr val="45818E"/>
      </a:accent2>
      <a:accent3>
        <a:srgbClr val="76A5A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