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italic.fntdata"/><Relationship Id="rId6" Type="http://schemas.openxmlformats.org/officeDocument/2006/relationships/slide" Target="slides/slide1.xml"/><Relationship Id="rId18"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bild" showMasterSp="0" type="title">
  <p:cSld name="TITLE">
    <p:spTree>
      <p:nvGrpSpPr>
        <p:cNvPr id="53" name="Shape 53"/>
        <p:cNvGrpSpPr/>
        <p:nvPr/>
      </p:nvGrpSpPr>
      <p:grpSpPr>
        <a:xfrm>
          <a:off x="0" y="0"/>
          <a:ext cx="0" cy="0"/>
          <a:chOff x="0" y="0"/>
          <a:chExt cx="0" cy="0"/>
        </a:xfrm>
      </p:grpSpPr>
      <p:grpSp>
        <p:nvGrpSpPr>
          <p:cNvPr id="54" name="Google Shape;54;p2"/>
          <p:cNvGrpSpPr/>
          <p:nvPr/>
        </p:nvGrpSpPr>
        <p:grpSpPr>
          <a:xfrm>
            <a:off x="-644959" y="0"/>
            <a:ext cx="10458653" cy="7117071"/>
            <a:chOff x="-644959" y="0"/>
            <a:chExt cx="10458653" cy="7117071"/>
          </a:xfrm>
        </p:grpSpPr>
        <p:grpSp>
          <p:nvGrpSpPr>
            <p:cNvPr id="55" name="Google Shape;55;p2"/>
            <p:cNvGrpSpPr/>
            <p:nvPr/>
          </p:nvGrpSpPr>
          <p:grpSpPr>
            <a:xfrm>
              <a:off x="0" y="0"/>
              <a:ext cx="9144000" cy="6858000"/>
              <a:chOff x="0" y="0"/>
              <a:chExt cx="9144000" cy="6858000"/>
            </a:xfrm>
          </p:grpSpPr>
          <p:grpSp>
            <p:nvGrpSpPr>
              <p:cNvPr id="56" name="Google Shape;56;p2"/>
              <p:cNvGrpSpPr/>
              <p:nvPr/>
            </p:nvGrpSpPr>
            <p:grpSpPr>
              <a:xfrm>
                <a:off x="0" y="0"/>
                <a:ext cx="2514600" cy="6858000"/>
                <a:chOff x="0" y="0"/>
                <a:chExt cx="2514600" cy="6858000"/>
              </a:xfrm>
            </p:grpSpPr>
            <p:sp>
              <p:nvSpPr>
                <p:cNvPr id="57" name="Google Shape;57;p2"/>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58" name="Google Shape;58;p2"/>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59" name="Google Shape;59;p2"/>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60" name="Google Shape;60;p2"/>
              <p:cNvGrpSpPr/>
              <p:nvPr/>
            </p:nvGrpSpPr>
            <p:grpSpPr>
              <a:xfrm>
                <a:off x="422910" y="0"/>
                <a:ext cx="2514600" cy="6858000"/>
                <a:chOff x="0" y="0"/>
                <a:chExt cx="2514600" cy="6858000"/>
              </a:xfrm>
            </p:grpSpPr>
            <p:sp>
              <p:nvSpPr>
                <p:cNvPr id="61" name="Google Shape;61;p2"/>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2" name="Google Shape;62;p2"/>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3" name="Google Shape;63;p2"/>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64" name="Google Shape;64;p2"/>
              <p:cNvGrpSpPr/>
              <p:nvPr/>
            </p:nvGrpSpPr>
            <p:grpSpPr>
              <a:xfrm rot="10800000">
                <a:off x="6629400" y="0"/>
                <a:ext cx="2514600" cy="6858000"/>
                <a:chOff x="0" y="0"/>
                <a:chExt cx="2514600" cy="6858000"/>
              </a:xfrm>
            </p:grpSpPr>
            <p:sp>
              <p:nvSpPr>
                <p:cNvPr id="65" name="Google Shape;65;p2"/>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6" name="Google Shape;66;p2"/>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7" name="Google Shape;67;p2"/>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68" name="Google Shape;68;p2"/>
              <p:cNvSpPr/>
              <p:nvPr/>
            </p:nvSpPr>
            <p:spPr>
              <a:xfrm>
                <a:off x="3810000" y="0"/>
                <a:ext cx="28194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69" name="Google Shape;69;p2"/>
              <p:cNvSpPr/>
              <p:nvPr/>
            </p:nvSpPr>
            <p:spPr>
              <a:xfrm>
                <a:off x="289560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0" name="Google Shape;70;p2"/>
              <p:cNvSpPr/>
              <p:nvPr/>
            </p:nvSpPr>
            <p:spPr>
              <a:xfrm>
                <a:off x="31242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71" name="Google Shape;71;p2"/>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2" name="Google Shape;72;p2"/>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3" name="Google Shape;73;p2"/>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4" name="Google Shape;74;p2"/>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5" name="Google Shape;75;p2"/>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6" name="Google Shape;76;p2"/>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7" name="Google Shape;77;p2"/>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8" name="Google Shape;78;p2"/>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9" name="Google Shape;79;p2"/>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0" name="Google Shape;80;p2"/>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1" name="Google Shape;81;p2"/>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2" name="Google Shape;82;p2"/>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2"/>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4" name="Google Shape;84;p2"/>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5" name="Google Shape;85;p2"/>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6" name="Google Shape;86;p2"/>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7" name="Google Shape;87;p2"/>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8" name="Google Shape;88;p2"/>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9" name="Google Shape;89;p2"/>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0" name="Google Shape;90;p2"/>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1" name="Google Shape;91;p2"/>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2" name="Google Shape;92;p2"/>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93" name="Google Shape;93;p2"/>
          <p:cNvSpPr/>
          <p:nvPr/>
        </p:nvSpPr>
        <p:spPr>
          <a:xfrm>
            <a:off x="4561242" y="-21511"/>
            <a:ext cx="3679116" cy="627184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4" name="Google Shape;94;p2"/>
          <p:cNvSpPr/>
          <p:nvPr/>
        </p:nvSpPr>
        <p:spPr>
          <a:xfrm>
            <a:off x="4649096" y="-21511"/>
            <a:ext cx="3505200" cy="23128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5" name="Google Shape;95;p2"/>
          <p:cNvSpPr txBox="1"/>
          <p:nvPr>
            <p:ph type="ctrTitle"/>
          </p:nvPr>
        </p:nvSpPr>
        <p:spPr>
          <a:xfrm>
            <a:off x="4733365" y="2708476"/>
            <a:ext cx="3313355" cy="17021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
          <p:cNvSpPr txBox="1"/>
          <p:nvPr>
            <p:ph idx="1" type="subTitle"/>
          </p:nvPr>
        </p:nvSpPr>
        <p:spPr>
          <a:xfrm>
            <a:off x="4733365" y="4421080"/>
            <a:ext cx="3309803" cy="1260629"/>
          </a:xfrm>
          <a:prstGeom prst="rect">
            <a:avLst/>
          </a:prstGeom>
          <a:noFill/>
          <a:ln>
            <a:noFill/>
          </a:ln>
        </p:spPr>
        <p:txBody>
          <a:bodyPr anchorCtr="0" anchor="t" bIns="45700" lIns="91425" spcFirstLastPara="1" rIns="91425" wrap="square" tIns="45700">
            <a:noAutofit/>
          </a:bodyPr>
          <a:lstStyle>
            <a:lvl1pPr lvl="0" algn="l">
              <a:spcBef>
                <a:spcPts val="360"/>
              </a:spcBef>
              <a:spcAft>
                <a:spcPts val="0"/>
              </a:spcAft>
              <a:buSzPts val="1368"/>
              <a:buNone/>
              <a:defRPr sz="1800">
                <a:solidFill>
                  <a:srgbClr val="424242"/>
                </a:solidFill>
              </a:defRPr>
            </a:lvl1pPr>
            <a:lvl2pPr lvl="1" algn="ctr">
              <a:spcBef>
                <a:spcPts val="440"/>
              </a:spcBef>
              <a:spcAft>
                <a:spcPts val="0"/>
              </a:spcAft>
              <a:buSzPts val="1672"/>
              <a:buNone/>
              <a:defRPr>
                <a:solidFill>
                  <a:srgbClr val="888888"/>
                </a:solidFill>
              </a:defRPr>
            </a:lvl2pPr>
            <a:lvl3pPr lvl="2" algn="ctr">
              <a:spcBef>
                <a:spcPts val="400"/>
              </a:spcBef>
              <a:spcAft>
                <a:spcPts val="0"/>
              </a:spcAft>
              <a:buSzPts val="1520"/>
              <a:buNone/>
              <a:defRPr>
                <a:solidFill>
                  <a:srgbClr val="888888"/>
                </a:solidFill>
              </a:defRPr>
            </a:lvl3pPr>
            <a:lvl4pPr lvl="3" algn="ctr">
              <a:spcBef>
                <a:spcPts val="360"/>
              </a:spcBef>
              <a:spcAft>
                <a:spcPts val="0"/>
              </a:spcAft>
              <a:buSzPts val="1368"/>
              <a:buNone/>
              <a:defRPr>
                <a:solidFill>
                  <a:srgbClr val="888888"/>
                </a:solidFill>
              </a:defRPr>
            </a:lvl4pPr>
            <a:lvl5pPr lvl="4" algn="ctr">
              <a:spcBef>
                <a:spcPts val="320"/>
              </a:spcBef>
              <a:spcAft>
                <a:spcPts val="0"/>
              </a:spcAft>
              <a:buSzPts val="1216"/>
              <a:buNone/>
              <a:defRPr>
                <a:solidFill>
                  <a:srgbClr val="888888"/>
                </a:solidFill>
              </a:defRPr>
            </a:lvl5pPr>
            <a:lvl6pPr lvl="5" algn="ctr">
              <a:spcBef>
                <a:spcPts val="280"/>
              </a:spcBef>
              <a:spcAft>
                <a:spcPts val="0"/>
              </a:spcAft>
              <a:buSzPts val="1064"/>
              <a:buNone/>
              <a:defRPr>
                <a:solidFill>
                  <a:srgbClr val="888888"/>
                </a:solidFill>
              </a:defRPr>
            </a:lvl6pPr>
            <a:lvl7pPr lvl="6" algn="ctr">
              <a:spcBef>
                <a:spcPts val="280"/>
              </a:spcBef>
              <a:spcAft>
                <a:spcPts val="0"/>
              </a:spcAft>
              <a:buSzPts val="1064"/>
              <a:buNone/>
              <a:defRPr>
                <a:solidFill>
                  <a:srgbClr val="888888"/>
                </a:solidFill>
              </a:defRPr>
            </a:lvl7pPr>
            <a:lvl8pPr lvl="7" algn="ctr">
              <a:spcBef>
                <a:spcPts val="280"/>
              </a:spcBef>
              <a:spcAft>
                <a:spcPts val="0"/>
              </a:spcAft>
              <a:buSzPts val="1064"/>
              <a:buNone/>
              <a:defRPr>
                <a:solidFill>
                  <a:srgbClr val="888888"/>
                </a:solidFill>
              </a:defRPr>
            </a:lvl8pPr>
            <a:lvl9pPr lvl="8" algn="ctr">
              <a:spcBef>
                <a:spcPts val="280"/>
              </a:spcBef>
              <a:spcAft>
                <a:spcPts val="0"/>
              </a:spcAft>
              <a:buSzPts val="1064"/>
              <a:buNone/>
              <a:defRPr>
                <a:solidFill>
                  <a:srgbClr val="888888"/>
                </a:solidFill>
              </a:defRPr>
            </a:lvl9pPr>
          </a:lstStyle>
          <a:p/>
        </p:txBody>
      </p:sp>
      <p:sp>
        <p:nvSpPr>
          <p:cNvPr id="97" name="Google Shape;97;p2"/>
          <p:cNvSpPr txBox="1"/>
          <p:nvPr>
            <p:ph idx="10" type="dt"/>
          </p:nvPr>
        </p:nvSpPr>
        <p:spPr>
          <a:xfrm>
            <a:off x="4738744" y="1516828"/>
            <a:ext cx="2133600" cy="7509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99" name="Google Shape;99;p2"/>
          <p:cNvSpPr txBox="1"/>
          <p:nvPr>
            <p:ph idx="11" type="ftr"/>
          </p:nvPr>
        </p:nvSpPr>
        <p:spPr>
          <a:xfrm>
            <a:off x="5303520" y="5719966"/>
            <a:ext cx="283159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
          <p:cNvSpPr txBox="1"/>
          <p:nvPr>
            <p:ph idx="12" type="sldNum"/>
          </p:nvPr>
        </p:nvSpPr>
        <p:spPr>
          <a:xfrm>
            <a:off x="4649096" y="5719966"/>
            <a:ext cx="64366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accent1"/>
                </a:solidFill>
                <a:latin typeface="Century Gothic"/>
                <a:ea typeface="Century Gothic"/>
                <a:cs typeface="Century Gothic"/>
                <a:sym typeface="Century Gothic"/>
              </a:defRPr>
            </a:lvl1pPr>
            <a:lvl2pPr indent="0" lvl="1" marL="0" algn="l">
              <a:spcBef>
                <a:spcPts val="0"/>
              </a:spcBef>
              <a:buNone/>
              <a:defRPr b="0" i="0" sz="1200" u="none" cap="none" strike="noStrike">
                <a:solidFill>
                  <a:schemeClr val="accent1"/>
                </a:solidFill>
                <a:latin typeface="Century Gothic"/>
                <a:ea typeface="Century Gothic"/>
                <a:cs typeface="Century Gothic"/>
                <a:sym typeface="Century Gothic"/>
              </a:defRPr>
            </a:lvl2pPr>
            <a:lvl3pPr indent="0" lvl="2" marL="0" algn="l">
              <a:spcBef>
                <a:spcPts val="0"/>
              </a:spcBef>
              <a:buNone/>
              <a:defRPr b="0" i="0" sz="1200" u="none" cap="none" strike="noStrike">
                <a:solidFill>
                  <a:schemeClr val="accent1"/>
                </a:solidFill>
                <a:latin typeface="Century Gothic"/>
                <a:ea typeface="Century Gothic"/>
                <a:cs typeface="Century Gothic"/>
                <a:sym typeface="Century Gothic"/>
              </a:defRPr>
            </a:lvl3pPr>
            <a:lvl4pPr indent="0" lvl="3" marL="0" algn="l">
              <a:spcBef>
                <a:spcPts val="0"/>
              </a:spcBef>
              <a:buNone/>
              <a:defRPr b="0" i="0" sz="1200" u="none" cap="none" strike="noStrike">
                <a:solidFill>
                  <a:schemeClr val="accent1"/>
                </a:solidFill>
                <a:latin typeface="Century Gothic"/>
                <a:ea typeface="Century Gothic"/>
                <a:cs typeface="Century Gothic"/>
                <a:sym typeface="Century Gothic"/>
              </a:defRPr>
            </a:lvl4pPr>
            <a:lvl5pPr indent="0" lvl="4" marL="0" algn="l">
              <a:spcBef>
                <a:spcPts val="0"/>
              </a:spcBef>
              <a:buNone/>
              <a:defRPr b="0" i="0" sz="1200" u="none" cap="none" strike="noStrike">
                <a:solidFill>
                  <a:schemeClr val="accent1"/>
                </a:solidFill>
                <a:latin typeface="Century Gothic"/>
                <a:ea typeface="Century Gothic"/>
                <a:cs typeface="Century Gothic"/>
                <a:sym typeface="Century Gothic"/>
              </a:defRPr>
            </a:lvl5pPr>
            <a:lvl6pPr indent="0" lvl="5" marL="0" algn="l">
              <a:spcBef>
                <a:spcPts val="0"/>
              </a:spcBef>
              <a:buNone/>
              <a:defRPr b="0" i="0" sz="1200" u="none" cap="none" strike="noStrike">
                <a:solidFill>
                  <a:schemeClr val="accent1"/>
                </a:solidFill>
                <a:latin typeface="Century Gothic"/>
                <a:ea typeface="Century Gothic"/>
                <a:cs typeface="Century Gothic"/>
                <a:sym typeface="Century Gothic"/>
              </a:defRPr>
            </a:lvl6pPr>
            <a:lvl7pPr indent="0" lvl="6" marL="0" algn="l">
              <a:spcBef>
                <a:spcPts val="0"/>
              </a:spcBef>
              <a:buNone/>
              <a:defRPr b="0" i="0" sz="1200" u="none" cap="none" strike="noStrike">
                <a:solidFill>
                  <a:schemeClr val="accent1"/>
                </a:solidFill>
                <a:latin typeface="Century Gothic"/>
                <a:ea typeface="Century Gothic"/>
                <a:cs typeface="Century Gothic"/>
                <a:sym typeface="Century Gothic"/>
              </a:defRPr>
            </a:lvl7pPr>
            <a:lvl8pPr indent="0" lvl="7" marL="0" algn="l">
              <a:spcBef>
                <a:spcPts val="0"/>
              </a:spcBef>
              <a:buNone/>
              <a:defRPr b="0" i="0" sz="1200" u="none" cap="none" strike="noStrike">
                <a:solidFill>
                  <a:schemeClr val="accent1"/>
                </a:solidFill>
                <a:latin typeface="Century Gothic"/>
                <a:ea typeface="Century Gothic"/>
                <a:cs typeface="Century Gothic"/>
                <a:sym typeface="Century Gothic"/>
              </a:defRPr>
            </a:lvl8pPr>
            <a:lvl9pPr indent="0" lvl="8" marL="0" algn="l">
              <a:spcBef>
                <a:spcPts val="0"/>
              </a:spcBef>
              <a:buNone/>
              <a:defRPr b="0" i="0" sz="1200" u="none" cap="none" strike="noStrike">
                <a:solidFill>
                  <a:schemeClr val="accent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sv-SE"/>
              <a:t>‹#›</a:t>
            </a:fld>
            <a:endParaRPr/>
          </a:p>
        </p:txBody>
      </p:sp>
      <p:sp>
        <p:nvSpPr>
          <p:cNvPr id="101" name="Google Shape;101;p2"/>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lodrät text" type="vertTx">
  <p:cSld name="VERTICAL_TEXT">
    <p:spTree>
      <p:nvGrpSpPr>
        <p:cNvPr id="239" name="Shape 239"/>
        <p:cNvGrpSpPr/>
        <p:nvPr/>
      </p:nvGrpSpPr>
      <p:grpSpPr>
        <a:xfrm>
          <a:off x="0" y="0"/>
          <a:ext cx="0" cy="0"/>
          <a:chOff x="0" y="0"/>
          <a:chExt cx="0" cy="0"/>
        </a:xfrm>
      </p:grpSpPr>
      <p:sp>
        <p:nvSpPr>
          <p:cNvPr id="240" name="Google Shape;240;p11"/>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11"/>
          <p:cNvSpPr txBox="1"/>
          <p:nvPr>
            <p:ph idx="1" type="body"/>
          </p:nvPr>
        </p:nvSpPr>
        <p:spPr>
          <a:xfrm rot="5400000">
            <a:off x="2677662" y="689482"/>
            <a:ext cx="3508977" cy="6777317"/>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242" name="Google Shape;242;p11"/>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1"/>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1"/>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drät rubrik och text" type="vertTitleAndTx">
  <p:cSld name="VERTICAL_TITLE_AND_VERTICAL_TEXT">
    <p:spTree>
      <p:nvGrpSpPr>
        <p:cNvPr id="245" name="Shape 245"/>
        <p:cNvGrpSpPr/>
        <p:nvPr/>
      </p:nvGrpSpPr>
      <p:grpSpPr>
        <a:xfrm>
          <a:off x="0" y="0"/>
          <a:ext cx="0" cy="0"/>
          <a:chOff x="0" y="0"/>
          <a:chExt cx="0" cy="0"/>
        </a:xfrm>
      </p:grpSpPr>
      <p:sp>
        <p:nvSpPr>
          <p:cNvPr id="246" name="Google Shape;246;p12"/>
          <p:cNvSpPr txBox="1"/>
          <p:nvPr>
            <p:ph type="title"/>
          </p:nvPr>
        </p:nvSpPr>
        <p:spPr>
          <a:xfrm rot="5400000">
            <a:off x="4981455" y="2678093"/>
            <a:ext cx="4780344" cy="148445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2"/>
          <p:cNvSpPr txBox="1"/>
          <p:nvPr>
            <p:ph idx="1" type="body"/>
          </p:nvPr>
        </p:nvSpPr>
        <p:spPr>
          <a:xfrm rot="5400000">
            <a:off x="1374976" y="708467"/>
            <a:ext cx="4780344" cy="5423704"/>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248" name="Google Shape;248;p12"/>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2"/>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12"/>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vå innehållsdelar" type="twoObj">
  <p:cSld name="TWO_OBJECTS">
    <p:spTree>
      <p:nvGrpSpPr>
        <p:cNvPr id="102" name="Shape 102"/>
        <p:cNvGrpSpPr/>
        <p:nvPr/>
      </p:nvGrpSpPr>
      <p:grpSpPr>
        <a:xfrm>
          <a:off x="0" y="0"/>
          <a:ext cx="0" cy="0"/>
          <a:chOff x="0" y="0"/>
          <a:chExt cx="0" cy="0"/>
        </a:xfrm>
      </p:grpSpPr>
      <p:sp>
        <p:nvSpPr>
          <p:cNvPr id="103" name="Google Shape;103;p3"/>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
        <p:nvSpPr>
          <p:cNvPr id="107" name="Google Shape;107;p3"/>
          <p:cNvSpPr txBox="1"/>
          <p:nvPr>
            <p:ph idx="1" type="body"/>
          </p:nvPr>
        </p:nvSpPr>
        <p:spPr>
          <a:xfrm>
            <a:off x="1042416" y="2313432"/>
            <a:ext cx="3419856" cy="3493008"/>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108" name="Google Shape;108;p3"/>
          <p:cNvSpPr txBox="1"/>
          <p:nvPr>
            <p:ph idx="2" type="body"/>
          </p:nvPr>
        </p:nvSpPr>
        <p:spPr>
          <a:xfrm>
            <a:off x="4645152" y="2313431"/>
            <a:ext cx="3419856" cy="3493008"/>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ubrik och innehåll" type="obj">
  <p:cSld name="OBJECT">
    <p:spTree>
      <p:nvGrpSpPr>
        <p:cNvPr id="109" name="Shape 109"/>
        <p:cNvGrpSpPr/>
        <p:nvPr/>
      </p:nvGrpSpPr>
      <p:grpSpPr>
        <a:xfrm>
          <a:off x="0" y="0"/>
          <a:ext cx="0" cy="0"/>
          <a:chOff x="0" y="0"/>
          <a:chExt cx="0" cy="0"/>
        </a:xfrm>
      </p:grpSpPr>
      <p:sp>
        <p:nvSpPr>
          <p:cNvPr id="110" name="Google Shape;110;p4"/>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
          <p:cNvSpPr txBox="1"/>
          <p:nvPr>
            <p:ph idx="1" type="body"/>
          </p:nvPr>
        </p:nvSpPr>
        <p:spPr>
          <a:xfrm>
            <a:off x="1043492" y="2323652"/>
            <a:ext cx="6777317" cy="3508977"/>
          </a:xfrm>
          <a:prstGeom prst="rect">
            <a:avLst/>
          </a:prstGeom>
          <a:noFill/>
          <a:ln>
            <a:noFill/>
          </a:ln>
        </p:spPr>
        <p:txBody>
          <a:bodyPr anchorCtr="0" anchor="t" bIns="45700" lIns="91425" spcFirstLastPara="1" rIns="91425" wrap="square" tIns="45700">
            <a:noAutofit/>
          </a:bodyPr>
          <a:lstStyle>
            <a:lvl1pPr indent="-315468" lvl="0" marL="457200" algn="l">
              <a:spcBef>
                <a:spcPts val="360"/>
              </a:spcBef>
              <a:spcAft>
                <a:spcPts val="0"/>
              </a:spcAft>
              <a:buSzPts val="1368"/>
              <a:buChar char="○"/>
              <a:defRPr/>
            </a:lvl1pPr>
            <a:lvl2pPr indent="-315468" lvl="1" marL="914400" algn="l">
              <a:spcBef>
                <a:spcPts val="360"/>
              </a:spcBef>
              <a:spcAft>
                <a:spcPts val="0"/>
              </a:spcAft>
              <a:buSzPts val="1368"/>
              <a:buChar char="○"/>
              <a:defRPr/>
            </a:lvl2pPr>
            <a:lvl3pPr indent="-315467" lvl="2" marL="1371600" algn="l">
              <a:spcBef>
                <a:spcPts val="360"/>
              </a:spcBef>
              <a:spcAft>
                <a:spcPts val="0"/>
              </a:spcAft>
              <a:buSzPts val="1368"/>
              <a:buChar char="○"/>
              <a:defRPr/>
            </a:lvl3pPr>
            <a:lvl4pPr indent="-315467" lvl="3" marL="1828800" algn="l">
              <a:spcBef>
                <a:spcPts val="360"/>
              </a:spcBef>
              <a:spcAft>
                <a:spcPts val="0"/>
              </a:spcAft>
              <a:buSzPts val="1368"/>
              <a:buChar char="○"/>
              <a:defRPr/>
            </a:lvl4pPr>
            <a:lvl5pPr indent="-315467" lvl="4" marL="2286000" algn="l">
              <a:spcBef>
                <a:spcPts val="360"/>
              </a:spcBef>
              <a:spcAft>
                <a:spcPts val="0"/>
              </a:spcAft>
              <a:buSzPts val="1368"/>
              <a:buChar char="○"/>
              <a:defRPr/>
            </a:lvl5pPr>
            <a:lvl6pPr indent="-315467" lvl="5" marL="2743200" algn="l">
              <a:spcBef>
                <a:spcPts val="360"/>
              </a:spcBef>
              <a:spcAft>
                <a:spcPts val="0"/>
              </a:spcAft>
              <a:buSzPts val="1368"/>
              <a:buChar char="○"/>
              <a:defRPr/>
            </a:lvl6pPr>
            <a:lvl7pPr indent="-315467" lvl="6" marL="3200400" algn="l">
              <a:spcBef>
                <a:spcPts val="360"/>
              </a:spcBef>
              <a:spcAft>
                <a:spcPts val="0"/>
              </a:spcAft>
              <a:buSzPts val="1368"/>
              <a:buChar char="○"/>
              <a:defRPr/>
            </a:lvl7pPr>
            <a:lvl8pPr indent="-315467" lvl="7" marL="3657600" algn="l">
              <a:spcBef>
                <a:spcPts val="360"/>
              </a:spcBef>
              <a:spcAft>
                <a:spcPts val="0"/>
              </a:spcAft>
              <a:buSzPts val="1368"/>
              <a:buChar char="○"/>
              <a:defRPr/>
            </a:lvl8pPr>
            <a:lvl9pPr indent="-315467" lvl="8" marL="4114800" algn="l">
              <a:spcBef>
                <a:spcPts val="360"/>
              </a:spcBef>
              <a:spcAft>
                <a:spcPts val="0"/>
              </a:spcAft>
              <a:buSzPts val="1368"/>
              <a:buChar char="○"/>
              <a:defRPr/>
            </a:lvl9pPr>
          </a:lstStyle>
          <a:p/>
        </p:txBody>
      </p:sp>
      <p:sp>
        <p:nvSpPr>
          <p:cNvPr id="112" name="Google Shape;112;p4"/>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vsnittsrubrik" type="secHead">
  <p:cSld name="SECTION_HEADER">
    <p:spTree>
      <p:nvGrpSpPr>
        <p:cNvPr id="115" name="Shape 115"/>
        <p:cNvGrpSpPr/>
        <p:nvPr/>
      </p:nvGrpSpPr>
      <p:grpSpPr>
        <a:xfrm>
          <a:off x="0" y="0"/>
          <a:ext cx="0" cy="0"/>
          <a:chOff x="0" y="0"/>
          <a:chExt cx="0" cy="0"/>
        </a:xfrm>
      </p:grpSpPr>
      <p:sp>
        <p:nvSpPr>
          <p:cNvPr id="116" name="Google Shape;116;p5"/>
          <p:cNvSpPr txBox="1"/>
          <p:nvPr>
            <p:ph type="title"/>
          </p:nvPr>
        </p:nvSpPr>
        <p:spPr>
          <a:xfrm>
            <a:off x="1258645" y="2900829"/>
            <a:ext cx="6637468" cy="13620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
          <p:cNvSpPr txBox="1"/>
          <p:nvPr>
            <p:ph idx="1" type="body"/>
          </p:nvPr>
        </p:nvSpPr>
        <p:spPr>
          <a:xfrm>
            <a:off x="1258645" y="4267200"/>
            <a:ext cx="6637467" cy="152041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20"/>
              <a:buNone/>
              <a:defRPr sz="2000">
                <a:solidFill>
                  <a:srgbClr val="888888"/>
                </a:solidFill>
              </a:defRPr>
            </a:lvl1pPr>
            <a:lvl2pPr indent="-228600" lvl="1" marL="914400" algn="l">
              <a:spcBef>
                <a:spcPts val="360"/>
              </a:spcBef>
              <a:spcAft>
                <a:spcPts val="0"/>
              </a:spcAft>
              <a:buSzPts val="1368"/>
              <a:buNone/>
              <a:defRPr sz="1800">
                <a:solidFill>
                  <a:srgbClr val="888888"/>
                </a:solidFill>
              </a:defRPr>
            </a:lvl2pPr>
            <a:lvl3pPr indent="-228600" lvl="2" marL="1371600" algn="l">
              <a:spcBef>
                <a:spcPts val="320"/>
              </a:spcBef>
              <a:spcAft>
                <a:spcPts val="0"/>
              </a:spcAft>
              <a:buSzPts val="1216"/>
              <a:buNone/>
              <a:defRPr sz="1600">
                <a:solidFill>
                  <a:srgbClr val="888888"/>
                </a:solidFill>
              </a:defRPr>
            </a:lvl3pPr>
            <a:lvl4pPr indent="-228600" lvl="3" marL="1828800" algn="l">
              <a:spcBef>
                <a:spcPts val="280"/>
              </a:spcBef>
              <a:spcAft>
                <a:spcPts val="0"/>
              </a:spcAft>
              <a:buSzPts val="1064"/>
              <a:buNone/>
              <a:defRPr sz="1400">
                <a:solidFill>
                  <a:srgbClr val="888888"/>
                </a:solidFill>
              </a:defRPr>
            </a:lvl4pPr>
            <a:lvl5pPr indent="-228600" lvl="4" marL="2286000" algn="l">
              <a:spcBef>
                <a:spcPts val="280"/>
              </a:spcBef>
              <a:spcAft>
                <a:spcPts val="0"/>
              </a:spcAft>
              <a:buSzPts val="1064"/>
              <a:buNone/>
              <a:defRPr sz="1400">
                <a:solidFill>
                  <a:srgbClr val="888888"/>
                </a:solidFill>
              </a:defRPr>
            </a:lvl5pPr>
            <a:lvl6pPr indent="-228600" lvl="5" marL="2743200" algn="l">
              <a:spcBef>
                <a:spcPts val="280"/>
              </a:spcBef>
              <a:spcAft>
                <a:spcPts val="0"/>
              </a:spcAft>
              <a:buSzPts val="1064"/>
              <a:buNone/>
              <a:defRPr sz="1400">
                <a:solidFill>
                  <a:srgbClr val="888888"/>
                </a:solidFill>
              </a:defRPr>
            </a:lvl6pPr>
            <a:lvl7pPr indent="-228600" lvl="6" marL="3200400" algn="l">
              <a:spcBef>
                <a:spcPts val="280"/>
              </a:spcBef>
              <a:spcAft>
                <a:spcPts val="0"/>
              </a:spcAft>
              <a:buSzPts val="1064"/>
              <a:buNone/>
              <a:defRPr sz="1400">
                <a:solidFill>
                  <a:srgbClr val="888888"/>
                </a:solidFill>
              </a:defRPr>
            </a:lvl7pPr>
            <a:lvl8pPr indent="-228600" lvl="7" marL="3657600" algn="l">
              <a:spcBef>
                <a:spcPts val="280"/>
              </a:spcBef>
              <a:spcAft>
                <a:spcPts val="0"/>
              </a:spcAft>
              <a:buSzPts val="1064"/>
              <a:buNone/>
              <a:defRPr sz="1400">
                <a:solidFill>
                  <a:srgbClr val="888888"/>
                </a:solidFill>
              </a:defRPr>
            </a:lvl8pPr>
            <a:lvl9pPr indent="-228600" lvl="8" marL="4114800" algn="l">
              <a:spcBef>
                <a:spcPts val="280"/>
              </a:spcBef>
              <a:spcAft>
                <a:spcPts val="0"/>
              </a:spcAft>
              <a:buSzPts val="1064"/>
              <a:buNone/>
              <a:defRPr sz="1400">
                <a:solidFill>
                  <a:srgbClr val="888888"/>
                </a:solidFill>
              </a:defRPr>
            </a:lvl9pPr>
          </a:lstStyle>
          <a:p/>
        </p:txBody>
      </p:sp>
      <p:sp>
        <p:nvSpPr>
          <p:cNvPr id="118" name="Google Shape;118;p5"/>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Jämförelse" type="twoTxTwoObj">
  <p:cSld name="TWO_OBJECTS_WITH_TEXT">
    <p:spTree>
      <p:nvGrpSpPr>
        <p:cNvPr id="121" name="Shape 121"/>
        <p:cNvGrpSpPr/>
        <p:nvPr/>
      </p:nvGrpSpPr>
      <p:grpSpPr>
        <a:xfrm>
          <a:off x="0" y="0"/>
          <a:ext cx="0" cy="0"/>
          <a:chOff x="0" y="0"/>
          <a:chExt cx="0" cy="0"/>
        </a:xfrm>
      </p:grpSpPr>
      <p:sp>
        <p:nvSpPr>
          <p:cNvPr id="122" name="Google Shape;122;p6"/>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
          <p:cNvSpPr txBox="1"/>
          <p:nvPr>
            <p:ph idx="1" type="body"/>
          </p:nvPr>
        </p:nvSpPr>
        <p:spPr>
          <a:xfrm>
            <a:off x="1412111" y="2316009"/>
            <a:ext cx="305714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24"/>
              <a:buNone/>
              <a:defRPr b="1" sz="2400">
                <a:solidFill>
                  <a:schemeClr val="accent1"/>
                </a:solidFill>
              </a:defRPr>
            </a:lvl1pPr>
            <a:lvl2pPr indent="-228600" lvl="1" marL="914400" algn="l">
              <a:spcBef>
                <a:spcPts val="400"/>
              </a:spcBef>
              <a:spcAft>
                <a:spcPts val="0"/>
              </a:spcAft>
              <a:buSzPts val="1520"/>
              <a:buNone/>
              <a:defRPr b="1" sz="2000"/>
            </a:lvl2pPr>
            <a:lvl3pPr indent="-228600" lvl="2" marL="1371600" algn="l">
              <a:spcBef>
                <a:spcPts val="360"/>
              </a:spcBef>
              <a:spcAft>
                <a:spcPts val="0"/>
              </a:spcAft>
              <a:buSzPts val="1368"/>
              <a:buNone/>
              <a:defRPr b="1" sz="1800"/>
            </a:lvl3pPr>
            <a:lvl4pPr indent="-228600" lvl="3" marL="1828800" algn="l">
              <a:spcBef>
                <a:spcPts val="320"/>
              </a:spcBef>
              <a:spcAft>
                <a:spcPts val="0"/>
              </a:spcAft>
              <a:buSzPts val="1216"/>
              <a:buNone/>
              <a:defRPr b="1" sz="1600"/>
            </a:lvl4pPr>
            <a:lvl5pPr indent="-228600" lvl="4" marL="2286000" algn="l">
              <a:spcBef>
                <a:spcPts val="320"/>
              </a:spcBef>
              <a:spcAft>
                <a:spcPts val="0"/>
              </a:spcAft>
              <a:buSzPts val="1216"/>
              <a:buNone/>
              <a:defRPr b="1" sz="1600"/>
            </a:lvl5pPr>
            <a:lvl6pPr indent="-228600" lvl="5" marL="2743200" algn="l">
              <a:spcBef>
                <a:spcPts val="320"/>
              </a:spcBef>
              <a:spcAft>
                <a:spcPts val="0"/>
              </a:spcAft>
              <a:buSzPts val="1216"/>
              <a:buNone/>
              <a:defRPr b="1" sz="1600"/>
            </a:lvl6pPr>
            <a:lvl7pPr indent="-228600" lvl="6" marL="3200400" algn="l">
              <a:spcBef>
                <a:spcPts val="320"/>
              </a:spcBef>
              <a:spcAft>
                <a:spcPts val="0"/>
              </a:spcAft>
              <a:buSzPts val="1216"/>
              <a:buNone/>
              <a:defRPr b="1" sz="1600"/>
            </a:lvl7pPr>
            <a:lvl8pPr indent="-228600" lvl="7" marL="3657600" algn="l">
              <a:spcBef>
                <a:spcPts val="320"/>
              </a:spcBef>
              <a:spcAft>
                <a:spcPts val="0"/>
              </a:spcAft>
              <a:buSzPts val="1216"/>
              <a:buNone/>
              <a:defRPr b="1" sz="1600"/>
            </a:lvl8pPr>
            <a:lvl9pPr indent="-228600" lvl="8" marL="4114800" algn="l">
              <a:spcBef>
                <a:spcPts val="320"/>
              </a:spcBef>
              <a:spcAft>
                <a:spcPts val="0"/>
              </a:spcAft>
              <a:buSzPts val="1216"/>
              <a:buNone/>
              <a:defRPr b="1" sz="1600"/>
            </a:lvl9pPr>
          </a:lstStyle>
          <a:p/>
        </p:txBody>
      </p:sp>
      <p:sp>
        <p:nvSpPr>
          <p:cNvPr id="124" name="Google Shape;124;p6"/>
          <p:cNvSpPr txBox="1"/>
          <p:nvPr>
            <p:ph idx="2" type="body"/>
          </p:nvPr>
        </p:nvSpPr>
        <p:spPr>
          <a:xfrm>
            <a:off x="1041721" y="2974694"/>
            <a:ext cx="3419856" cy="2835797"/>
          </a:xfrm>
          <a:prstGeom prst="rect">
            <a:avLst/>
          </a:prstGeom>
          <a:noFill/>
          <a:ln>
            <a:noFill/>
          </a:ln>
        </p:spPr>
        <p:txBody>
          <a:bodyPr anchorCtr="0" anchor="t" bIns="45700" lIns="91425" spcFirstLastPara="1" rIns="91425" wrap="square" tIns="45700">
            <a:noAutofit/>
          </a:bodyPr>
          <a:lstStyle>
            <a:lvl1pPr indent="-344424" lvl="0" marL="457200" algn="l">
              <a:spcBef>
                <a:spcPts val="480"/>
              </a:spcBef>
              <a:spcAft>
                <a:spcPts val="0"/>
              </a:spcAft>
              <a:buSzPts val="1824"/>
              <a:buChar char="○"/>
              <a:defRPr sz="2400"/>
            </a:lvl1pPr>
            <a:lvl2pPr indent="-325119" lvl="1" marL="914400" algn="l">
              <a:spcBef>
                <a:spcPts val="400"/>
              </a:spcBef>
              <a:spcAft>
                <a:spcPts val="0"/>
              </a:spcAft>
              <a:buSzPts val="1520"/>
              <a:buChar char="○"/>
              <a:defRPr sz="2000"/>
            </a:lvl2pPr>
            <a:lvl3pPr indent="-315467" lvl="2" marL="1371600" algn="l">
              <a:spcBef>
                <a:spcPts val="360"/>
              </a:spcBef>
              <a:spcAft>
                <a:spcPts val="0"/>
              </a:spcAft>
              <a:buSzPts val="1368"/>
              <a:buChar char="○"/>
              <a:defRPr sz="1800"/>
            </a:lvl3pPr>
            <a:lvl4pPr indent="-305816" lvl="3" marL="1828800" algn="l">
              <a:spcBef>
                <a:spcPts val="320"/>
              </a:spcBef>
              <a:spcAft>
                <a:spcPts val="0"/>
              </a:spcAft>
              <a:buSzPts val="1216"/>
              <a:buChar char="○"/>
              <a:defRPr sz="1600"/>
            </a:lvl4pPr>
            <a:lvl5pPr indent="-305816" lvl="4" marL="2286000" algn="l">
              <a:spcBef>
                <a:spcPts val="320"/>
              </a:spcBef>
              <a:spcAft>
                <a:spcPts val="0"/>
              </a:spcAft>
              <a:buSzPts val="1216"/>
              <a:buChar char="○"/>
              <a:defRPr sz="1600"/>
            </a:lvl5pPr>
            <a:lvl6pPr indent="-305816" lvl="5" marL="2743200" algn="l">
              <a:spcBef>
                <a:spcPts val="320"/>
              </a:spcBef>
              <a:spcAft>
                <a:spcPts val="0"/>
              </a:spcAft>
              <a:buSzPts val="1216"/>
              <a:buChar char="○"/>
              <a:defRPr sz="1600"/>
            </a:lvl6pPr>
            <a:lvl7pPr indent="-305816" lvl="6" marL="3200400" algn="l">
              <a:spcBef>
                <a:spcPts val="320"/>
              </a:spcBef>
              <a:spcAft>
                <a:spcPts val="0"/>
              </a:spcAft>
              <a:buSzPts val="1216"/>
              <a:buChar char="○"/>
              <a:defRPr sz="1600"/>
            </a:lvl7pPr>
            <a:lvl8pPr indent="-305815" lvl="7" marL="3657600" algn="l">
              <a:spcBef>
                <a:spcPts val="320"/>
              </a:spcBef>
              <a:spcAft>
                <a:spcPts val="0"/>
              </a:spcAft>
              <a:buSzPts val="1216"/>
              <a:buChar char="○"/>
              <a:defRPr sz="1600"/>
            </a:lvl8pPr>
            <a:lvl9pPr indent="-305815" lvl="8" marL="4114800" algn="l">
              <a:spcBef>
                <a:spcPts val="320"/>
              </a:spcBef>
              <a:spcAft>
                <a:spcPts val="0"/>
              </a:spcAft>
              <a:buSzPts val="1216"/>
              <a:buChar char="○"/>
              <a:defRPr sz="1600"/>
            </a:lvl9pPr>
          </a:lstStyle>
          <a:p/>
        </p:txBody>
      </p:sp>
      <p:sp>
        <p:nvSpPr>
          <p:cNvPr id="125" name="Google Shape;125;p6"/>
          <p:cNvSpPr txBox="1"/>
          <p:nvPr>
            <p:ph idx="3" type="body"/>
          </p:nvPr>
        </p:nvSpPr>
        <p:spPr>
          <a:xfrm>
            <a:off x="5011837" y="2316010"/>
            <a:ext cx="30557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24"/>
              <a:buNone/>
              <a:defRPr b="1" sz="2400">
                <a:solidFill>
                  <a:schemeClr val="accent1"/>
                </a:solidFill>
              </a:defRPr>
            </a:lvl1pPr>
            <a:lvl2pPr indent="-228600" lvl="1" marL="914400" algn="l">
              <a:spcBef>
                <a:spcPts val="400"/>
              </a:spcBef>
              <a:spcAft>
                <a:spcPts val="0"/>
              </a:spcAft>
              <a:buSzPts val="1520"/>
              <a:buNone/>
              <a:defRPr b="1" sz="2000"/>
            </a:lvl2pPr>
            <a:lvl3pPr indent="-228600" lvl="2" marL="1371600" algn="l">
              <a:spcBef>
                <a:spcPts val="360"/>
              </a:spcBef>
              <a:spcAft>
                <a:spcPts val="0"/>
              </a:spcAft>
              <a:buSzPts val="1368"/>
              <a:buNone/>
              <a:defRPr b="1" sz="1800"/>
            </a:lvl3pPr>
            <a:lvl4pPr indent="-228600" lvl="3" marL="1828800" algn="l">
              <a:spcBef>
                <a:spcPts val="320"/>
              </a:spcBef>
              <a:spcAft>
                <a:spcPts val="0"/>
              </a:spcAft>
              <a:buSzPts val="1216"/>
              <a:buNone/>
              <a:defRPr b="1" sz="1600"/>
            </a:lvl4pPr>
            <a:lvl5pPr indent="-228600" lvl="4" marL="2286000" algn="l">
              <a:spcBef>
                <a:spcPts val="320"/>
              </a:spcBef>
              <a:spcAft>
                <a:spcPts val="0"/>
              </a:spcAft>
              <a:buSzPts val="1216"/>
              <a:buNone/>
              <a:defRPr b="1" sz="1600"/>
            </a:lvl5pPr>
            <a:lvl6pPr indent="-228600" lvl="5" marL="2743200" algn="l">
              <a:spcBef>
                <a:spcPts val="320"/>
              </a:spcBef>
              <a:spcAft>
                <a:spcPts val="0"/>
              </a:spcAft>
              <a:buSzPts val="1216"/>
              <a:buNone/>
              <a:defRPr b="1" sz="1600"/>
            </a:lvl6pPr>
            <a:lvl7pPr indent="-228600" lvl="6" marL="3200400" algn="l">
              <a:spcBef>
                <a:spcPts val="320"/>
              </a:spcBef>
              <a:spcAft>
                <a:spcPts val="0"/>
              </a:spcAft>
              <a:buSzPts val="1216"/>
              <a:buNone/>
              <a:defRPr b="1" sz="1600"/>
            </a:lvl7pPr>
            <a:lvl8pPr indent="-228600" lvl="7" marL="3657600" algn="l">
              <a:spcBef>
                <a:spcPts val="320"/>
              </a:spcBef>
              <a:spcAft>
                <a:spcPts val="0"/>
              </a:spcAft>
              <a:buSzPts val="1216"/>
              <a:buNone/>
              <a:defRPr b="1" sz="1600"/>
            </a:lvl8pPr>
            <a:lvl9pPr indent="-228600" lvl="8" marL="4114800" algn="l">
              <a:spcBef>
                <a:spcPts val="320"/>
              </a:spcBef>
              <a:spcAft>
                <a:spcPts val="0"/>
              </a:spcAft>
              <a:buSzPts val="1216"/>
              <a:buNone/>
              <a:defRPr b="1" sz="1600"/>
            </a:lvl9pPr>
          </a:lstStyle>
          <a:p/>
        </p:txBody>
      </p:sp>
      <p:sp>
        <p:nvSpPr>
          <p:cNvPr id="126" name="Google Shape;126;p6"/>
          <p:cNvSpPr txBox="1"/>
          <p:nvPr>
            <p:ph idx="4" type="body"/>
          </p:nvPr>
        </p:nvSpPr>
        <p:spPr>
          <a:xfrm>
            <a:off x="4645152" y="2974694"/>
            <a:ext cx="3419856" cy="2835797"/>
          </a:xfrm>
          <a:prstGeom prst="rect">
            <a:avLst/>
          </a:prstGeom>
          <a:noFill/>
          <a:ln>
            <a:noFill/>
          </a:ln>
        </p:spPr>
        <p:txBody>
          <a:bodyPr anchorCtr="0" anchor="t" bIns="45700" lIns="91425" spcFirstLastPara="1" rIns="91425" wrap="square" tIns="45700">
            <a:noAutofit/>
          </a:bodyPr>
          <a:lstStyle>
            <a:lvl1pPr indent="-344424" lvl="0" marL="457200" algn="l">
              <a:spcBef>
                <a:spcPts val="480"/>
              </a:spcBef>
              <a:spcAft>
                <a:spcPts val="0"/>
              </a:spcAft>
              <a:buSzPts val="1824"/>
              <a:buChar char="○"/>
              <a:defRPr sz="2400"/>
            </a:lvl1pPr>
            <a:lvl2pPr indent="-325119" lvl="1" marL="914400" algn="l">
              <a:spcBef>
                <a:spcPts val="400"/>
              </a:spcBef>
              <a:spcAft>
                <a:spcPts val="0"/>
              </a:spcAft>
              <a:buSzPts val="1520"/>
              <a:buChar char="○"/>
              <a:defRPr sz="2000"/>
            </a:lvl2pPr>
            <a:lvl3pPr indent="-315467" lvl="2" marL="1371600" algn="l">
              <a:spcBef>
                <a:spcPts val="360"/>
              </a:spcBef>
              <a:spcAft>
                <a:spcPts val="0"/>
              </a:spcAft>
              <a:buSzPts val="1368"/>
              <a:buChar char="○"/>
              <a:defRPr sz="1800"/>
            </a:lvl3pPr>
            <a:lvl4pPr indent="-305816" lvl="3" marL="1828800" algn="l">
              <a:spcBef>
                <a:spcPts val="320"/>
              </a:spcBef>
              <a:spcAft>
                <a:spcPts val="0"/>
              </a:spcAft>
              <a:buSzPts val="1216"/>
              <a:buChar char="○"/>
              <a:defRPr sz="1600"/>
            </a:lvl4pPr>
            <a:lvl5pPr indent="-305816" lvl="4" marL="2286000" algn="l">
              <a:spcBef>
                <a:spcPts val="320"/>
              </a:spcBef>
              <a:spcAft>
                <a:spcPts val="0"/>
              </a:spcAft>
              <a:buSzPts val="1216"/>
              <a:buChar char="○"/>
              <a:defRPr sz="1600"/>
            </a:lvl5pPr>
            <a:lvl6pPr indent="-305816" lvl="5" marL="2743200" algn="l">
              <a:spcBef>
                <a:spcPts val="320"/>
              </a:spcBef>
              <a:spcAft>
                <a:spcPts val="0"/>
              </a:spcAft>
              <a:buSzPts val="1216"/>
              <a:buChar char="○"/>
              <a:defRPr sz="1600"/>
            </a:lvl6pPr>
            <a:lvl7pPr indent="-305816" lvl="6" marL="3200400" algn="l">
              <a:spcBef>
                <a:spcPts val="320"/>
              </a:spcBef>
              <a:spcAft>
                <a:spcPts val="0"/>
              </a:spcAft>
              <a:buSzPts val="1216"/>
              <a:buChar char="○"/>
              <a:defRPr sz="1600"/>
            </a:lvl7pPr>
            <a:lvl8pPr indent="-305815" lvl="7" marL="3657600" algn="l">
              <a:spcBef>
                <a:spcPts val="320"/>
              </a:spcBef>
              <a:spcAft>
                <a:spcPts val="0"/>
              </a:spcAft>
              <a:buSzPts val="1216"/>
              <a:buChar char="○"/>
              <a:defRPr sz="1600"/>
            </a:lvl8pPr>
            <a:lvl9pPr indent="-305815" lvl="8" marL="4114800" algn="l">
              <a:spcBef>
                <a:spcPts val="320"/>
              </a:spcBef>
              <a:spcAft>
                <a:spcPts val="0"/>
              </a:spcAft>
              <a:buSzPts val="1216"/>
              <a:buChar char="○"/>
              <a:defRPr sz="1600"/>
            </a:lvl9pPr>
          </a:lstStyle>
          <a:p/>
        </p:txBody>
      </p:sp>
      <p:sp>
        <p:nvSpPr>
          <p:cNvPr id="127" name="Google Shape;127;p6"/>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ast rubrik" type="titleOnly">
  <p:cSld name="TITLE_ONLY">
    <p:spTree>
      <p:nvGrpSpPr>
        <p:cNvPr id="130" name="Shape 130"/>
        <p:cNvGrpSpPr/>
        <p:nvPr/>
      </p:nvGrpSpPr>
      <p:grpSpPr>
        <a:xfrm>
          <a:off x="0" y="0"/>
          <a:ext cx="0" cy="0"/>
          <a:chOff x="0" y="0"/>
          <a:chExt cx="0" cy="0"/>
        </a:xfrm>
      </p:grpSpPr>
      <p:sp>
        <p:nvSpPr>
          <p:cNvPr id="131" name="Google Shape;131;p7"/>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7"/>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om" type="blank">
  <p:cSld name="BLANK">
    <p:spTree>
      <p:nvGrpSpPr>
        <p:cNvPr id="135" name="Shape 135"/>
        <p:cNvGrpSpPr/>
        <p:nvPr/>
      </p:nvGrpSpPr>
      <p:grpSpPr>
        <a:xfrm>
          <a:off x="0" y="0"/>
          <a:ext cx="0" cy="0"/>
          <a:chOff x="0" y="0"/>
          <a:chExt cx="0" cy="0"/>
        </a:xfrm>
      </p:grpSpPr>
      <p:sp>
        <p:nvSpPr>
          <p:cNvPr id="136" name="Google Shape;136;p8"/>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8"/>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8"/>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håll med bildtext" showMasterSp="0" type="objTx">
  <p:cSld name="OBJECT_WITH_CAPTION_TEXT">
    <p:spTree>
      <p:nvGrpSpPr>
        <p:cNvPr id="139" name="Shape 139"/>
        <p:cNvGrpSpPr/>
        <p:nvPr/>
      </p:nvGrpSpPr>
      <p:grpSpPr>
        <a:xfrm>
          <a:off x="0" y="0"/>
          <a:ext cx="0" cy="0"/>
          <a:chOff x="0" y="0"/>
          <a:chExt cx="0" cy="0"/>
        </a:xfrm>
      </p:grpSpPr>
      <p:grpSp>
        <p:nvGrpSpPr>
          <p:cNvPr id="140" name="Google Shape;140;p9"/>
          <p:cNvGrpSpPr/>
          <p:nvPr/>
        </p:nvGrpSpPr>
        <p:grpSpPr>
          <a:xfrm>
            <a:off x="-644959" y="0"/>
            <a:ext cx="10458653" cy="7117071"/>
            <a:chOff x="-644959" y="0"/>
            <a:chExt cx="10458653" cy="7117071"/>
          </a:xfrm>
        </p:grpSpPr>
        <p:grpSp>
          <p:nvGrpSpPr>
            <p:cNvPr id="141" name="Google Shape;141;p9"/>
            <p:cNvGrpSpPr/>
            <p:nvPr/>
          </p:nvGrpSpPr>
          <p:grpSpPr>
            <a:xfrm>
              <a:off x="0" y="0"/>
              <a:ext cx="9144000" cy="6858000"/>
              <a:chOff x="0" y="0"/>
              <a:chExt cx="9144000" cy="6858000"/>
            </a:xfrm>
          </p:grpSpPr>
          <p:grpSp>
            <p:nvGrpSpPr>
              <p:cNvPr id="142" name="Google Shape;142;p9"/>
              <p:cNvGrpSpPr/>
              <p:nvPr/>
            </p:nvGrpSpPr>
            <p:grpSpPr>
              <a:xfrm>
                <a:off x="0" y="0"/>
                <a:ext cx="2514600" cy="6858000"/>
                <a:chOff x="0" y="0"/>
                <a:chExt cx="2514600" cy="6858000"/>
              </a:xfrm>
            </p:grpSpPr>
            <p:sp>
              <p:nvSpPr>
                <p:cNvPr id="143" name="Google Shape;143;p9"/>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4" name="Google Shape;144;p9"/>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5" name="Google Shape;145;p9"/>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46" name="Google Shape;146;p9"/>
              <p:cNvGrpSpPr/>
              <p:nvPr/>
            </p:nvGrpSpPr>
            <p:grpSpPr>
              <a:xfrm>
                <a:off x="422910" y="0"/>
                <a:ext cx="2514600" cy="6858000"/>
                <a:chOff x="0" y="0"/>
                <a:chExt cx="2514600" cy="6858000"/>
              </a:xfrm>
            </p:grpSpPr>
            <p:sp>
              <p:nvSpPr>
                <p:cNvPr id="147" name="Google Shape;147;p9"/>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8" name="Google Shape;148;p9"/>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9" name="Google Shape;149;p9"/>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50" name="Google Shape;150;p9"/>
              <p:cNvGrpSpPr/>
              <p:nvPr/>
            </p:nvGrpSpPr>
            <p:grpSpPr>
              <a:xfrm rot="10800000">
                <a:off x="6629400" y="0"/>
                <a:ext cx="2514600" cy="6858000"/>
                <a:chOff x="0" y="0"/>
                <a:chExt cx="2514600" cy="6858000"/>
              </a:xfrm>
            </p:grpSpPr>
            <p:sp>
              <p:nvSpPr>
                <p:cNvPr id="151" name="Google Shape;151;p9"/>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2" name="Google Shape;152;p9"/>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3" name="Google Shape;153;p9"/>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54" name="Google Shape;154;p9"/>
              <p:cNvSpPr/>
              <p:nvPr/>
            </p:nvSpPr>
            <p:spPr>
              <a:xfrm>
                <a:off x="3810000" y="0"/>
                <a:ext cx="28194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5" name="Google Shape;155;p9"/>
              <p:cNvSpPr/>
              <p:nvPr/>
            </p:nvSpPr>
            <p:spPr>
              <a:xfrm>
                <a:off x="289560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6" name="Google Shape;156;p9"/>
              <p:cNvSpPr/>
              <p:nvPr/>
            </p:nvSpPr>
            <p:spPr>
              <a:xfrm>
                <a:off x="31242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57" name="Google Shape;157;p9"/>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58" name="Google Shape;158;p9"/>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59" name="Google Shape;159;p9"/>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60" name="Google Shape;160;p9"/>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61" name="Google Shape;161;p9"/>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162" name="Google Shape;162;p9"/>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3" name="Google Shape;163;p9"/>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4" name="Google Shape;164;p9"/>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5" name="Google Shape;165;p9"/>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6" name="Google Shape;166;p9"/>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7" name="Google Shape;167;p9"/>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8" name="Google Shape;168;p9"/>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9" name="Google Shape;169;p9"/>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0" name="Google Shape;170;p9"/>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1" name="Google Shape;171;p9"/>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2" name="Google Shape;172;p9"/>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3" name="Google Shape;173;p9"/>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4" name="Google Shape;174;p9"/>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5" name="Google Shape;175;p9"/>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6" name="Google Shape;176;p9"/>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7" name="Google Shape;177;p9"/>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8" name="Google Shape;178;p9"/>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179" name="Google Shape;179;p9"/>
          <p:cNvSpPr/>
          <p:nvPr/>
        </p:nvSpPr>
        <p:spPr>
          <a:xfrm>
            <a:off x="4561242" y="-21511"/>
            <a:ext cx="3679116" cy="627184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0" name="Google Shape;180;p9"/>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1" name="Google Shape;181;p9"/>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9"/>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
        <p:nvSpPr>
          <p:cNvPr id="183" name="Google Shape;183;p9"/>
          <p:cNvSpPr/>
          <p:nvPr/>
        </p:nvSpPr>
        <p:spPr>
          <a:xfrm>
            <a:off x="905571" y="601883"/>
            <a:ext cx="3562257" cy="5648445"/>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4" name="Google Shape;184;p9"/>
          <p:cNvSpPr txBox="1"/>
          <p:nvPr>
            <p:ph idx="1" type="body"/>
          </p:nvPr>
        </p:nvSpPr>
        <p:spPr>
          <a:xfrm>
            <a:off x="1145894" y="856527"/>
            <a:ext cx="3090440" cy="5150734"/>
          </a:xfrm>
          <a:prstGeom prst="rect">
            <a:avLst/>
          </a:prstGeom>
          <a:noFill/>
          <a:ln>
            <a:noFill/>
          </a:ln>
        </p:spPr>
        <p:txBody>
          <a:bodyPr anchorCtr="0" anchor="t" bIns="45700" lIns="91425" spcFirstLastPara="1" rIns="91425" wrap="square" tIns="45700">
            <a:noAutofit/>
          </a:bodyPr>
          <a:lstStyle>
            <a:lvl1pPr indent="-344424" lvl="0" marL="457200" algn="l">
              <a:spcBef>
                <a:spcPts val="480"/>
              </a:spcBef>
              <a:spcAft>
                <a:spcPts val="0"/>
              </a:spcAft>
              <a:buSzPts val="1824"/>
              <a:buChar char="○"/>
              <a:defRPr sz="2400"/>
            </a:lvl1pPr>
            <a:lvl2pPr indent="-334772" lvl="1" marL="914400" algn="l">
              <a:spcBef>
                <a:spcPts val="440"/>
              </a:spcBef>
              <a:spcAft>
                <a:spcPts val="0"/>
              </a:spcAft>
              <a:buSzPts val="1672"/>
              <a:buChar char="○"/>
              <a:defRPr sz="2200"/>
            </a:lvl2pPr>
            <a:lvl3pPr indent="-325119" lvl="2" marL="1371600" algn="l">
              <a:spcBef>
                <a:spcPts val="400"/>
              </a:spcBef>
              <a:spcAft>
                <a:spcPts val="0"/>
              </a:spcAft>
              <a:buSzPts val="1520"/>
              <a:buChar char="○"/>
              <a:defRPr sz="2000"/>
            </a:lvl3pPr>
            <a:lvl4pPr indent="-315467" lvl="3" marL="1828800" algn="l">
              <a:spcBef>
                <a:spcPts val="360"/>
              </a:spcBef>
              <a:spcAft>
                <a:spcPts val="0"/>
              </a:spcAft>
              <a:buSzPts val="1368"/>
              <a:buChar char="○"/>
              <a:defRPr sz="1800"/>
            </a:lvl4pPr>
            <a:lvl5pPr indent="-305816" lvl="4" marL="2286000" algn="l">
              <a:spcBef>
                <a:spcPts val="320"/>
              </a:spcBef>
              <a:spcAft>
                <a:spcPts val="0"/>
              </a:spcAft>
              <a:buSzPts val="1216"/>
              <a:buChar char="○"/>
              <a:defRPr sz="1600"/>
            </a:lvl5pPr>
            <a:lvl6pPr indent="-325120" lvl="5" marL="2743200" algn="l">
              <a:spcBef>
                <a:spcPts val="400"/>
              </a:spcBef>
              <a:spcAft>
                <a:spcPts val="0"/>
              </a:spcAft>
              <a:buSzPts val="1520"/>
              <a:buChar char="○"/>
              <a:defRPr sz="2000"/>
            </a:lvl6pPr>
            <a:lvl7pPr indent="-325120" lvl="6" marL="3200400" algn="l">
              <a:spcBef>
                <a:spcPts val="400"/>
              </a:spcBef>
              <a:spcAft>
                <a:spcPts val="0"/>
              </a:spcAft>
              <a:buSzPts val="1520"/>
              <a:buChar char="○"/>
              <a:defRPr sz="2000"/>
            </a:lvl7pPr>
            <a:lvl8pPr indent="-325120" lvl="7" marL="3657600" algn="l">
              <a:spcBef>
                <a:spcPts val="400"/>
              </a:spcBef>
              <a:spcAft>
                <a:spcPts val="0"/>
              </a:spcAft>
              <a:buSzPts val="1520"/>
              <a:buChar char="○"/>
              <a:defRPr sz="2000"/>
            </a:lvl8pPr>
            <a:lvl9pPr indent="-325120" lvl="8" marL="4114800" algn="l">
              <a:spcBef>
                <a:spcPts val="400"/>
              </a:spcBef>
              <a:spcAft>
                <a:spcPts val="0"/>
              </a:spcAft>
              <a:buSzPts val="1520"/>
              <a:buChar char="○"/>
              <a:defRPr sz="2000"/>
            </a:lvl9pPr>
          </a:lstStyle>
          <a:p/>
        </p:txBody>
      </p:sp>
      <p:sp>
        <p:nvSpPr>
          <p:cNvPr id="185" name="Google Shape;185;p9"/>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6" name="Google Shape;186;p9"/>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9"/>
          <p:cNvSpPr txBox="1"/>
          <p:nvPr>
            <p:ph type="title"/>
          </p:nvPr>
        </p:nvSpPr>
        <p:spPr>
          <a:xfrm>
            <a:off x="4739833" y="2657434"/>
            <a:ext cx="3304572" cy="14631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9"/>
          <p:cNvSpPr txBox="1"/>
          <p:nvPr>
            <p:ph idx="2" type="body"/>
          </p:nvPr>
        </p:nvSpPr>
        <p:spPr>
          <a:xfrm>
            <a:off x="4736592" y="4136994"/>
            <a:ext cx="3298784" cy="1517904"/>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16"/>
              <a:buNone/>
              <a:defRPr sz="1600">
                <a:solidFill>
                  <a:srgbClr val="424242"/>
                </a:solidFill>
              </a:defRPr>
            </a:lvl1pPr>
            <a:lvl2pPr indent="-228600" lvl="1" marL="914400" algn="l">
              <a:spcBef>
                <a:spcPts val="240"/>
              </a:spcBef>
              <a:spcAft>
                <a:spcPts val="0"/>
              </a:spcAft>
              <a:buSzPts val="912"/>
              <a:buNone/>
              <a:defRPr sz="1200"/>
            </a:lvl2pPr>
            <a:lvl3pPr indent="-228600" lvl="2" marL="1371600" algn="l">
              <a:spcBef>
                <a:spcPts val="200"/>
              </a:spcBef>
              <a:spcAft>
                <a:spcPts val="0"/>
              </a:spcAft>
              <a:buSzPts val="760"/>
              <a:buNone/>
              <a:defRPr sz="1000"/>
            </a:lvl3pPr>
            <a:lvl4pPr indent="-228600" lvl="3" marL="1828800" algn="l">
              <a:spcBef>
                <a:spcPts val="180"/>
              </a:spcBef>
              <a:spcAft>
                <a:spcPts val="0"/>
              </a:spcAft>
              <a:buSzPts val="684"/>
              <a:buNone/>
              <a:defRPr sz="900"/>
            </a:lvl4pPr>
            <a:lvl5pPr indent="-228600" lvl="4" marL="2286000" algn="l">
              <a:spcBef>
                <a:spcPts val="180"/>
              </a:spcBef>
              <a:spcAft>
                <a:spcPts val="0"/>
              </a:spcAft>
              <a:buSzPts val="684"/>
              <a:buNone/>
              <a:defRPr sz="900"/>
            </a:lvl5pPr>
            <a:lvl6pPr indent="-228600" lvl="5" marL="2743200" algn="l">
              <a:spcBef>
                <a:spcPts val="180"/>
              </a:spcBef>
              <a:spcAft>
                <a:spcPts val="0"/>
              </a:spcAft>
              <a:buSzPts val="684"/>
              <a:buNone/>
              <a:defRPr sz="900"/>
            </a:lvl6pPr>
            <a:lvl7pPr indent="-228600" lvl="6" marL="3200400" algn="l">
              <a:spcBef>
                <a:spcPts val="180"/>
              </a:spcBef>
              <a:spcAft>
                <a:spcPts val="0"/>
              </a:spcAft>
              <a:buSzPts val="684"/>
              <a:buNone/>
              <a:defRPr sz="900"/>
            </a:lvl7pPr>
            <a:lvl8pPr indent="-228600" lvl="7" marL="3657600" algn="l">
              <a:spcBef>
                <a:spcPts val="180"/>
              </a:spcBef>
              <a:spcAft>
                <a:spcPts val="0"/>
              </a:spcAft>
              <a:buSzPts val="684"/>
              <a:buNone/>
              <a:defRPr sz="900"/>
            </a:lvl8pPr>
            <a:lvl9pPr indent="-228600" lvl="8" marL="4114800" algn="l">
              <a:spcBef>
                <a:spcPts val="180"/>
              </a:spcBef>
              <a:spcAft>
                <a:spcPts val="0"/>
              </a:spcAft>
              <a:buSzPts val="684"/>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ed bildtext" showMasterSp="0" type="picTx">
  <p:cSld name="PICTURE_WITH_CAPTION_TEXT">
    <p:spTree>
      <p:nvGrpSpPr>
        <p:cNvPr id="189" name="Shape 189"/>
        <p:cNvGrpSpPr/>
        <p:nvPr/>
      </p:nvGrpSpPr>
      <p:grpSpPr>
        <a:xfrm>
          <a:off x="0" y="0"/>
          <a:ext cx="0" cy="0"/>
          <a:chOff x="0" y="0"/>
          <a:chExt cx="0" cy="0"/>
        </a:xfrm>
      </p:grpSpPr>
      <p:grpSp>
        <p:nvGrpSpPr>
          <p:cNvPr id="190" name="Google Shape;190;p10"/>
          <p:cNvGrpSpPr/>
          <p:nvPr/>
        </p:nvGrpSpPr>
        <p:grpSpPr>
          <a:xfrm>
            <a:off x="-644959" y="0"/>
            <a:ext cx="10458653" cy="7117071"/>
            <a:chOff x="-644959" y="0"/>
            <a:chExt cx="10458653" cy="7117071"/>
          </a:xfrm>
        </p:grpSpPr>
        <p:grpSp>
          <p:nvGrpSpPr>
            <p:cNvPr id="191" name="Google Shape;191;p10"/>
            <p:cNvGrpSpPr/>
            <p:nvPr/>
          </p:nvGrpSpPr>
          <p:grpSpPr>
            <a:xfrm>
              <a:off x="0" y="0"/>
              <a:ext cx="9144000" cy="6858000"/>
              <a:chOff x="0" y="0"/>
              <a:chExt cx="9144000" cy="6858000"/>
            </a:xfrm>
          </p:grpSpPr>
          <p:grpSp>
            <p:nvGrpSpPr>
              <p:cNvPr id="192" name="Google Shape;192;p10"/>
              <p:cNvGrpSpPr/>
              <p:nvPr/>
            </p:nvGrpSpPr>
            <p:grpSpPr>
              <a:xfrm>
                <a:off x="0" y="0"/>
                <a:ext cx="2514600" cy="6858000"/>
                <a:chOff x="0" y="0"/>
                <a:chExt cx="2514600" cy="6858000"/>
              </a:xfrm>
            </p:grpSpPr>
            <p:sp>
              <p:nvSpPr>
                <p:cNvPr id="193" name="Google Shape;193;p10"/>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4" name="Google Shape;194;p10"/>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5" name="Google Shape;195;p10"/>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96" name="Google Shape;196;p10"/>
              <p:cNvGrpSpPr/>
              <p:nvPr/>
            </p:nvGrpSpPr>
            <p:grpSpPr>
              <a:xfrm>
                <a:off x="422910" y="0"/>
                <a:ext cx="2514600" cy="6858000"/>
                <a:chOff x="0" y="0"/>
                <a:chExt cx="2514600" cy="6858000"/>
              </a:xfrm>
            </p:grpSpPr>
            <p:sp>
              <p:nvSpPr>
                <p:cNvPr id="197" name="Google Shape;197;p10"/>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8" name="Google Shape;198;p10"/>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9" name="Google Shape;199;p10"/>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200" name="Google Shape;200;p10"/>
              <p:cNvGrpSpPr/>
              <p:nvPr/>
            </p:nvGrpSpPr>
            <p:grpSpPr>
              <a:xfrm rot="10800000">
                <a:off x="6629400" y="0"/>
                <a:ext cx="2514600" cy="6858000"/>
                <a:chOff x="0" y="0"/>
                <a:chExt cx="2514600" cy="6858000"/>
              </a:xfrm>
            </p:grpSpPr>
            <p:sp>
              <p:nvSpPr>
                <p:cNvPr id="201" name="Google Shape;201;p10"/>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2" name="Google Shape;202;p10"/>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3" name="Google Shape;203;p10"/>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4" name="Google Shape;204;p10"/>
              <p:cNvSpPr/>
              <p:nvPr/>
            </p:nvSpPr>
            <p:spPr>
              <a:xfrm>
                <a:off x="3810000" y="0"/>
                <a:ext cx="28194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5" name="Google Shape;205;p10"/>
              <p:cNvSpPr/>
              <p:nvPr/>
            </p:nvSpPr>
            <p:spPr>
              <a:xfrm>
                <a:off x="289560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6" name="Google Shape;206;p10"/>
              <p:cNvSpPr/>
              <p:nvPr/>
            </p:nvSpPr>
            <p:spPr>
              <a:xfrm>
                <a:off x="31242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7" name="Google Shape;207;p10"/>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8" name="Google Shape;208;p10"/>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09" name="Google Shape;209;p10"/>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10" name="Google Shape;210;p10"/>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11" name="Google Shape;211;p10"/>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12" name="Google Shape;212;p10"/>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3" name="Google Shape;213;p10"/>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4" name="Google Shape;214;p10"/>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5" name="Google Shape;215;p10"/>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6" name="Google Shape;216;p10"/>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7" name="Google Shape;217;p10"/>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Google Shape;218;p10"/>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9" name="Google Shape;219;p10"/>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0" name="Google Shape;220;p10"/>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1" name="Google Shape;221;p10"/>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2" name="Google Shape;222;p10"/>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3" name="Google Shape;223;p10"/>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4" name="Google Shape;224;p10"/>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5" name="Google Shape;225;p10"/>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6" name="Google Shape;226;p10"/>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7" name="Google Shape;227;p10"/>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8" name="Google Shape;228;p10"/>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29" name="Google Shape;229;p10"/>
          <p:cNvSpPr/>
          <p:nvPr/>
        </p:nvSpPr>
        <p:spPr>
          <a:xfrm>
            <a:off x="4561242" y="-21511"/>
            <a:ext cx="3679116" cy="6271840"/>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0" name="Google Shape;230;p10"/>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1" name="Google Shape;231;p10"/>
          <p:cNvSpPr/>
          <p:nvPr/>
        </p:nvSpPr>
        <p:spPr>
          <a:xfrm>
            <a:off x="905571" y="601883"/>
            <a:ext cx="3562257" cy="5648445"/>
          </a:xfrm>
          <a:prstGeom prst="rect">
            <a:avLst/>
          </a:prstGeom>
          <a:solidFill>
            <a:srgbClr val="FFFFFF"/>
          </a:solidFill>
          <a:ln cap="flat" cmpd="sng" w="9525">
            <a:solidFill>
              <a:srgbClr val="1E1E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2" name="Google Shape;232;p10"/>
          <p:cNvSpPr/>
          <p:nvPr/>
        </p:nvSpPr>
        <p:spPr>
          <a:xfrm>
            <a:off x="4650889" y="6088284"/>
            <a:ext cx="3505200" cy="81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3" name="Google Shape;233;p10"/>
          <p:cNvSpPr txBox="1"/>
          <p:nvPr>
            <p:ph type="title"/>
          </p:nvPr>
        </p:nvSpPr>
        <p:spPr>
          <a:xfrm>
            <a:off x="4734424" y="2660904"/>
            <a:ext cx="3300984" cy="14630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10"/>
          <p:cNvSpPr/>
          <p:nvPr>
            <p:ph idx="2" type="pic"/>
          </p:nvPr>
        </p:nvSpPr>
        <p:spPr>
          <a:xfrm>
            <a:off x="1005208" y="693795"/>
            <a:ext cx="3359623" cy="5468112"/>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432"/>
              <a:buFont typeface="Noto Sans Symbols"/>
              <a:buNone/>
              <a:defRPr b="0" i="0" sz="3200" u="none" cap="none" strike="noStrike">
                <a:solidFill>
                  <a:schemeClr val="accent1"/>
                </a:solidFill>
                <a:latin typeface="Century Gothic"/>
                <a:ea typeface="Century Gothic"/>
                <a:cs typeface="Century Gothic"/>
                <a:sym typeface="Century Gothic"/>
              </a:defRPr>
            </a:lvl1pPr>
            <a:lvl2pPr lvl="1" marR="0" rtl="0" algn="l">
              <a:spcBef>
                <a:spcPts val="560"/>
              </a:spcBef>
              <a:spcAft>
                <a:spcPts val="0"/>
              </a:spcAft>
              <a:buClr>
                <a:schemeClr val="accent1"/>
              </a:buClr>
              <a:buSzPts val="2128"/>
              <a:buFont typeface="Noto Sans Symbols"/>
              <a:buNone/>
              <a:defRPr b="0" i="0" sz="2800" u="none" cap="none" strike="noStrike">
                <a:solidFill>
                  <a:schemeClr val="dk2"/>
                </a:solidFill>
                <a:latin typeface="Century Gothic"/>
                <a:ea typeface="Century Gothic"/>
                <a:cs typeface="Century Gothic"/>
                <a:sym typeface="Century Gothic"/>
              </a:defRPr>
            </a:lvl2pPr>
            <a:lvl3pPr lvl="2" marR="0" rtl="0" algn="l">
              <a:spcBef>
                <a:spcPts val="480"/>
              </a:spcBef>
              <a:spcAft>
                <a:spcPts val="0"/>
              </a:spcAft>
              <a:buClr>
                <a:schemeClr val="accent1"/>
              </a:buClr>
              <a:buSzPts val="1824"/>
              <a:buFont typeface="Noto Sans Symbols"/>
              <a:buNone/>
              <a:defRPr b="0" i="0" sz="2400" u="none" cap="none" strike="noStrike">
                <a:solidFill>
                  <a:schemeClr val="dk2"/>
                </a:solidFill>
                <a:latin typeface="Century Gothic"/>
                <a:ea typeface="Century Gothic"/>
                <a:cs typeface="Century Gothic"/>
                <a:sym typeface="Century Gothic"/>
              </a:defRPr>
            </a:lvl3pPr>
            <a:lvl4pPr lvl="3"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4pPr>
            <a:lvl5pPr lvl="4"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5pPr>
            <a:lvl6pPr lvl="5"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7pPr>
            <a:lvl8pPr lvl="7"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1520"/>
              <a:buFont typeface="Noto Sans Symbols"/>
              <a:buNone/>
              <a:defRPr b="0" i="0" sz="2000" u="none" cap="none" strike="noStrike">
                <a:solidFill>
                  <a:schemeClr val="dk2"/>
                </a:solidFill>
                <a:latin typeface="Century Gothic"/>
                <a:ea typeface="Century Gothic"/>
                <a:cs typeface="Century Gothic"/>
                <a:sym typeface="Century Gothic"/>
              </a:defRPr>
            </a:lvl9pPr>
          </a:lstStyle>
          <a:p/>
        </p:txBody>
      </p:sp>
      <p:sp>
        <p:nvSpPr>
          <p:cNvPr id="235" name="Google Shape;235;p10"/>
          <p:cNvSpPr txBox="1"/>
          <p:nvPr>
            <p:ph idx="1" type="body"/>
          </p:nvPr>
        </p:nvSpPr>
        <p:spPr>
          <a:xfrm>
            <a:off x="4734630" y="4133088"/>
            <a:ext cx="3300573" cy="1519561"/>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16"/>
              <a:buNone/>
              <a:defRPr sz="1600">
                <a:solidFill>
                  <a:srgbClr val="424242"/>
                </a:solidFill>
              </a:defRPr>
            </a:lvl1pPr>
            <a:lvl2pPr indent="-228600" lvl="1" marL="914400" algn="l">
              <a:spcBef>
                <a:spcPts val="240"/>
              </a:spcBef>
              <a:spcAft>
                <a:spcPts val="0"/>
              </a:spcAft>
              <a:buSzPts val="912"/>
              <a:buNone/>
              <a:defRPr sz="1200"/>
            </a:lvl2pPr>
            <a:lvl3pPr indent="-228600" lvl="2" marL="1371600" algn="l">
              <a:spcBef>
                <a:spcPts val="200"/>
              </a:spcBef>
              <a:spcAft>
                <a:spcPts val="0"/>
              </a:spcAft>
              <a:buSzPts val="760"/>
              <a:buNone/>
              <a:defRPr sz="1000"/>
            </a:lvl3pPr>
            <a:lvl4pPr indent="-228600" lvl="3" marL="1828800" algn="l">
              <a:spcBef>
                <a:spcPts val="180"/>
              </a:spcBef>
              <a:spcAft>
                <a:spcPts val="0"/>
              </a:spcAft>
              <a:buSzPts val="684"/>
              <a:buNone/>
              <a:defRPr sz="900"/>
            </a:lvl4pPr>
            <a:lvl5pPr indent="-228600" lvl="4" marL="2286000" algn="l">
              <a:spcBef>
                <a:spcPts val="180"/>
              </a:spcBef>
              <a:spcAft>
                <a:spcPts val="0"/>
              </a:spcAft>
              <a:buSzPts val="684"/>
              <a:buNone/>
              <a:defRPr sz="900"/>
            </a:lvl5pPr>
            <a:lvl6pPr indent="-228600" lvl="5" marL="2743200" algn="l">
              <a:spcBef>
                <a:spcPts val="180"/>
              </a:spcBef>
              <a:spcAft>
                <a:spcPts val="0"/>
              </a:spcAft>
              <a:buSzPts val="684"/>
              <a:buNone/>
              <a:defRPr sz="900"/>
            </a:lvl6pPr>
            <a:lvl7pPr indent="-228600" lvl="6" marL="3200400" algn="l">
              <a:spcBef>
                <a:spcPts val="180"/>
              </a:spcBef>
              <a:spcAft>
                <a:spcPts val="0"/>
              </a:spcAft>
              <a:buSzPts val="684"/>
              <a:buNone/>
              <a:defRPr sz="900"/>
            </a:lvl7pPr>
            <a:lvl8pPr indent="-228600" lvl="7" marL="3657600" algn="l">
              <a:spcBef>
                <a:spcPts val="180"/>
              </a:spcBef>
              <a:spcAft>
                <a:spcPts val="0"/>
              </a:spcAft>
              <a:buSzPts val="684"/>
              <a:buNone/>
              <a:defRPr sz="900"/>
            </a:lvl8pPr>
            <a:lvl9pPr indent="-228600" lvl="8" marL="4114800" algn="l">
              <a:spcBef>
                <a:spcPts val="180"/>
              </a:spcBef>
              <a:spcAft>
                <a:spcPts val="0"/>
              </a:spcAft>
              <a:buSzPts val="684"/>
              <a:buNone/>
              <a:defRPr sz="900"/>
            </a:lvl9pPr>
          </a:lstStyle>
          <a:p/>
        </p:txBody>
      </p:sp>
      <p:sp>
        <p:nvSpPr>
          <p:cNvPr id="236" name="Google Shape;236;p10"/>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10"/>
          <p:cNvSpPr txBox="1"/>
          <p:nvPr>
            <p:ph idx="11" type="ftr"/>
          </p:nvPr>
        </p:nvSpPr>
        <p:spPr>
          <a:xfrm>
            <a:off x="4641448" y="5724835"/>
            <a:ext cx="349366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0"/>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1F15E"/>
            </a:gs>
            <a:gs pos="62000">
              <a:srgbClr val="90BA3F"/>
            </a:gs>
            <a:gs pos="100000">
              <a:srgbClr val="7FA03E"/>
            </a:gs>
          </a:gsLst>
          <a:lin ang="5400000" scaled="0"/>
        </a:gradFill>
      </p:bgPr>
    </p:bg>
    <p:spTree>
      <p:nvGrpSpPr>
        <p:cNvPr id="5" name="Shape 5"/>
        <p:cNvGrpSpPr/>
        <p:nvPr/>
      </p:nvGrpSpPr>
      <p:grpSpPr>
        <a:xfrm>
          <a:off x="0" y="0"/>
          <a:ext cx="0" cy="0"/>
          <a:chOff x="0" y="0"/>
          <a:chExt cx="0" cy="0"/>
        </a:xfrm>
      </p:grpSpPr>
      <p:grpSp>
        <p:nvGrpSpPr>
          <p:cNvPr id="6" name="Google Shape;6;p1"/>
          <p:cNvGrpSpPr/>
          <p:nvPr/>
        </p:nvGrpSpPr>
        <p:grpSpPr>
          <a:xfrm>
            <a:off x="-567355" y="0"/>
            <a:ext cx="10458653" cy="7117071"/>
            <a:chOff x="-644959" y="0"/>
            <a:chExt cx="10458653" cy="7117071"/>
          </a:xfrm>
        </p:grpSpPr>
        <p:grpSp>
          <p:nvGrpSpPr>
            <p:cNvPr id="7" name="Google Shape;7;p1"/>
            <p:cNvGrpSpPr/>
            <p:nvPr/>
          </p:nvGrpSpPr>
          <p:grpSpPr>
            <a:xfrm>
              <a:off x="0" y="0"/>
              <a:ext cx="9144000" cy="6858000"/>
              <a:chOff x="0" y="0"/>
              <a:chExt cx="9144000" cy="6858000"/>
            </a:xfrm>
          </p:grpSpPr>
          <p:grpSp>
            <p:nvGrpSpPr>
              <p:cNvPr id="8" name="Google Shape;8;p1"/>
              <p:cNvGrpSpPr/>
              <p:nvPr/>
            </p:nvGrpSpPr>
            <p:grpSpPr>
              <a:xfrm>
                <a:off x="0" y="0"/>
                <a:ext cx="2514600" cy="6858000"/>
                <a:chOff x="0" y="0"/>
                <a:chExt cx="2514600" cy="6858000"/>
              </a:xfrm>
            </p:grpSpPr>
            <p:sp>
              <p:nvSpPr>
                <p:cNvPr id="9" name="Google Shape;9;p1"/>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0" name="Google Shape;10;p1"/>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 name="Google Shape;11;p1"/>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2" name="Google Shape;12;p1"/>
              <p:cNvGrpSpPr/>
              <p:nvPr/>
            </p:nvGrpSpPr>
            <p:grpSpPr>
              <a:xfrm>
                <a:off x="422910" y="0"/>
                <a:ext cx="2514600" cy="6858000"/>
                <a:chOff x="0" y="0"/>
                <a:chExt cx="2514600" cy="6858000"/>
              </a:xfrm>
            </p:grpSpPr>
            <p:sp>
              <p:nvSpPr>
                <p:cNvPr id="13" name="Google Shape;13;p1"/>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Google Shape;14;p1"/>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 name="Google Shape;15;p1"/>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grpSp>
            <p:nvGrpSpPr>
              <p:cNvPr id="16" name="Google Shape;16;p1"/>
              <p:cNvGrpSpPr/>
              <p:nvPr/>
            </p:nvGrpSpPr>
            <p:grpSpPr>
              <a:xfrm rot="10800000">
                <a:off x="6629400" y="0"/>
                <a:ext cx="2514600" cy="6858000"/>
                <a:chOff x="0" y="0"/>
                <a:chExt cx="2514600" cy="6858000"/>
              </a:xfrm>
            </p:grpSpPr>
            <p:sp>
              <p:nvSpPr>
                <p:cNvPr id="17" name="Google Shape;17;p1"/>
                <p:cNvSpPr/>
                <p:nvPr/>
              </p:nvSpPr>
              <p:spPr>
                <a:xfrm>
                  <a:off x="914400" y="0"/>
                  <a:ext cx="1600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Google Shape;18;p1"/>
                <p:cNvSpPr/>
                <p:nvPr/>
              </p:nvSpPr>
              <p:spPr>
                <a:xfrm>
                  <a:off x="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 name="Google Shape;19;p1"/>
                <p:cNvSpPr/>
                <p:nvPr/>
              </p:nvSpPr>
              <p:spPr>
                <a:xfrm>
                  <a:off x="2286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0" name="Google Shape;20;p1"/>
              <p:cNvSpPr/>
              <p:nvPr/>
            </p:nvSpPr>
            <p:spPr>
              <a:xfrm>
                <a:off x="3810000" y="0"/>
                <a:ext cx="28194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 name="Google Shape;21;p1"/>
              <p:cNvSpPr/>
              <p:nvPr/>
            </p:nvSpPr>
            <p:spPr>
              <a:xfrm>
                <a:off x="2895600" y="0"/>
                <a:ext cx="4572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2" name="Google Shape;22;p1"/>
              <p:cNvSpPr/>
              <p:nvPr/>
            </p:nvSpPr>
            <p:spPr>
              <a:xfrm>
                <a:off x="3124200" y="0"/>
                <a:ext cx="762000" cy="6858000"/>
              </a:xfrm>
              <a:prstGeom prst="rect">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23" name="Google Shape;23;p1"/>
            <p:cNvSpPr/>
            <p:nvPr/>
          </p:nvSpPr>
          <p:spPr>
            <a:xfrm>
              <a:off x="-11875" y="5035138"/>
              <a:ext cx="9144000" cy="1175655"/>
            </a:xfrm>
            <a:custGeom>
              <a:rect b="b" l="l" r="r" t="t"/>
              <a:pathLst>
                <a:path extrusionOk="0" h="1175655" w="9144000">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4" name="Google Shape;24;p1"/>
            <p:cNvSpPr/>
            <p:nvPr/>
          </p:nvSpPr>
          <p:spPr>
            <a:xfrm>
              <a:off x="-11875" y="3467595"/>
              <a:ext cx="9144000" cy="890650"/>
            </a:xfrm>
            <a:custGeom>
              <a:rect b="b" l="l" r="r" t="t"/>
              <a:pathLst>
                <a:path extrusionOk="0" h="890650" w="914400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5" name="Google Shape;25;p1"/>
            <p:cNvSpPr/>
            <p:nvPr/>
          </p:nvSpPr>
          <p:spPr>
            <a:xfrm>
              <a:off x="-23751" y="5640779"/>
              <a:ext cx="3004457" cy="1211283"/>
            </a:xfrm>
            <a:custGeom>
              <a:rect b="b" l="l" r="r" t="t"/>
              <a:pathLst>
                <a:path extrusionOk="0" h="1211283" w="3004457">
                  <a:moveTo>
                    <a:pt x="0" y="0"/>
                  </a:moveTo>
                  <a:cubicBezTo>
                    <a:pt x="1103415" y="501732"/>
                    <a:pt x="2206831" y="1003465"/>
                    <a:pt x="3004457" y="1211283"/>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6" name="Google Shape;26;p1"/>
            <p:cNvSpPr/>
            <p:nvPr/>
          </p:nvSpPr>
          <p:spPr>
            <a:xfrm>
              <a:off x="-11875" y="5284519"/>
              <a:ext cx="9144000" cy="1478478"/>
            </a:xfrm>
            <a:custGeom>
              <a:rect b="b" l="l" r="r" t="t"/>
              <a:pathLst>
                <a:path extrusionOk="0" h="1478478" w="9144000">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7" name="Google Shape;27;p1"/>
            <p:cNvSpPr/>
            <p:nvPr/>
          </p:nvSpPr>
          <p:spPr>
            <a:xfrm>
              <a:off x="2137558" y="5132120"/>
              <a:ext cx="6982691" cy="1719942"/>
            </a:xfrm>
            <a:custGeom>
              <a:rect b="b" l="l" r="r" t="t"/>
              <a:pathLst>
                <a:path extrusionOk="0" h="1719942" w="6982691">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cap="flat" cmpd="sng" w="9525">
              <a:solidFill>
                <a:schemeClr val="lt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28" name="Google Shape;28;p1"/>
            <p:cNvSpPr/>
            <p:nvPr/>
          </p:nvSpPr>
          <p:spPr>
            <a:xfrm rot="1800000">
              <a:off x="2996165" y="2859252"/>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9" name="Google Shape;29;p1"/>
            <p:cNvSpPr/>
            <p:nvPr/>
          </p:nvSpPr>
          <p:spPr>
            <a:xfrm rot="1800000">
              <a:off x="3720065" y="4126078"/>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0" name="Google Shape;30;p1"/>
            <p:cNvSpPr/>
            <p:nvPr/>
          </p:nvSpPr>
          <p:spPr>
            <a:xfrm rot="1800000">
              <a:off x="3729591" y="1592427"/>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1" name="Google Shape;31;p1"/>
            <p:cNvSpPr/>
            <p:nvPr/>
          </p:nvSpPr>
          <p:spPr>
            <a:xfrm rot="1800000">
              <a:off x="2977115" y="325603"/>
              <a:ext cx="1601400" cy="1388236"/>
            </a:xfrm>
            <a:prstGeom prst="hexagon">
              <a:avLst>
                <a:gd fmla="val 28544" name="adj"/>
                <a:gd fmla="val 115470" name="vf"/>
              </a:avLst>
            </a:prstGeom>
            <a:solidFill>
              <a:schemeClr val="lt1">
                <a:alpha val="3921"/>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2" name="Google Shape;32;p1"/>
            <p:cNvSpPr/>
            <p:nvPr/>
          </p:nvSpPr>
          <p:spPr>
            <a:xfrm rot="1800000">
              <a:off x="4463014" y="5383378"/>
              <a:ext cx="1601400" cy="1388236"/>
            </a:xfrm>
            <a:prstGeom prst="hexagon">
              <a:avLst>
                <a:gd fmla="val 28544" name="adj"/>
                <a:gd fmla="val 115470" name="vf"/>
              </a:avLst>
            </a:prstGeom>
            <a:solidFill>
              <a:schemeClr val="lt1">
                <a:alpha val="5882"/>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3" name="Google Shape;33;p1"/>
            <p:cNvSpPr/>
            <p:nvPr/>
          </p:nvSpPr>
          <p:spPr>
            <a:xfrm rot="1800000">
              <a:off x="-382404" y="4201528"/>
              <a:ext cx="1261499" cy="1388236"/>
            </a:xfrm>
            <a:custGeom>
              <a:rect b="b" l="l" r="r" t="t"/>
              <a:pathLst>
                <a:path extrusionOk="0" h="1388236" w="1261499">
                  <a:moveTo>
                    <a:pt x="0" y="105098"/>
                  </a:moveTo>
                  <a:lnTo>
                    <a:pt x="56357" y="0"/>
                  </a:lnTo>
                  <a:lnTo>
                    <a:pt x="865241" y="0"/>
                  </a:lnTo>
                  <a:lnTo>
                    <a:pt x="1261499" y="694118"/>
                  </a:lnTo>
                  <a:lnTo>
                    <a:pt x="865241" y="1388236"/>
                  </a:lnTo>
                  <a:lnTo>
                    <a:pt x="744578" y="1387893"/>
                  </a:lnTo>
                  <a:lnTo>
                    <a:pt x="0" y="105098"/>
                  </a:lnTo>
                  <a:close/>
                </a:path>
              </a:pathLst>
            </a:cu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4" name="Google Shape;34;p1"/>
            <p:cNvSpPr/>
            <p:nvPr/>
          </p:nvSpPr>
          <p:spPr>
            <a:xfrm rot="1800000">
              <a:off x="24365" y="540242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5" name="Google Shape;35;p1"/>
            <p:cNvSpPr/>
            <p:nvPr/>
          </p:nvSpPr>
          <p:spPr>
            <a:xfrm rot="1800000">
              <a:off x="52941" y="284972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6" name="Google Shape;36;p1"/>
            <p:cNvSpPr/>
            <p:nvPr/>
          </p:nvSpPr>
          <p:spPr>
            <a:xfrm rot="1800000">
              <a:off x="776840" y="4126077"/>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7" name="Google Shape;37;p1"/>
            <p:cNvSpPr/>
            <p:nvPr/>
          </p:nvSpPr>
          <p:spPr>
            <a:xfrm rot="1800000">
              <a:off x="1510265" y="54119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8" name="Google Shape;38;p1"/>
            <p:cNvSpPr/>
            <p:nvPr/>
          </p:nvSpPr>
          <p:spPr>
            <a:xfrm rot="1800000">
              <a:off x="1529316" y="2859252"/>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9" name="Google Shape;39;p1"/>
            <p:cNvSpPr/>
            <p:nvPr/>
          </p:nvSpPr>
          <p:spPr>
            <a:xfrm rot="1800000">
              <a:off x="795890" y="1563853"/>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Google Shape;40;p1"/>
            <p:cNvSpPr/>
            <p:nvPr/>
          </p:nvSpPr>
          <p:spPr>
            <a:xfrm rot="1800000">
              <a:off x="6806166" y="4145128"/>
              <a:ext cx="1601400" cy="1388236"/>
            </a:xfrm>
            <a:prstGeom prst="hexagon">
              <a:avLst>
                <a:gd fmla="val 28544" name="adj"/>
                <a:gd fmla="val 115470" name="vf"/>
              </a:avLst>
            </a:prstGeom>
            <a:solidFill>
              <a:schemeClr val="lt1">
                <a:alpha val="9803"/>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1" name="Google Shape;41;p1"/>
            <p:cNvSpPr/>
            <p:nvPr/>
          </p:nvSpPr>
          <p:spPr>
            <a:xfrm rot="1800000">
              <a:off x="7549116" y="5421479"/>
              <a:ext cx="1601400" cy="1388236"/>
            </a:xfrm>
            <a:prstGeom prst="hexagon">
              <a:avLst>
                <a:gd fmla="val 28544" name="adj"/>
                <a:gd fmla="val 115470" name="vf"/>
              </a:avLst>
            </a:pr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2" name="Google Shape;42;p1"/>
            <p:cNvSpPr/>
            <p:nvPr/>
          </p:nvSpPr>
          <p:spPr>
            <a:xfrm rot="1800000">
              <a:off x="7549117" y="2868778"/>
              <a:ext cx="1601400" cy="1388236"/>
            </a:xfrm>
            <a:prstGeom prst="hexagon">
              <a:avLst>
                <a:gd fmla="val 28544" name="adj"/>
                <a:gd fmla="val 115470" name="vf"/>
              </a:avLst>
            </a:prstGeom>
            <a:solidFill>
              <a:schemeClr val="lt1">
                <a:alpha val="6666"/>
              </a:schemeClr>
            </a:solidFill>
            <a:ln cap="flat" cmpd="sng" w="12700">
              <a:solidFill>
                <a:schemeClr val="l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3" name="Google Shape;43;p1"/>
            <p:cNvSpPr/>
            <p:nvPr/>
          </p:nvSpPr>
          <p:spPr>
            <a:xfrm rot="1800000">
              <a:off x="8306521" y="4055629"/>
              <a:ext cx="1243407" cy="1388236"/>
            </a:xfrm>
            <a:custGeom>
              <a:rect b="b" l="l" r="r" t="t"/>
              <a:pathLst>
                <a:path extrusionOk="0" h="1388236" w="1243407">
                  <a:moveTo>
                    <a:pt x="0" y="694118"/>
                  </a:moveTo>
                  <a:lnTo>
                    <a:pt x="396258" y="0"/>
                  </a:lnTo>
                  <a:lnTo>
                    <a:pt x="474029" y="4016"/>
                  </a:lnTo>
                  <a:lnTo>
                    <a:pt x="1243407" y="1325983"/>
                  </a:lnTo>
                  <a:lnTo>
                    <a:pt x="1205142" y="1388236"/>
                  </a:lnTo>
                  <a:lnTo>
                    <a:pt x="396258" y="1388236"/>
                  </a:lnTo>
                  <a:lnTo>
                    <a:pt x="0" y="694118"/>
                  </a:lnTo>
                  <a:close/>
                </a:path>
              </a:pathLst>
            </a:custGeom>
            <a:solidFill>
              <a:schemeClr val="lt1">
                <a:alpha val="3921"/>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4" name="Google Shape;44;p1"/>
            <p:cNvSpPr/>
            <p:nvPr/>
          </p:nvSpPr>
          <p:spPr>
            <a:xfrm rot="1800000">
              <a:off x="8306771" y="1511524"/>
              <a:ext cx="1241871" cy="1388822"/>
            </a:xfrm>
            <a:custGeom>
              <a:rect b="b" l="l" r="r" t="t"/>
              <a:pathLst>
                <a:path extrusionOk="0" h="1388822" w="1241871">
                  <a:moveTo>
                    <a:pt x="0" y="694704"/>
                  </a:moveTo>
                  <a:lnTo>
                    <a:pt x="396258" y="586"/>
                  </a:lnTo>
                  <a:lnTo>
                    <a:pt x="482002" y="0"/>
                  </a:lnTo>
                  <a:lnTo>
                    <a:pt x="1241871" y="1323912"/>
                  </a:lnTo>
                  <a:lnTo>
                    <a:pt x="1205142" y="1388822"/>
                  </a:lnTo>
                  <a:lnTo>
                    <a:pt x="396258" y="1388822"/>
                  </a:lnTo>
                  <a:lnTo>
                    <a:pt x="0" y="694704"/>
                  </a:lnTo>
                  <a:close/>
                </a:path>
              </a:pathLst>
            </a:custGeom>
            <a:solidFill>
              <a:schemeClr val="lt1">
                <a:alpha val="0"/>
              </a:schemeClr>
            </a:solidFill>
            <a:ln cap="flat" cmpd="sng" w="12700">
              <a:solidFill>
                <a:schemeClr val="lt1">
                  <a:alpha val="11764"/>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45" name="Google Shape;45;p1"/>
          <p:cNvSpPr/>
          <p:nvPr/>
        </p:nvSpPr>
        <p:spPr>
          <a:xfrm>
            <a:off x="457200" y="333487"/>
            <a:ext cx="8229600" cy="6185647"/>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6" name="Google Shape;46;p1"/>
          <p:cNvSpPr/>
          <p:nvPr/>
        </p:nvSpPr>
        <p:spPr>
          <a:xfrm>
            <a:off x="4561242" y="-21511"/>
            <a:ext cx="3679116" cy="699244"/>
          </a:xfrm>
          <a:prstGeom prst="rect">
            <a:avLst/>
          </a:prstGeom>
          <a:solidFill>
            <a:srgbClr val="F5F5F5"/>
          </a:solidFill>
          <a:ln cap="flat" cmpd="sng" w="15875">
            <a:solidFill>
              <a:srgbClr val="74A5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7" name="Google Shape;47;p1"/>
          <p:cNvSpPr/>
          <p:nvPr/>
        </p:nvSpPr>
        <p:spPr>
          <a:xfrm>
            <a:off x="4649096" y="-21510"/>
            <a:ext cx="3505200" cy="6239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8" name="Google Shape;48;p1"/>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accent1"/>
              </a:buClr>
              <a:buSzPts val="4000"/>
              <a:buFont typeface="Century Gothic"/>
              <a:buNone/>
              <a:defRPr b="0" i="0" sz="4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49" name="Google Shape;49;p1"/>
          <p:cNvSpPr txBox="1"/>
          <p:nvPr>
            <p:ph idx="1" type="body"/>
          </p:nvPr>
        </p:nvSpPr>
        <p:spPr>
          <a:xfrm>
            <a:off x="1043492" y="2323652"/>
            <a:ext cx="6777317" cy="3508977"/>
          </a:xfrm>
          <a:prstGeom prst="rect">
            <a:avLst/>
          </a:prstGeom>
          <a:noFill/>
          <a:ln>
            <a:noFill/>
          </a:ln>
        </p:spPr>
        <p:txBody>
          <a:bodyPr anchorCtr="0" anchor="t" bIns="45700" lIns="91425" spcFirstLastPara="1" rIns="91425" wrap="square" tIns="45700">
            <a:noAutofit/>
          </a:bodyPr>
          <a:lstStyle>
            <a:lvl1pPr indent="-344424" lvl="0" marL="457200" marR="0" rtl="0" algn="l">
              <a:spcBef>
                <a:spcPts val="480"/>
              </a:spcBef>
              <a:spcAft>
                <a:spcPts val="0"/>
              </a:spcAft>
              <a:buClr>
                <a:schemeClr val="accent1"/>
              </a:buClr>
              <a:buSzPts val="1824"/>
              <a:buFont typeface="Noto Sans Symbols"/>
              <a:buChar char="○"/>
              <a:defRPr b="0" i="0" sz="2400" u="none" cap="none" strike="noStrike">
                <a:solidFill>
                  <a:schemeClr val="dk2"/>
                </a:solidFill>
                <a:latin typeface="Century Gothic"/>
                <a:ea typeface="Century Gothic"/>
                <a:cs typeface="Century Gothic"/>
                <a:sym typeface="Century Gothic"/>
              </a:defRPr>
            </a:lvl1pPr>
            <a:lvl2pPr indent="-334772" lvl="1" marL="914400" marR="0" rtl="0" algn="l">
              <a:spcBef>
                <a:spcPts val="440"/>
              </a:spcBef>
              <a:spcAft>
                <a:spcPts val="0"/>
              </a:spcAft>
              <a:buClr>
                <a:schemeClr val="accent1"/>
              </a:buClr>
              <a:buSzPts val="1672"/>
              <a:buFont typeface="Noto Sans Symbols"/>
              <a:buChar char="○"/>
              <a:defRPr b="0" i="0" sz="2200" u="none" cap="none" strike="noStrike">
                <a:solidFill>
                  <a:schemeClr val="dk2"/>
                </a:solidFill>
                <a:latin typeface="Century Gothic"/>
                <a:ea typeface="Century Gothic"/>
                <a:cs typeface="Century Gothic"/>
                <a:sym typeface="Century Gothic"/>
              </a:defRPr>
            </a:lvl2pPr>
            <a:lvl3pPr indent="-325119" lvl="2" marL="1371600" marR="0" rtl="0" algn="l">
              <a:spcBef>
                <a:spcPts val="400"/>
              </a:spcBef>
              <a:spcAft>
                <a:spcPts val="0"/>
              </a:spcAft>
              <a:buClr>
                <a:schemeClr val="accent1"/>
              </a:buClr>
              <a:buSzPts val="1520"/>
              <a:buFont typeface="Noto Sans Symbols"/>
              <a:buChar char="○"/>
              <a:defRPr b="0" i="0" sz="2000" u="none" cap="none" strike="noStrike">
                <a:solidFill>
                  <a:schemeClr val="dk2"/>
                </a:solidFill>
                <a:latin typeface="Century Gothic"/>
                <a:ea typeface="Century Gothic"/>
                <a:cs typeface="Century Gothic"/>
                <a:sym typeface="Century Gothic"/>
              </a:defRPr>
            </a:lvl3pPr>
            <a:lvl4pPr indent="-315467" lvl="3" marL="1828800" marR="0" rtl="0" algn="l">
              <a:spcBef>
                <a:spcPts val="360"/>
              </a:spcBef>
              <a:spcAft>
                <a:spcPts val="0"/>
              </a:spcAft>
              <a:buClr>
                <a:schemeClr val="accent1"/>
              </a:buClr>
              <a:buSzPts val="1368"/>
              <a:buFont typeface="Noto Sans Symbols"/>
              <a:buChar char="○"/>
              <a:defRPr b="0" i="0" sz="1800" u="none" cap="none" strike="noStrike">
                <a:solidFill>
                  <a:schemeClr val="dk2"/>
                </a:solidFill>
                <a:latin typeface="Century Gothic"/>
                <a:ea typeface="Century Gothic"/>
                <a:cs typeface="Century Gothic"/>
                <a:sym typeface="Century Gothic"/>
              </a:defRPr>
            </a:lvl4pPr>
            <a:lvl5pPr indent="-305816" lvl="4" marL="2286000" marR="0" rtl="0" algn="l">
              <a:spcBef>
                <a:spcPts val="320"/>
              </a:spcBef>
              <a:spcAft>
                <a:spcPts val="0"/>
              </a:spcAft>
              <a:buClr>
                <a:schemeClr val="accent1"/>
              </a:buClr>
              <a:buSzPts val="1216"/>
              <a:buFont typeface="Noto Sans Symbols"/>
              <a:buChar char="○"/>
              <a:defRPr b="0" i="0" sz="1600" u="none" cap="none" strike="noStrike">
                <a:solidFill>
                  <a:schemeClr val="dk2"/>
                </a:solidFill>
                <a:latin typeface="Century Gothic"/>
                <a:ea typeface="Century Gothic"/>
                <a:cs typeface="Century Gothic"/>
                <a:sym typeface="Century Gothic"/>
              </a:defRPr>
            </a:lvl5pPr>
            <a:lvl6pPr indent="-296164" lvl="5" marL="27432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6pPr>
            <a:lvl7pPr indent="-296164" lvl="6" marL="32004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7pPr>
            <a:lvl8pPr indent="-296164" lvl="7" marL="36576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8pPr>
            <a:lvl9pPr indent="-296164" lvl="8" marL="4114800" marR="0" rtl="0" algn="l">
              <a:spcBef>
                <a:spcPts val="280"/>
              </a:spcBef>
              <a:spcAft>
                <a:spcPts val="0"/>
              </a:spcAft>
              <a:buClr>
                <a:schemeClr val="accent1"/>
              </a:buClr>
              <a:buSzPts val="1064"/>
              <a:buFont typeface="Noto Sans Symbols"/>
              <a:buChar char="○"/>
              <a:defRPr b="0" i="0" sz="1400" u="none" cap="none" strike="noStrike">
                <a:solidFill>
                  <a:schemeClr val="dk2"/>
                </a:solidFill>
                <a:latin typeface="Century Gothic"/>
                <a:ea typeface="Century Gothic"/>
                <a:cs typeface="Century Gothic"/>
                <a:sym typeface="Century Gothic"/>
              </a:defRPr>
            </a:lvl9pPr>
          </a:lstStyle>
          <a:p/>
        </p:txBody>
      </p:sp>
      <p:sp>
        <p:nvSpPr>
          <p:cNvPr id="50" name="Google Shape;50;p1"/>
          <p:cNvSpPr txBox="1"/>
          <p:nvPr>
            <p:ph idx="10" type="dt"/>
          </p:nvPr>
        </p:nvSpPr>
        <p:spPr>
          <a:xfrm>
            <a:off x="5997388" y="224492"/>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Google Shape;51;p1"/>
          <p:cNvSpPr txBox="1"/>
          <p:nvPr>
            <p:ph idx="11" type="ftr"/>
          </p:nvPr>
        </p:nvSpPr>
        <p:spPr>
          <a:xfrm>
            <a:off x="4641448" y="5852160"/>
            <a:ext cx="35021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2" name="Google Shape;52;p1"/>
          <p:cNvSpPr txBox="1"/>
          <p:nvPr>
            <p:ph idx="12" type="sldNum"/>
          </p:nvPr>
        </p:nvSpPr>
        <p:spPr>
          <a:xfrm>
            <a:off x="4649096" y="224491"/>
            <a:ext cx="1332156"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FEFEFE"/>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FEFEFE"/>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FEFEFE"/>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FEFEFE"/>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FEFEFE"/>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FEFEFE"/>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FEFEFE"/>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FEFEFE"/>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FEFEFE"/>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13"/>
          <p:cNvSpPr txBox="1"/>
          <p:nvPr>
            <p:ph type="ctrTitle"/>
          </p:nvPr>
        </p:nvSpPr>
        <p:spPr>
          <a:xfrm>
            <a:off x="4733365" y="2708476"/>
            <a:ext cx="3313355" cy="170216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240"/>
              <a:buFont typeface="Century Gothic"/>
              <a:buNone/>
            </a:pPr>
            <a:r>
              <a:rPr lang="sv-SE" sz="3240"/>
              <a:t>PBL- environment project</a:t>
            </a:r>
            <a:endParaRPr sz="3240"/>
          </a:p>
        </p:txBody>
      </p:sp>
      <p:sp>
        <p:nvSpPr>
          <p:cNvPr id="256" name="Google Shape;256;p13"/>
          <p:cNvSpPr txBox="1"/>
          <p:nvPr>
            <p:ph idx="1" type="subTitle"/>
          </p:nvPr>
        </p:nvSpPr>
        <p:spPr>
          <a:xfrm>
            <a:off x="4733365" y="4421080"/>
            <a:ext cx="3309803" cy="126062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68"/>
              <a:buNone/>
            </a:pPr>
            <a:r>
              <a:rPr lang="sv-SE"/>
              <a:t>How can we reuse our garbage?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22"/>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4000"/>
              <a:buFont typeface="Century Gothic"/>
              <a:buNone/>
            </a:pPr>
            <a:r>
              <a:rPr lang="sv-SE"/>
              <a:t>Puppet making</a:t>
            </a:r>
            <a:endParaRPr/>
          </a:p>
        </p:txBody>
      </p:sp>
      <p:pic>
        <p:nvPicPr>
          <p:cNvPr id="312" name="Google Shape;312;p22"/>
          <p:cNvPicPr preferRelativeResize="0"/>
          <p:nvPr>
            <p:ph idx="1" type="body"/>
          </p:nvPr>
        </p:nvPicPr>
        <p:blipFill rotWithShape="1">
          <a:blip r:embed="rId3">
            <a:alphaModFix/>
          </a:blip>
          <a:srcRect b="0" l="0" r="0" t="0"/>
          <a:stretch/>
        </p:blipFill>
        <p:spPr>
          <a:xfrm>
            <a:off x="1042988" y="2621557"/>
            <a:ext cx="3419475" cy="2876949"/>
          </a:xfrm>
          <a:prstGeom prst="rect">
            <a:avLst/>
          </a:prstGeom>
          <a:noFill/>
          <a:ln>
            <a:noFill/>
          </a:ln>
        </p:spPr>
      </p:pic>
      <p:pic>
        <p:nvPicPr>
          <p:cNvPr id="313" name="Google Shape;313;p22"/>
          <p:cNvPicPr preferRelativeResize="0"/>
          <p:nvPr>
            <p:ph idx="2" type="body"/>
          </p:nvPr>
        </p:nvPicPr>
        <p:blipFill rotWithShape="1">
          <a:blip r:embed="rId4">
            <a:alphaModFix/>
          </a:blip>
          <a:srcRect b="0" l="0" r="0" t="0"/>
          <a:stretch/>
        </p:blipFill>
        <p:spPr>
          <a:xfrm>
            <a:off x="4645025" y="2984268"/>
            <a:ext cx="3419475" cy="2151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id="318" name="Google Shape;318;p23"/>
          <p:cNvPicPr preferRelativeResize="0"/>
          <p:nvPr>
            <p:ph idx="1" type="body"/>
          </p:nvPr>
        </p:nvPicPr>
        <p:blipFill rotWithShape="1">
          <a:blip r:embed="rId3">
            <a:alphaModFix/>
          </a:blip>
          <a:srcRect b="0" l="0" r="0" t="0"/>
          <a:stretch/>
        </p:blipFill>
        <p:spPr>
          <a:xfrm rot="5400000">
            <a:off x="1042988" y="2783005"/>
            <a:ext cx="3419475" cy="2554052"/>
          </a:xfrm>
          <a:prstGeom prst="rect">
            <a:avLst/>
          </a:prstGeom>
          <a:noFill/>
          <a:ln>
            <a:noFill/>
          </a:ln>
        </p:spPr>
      </p:pic>
      <p:pic>
        <p:nvPicPr>
          <p:cNvPr id="319" name="Google Shape;319;p23"/>
          <p:cNvPicPr preferRelativeResize="0"/>
          <p:nvPr>
            <p:ph idx="2" type="body"/>
          </p:nvPr>
        </p:nvPicPr>
        <p:blipFill rotWithShape="1">
          <a:blip r:embed="rId4">
            <a:alphaModFix/>
          </a:blip>
          <a:srcRect b="0" l="0" r="0" t="0"/>
          <a:stretch/>
        </p:blipFill>
        <p:spPr>
          <a:xfrm>
            <a:off x="5349140" y="2312988"/>
            <a:ext cx="2011244" cy="34940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14"/>
          <p:cNvSpPr txBox="1"/>
          <p:nvPr>
            <p:ph type="title"/>
          </p:nvPr>
        </p:nvSpPr>
        <p:spPr>
          <a:xfrm>
            <a:off x="971600" y="548680"/>
            <a:ext cx="7024744" cy="72008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4000"/>
              <a:buFont typeface="Century Gothic"/>
              <a:buNone/>
            </a:pPr>
            <a:r>
              <a:rPr lang="sv-SE" sz="4800"/>
              <a:t>Curriculum </a:t>
            </a:r>
            <a:endParaRPr sz="4800"/>
          </a:p>
        </p:txBody>
      </p:sp>
      <p:sp>
        <p:nvSpPr>
          <p:cNvPr id="262" name="Google Shape;262;p14"/>
          <p:cNvSpPr txBox="1"/>
          <p:nvPr/>
        </p:nvSpPr>
        <p:spPr>
          <a:xfrm>
            <a:off x="1184075" y="1268750"/>
            <a:ext cx="7024800" cy="536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sv-SE" sz="1800">
                <a:solidFill>
                  <a:schemeClr val="dk1"/>
                </a:solidFill>
                <a:latin typeface="Century Gothic"/>
                <a:ea typeface="Century Gothic"/>
                <a:cs typeface="Century Gothic"/>
                <a:sym typeface="Century Gothic"/>
              </a:rPr>
              <a:t>Core Content</a:t>
            </a:r>
            <a:endParaRPr sz="1800">
              <a:solidFill>
                <a:schemeClr val="dk1"/>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b="1" lang="sv-SE">
                <a:solidFill>
                  <a:schemeClr val="dk1"/>
                </a:solidFill>
                <a:highlight>
                  <a:schemeClr val="lt1"/>
                </a:highlight>
                <a:latin typeface="Century Gothic"/>
                <a:ea typeface="Century Gothic"/>
                <a:cs typeface="Century Gothic"/>
                <a:sym typeface="Century Gothic"/>
              </a:rPr>
              <a:t>Language and communication</a:t>
            </a:r>
            <a:endParaRPr b="1">
              <a:solidFill>
                <a:schemeClr val="dk1"/>
              </a:solidFill>
              <a:highlight>
                <a:schemeClr val="lt1"/>
              </a:highlight>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highlight>
                  <a:schemeClr val="lt1"/>
                </a:highlight>
                <a:latin typeface="Century Gothic"/>
                <a:ea typeface="Century Gothic"/>
                <a:cs typeface="Century Gothic"/>
                <a:sym typeface="Century Gothic"/>
              </a:rPr>
              <a:t>Discuss, listen, ask questions and express their own thoughts, opinions and arguments </a:t>
            </a:r>
            <a:endParaRPr sz="1200">
              <a:solidFill>
                <a:schemeClr val="dk1"/>
              </a:solidFill>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highlight>
                  <a:schemeClr val="lt1"/>
                </a:highlight>
                <a:latin typeface="Century Gothic"/>
                <a:ea typeface="Century Gothic"/>
                <a:cs typeface="Century Gothic"/>
                <a:sym typeface="Century Gothic"/>
              </a:rPr>
              <a:t>Discuss the content of and message in different types of texts</a:t>
            </a:r>
            <a:endParaRPr sz="1200">
              <a:solidFill>
                <a:schemeClr val="dk1"/>
              </a:solidFill>
              <a:highlight>
                <a:schemeClr val="lt1"/>
              </a:highlight>
              <a:latin typeface="Century Gothic"/>
              <a:ea typeface="Century Gothic"/>
              <a:cs typeface="Century Gothic"/>
              <a:sym typeface="Century Gothic"/>
            </a:endParaRPr>
          </a:p>
          <a:p>
            <a:pPr indent="0" lvl="0" marL="0" rtl="0" algn="ctr">
              <a:lnSpc>
                <a:spcPct val="115000"/>
              </a:lnSpc>
              <a:spcBef>
                <a:spcPts val="800"/>
              </a:spcBef>
              <a:spcAft>
                <a:spcPts val="0"/>
              </a:spcAft>
              <a:buClr>
                <a:schemeClr val="dk1"/>
              </a:buClr>
              <a:buSzPts val="1100"/>
              <a:buFont typeface="Arial"/>
              <a:buNone/>
            </a:pPr>
            <a:r>
              <a:rPr b="1" lang="sv-SE" sz="1200">
                <a:solidFill>
                  <a:schemeClr val="dk1"/>
                </a:solidFill>
                <a:highlight>
                  <a:schemeClr val="lt1"/>
                </a:highlight>
                <a:latin typeface="Century Gothic"/>
                <a:ea typeface="Century Gothic"/>
                <a:cs typeface="Century Gothic"/>
                <a:sym typeface="Century Gothic"/>
              </a:rPr>
              <a:t>Creative and aesthetic forms of expression</a:t>
            </a:r>
            <a:endParaRPr b="1" sz="1200">
              <a:solidFill>
                <a:schemeClr val="dk1"/>
              </a:solidFill>
              <a:highlight>
                <a:schemeClr val="lt1"/>
              </a:highlight>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highlight>
                  <a:schemeClr val="lt1"/>
                </a:highlight>
                <a:latin typeface="Century Gothic"/>
                <a:ea typeface="Century Gothic"/>
                <a:cs typeface="Century Gothic"/>
                <a:sym typeface="Century Gothic"/>
              </a:rPr>
              <a:t>Create through play, drawing and painting, music, dance, drama and other aesthetic forms of expression. </a:t>
            </a:r>
            <a:endParaRPr sz="1200">
              <a:solidFill>
                <a:schemeClr val="dk1"/>
              </a:solidFill>
              <a:highlight>
                <a:schemeClr val="lt1"/>
              </a:highlight>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highlight>
                  <a:schemeClr val="lt1"/>
                </a:highlight>
                <a:latin typeface="Century Gothic"/>
                <a:ea typeface="Century Gothic"/>
                <a:cs typeface="Century Gothic"/>
                <a:sym typeface="Century Gothic"/>
              </a:rPr>
              <a:t> Different materials, tools and technologies for creating and expressing oneself.</a:t>
            </a:r>
            <a:endParaRPr sz="1200">
              <a:solidFill>
                <a:schemeClr val="dk1"/>
              </a:solidFill>
              <a:highlight>
                <a:schemeClr val="lt1"/>
              </a:highlight>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b="1" lang="sv-SE" sz="1200">
                <a:solidFill>
                  <a:schemeClr val="dk1"/>
                </a:solidFill>
                <a:highlight>
                  <a:schemeClr val="lt1"/>
                </a:highlight>
                <a:latin typeface="Century Gothic"/>
                <a:ea typeface="Century Gothic"/>
                <a:cs typeface="Century Gothic"/>
                <a:sym typeface="Century Gothic"/>
              </a:rPr>
              <a:t>Natur, technology and society</a:t>
            </a:r>
            <a:endParaRPr b="1" sz="1200">
              <a:solidFill>
                <a:schemeClr val="dk1"/>
              </a:solidFill>
              <a:highlight>
                <a:schemeClr val="lt1"/>
              </a:highlight>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latin typeface="Century Gothic"/>
                <a:ea typeface="Century Gothic"/>
                <a:cs typeface="Century Gothic"/>
                <a:sym typeface="Century Gothic"/>
              </a:rPr>
              <a:t>How different everyday choices people make can contribute to sustainable development.</a:t>
            </a:r>
            <a:endParaRPr sz="1200">
              <a:solidFill>
                <a:schemeClr val="dk1"/>
              </a:solidFill>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latin typeface="Century Gothic"/>
                <a:ea typeface="Century Gothic"/>
                <a:cs typeface="Century Gothic"/>
                <a:sym typeface="Century Gothic"/>
              </a:rPr>
              <a:t>Design and construction using different materials, tools and techniques.</a:t>
            </a:r>
            <a:endParaRPr sz="1200">
              <a:solidFill>
                <a:schemeClr val="dk1"/>
              </a:solidFill>
              <a:latin typeface="Century Gothic"/>
              <a:ea typeface="Century Gothic"/>
              <a:cs typeface="Century Gothic"/>
              <a:sym typeface="Century Gothic"/>
            </a:endParaRPr>
          </a:p>
          <a:p>
            <a:pPr indent="0" lvl="0" marL="457200" rtl="0" algn="ctr">
              <a:lnSpc>
                <a:spcPct val="115000"/>
              </a:lnSpc>
              <a:spcBef>
                <a:spcPts val="800"/>
              </a:spcBef>
              <a:spcAft>
                <a:spcPts val="0"/>
              </a:spcAft>
              <a:buNone/>
            </a:pPr>
            <a:r>
              <a:rPr lang="sv-SE" sz="1200">
                <a:solidFill>
                  <a:schemeClr val="dk1"/>
                </a:solidFill>
                <a:latin typeface="Century Gothic"/>
                <a:ea typeface="Century Gothic"/>
                <a:cs typeface="Century Gothic"/>
                <a:sym typeface="Century Gothic"/>
              </a:rPr>
              <a:t>Different ways to explore phenomena and relationships in nature, technology and society, for example through observations, measurements and discussions of findings. How pupil relevant phenomena and relationships can be described, for example with words and pictures or simpler tables and diagrams.</a:t>
            </a:r>
            <a:endParaRPr sz="12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15"/>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600"/>
              <a:buFont typeface="Century Gothic"/>
              <a:buNone/>
            </a:pPr>
            <a:r>
              <a:rPr lang="sv-SE" sz="3600"/>
              <a:t>we read about how much debris there is in the world.</a:t>
            </a:r>
            <a:endParaRPr sz="3600"/>
          </a:p>
        </p:txBody>
      </p:sp>
      <p:pic>
        <p:nvPicPr>
          <p:cNvPr id="268" name="Google Shape;268;p15"/>
          <p:cNvPicPr preferRelativeResize="0"/>
          <p:nvPr>
            <p:ph idx="1" type="body"/>
          </p:nvPr>
        </p:nvPicPr>
        <p:blipFill rotWithShape="1">
          <a:blip r:embed="rId3">
            <a:alphaModFix/>
          </a:blip>
          <a:srcRect b="0" l="0" r="0" t="0"/>
          <a:stretch/>
        </p:blipFill>
        <p:spPr>
          <a:xfrm rot="5400000">
            <a:off x="1042988" y="2783005"/>
            <a:ext cx="3419475" cy="2554052"/>
          </a:xfrm>
          <a:prstGeom prst="rect">
            <a:avLst/>
          </a:prstGeom>
          <a:noFill/>
          <a:ln>
            <a:noFill/>
          </a:ln>
        </p:spPr>
      </p:pic>
      <p:pic>
        <p:nvPicPr>
          <p:cNvPr id="269" name="Google Shape;269;p15"/>
          <p:cNvPicPr preferRelativeResize="0"/>
          <p:nvPr>
            <p:ph idx="2" type="body"/>
          </p:nvPr>
        </p:nvPicPr>
        <p:blipFill rotWithShape="1">
          <a:blip r:embed="rId4">
            <a:alphaModFix/>
          </a:blip>
          <a:srcRect b="0" l="0" r="0" t="0"/>
          <a:stretch/>
        </p:blipFill>
        <p:spPr>
          <a:xfrm rot="5400000">
            <a:off x="4645025" y="2783005"/>
            <a:ext cx="3419475" cy="2554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16"/>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600"/>
              <a:buFont typeface="Century Gothic"/>
              <a:buNone/>
            </a:pPr>
            <a:r>
              <a:rPr lang="sv-SE" sz="3600"/>
              <a:t>Mind map on how we can reuse our garbage</a:t>
            </a:r>
            <a:endParaRPr sz="3600"/>
          </a:p>
        </p:txBody>
      </p:sp>
      <p:pic>
        <p:nvPicPr>
          <p:cNvPr id="275" name="Google Shape;275;p16"/>
          <p:cNvPicPr preferRelativeResize="0"/>
          <p:nvPr>
            <p:ph idx="1" type="body"/>
          </p:nvPr>
        </p:nvPicPr>
        <p:blipFill rotWithShape="1">
          <a:blip r:embed="rId3">
            <a:alphaModFix/>
          </a:blip>
          <a:srcRect b="0" l="0" r="0" t="0"/>
          <a:stretch/>
        </p:blipFill>
        <p:spPr>
          <a:xfrm rot="10800000">
            <a:off x="1042988" y="2348879"/>
            <a:ext cx="7129412" cy="40324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17"/>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600"/>
              <a:buFont typeface="Century Gothic"/>
              <a:buNone/>
            </a:pPr>
            <a:r>
              <a:rPr lang="sv-SE" sz="3600"/>
              <a:t>We read about papper making. </a:t>
            </a:r>
            <a:endParaRPr sz="3600"/>
          </a:p>
        </p:txBody>
      </p:sp>
      <p:pic>
        <p:nvPicPr>
          <p:cNvPr id="281" name="Google Shape;281;p17"/>
          <p:cNvPicPr preferRelativeResize="0"/>
          <p:nvPr>
            <p:ph idx="1" type="body"/>
          </p:nvPr>
        </p:nvPicPr>
        <p:blipFill rotWithShape="1">
          <a:blip r:embed="rId3">
            <a:alphaModFix/>
          </a:blip>
          <a:srcRect b="0" l="0" r="0" t="0"/>
          <a:stretch/>
        </p:blipFill>
        <p:spPr>
          <a:xfrm rot="5400000">
            <a:off x="1042988" y="2783005"/>
            <a:ext cx="3419475" cy="2554052"/>
          </a:xfrm>
          <a:prstGeom prst="rect">
            <a:avLst/>
          </a:prstGeom>
          <a:noFill/>
          <a:ln>
            <a:noFill/>
          </a:ln>
        </p:spPr>
      </p:pic>
      <p:pic>
        <p:nvPicPr>
          <p:cNvPr id="282" name="Google Shape;282;p17"/>
          <p:cNvPicPr preferRelativeResize="0"/>
          <p:nvPr>
            <p:ph idx="2" type="body"/>
          </p:nvPr>
        </p:nvPicPr>
        <p:blipFill rotWithShape="1">
          <a:blip r:embed="rId4">
            <a:alphaModFix/>
          </a:blip>
          <a:srcRect b="0" l="0" r="0" t="0"/>
          <a:stretch/>
        </p:blipFill>
        <p:spPr>
          <a:xfrm rot="5400000">
            <a:off x="4645025" y="2783005"/>
            <a:ext cx="3419475" cy="25540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18"/>
          <p:cNvPicPr preferRelativeResize="0"/>
          <p:nvPr>
            <p:ph idx="1" type="body"/>
          </p:nvPr>
        </p:nvPicPr>
        <p:blipFill rotWithShape="1">
          <a:blip r:embed="rId3">
            <a:alphaModFix/>
          </a:blip>
          <a:srcRect b="0" l="0" r="0" t="0"/>
          <a:stretch/>
        </p:blipFill>
        <p:spPr>
          <a:xfrm rot="5400000">
            <a:off x="4571337" y="2853600"/>
            <a:ext cx="3419475" cy="2554052"/>
          </a:xfrm>
          <a:prstGeom prst="rect">
            <a:avLst/>
          </a:prstGeom>
          <a:noFill/>
          <a:ln>
            <a:noFill/>
          </a:ln>
        </p:spPr>
      </p:pic>
      <p:pic>
        <p:nvPicPr>
          <p:cNvPr id="288" name="Google Shape;288;p18"/>
          <p:cNvPicPr preferRelativeResize="0"/>
          <p:nvPr>
            <p:ph idx="2" type="body"/>
          </p:nvPr>
        </p:nvPicPr>
        <p:blipFill rotWithShape="1">
          <a:blip r:embed="rId4">
            <a:alphaModFix/>
          </a:blip>
          <a:srcRect b="0" l="0" r="0" t="0"/>
          <a:stretch/>
        </p:blipFill>
        <p:spPr>
          <a:xfrm rot="5400000">
            <a:off x="1330976" y="2853600"/>
            <a:ext cx="3419475" cy="25540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19"/>
          <p:cNvSpPr txBox="1"/>
          <p:nvPr>
            <p:ph type="title"/>
          </p:nvPr>
        </p:nvSpPr>
        <p:spPr>
          <a:xfrm>
            <a:off x="1043490" y="1027664"/>
            <a:ext cx="7024744" cy="1143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3600"/>
              <a:buFont typeface="Century Gothic"/>
              <a:buNone/>
            </a:pPr>
            <a:r>
              <a:rPr lang="sv-SE" sz="3600"/>
              <a:t>Explores different types of paper</a:t>
            </a:r>
            <a:endParaRPr sz="3600"/>
          </a:p>
        </p:txBody>
      </p:sp>
      <p:pic>
        <p:nvPicPr>
          <p:cNvPr id="294" name="Google Shape;294;p19"/>
          <p:cNvPicPr preferRelativeResize="0"/>
          <p:nvPr>
            <p:ph idx="1" type="body"/>
          </p:nvPr>
        </p:nvPicPr>
        <p:blipFill rotWithShape="1">
          <a:blip r:embed="rId3">
            <a:alphaModFix/>
          </a:blip>
          <a:srcRect b="0" l="0" r="0" t="0"/>
          <a:stretch/>
        </p:blipFill>
        <p:spPr>
          <a:xfrm rot="10800000">
            <a:off x="1042988" y="2783005"/>
            <a:ext cx="3419475" cy="2554052"/>
          </a:xfrm>
          <a:prstGeom prst="rect">
            <a:avLst/>
          </a:prstGeom>
          <a:noFill/>
          <a:ln>
            <a:noFill/>
          </a:ln>
        </p:spPr>
      </p:pic>
      <p:pic>
        <p:nvPicPr>
          <p:cNvPr id="295" name="Google Shape;295;p19"/>
          <p:cNvPicPr preferRelativeResize="0"/>
          <p:nvPr>
            <p:ph idx="2" type="body"/>
          </p:nvPr>
        </p:nvPicPr>
        <p:blipFill rotWithShape="1">
          <a:blip r:embed="rId4">
            <a:alphaModFix/>
          </a:blip>
          <a:srcRect b="0" l="0" r="0" t="0"/>
          <a:stretch/>
        </p:blipFill>
        <p:spPr>
          <a:xfrm rot="10800000">
            <a:off x="4645025" y="2783005"/>
            <a:ext cx="3419475" cy="25540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Google Shape;300;p20"/>
          <p:cNvPicPr preferRelativeResize="0"/>
          <p:nvPr>
            <p:ph idx="2" type="body"/>
          </p:nvPr>
        </p:nvPicPr>
        <p:blipFill rotWithShape="1">
          <a:blip r:embed="rId3">
            <a:alphaModFix/>
          </a:blip>
          <a:srcRect b="0" l="0" r="0" t="0"/>
          <a:stretch/>
        </p:blipFill>
        <p:spPr>
          <a:xfrm rot="10800000">
            <a:off x="4645025" y="2783005"/>
            <a:ext cx="3419475" cy="2554052"/>
          </a:xfrm>
          <a:prstGeom prst="rect">
            <a:avLst/>
          </a:prstGeom>
          <a:noFill/>
          <a:ln>
            <a:noFill/>
          </a:ln>
        </p:spPr>
      </p:pic>
      <p:pic>
        <p:nvPicPr>
          <p:cNvPr id="301" name="Google Shape;301;p20"/>
          <p:cNvPicPr preferRelativeResize="0"/>
          <p:nvPr>
            <p:ph idx="1" type="body"/>
          </p:nvPr>
        </p:nvPicPr>
        <p:blipFill rotWithShape="1">
          <a:blip r:embed="rId4">
            <a:alphaModFix/>
          </a:blip>
          <a:srcRect b="0" l="0" r="0" t="0"/>
          <a:stretch/>
        </p:blipFill>
        <p:spPr>
          <a:xfrm>
            <a:off x="1369016" y="2312988"/>
            <a:ext cx="2767418" cy="34940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Google Shape;306;p21"/>
          <p:cNvPicPr preferRelativeResize="0"/>
          <p:nvPr>
            <p:ph idx="1" type="body"/>
          </p:nvPr>
        </p:nvPicPr>
        <p:blipFill rotWithShape="1">
          <a:blip r:embed="rId3">
            <a:alphaModFix/>
          </a:blip>
          <a:srcRect b="0" l="0" r="0" t="0"/>
          <a:stretch/>
        </p:blipFill>
        <p:spPr>
          <a:xfrm rot="10800000">
            <a:off x="1368075" y="1125700"/>
            <a:ext cx="6695400" cy="4281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ustin">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