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D8E8-81AD-41B5-8226-4FEB47B3758B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6CCC-BE10-4C81-BC0A-95FC310ED8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230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D8E8-81AD-41B5-8226-4FEB47B3758B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6CCC-BE10-4C81-BC0A-95FC310ED8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53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D8E8-81AD-41B5-8226-4FEB47B3758B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6CCC-BE10-4C81-BC0A-95FC310ED8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372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D8E8-81AD-41B5-8226-4FEB47B3758B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6CCC-BE10-4C81-BC0A-95FC310ED8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146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D8E8-81AD-41B5-8226-4FEB47B3758B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6CCC-BE10-4C81-BC0A-95FC310ED8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6802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D8E8-81AD-41B5-8226-4FEB47B3758B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6CCC-BE10-4C81-BC0A-95FC310ED8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7385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D8E8-81AD-41B5-8226-4FEB47B3758B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6CCC-BE10-4C81-BC0A-95FC310ED8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022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D8E8-81AD-41B5-8226-4FEB47B3758B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6CCC-BE10-4C81-BC0A-95FC310ED8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271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D8E8-81AD-41B5-8226-4FEB47B3758B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6CCC-BE10-4C81-BC0A-95FC310ED8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710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D8E8-81AD-41B5-8226-4FEB47B3758B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6CCC-BE10-4C81-BC0A-95FC310ED8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721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D8E8-81AD-41B5-8226-4FEB47B3758B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6CCC-BE10-4C81-BC0A-95FC310ED8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89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DD8E8-81AD-41B5-8226-4FEB47B3758B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F6CCC-BE10-4C81-BC0A-95FC310ED8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10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/>
          <a:lstStyle/>
          <a:p>
            <a:r>
              <a:rPr lang="fr-FR" dirty="0" smtClean="0"/>
              <a:t>How are-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connected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44824"/>
            <a:ext cx="6400800" cy="4680520"/>
          </a:xfrm>
        </p:spPr>
        <p:txBody>
          <a:bodyPr/>
          <a:lstStyle/>
          <a:p>
            <a:r>
              <a:rPr lang="fr-FR" dirty="0" smtClean="0"/>
              <a:t>Les Droits de l’enfant</a:t>
            </a:r>
          </a:p>
          <a:p>
            <a:r>
              <a:rPr lang="fr-FR" dirty="0" smtClean="0"/>
              <a:t> </a:t>
            </a:r>
            <a:r>
              <a:rPr lang="fr-FR" dirty="0" err="1" smtClean="0"/>
              <a:t>Children’s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endParaRPr lang="fr-FR" dirty="0"/>
          </a:p>
        </p:txBody>
      </p:sp>
      <p:sp>
        <p:nvSpPr>
          <p:cNvPr id="4" name="AutoShape 2" descr="Image result for children's righ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7301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824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How are-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connected</a:t>
            </a:r>
            <a:r>
              <a:rPr lang="fr-FR" dirty="0"/>
              <a:t> </a:t>
            </a:r>
            <a:r>
              <a:rPr lang="fr-FR" dirty="0" smtClean="0"/>
              <a:t>?</a:t>
            </a:r>
            <a:br>
              <a:rPr lang="fr-FR" dirty="0" smtClean="0"/>
            </a:br>
            <a:r>
              <a:rPr lang="fr-FR" sz="2800" dirty="0" err="1" smtClean="0">
                <a:solidFill>
                  <a:schemeClr val="bg1">
                    <a:lumMod val="50000"/>
                  </a:schemeClr>
                </a:solidFill>
              </a:rPr>
              <a:t>Children’s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bg1">
                    <a:lumMod val="50000"/>
                  </a:schemeClr>
                </a:solidFill>
              </a:rPr>
              <a:t>Rights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In the </a:t>
            </a:r>
            <a:r>
              <a:rPr lang="fr-FR" dirty="0" err="1" smtClean="0"/>
              <a:t>classroom</a:t>
            </a:r>
            <a:r>
              <a:rPr lang="fr-FR" dirty="0" smtClean="0"/>
              <a:t>, the </a:t>
            </a:r>
            <a:r>
              <a:rPr lang="fr-FR" dirty="0" err="1" smtClean="0"/>
              <a:t>pupils</a:t>
            </a:r>
            <a:r>
              <a:rPr lang="fr-FR" dirty="0" smtClean="0"/>
              <a:t> </a:t>
            </a:r>
            <a:r>
              <a:rPr lang="fr-FR" dirty="0" err="1" smtClean="0"/>
              <a:t>decided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« </a:t>
            </a:r>
            <a:r>
              <a:rPr lang="fr-FR" dirty="0" err="1" smtClean="0"/>
              <a:t>we</a:t>
            </a:r>
            <a:r>
              <a:rPr lang="fr-FR" dirty="0" smtClean="0"/>
              <a:t> » must </a:t>
            </a:r>
            <a:r>
              <a:rPr lang="fr-FR" dirty="0" err="1" smtClean="0"/>
              <a:t>be</a:t>
            </a:r>
            <a:r>
              <a:rPr lang="fr-FR" dirty="0" smtClean="0"/>
              <a:t> all the </a:t>
            </a:r>
            <a:r>
              <a:rPr lang="fr-FR" dirty="0" err="1" smtClean="0"/>
              <a:t>chidren</a:t>
            </a:r>
            <a:r>
              <a:rPr lang="fr-FR" dirty="0" smtClean="0"/>
              <a:t> in the World.</a:t>
            </a:r>
          </a:p>
          <a:p>
            <a:r>
              <a:rPr lang="fr-FR" dirty="0" smtClean="0"/>
              <a:t>And </a:t>
            </a:r>
            <a:r>
              <a:rPr lang="fr-FR" dirty="0" err="1" smtClean="0"/>
              <a:t>so</a:t>
            </a:r>
            <a:r>
              <a:rPr lang="fr-FR" dirty="0" smtClean="0"/>
              <a:t>,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searched</a:t>
            </a:r>
            <a:r>
              <a:rPr lang="fr-FR" dirty="0" smtClean="0"/>
              <a:t> </a:t>
            </a:r>
            <a:r>
              <a:rPr lang="fr-FR" dirty="0" err="1" smtClean="0"/>
              <a:t>together</a:t>
            </a:r>
            <a:r>
              <a:rPr lang="fr-FR" dirty="0" smtClean="0"/>
              <a:t>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connect</a:t>
            </a:r>
            <a:r>
              <a:rPr lang="fr-FR" dirty="0" smtClean="0"/>
              <a:t> all of </a:t>
            </a:r>
            <a:r>
              <a:rPr lang="fr-FR" dirty="0" err="1" smtClean="0"/>
              <a:t>them</a:t>
            </a:r>
            <a:r>
              <a:rPr lang="fr-FR" dirty="0"/>
              <a:t> </a:t>
            </a:r>
            <a:r>
              <a:rPr lang="fr-FR" dirty="0" smtClean="0"/>
              <a:t>:</a:t>
            </a:r>
          </a:p>
          <a:p>
            <a:r>
              <a:rPr lang="fr-FR" dirty="0" smtClean="0"/>
              <a:t>«In the World, </a:t>
            </a:r>
            <a:r>
              <a:rPr lang="fr-FR" dirty="0" err="1" smtClean="0"/>
              <a:t>we</a:t>
            </a:r>
            <a:r>
              <a:rPr lang="fr-FR" dirty="0" smtClean="0"/>
              <a:t> all  have the </a:t>
            </a:r>
            <a:r>
              <a:rPr lang="fr-FR" dirty="0" err="1" smtClean="0"/>
              <a:t>same</a:t>
            </a:r>
            <a:r>
              <a:rPr lang="fr-FR" dirty="0" smtClean="0"/>
              <a:t> body. »</a:t>
            </a:r>
          </a:p>
          <a:p>
            <a:r>
              <a:rPr lang="fr-FR" dirty="0" smtClean="0"/>
              <a:t>Or, « </a:t>
            </a:r>
            <a:r>
              <a:rPr lang="fr-FR" dirty="0" err="1" smtClean="0"/>
              <a:t>We</a:t>
            </a:r>
            <a:r>
              <a:rPr lang="fr-FR" dirty="0" smtClean="0"/>
              <a:t> all have </a:t>
            </a:r>
            <a:r>
              <a:rPr lang="fr-FR" dirty="0" err="1" smtClean="0"/>
              <a:t>emotions</a:t>
            </a:r>
            <a:r>
              <a:rPr lang="fr-FR" dirty="0" smtClean="0"/>
              <a:t>. » « </a:t>
            </a:r>
            <a:r>
              <a:rPr lang="fr-FR" dirty="0" err="1" smtClean="0"/>
              <a:t>We</a:t>
            </a:r>
            <a:r>
              <a:rPr lang="fr-FR" dirty="0" smtClean="0"/>
              <a:t> have the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origins</a:t>
            </a:r>
            <a:r>
              <a:rPr lang="fr-FR" dirty="0" smtClean="0"/>
              <a:t> in </a:t>
            </a:r>
            <a:r>
              <a:rPr lang="fr-FR" dirty="0" err="1" smtClean="0"/>
              <a:t>Africa</a:t>
            </a:r>
            <a:r>
              <a:rPr lang="fr-FR" dirty="0" smtClean="0"/>
              <a:t>. »</a:t>
            </a:r>
          </a:p>
          <a:p>
            <a:r>
              <a:rPr lang="fr-FR" dirty="0" smtClean="0"/>
              <a:t>And « </a:t>
            </a:r>
            <a:r>
              <a:rPr lang="fr-FR" dirty="0" err="1" smtClean="0"/>
              <a:t>We</a:t>
            </a:r>
            <a:r>
              <a:rPr lang="fr-FR" dirty="0" smtClean="0"/>
              <a:t> have </a:t>
            </a:r>
            <a:r>
              <a:rPr lang="fr-FR" dirty="0" err="1" smtClean="0"/>
              <a:t>desires</a:t>
            </a:r>
            <a:r>
              <a:rPr lang="fr-FR" dirty="0" smtClean="0"/>
              <a:t> end </a:t>
            </a:r>
            <a:r>
              <a:rPr lang="fr-FR" dirty="0" err="1" smtClean="0"/>
              <a:t>needs</a:t>
            </a:r>
            <a:r>
              <a:rPr lang="fr-FR" dirty="0" smtClean="0"/>
              <a:t>. »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32856"/>
            <a:ext cx="4038600" cy="3078278"/>
          </a:xfrm>
        </p:spPr>
      </p:pic>
    </p:spTree>
    <p:extLst>
      <p:ext uri="{BB962C8B-B14F-4D97-AF65-F5344CB8AC3E}">
        <p14:creationId xmlns:p14="http://schemas.microsoft.com/office/powerpoint/2010/main" val="546709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How are-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connected</a:t>
            </a:r>
            <a:r>
              <a:rPr lang="fr-FR" dirty="0"/>
              <a:t> ?</a:t>
            </a:r>
            <a:br>
              <a:rPr lang="fr-FR" dirty="0"/>
            </a:br>
            <a:r>
              <a:rPr lang="fr-FR" sz="2800" dirty="0" err="1">
                <a:solidFill>
                  <a:schemeClr val="bg1">
                    <a:lumMod val="50000"/>
                  </a:schemeClr>
                </a:solidFill>
              </a:rPr>
              <a:t>Children’s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bg1">
                    <a:lumMod val="50000"/>
                  </a:schemeClr>
                </a:solidFill>
              </a:rPr>
              <a:t>Rights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Anne-Laure and I (Valérie) </a:t>
            </a:r>
            <a:r>
              <a:rPr lang="fr-FR" dirty="0" err="1" smtClean="0"/>
              <a:t>decided</a:t>
            </a:r>
            <a:r>
              <a:rPr lang="fr-FR" dirty="0" smtClean="0"/>
              <a:t> to </a:t>
            </a:r>
            <a:r>
              <a:rPr lang="fr-FR" dirty="0" err="1" smtClean="0"/>
              <a:t>stay</a:t>
            </a:r>
            <a:r>
              <a:rPr lang="fr-FR" dirty="0" smtClean="0"/>
              <a:t> on the </a:t>
            </a:r>
            <a:r>
              <a:rPr lang="fr-FR" dirty="0" err="1" smtClean="0"/>
              <a:t>terms</a:t>
            </a:r>
            <a:r>
              <a:rPr lang="fr-FR" dirty="0" smtClean="0"/>
              <a:t> : </a:t>
            </a:r>
            <a:r>
              <a:rPr lang="fr-FR" dirty="0" err="1" smtClean="0"/>
              <a:t>desires</a:t>
            </a:r>
            <a:r>
              <a:rPr lang="fr-FR" dirty="0" smtClean="0"/>
              <a:t> and </a:t>
            </a:r>
            <a:r>
              <a:rPr lang="fr-FR" dirty="0" err="1" smtClean="0"/>
              <a:t>needs</a:t>
            </a:r>
            <a:r>
              <a:rPr lang="fr-FR" dirty="0" smtClean="0"/>
              <a:t> and to </a:t>
            </a:r>
            <a:r>
              <a:rPr lang="fr-FR" dirty="0" err="1" smtClean="0"/>
              <a:t>work</a:t>
            </a:r>
            <a:r>
              <a:rPr lang="fr-FR" dirty="0" smtClean="0"/>
              <a:t> about </a:t>
            </a:r>
            <a:r>
              <a:rPr lang="fr-FR" dirty="0" err="1" smtClean="0"/>
              <a:t>them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/>
              <a:t>u</a:t>
            </a:r>
            <a:r>
              <a:rPr lang="fr-FR" dirty="0" smtClean="0"/>
              <a:t>s, </a:t>
            </a:r>
            <a:r>
              <a:rPr lang="fr-FR" dirty="0" err="1" smtClean="0"/>
              <a:t>pupils</a:t>
            </a:r>
            <a:r>
              <a:rPr lang="fr-FR" dirty="0" smtClean="0"/>
              <a:t> </a:t>
            </a:r>
            <a:r>
              <a:rPr lang="fr-FR" dirty="0" err="1" smtClean="0"/>
              <a:t>defined</a:t>
            </a:r>
            <a:r>
              <a:rPr lang="fr-FR" dirty="0" smtClean="0"/>
              <a:t> « </a:t>
            </a:r>
            <a:r>
              <a:rPr lang="fr-FR" dirty="0" err="1" smtClean="0"/>
              <a:t>needs</a:t>
            </a:r>
            <a:r>
              <a:rPr lang="fr-FR" dirty="0" smtClean="0"/>
              <a:t> » and « </a:t>
            </a:r>
            <a:r>
              <a:rPr lang="fr-FR" dirty="0" err="1" smtClean="0"/>
              <a:t>desires</a:t>
            </a:r>
            <a:r>
              <a:rPr lang="fr-FR" dirty="0" smtClean="0"/>
              <a:t> ».</a:t>
            </a:r>
          </a:p>
          <a:p>
            <a:r>
              <a:rPr lang="fr-FR" dirty="0" err="1" smtClean="0"/>
              <a:t>Pupils</a:t>
            </a:r>
            <a:r>
              <a:rPr lang="fr-FR" dirty="0" smtClean="0"/>
              <a:t> </a:t>
            </a:r>
            <a:r>
              <a:rPr lang="fr-FR" dirty="0" err="1" smtClean="0"/>
              <a:t>kept</a:t>
            </a:r>
            <a:r>
              <a:rPr lang="fr-FR" dirty="0" smtClean="0"/>
              <a:t> « </a:t>
            </a:r>
            <a:r>
              <a:rPr lang="fr-FR" dirty="0" err="1" smtClean="0"/>
              <a:t>Needs</a:t>
            </a:r>
            <a:r>
              <a:rPr lang="fr-FR" dirty="0" smtClean="0"/>
              <a:t> » and </a:t>
            </a:r>
            <a:r>
              <a:rPr lang="fr-FR" dirty="0" err="1" smtClean="0"/>
              <a:t>decided</a:t>
            </a:r>
            <a:r>
              <a:rPr lang="fr-FR" dirty="0" smtClean="0"/>
              <a:t> to </a:t>
            </a:r>
            <a:r>
              <a:rPr lang="fr-FR" dirty="0" err="1" smtClean="0"/>
              <a:t>work</a:t>
            </a:r>
            <a:r>
              <a:rPr lang="fr-FR" dirty="0" smtClean="0"/>
              <a:t> on : </a:t>
            </a:r>
            <a:r>
              <a:rPr lang="fr-FR" dirty="0" err="1"/>
              <a:t>C</a:t>
            </a:r>
            <a:r>
              <a:rPr lang="fr-FR" dirty="0" err="1" smtClean="0"/>
              <a:t>hildren’s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32856"/>
            <a:ext cx="4038600" cy="3030756"/>
          </a:xfrm>
        </p:spPr>
      </p:pic>
    </p:spTree>
    <p:extLst>
      <p:ext uri="{BB962C8B-B14F-4D97-AF65-F5344CB8AC3E}">
        <p14:creationId xmlns:p14="http://schemas.microsoft.com/office/powerpoint/2010/main" val="2765403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How are-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connected</a:t>
            </a:r>
            <a:r>
              <a:rPr lang="fr-FR" dirty="0"/>
              <a:t> ?</a:t>
            </a:r>
            <a:br>
              <a:rPr lang="fr-FR" dirty="0"/>
            </a:br>
            <a:r>
              <a:rPr lang="fr-FR" sz="2800" dirty="0" err="1">
                <a:solidFill>
                  <a:schemeClr val="bg1">
                    <a:lumMod val="50000"/>
                  </a:schemeClr>
                </a:solidFill>
              </a:rPr>
              <a:t>Children’s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bg1">
                    <a:lumMod val="50000"/>
                  </a:schemeClr>
                </a:solidFill>
              </a:rPr>
              <a:t>Rights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On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lessons</a:t>
            </a:r>
            <a:r>
              <a:rPr lang="fr-FR" dirty="0" smtClean="0"/>
              <a:t> and </a:t>
            </a:r>
            <a:r>
              <a:rPr lang="fr-FR" dirty="0" err="1" smtClean="0"/>
              <a:t>at</a:t>
            </a:r>
            <a:r>
              <a:rPr lang="fr-FR" dirty="0" smtClean="0"/>
              <a:t> home,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readed</a:t>
            </a:r>
            <a:r>
              <a:rPr lang="fr-FR" dirty="0" smtClean="0"/>
              <a:t> </a:t>
            </a:r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dirty="0" err="1" smtClean="0"/>
              <a:t>texts</a:t>
            </a:r>
            <a:r>
              <a:rPr lang="fr-FR" dirty="0" smtClean="0"/>
              <a:t> and books.</a:t>
            </a:r>
          </a:p>
          <a:p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worked</a:t>
            </a:r>
            <a:r>
              <a:rPr lang="fr-FR" dirty="0" smtClean="0"/>
              <a:t> on documents (</a:t>
            </a:r>
            <a:r>
              <a:rPr lang="fr-FR" dirty="0" err="1" smtClean="0"/>
              <a:t>analysis</a:t>
            </a:r>
            <a:r>
              <a:rPr lang="fr-FR" dirty="0" smtClean="0"/>
              <a:t>) :</a:t>
            </a:r>
          </a:p>
          <a:p>
            <a:pPr marL="0" indent="0">
              <a:buNone/>
            </a:pPr>
            <a:r>
              <a:rPr lang="fr-FR" dirty="0" smtClean="0"/>
              <a:t>- </a:t>
            </a:r>
            <a:r>
              <a:rPr lang="fr-FR" dirty="0"/>
              <a:t>E</a:t>
            </a:r>
            <a:r>
              <a:rPr lang="fr-FR" dirty="0" smtClean="0"/>
              <a:t>volution </a:t>
            </a:r>
            <a:r>
              <a:rPr lang="fr-FR" dirty="0" smtClean="0"/>
              <a:t>of the </a:t>
            </a:r>
            <a:r>
              <a:rPr lang="fr-FR" dirty="0" err="1" smtClean="0"/>
              <a:t>child’s</a:t>
            </a:r>
            <a:r>
              <a:rPr lang="fr-FR" dirty="0" smtClean="0"/>
              <a:t> </a:t>
            </a:r>
            <a:r>
              <a:rPr lang="fr-FR" dirty="0" err="1" smtClean="0"/>
              <a:t>status</a:t>
            </a:r>
            <a:r>
              <a:rPr lang="fr-FR" dirty="0" smtClean="0"/>
              <a:t> in the </a:t>
            </a:r>
            <a:r>
              <a:rPr lang="fr-FR" dirty="0" err="1" smtClean="0"/>
              <a:t>history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- </a:t>
            </a:r>
            <a:r>
              <a:rPr lang="fr-FR" dirty="0" err="1" smtClean="0"/>
              <a:t>Children’s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r>
              <a:rPr lang="fr-FR" dirty="0" smtClean="0"/>
              <a:t> </a:t>
            </a:r>
            <a:r>
              <a:rPr lang="fr-FR" dirty="0" err="1" smtClean="0"/>
              <a:t>history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1"/>
            <a:ext cx="3274144" cy="4365526"/>
          </a:xfrm>
        </p:spPr>
      </p:pic>
    </p:spTree>
    <p:extLst>
      <p:ext uri="{BB962C8B-B14F-4D97-AF65-F5344CB8AC3E}">
        <p14:creationId xmlns:p14="http://schemas.microsoft.com/office/powerpoint/2010/main" val="1091516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How are-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connected</a:t>
            </a:r>
            <a:r>
              <a:rPr lang="fr-FR" dirty="0"/>
              <a:t> ?</a:t>
            </a:r>
            <a:br>
              <a:rPr lang="fr-FR" dirty="0"/>
            </a:br>
            <a:r>
              <a:rPr lang="fr-FR" sz="2800" dirty="0" err="1">
                <a:solidFill>
                  <a:schemeClr val="bg1">
                    <a:lumMod val="50000"/>
                  </a:schemeClr>
                </a:solidFill>
              </a:rPr>
              <a:t>Children’s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bg1">
                    <a:lumMod val="50000"/>
                  </a:schemeClr>
                </a:solidFill>
              </a:rPr>
              <a:t>Rights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3528" y="2276872"/>
            <a:ext cx="4038600" cy="2764904"/>
          </a:xfrm>
        </p:spPr>
        <p:txBody>
          <a:bodyPr/>
          <a:lstStyle/>
          <a:p>
            <a:r>
              <a:rPr lang="fr-FR" dirty="0" smtClean="0"/>
              <a:t>In </a:t>
            </a:r>
            <a:r>
              <a:rPr lang="fr-FR" dirty="0" err="1"/>
              <a:t>G</a:t>
            </a:r>
            <a:r>
              <a:rPr lang="fr-FR" dirty="0" err="1" smtClean="0"/>
              <a:t>eography</a:t>
            </a:r>
            <a:r>
              <a:rPr lang="fr-FR" dirty="0" smtClean="0"/>
              <a:t>, </a:t>
            </a:r>
            <a:r>
              <a:rPr lang="fr-FR" dirty="0" err="1" smtClean="0"/>
              <a:t>pupils</a:t>
            </a:r>
            <a:r>
              <a:rPr lang="fr-FR" dirty="0" smtClean="0"/>
              <a:t> </a:t>
            </a:r>
            <a:r>
              <a:rPr lang="fr-FR" dirty="0" err="1" smtClean="0"/>
              <a:t>studed</a:t>
            </a:r>
            <a:r>
              <a:rPr lang="fr-FR" dirty="0" smtClean="0"/>
              <a:t> </a:t>
            </a:r>
            <a:r>
              <a:rPr lang="fr-FR" dirty="0" smtClean="0"/>
              <a:t>: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- Continents and </a:t>
            </a:r>
            <a:r>
              <a:rPr lang="fr-FR" dirty="0" err="1" smtClean="0"/>
              <a:t>oceans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- </a:t>
            </a:r>
            <a:r>
              <a:rPr lang="fr-FR" dirty="0" err="1" smtClean="0"/>
              <a:t>Chidren’s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r>
              <a:rPr lang="fr-FR" dirty="0" smtClean="0"/>
              <a:t> respect in the World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20888"/>
            <a:ext cx="4038600" cy="2424861"/>
          </a:xfrm>
        </p:spPr>
      </p:pic>
    </p:spTree>
    <p:extLst>
      <p:ext uri="{BB962C8B-B14F-4D97-AF65-F5344CB8AC3E}">
        <p14:creationId xmlns:p14="http://schemas.microsoft.com/office/powerpoint/2010/main" val="1551661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How are-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connected</a:t>
            </a:r>
            <a:r>
              <a:rPr lang="fr-FR" dirty="0"/>
              <a:t> ?</a:t>
            </a:r>
            <a:br>
              <a:rPr lang="fr-FR" dirty="0"/>
            </a:br>
            <a:r>
              <a:rPr lang="fr-FR" sz="2800" dirty="0" err="1">
                <a:solidFill>
                  <a:schemeClr val="bg1">
                    <a:lumMod val="50000"/>
                  </a:schemeClr>
                </a:solidFill>
              </a:rPr>
              <a:t>Children’s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bg1">
                    <a:lumMod val="50000"/>
                  </a:schemeClr>
                </a:solidFill>
              </a:rPr>
              <a:t>Rights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95536" y="2420888"/>
            <a:ext cx="4038600" cy="2476872"/>
          </a:xfrm>
        </p:spPr>
        <p:txBody>
          <a:bodyPr/>
          <a:lstStyle/>
          <a:p>
            <a:r>
              <a:rPr lang="fr-FR" dirty="0" err="1" smtClean="0"/>
              <a:t>Pupils</a:t>
            </a:r>
            <a:r>
              <a:rPr lang="fr-FR" dirty="0" smtClean="0"/>
              <a:t> </a:t>
            </a:r>
            <a:r>
              <a:rPr lang="fr-FR" dirty="0" err="1" smtClean="0"/>
              <a:t>found</a:t>
            </a:r>
            <a:r>
              <a:rPr lang="fr-FR" dirty="0" smtClean="0"/>
              <a:t> </a:t>
            </a:r>
            <a:r>
              <a:rPr lang="fr-FR" dirty="0" err="1" smtClean="0"/>
              <a:t>alone</a:t>
            </a:r>
            <a:r>
              <a:rPr lang="fr-FR" dirty="0" smtClean="0"/>
              <a:t> </a:t>
            </a:r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r>
              <a:rPr lang="fr-FR" dirty="0" smtClean="0"/>
              <a:t> and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discovered</a:t>
            </a:r>
            <a:r>
              <a:rPr lang="fr-FR" dirty="0" smtClean="0"/>
              <a:t> the </a:t>
            </a:r>
            <a:r>
              <a:rPr lang="fr-FR" dirty="0" err="1" smtClean="0"/>
              <a:t>others</a:t>
            </a:r>
            <a:r>
              <a:rPr lang="fr-FR" dirty="0" smtClean="0"/>
              <a:t> and main </a:t>
            </a:r>
            <a:r>
              <a:rPr lang="fr-FR" dirty="0" err="1" smtClean="0"/>
              <a:t>rights</a:t>
            </a:r>
            <a:r>
              <a:rPr lang="fr-FR" dirty="0" smtClean="0"/>
              <a:t> (10</a:t>
            </a:r>
            <a:r>
              <a:rPr lang="fr-FR" dirty="0" smtClean="0"/>
              <a:t>).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459" y="1600200"/>
            <a:ext cx="3294082" cy="4525963"/>
          </a:xfrm>
        </p:spPr>
      </p:pic>
    </p:spTree>
    <p:extLst>
      <p:ext uri="{BB962C8B-B14F-4D97-AF65-F5344CB8AC3E}">
        <p14:creationId xmlns:p14="http://schemas.microsoft.com/office/powerpoint/2010/main" val="3252200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How are-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connected</a:t>
            </a:r>
            <a:r>
              <a:rPr lang="fr-FR" dirty="0"/>
              <a:t> ?</a:t>
            </a:r>
            <a:br>
              <a:rPr lang="fr-FR" dirty="0"/>
            </a:br>
            <a:r>
              <a:rPr lang="fr-FR" sz="2800" dirty="0" err="1">
                <a:solidFill>
                  <a:schemeClr val="bg1">
                    <a:lumMod val="50000"/>
                  </a:schemeClr>
                </a:solidFill>
              </a:rPr>
              <a:t>Children’s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bg1">
                    <a:lumMod val="50000"/>
                  </a:schemeClr>
                </a:solidFill>
              </a:rPr>
              <a:t>Rights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worked</a:t>
            </a:r>
            <a:r>
              <a:rPr lang="fr-FR" dirty="0" smtClean="0"/>
              <a:t> about the </a:t>
            </a:r>
            <a:r>
              <a:rPr lang="fr-FR" dirty="0" err="1" smtClean="0"/>
              <a:t>Children’s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r>
              <a:rPr lang="fr-FR" dirty="0" smtClean="0"/>
              <a:t> </a:t>
            </a:r>
            <a:r>
              <a:rPr lang="fr-FR" dirty="0" err="1" smtClean="0"/>
              <a:t>history</a:t>
            </a:r>
            <a:r>
              <a:rPr lang="fr-FR" dirty="0" smtClean="0"/>
              <a:t> and Convention on the </a:t>
            </a:r>
            <a:r>
              <a:rPr lang="fr-FR" dirty="0" err="1" smtClean="0"/>
              <a:t>Rights</a:t>
            </a:r>
            <a:r>
              <a:rPr lang="fr-FR" dirty="0" smtClean="0"/>
              <a:t> of the Child (1989).</a:t>
            </a:r>
          </a:p>
          <a:p>
            <a:r>
              <a:rPr lang="fr-FR" dirty="0" smtClean="0"/>
              <a:t>The 20th </a:t>
            </a:r>
            <a:r>
              <a:rPr lang="fr-FR" dirty="0" err="1" smtClean="0"/>
              <a:t>November</a:t>
            </a:r>
            <a:r>
              <a:rPr lang="fr-FR" dirty="0" smtClean="0"/>
              <a:t> , the Convention </a:t>
            </a:r>
            <a:r>
              <a:rPr lang="fr-FR" dirty="0" err="1" smtClean="0"/>
              <a:t>celebrated</a:t>
            </a:r>
            <a:r>
              <a:rPr lang="fr-FR" dirty="0" smtClean="0"/>
              <a:t> the 30th </a:t>
            </a:r>
            <a:r>
              <a:rPr lang="fr-FR" dirty="0" err="1" smtClean="0"/>
              <a:t>Anniversary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912384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Exhibition : 19th </a:t>
            </a:r>
            <a:r>
              <a:rPr lang="fr-FR" dirty="0" err="1" smtClean="0"/>
              <a:t>November</a:t>
            </a:r>
            <a:r>
              <a:rPr lang="fr-FR" dirty="0" smtClean="0"/>
              <a:t> 2019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87208" cy="4525963"/>
          </a:xfrm>
        </p:spPr>
        <p:txBody>
          <a:bodyPr/>
          <a:lstStyle/>
          <a:p>
            <a:r>
              <a:rPr lang="fr-FR" dirty="0" err="1" smtClean="0"/>
              <a:t>Pupils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happy and </a:t>
            </a:r>
            <a:r>
              <a:rPr lang="fr-FR" dirty="0" err="1" smtClean="0"/>
              <a:t>proud</a:t>
            </a:r>
            <a:r>
              <a:rPr lang="fr-FR" dirty="0" smtClean="0"/>
              <a:t> to show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to parents.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852936"/>
            <a:ext cx="5244535" cy="2952328"/>
          </a:xfrm>
        </p:spPr>
      </p:pic>
    </p:spTree>
    <p:extLst>
      <p:ext uri="{BB962C8B-B14F-4D97-AF65-F5344CB8AC3E}">
        <p14:creationId xmlns:p14="http://schemas.microsoft.com/office/powerpoint/2010/main" val="1523617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How are-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connected</a:t>
            </a:r>
            <a:r>
              <a:rPr lang="fr-FR" dirty="0"/>
              <a:t> ?</a:t>
            </a:r>
            <a:br>
              <a:rPr lang="fr-FR" dirty="0"/>
            </a:br>
            <a:r>
              <a:rPr lang="fr-FR" sz="2800" dirty="0" err="1">
                <a:solidFill>
                  <a:schemeClr val="bg1">
                    <a:lumMod val="50000"/>
                  </a:schemeClr>
                </a:solidFill>
              </a:rPr>
              <a:t>Children’s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bg1">
                    <a:lumMod val="50000"/>
                  </a:schemeClr>
                </a:solidFill>
              </a:rPr>
              <a:t>Rights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800" u="sng" dirty="0" smtClean="0"/>
              <a:t>Extensions</a:t>
            </a:r>
            <a:r>
              <a:rPr lang="fr-FR" sz="2800" dirty="0" smtClean="0"/>
              <a:t> : </a:t>
            </a:r>
          </a:p>
          <a:p>
            <a:r>
              <a:rPr lang="fr-FR" sz="2800" dirty="0" err="1" smtClean="0"/>
              <a:t>Geography</a:t>
            </a:r>
            <a:r>
              <a:rPr lang="fr-FR" sz="2800" dirty="0" smtClean="0"/>
              <a:t> : </a:t>
            </a:r>
            <a:r>
              <a:rPr lang="fr-FR" sz="2800" dirty="0" err="1" smtClean="0"/>
              <a:t>rich</a:t>
            </a:r>
            <a:r>
              <a:rPr lang="fr-FR" sz="2800" dirty="0" smtClean="0"/>
              <a:t>/</a:t>
            </a:r>
            <a:r>
              <a:rPr lang="fr-FR" sz="2800" dirty="0" err="1" smtClean="0"/>
              <a:t>poor</a:t>
            </a:r>
            <a:r>
              <a:rPr lang="fr-FR" sz="2800" dirty="0" smtClean="0"/>
              <a:t> countries</a:t>
            </a:r>
          </a:p>
          <a:p>
            <a:r>
              <a:rPr lang="fr-FR" sz="2800" dirty="0" smtClean="0"/>
              <a:t>Civic Education : </a:t>
            </a:r>
            <a:r>
              <a:rPr lang="fr-FR" sz="2800" dirty="0" err="1" smtClean="0"/>
              <a:t>Childrens</a:t>
            </a:r>
            <a:r>
              <a:rPr lang="fr-FR" sz="2800" dirty="0" smtClean="0"/>
              <a:t> </a:t>
            </a:r>
            <a:r>
              <a:rPr lang="fr-FR" sz="2800" dirty="0" err="1" smtClean="0"/>
              <a:t>labor</a:t>
            </a:r>
            <a:r>
              <a:rPr lang="fr-FR" sz="2800" dirty="0" smtClean="0"/>
              <a:t> in the World, </a:t>
            </a:r>
            <a:r>
              <a:rPr lang="fr-FR" sz="2800" dirty="0" err="1" smtClean="0"/>
              <a:t>Humanitarian</a:t>
            </a:r>
            <a:r>
              <a:rPr lang="fr-FR" sz="2800" dirty="0" smtClean="0"/>
              <a:t> </a:t>
            </a:r>
            <a:r>
              <a:rPr lang="fr-FR" sz="2800" dirty="0" err="1" smtClean="0"/>
              <a:t>Aid</a:t>
            </a:r>
            <a:endParaRPr lang="fr-FR" sz="2800" dirty="0" smtClean="0"/>
          </a:p>
          <a:p>
            <a:r>
              <a:rPr lang="fr-FR" sz="2800" dirty="0" smtClean="0"/>
              <a:t>Projet </a:t>
            </a:r>
            <a:r>
              <a:rPr lang="fr-FR" sz="2800" i="1" dirty="0" smtClean="0"/>
              <a:t>Enfants Reporters</a:t>
            </a:r>
            <a:r>
              <a:rPr lang="fr-FR" sz="2800" dirty="0" smtClean="0"/>
              <a:t>, Visa pour l’Image Exposition 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99410"/>
            <a:ext cx="4038600" cy="3527543"/>
          </a:xfrm>
        </p:spPr>
      </p:pic>
    </p:spTree>
    <p:extLst>
      <p:ext uri="{BB962C8B-B14F-4D97-AF65-F5344CB8AC3E}">
        <p14:creationId xmlns:p14="http://schemas.microsoft.com/office/powerpoint/2010/main" val="33848006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216</Words>
  <Application>Microsoft Office PowerPoint</Application>
  <PresentationFormat>Affichage à l'écran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How are-we connected ?</vt:lpstr>
      <vt:lpstr>How are-we connected ? Children’s Rights</vt:lpstr>
      <vt:lpstr>How are-we connected ? Children’s Rights</vt:lpstr>
      <vt:lpstr>How are-we connected ? Children’s Rights</vt:lpstr>
      <vt:lpstr>How are-we connected ? Children’s Rights</vt:lpstr>
      <vt:lpstr>How are-we connected ? Children’s Rights</vt:lpstr>
      <vt:lpstr>How are-we connected ? Children’s Rights</vt:lpstr>
      <vt:lpstr>Exhibition : 19th November 2019</vt:lpstr>
      <vt:lpstr>How are-we connected ? Children’s Rights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are-we connected ?</dc:title>
  <dc:creator>POSTE3</dc:creator>
  <cp:lastModifiedBy>POSTE3</cp:lastModifiedBy>
  <cp:revision>10</cp:revision>
  <dcterms:created xsi:type="dcterms:W3CDTF">2019-11-20T09:42:04Z</dcterms:created>
  <dcterms:modified xsi:type="dcterms:W3CDTF">2019-11-20T11:46:24Z</dcterms:modified>
</cp:coreProperties>
</file>