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2" r:id="rId2"/>
    <p:sldId id="265" r:id="rId3"/>
    <p:sldId id="257" r:id="rId4"/>
    <p:sldId id="258" r:id="rId5"/>
    <p:sldId id="260" r:id="rId6"/>
    <p:sldId id="263" r:id="rId7"/>
    <p:sldId id="259" r:id="rId8"/>
    <p:sldId id="261" r:id="rId9"/>
    <p:sldId id="264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A2B1697-F53E-1A4F-A86F-52BA44A3CDD1}">
          <p14:sldIdLst>
            <p14:sldId id="262"/>
            <p14:sldId id="265"/>
            <p14:sldId id="257"/>
            <p14:sldId id="258"/>
            <p14:sldId id="260"/>
            <p14:sldId id="263"/>
            <p14:sldId id="259"/>
            <p14:sldId id="261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1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39B2F-2391-044B-823F-556025B1EDDA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542CD62-CBC6-3A4B-A9F9-0E12BB6D84E8}">
      <dgm:prSet phldrT="[Texte]"/>
      <dgm:spPr>
        <a:solidFill>
          <a:srgbClr val="660066"/>
        </a:solidFill>
      </dgm:spPr>
      <dgm:t>
        <a:bodyPr/>
        <a:lstStyle/>
        <a:p>
          <a:r>
            <a:rPr lang="fr-FR" dirty="0" err="1"/>
            <a:t>What</a:t>
          </a:r>
          <a:r>
            <a:rPr lang="fr-FR" dirty="0"/>
            <a:t> the </a:t>
          </a:r>
          <a:r>
            <a:rPr lang="fr-FR" dirty="0" err="1"/>
            <a:t>Greeks</a:t>
          </a:r>
          <a:r>
            <a:rPr lang="fr-FR" dirty="0"/>
            <a:t> </a:t>
          </a:r>
          <a:r>
            <a:rPr lang="fr-FR" dirty="0" err="1"/>
            <a:t>left</a:t>
          </a:r>
          <a:r>
            <a:rPr lang="fr-FR" dirty="0"/>
            <a:t> us? </a:t>
          </a:r>
        </a:p>
      </dgm:t>
    </dgm:pt>
    <dgm:pt modelId="{A282F6A5-5ECF-EE43-8C5E-3DD35A7794B4}" type="parTrans" cxnId="{47A4B9EF-1767-0543-8D0D-F7DF55E9A8CA}">
      <dgm:prSet/>
      <dgm:spPr/>
      <dgm:t>
        <a:bodyPr/>
        <a:lstStyle/>
        <a:p>
          <a:endParaRPr lang="fr-FR"/>
        </a:p>
      </dgm:t>
    </dgm:pt>
    <dgm:pt modelId="{10E0D5FD-7F66-734F-A6ED-0160DC6B315E}" type="sibTrans" cxnId="{47A4B9EF-1767-0543-8D0D-F7DF55E9A8CA}">
      <dgm:prSet/>
      <dgm:spPr/>
      <dgm:t>
        <a:bodyPr/>
        <a:lstStyle/>
        <a:p>
          <a:endParaRPr lang="fr-FR"/>
        </a:p>
      </dgm:t>
    </dgm:pt>
    <dgm:pt modelId="{ED60E024-7159-554F-84C9-5DB673762AFE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r-FR" dirty="0" err="1"/>
            <a:t>Vocabulary</a:t>
          </a:r>
          <a:endParaRPr lang="fr-FR" dirty="0"/>
        </a:p>
      </dgm:t>
    </dgm:pt>
    <dgm:pt modelId="{92952486-8939-3A49-A5F7-EB428B4A174C}" type="parTrans" cxnId="{6BC08538-481E-1446-B924-80CE71F209B8}">
      <dgm:prSet/>
      <dgm:spPr/>
      <dgm:t>
        <a:bodyPr/>
        <a:lstStyle/>
        <a:p>
          <a:endParaRPr lang="fr-FR"/>
        </a:p>
      </dgm:t>
    </dgm:pt>
    <dgm:pt modelId="{A17196E5-1ACC-2743-945D-996BFA930366}" type="sibTrans" cxnId="{6BC08538-481E-1446-B924-80CE71F209B8}">
      <dgm:prSet/>
      <dgm:spPr/>
      <dgm:t>
        <a:bodyPr/>
        <a:lstStyle/>
        <a:p>
          <a:endParaRPr lang="fr-FR"/>
        </a:p>
      </dgm:t>
    </dgm:pt>
    <dgm:pt modelId="{965222AB-4DC4-1245-9270-3B9D448CB576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r-FR" dirty="0"/>
            <a:t>Oral expression</a:t>
          </a:r>
        </a:p>
      </dgm:t>
    </dgm:pt>
    <dgm:pt modelId="{D68F6737-83E2-FE48-AB98-518E8BC61B7F}" type="parTrans" cxnId="{EA53AD24-E1E2-014C-858C-50FB92EC49A4}">
      <dgm:prSet/>
      <dgm:spPr/>
      <dgm:t>
        <a:bodyPr/>
        <a:lstStyle/>
        <a:p>
          <a:endParaRPr lang="fr-FR"/>
        </a:p>
      </dgm:t>
    </dgm:pt>
    <dgm:pt modelId="{9F31BF3D-35CA-DE45-ADFE-BBFE835DA02C}" type="sibTrans" cxnId="{EA53AD24-E1E2-014C-858C-50FB92EC49A4}">
      <dgm:prSet/>
      <dgm:spPr/>
      <dgm:t>
        <a:bodyPr/>
        <a:lstStyle/>
        <a:p>
          <a:endParaRPr lang="fr-FR"/>
        </a:p>
      </dgm:t>
    </dgm:pt>
    <dgm:pt modelId="{A4FA7235-3431-9E41-8CAB-FE39F76814E7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r-FR" dirty="0"/>
            <a:t>ICT</a:t>
          </a:r>
        </a:p>
      </dgm:t>
    </dgm:pt>
    <dgm:pt modelId="{F848136D-5218-404A-81AD-B79622C20AD3}" type="sibTrans" cxnId="{5EF21139-BCDC-A84C-8F4B-B221818898FB}">
      <dgm:prSet/>
      <dgm:spPr/>
      <dgm:t>
        <a:bodyPr/>
        <a:lstStyle/>
        <a:p>
          <a:endParaRPr lang="fr-FR"/>
        </a:p>
      </dgm:t>
    </dgm:pt>
    <dgm:pt modelId="{4932EB3B-1465-6043-B253-3E3FB534AA1E}" type="parTrans" cxnId="{5EF21139-BCDC-A84C-8F4B-B221818898FB}">
      <dgm:prSet/>
      <dgm:spPr/>
      <dgm:t>
        <a:bodyPr/>
        <a:lstStyle/>
        <a:p>
          <a:endParaRPr lang="fr-FR"/>
        </a:p>
      </dgm:t>
    </dgm:pt>
    <dgm:pt modelId="{F454E2A3-D1DC-E040-A941-F4E62BBAD061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r-FR" dirty="0"/>
            <a:t>Arts</a:t>
          </a:r>
        </a:p>
      </dgm:t>
    </dgm:pt>
    <dgm:pt modelId="{1BBC1730-3F1F-BC4C-B55A-8A8D819227E4}" type="sibTrans" cxnId="{DEC1296E-9BA8-7C40-AD34-EB6632DE94B5}">
      <dgm:prSet/>
      <dgm:spPr/>
      <dgm:t>
        <a:bodyPr/>
        <a:lstStyle/>
        <a:p>
          <a:endParaRPr lang="fr-FR"/>
        </a:p>
      </dgm:t>
    </dgm:pt>
    <dgm:pt modelId="{7F4BBD68-AD66-5E4D-8E09-2CED61B1667B}" type="parTrans" cxnId="{DEC1296E-9BA8-7C40-AD34-EB6632DE94B5}">
      <dgm:prSet/>
      <dgm:spPr/>
      <dgm:t>
        <a:bodyPr/>
        <a:lstStyle/>
        <a:p>
          <a:endParaRPr lang="fr-FR"/>
        </a:p>
      </dgm:t>
    </dgm:pt>
    <dgm:pt modelId="{B99D7889-135E-9741-A21A-2B38C4F7CDC8}">
      <dgm:prSet phldrT="[Texte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r-FR" dirty="0" err="1"/>
            <a:t>Literature</a:t>
          </a:r>
          <a:endParaRPr lang="fr-FR" dirty="0"/>
        </a:p>
      </dgm:t>
    </dgm:pt>
    <dgm:pt modelId="{A7C8228B-4CFF-B84B-AE09-5CD8344E7BCB}" type="sibTrans" cxnId="{9EEC870E-D92F-9842-858E-E3DF856236CD}">
      <dgm:prSet/>
      <dgm:spPr/>
      <dgm:t>
        <a:bodyPr/>
        <a:lstStyle/>
        <a:p>
          <a:endParaRPr lang="fr-FR"/>
        </a:p>
      </dgm:t>
    </dgm:pt>
    <dgm:pt modelId="{1C9B908A-F194-714F-A731-B994CC3F05E6}" type="parTrans" cxnId="{9EEC870E-D92F-9842-858E-E3DF856236CD}">
      <dgm:prSet/>
      <dgm:spPr/>
      <dgm:t>
        <a:bodyPr/>
        <a:lstStyle/>
        <a:p>
          <a:endParaRPr lang="fr-FR"/>
        </a:p>
      </dgm:t>
    </dgm:pt>
    <dgm:pt modelId="{DC7AD225-7309-CE48-8CF8-7F90FD1F2A9C}" type="pres">
      <dgm:prSet presAssocID="{75A39B2F-2391-044B-823F-556025B1ED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7383AB-6AA3-134C-A71C-5B84E5144063}" type="pres">
      <dgm:prSet presAssocID="{1542CD62-CBC6-3A4B-A9F9-0E12BB6D84E8}" presName="centerShape" presStyleLbl="node0" presStyleIdx="0" presStyleCnt="1"/>
      <dgm:spPr/>
    </dgm:pt>
    <dgm:pt modelId="{EAB924DC-92D6-4248-8066-43C792B33D10}" type="pres">
      <dgm:prSet presAssocID="{92952486-8939-3A49-A5F7-EB428B4A174C}" presName="parTrans" presStyleLbl="sibTrans2D1" presStyleIdx="0" presStyleCnt="5"/>
      <dgm:spPr/>
    </dgm:pt>
    <dgm:pt modelId="{FC8069E7-E764-E745-AC82-D6F107FE4DA3}" type="pres">
      <dgm:prSet presAssocID="{92952486-8939-3A49-A5F7-EB428B4A174C}" presName="connectorText" presStyleLbl="sibTrans2D1" presStyleIdx="0" presStyleCnt="5"/>
      <dgm:spPr/>
    </dgm:pt>
    <dgm:pt modelId="{6E6CD9EC-E2D3-1146-BAAB-6EB1E80DA645}" type="pres">
      <dgm:prSet presAssocID="{ED60E024-7159-554F-84C9-5DB673762AFE}" presName="node" presStyleLbl="node1" presStyleIdx="0" presStyleCnt="5">
        <dgm:presLayoutVars>
          <dgm:bulletEnabled val="1"/>
        </dgm:presLayoutVars>
      </dgm:prSet>
      <dgm:spPr/>
    </dgm:pt>
    <dgm:pt modelId="{DFF7ACB2-9C7C-A744-B0BD-FC245FC31AA1}" type="pres">
      <dgm:prSet presAssocID="{D68F6737-83E2-FE48-AB98-518E8BC61B7F}" presName="parTrans" presStyleLbl="sibTrans2D1" presStyleIdx="1" presStyleCnt="5"/>
      <dgm:spPr/>
    </dgm:pt>
    <dgm:pt modelId="{8022AB3C-2114-0C49-837A-D95E582216EC}" type="pres">
      <dgm:prSet presAssocID="{D68F6737-83E2-FE48-AB98-518E8BC61B7F}" presName="connectorText" presStyleLbl="sibTrans2D1" presStyleIdx="1" presStyleCnt="5"/>
      <dgm:spPr/>
    </dgm:pt>
    <dgm:pt modelId="{0F712ED6-967E-5644-A8D8-38446B4412AD}" type="pres">
      <dgm:prSet presAssocID="{965222AB-4DC4-1245-9270-3B9D448CB576}" presName="node" presStyleLbl="node1" presStyleIdx="1" presStyleCnt="5">
        <dgm:presLayoutVars>
          <dgm:bulletEnabled val="1"/>
        </dgm:presLayoutVars>
      </dgm:prSet>
      <dgm:spPr/>
    </dgm:pt>
    <dgm:pt modelId="{EFD166ED-56CF-B748-B929-31B2605C27EC}" type="pres">
      <dgm:prSet presAssocID="{4932EB3B-1465-6043-B253-3E3FB534AA1E}" presName="parTrans" presStyleLbl="sibTrans2D1" presStyleIdx="2" presStyleCnt="5"/>
      <dgm:spPr/>
    </dgm:pt>
    <dgm:pt modelId="{20E2764F-9C8E-D64C-8428-B079234B2915}" type="pres">
      <dgm:prSet presAssocID="{4932EB3B-1465-6043-B253-3E3FB534AA1E}" presName="connectorText" presStyleLbl="sibTrans2D1" presStyleIdx="2" presStyleCnt="5"/>
      <dgm:spPr/>
    </dgm:pt>
    <dgm:pt modelId="{3C141F66-AD9A-AC49-8D1F-8C897328A3F1}" type="pres">
      <dgm:prSet presAssocID="{A4FA7235-3431-9E41-8CAB-FE39F76814E7}" presName="node" presStyleLbl="node1" presStyleIdx="2" presStyleCnt="5">
        <dgm:presLayoutVars>
          <dgm:bulletEnabled val="1"/>
        </dgm:presLayoutVars>
      </dgm:prSet>
      <dgm:spPr/>
    </dgm:pt>
    <dgm:pt modelId="{05C067E6-9CF1-6C40-ADA7-6158D596DA6C}" type="pres">
      <dgm:prSet presAssocID="{7F4BBD68-AD66-5E4D-8E09-2CED61B1667B}" presName="parTrans" presStyleLbl="sibTrans2D1" presStyleIdx="3" presStyleCnt="5"/>
      <dgm:spPr/>
    </dgm:pt>
    <dgm:pt modelId="{7D63627D-FA77-5944-9FBE-736F7534BCED}" type="pres">
      <dgm:prSet presAssocID="{7F4BBD68-AD66-5E4D-8E09-2CED61B1667B}" presName="connectorText" presStyleLbl="sibTrans2D1" presStyleIdx="3" presStyleCnt="5"/>
      <dgm:spPr/>
    </dgm:pt>
    <dgm:pt modelId="{1C73EB10-C64C-EB4A-AEA3-49313AAF13F7}" type="pres">
      <dgm:prSet presAssocID="{F454E2A3-D1DC-E040-A941-F4E62BBAD061}" presName="node" presStyleLbl="node1" presStyleIdx="3" presStyleCnt="5">
        <dgm:presLayoutVars>
          <dgm:bulletEnabled val="1"/>
        </dgm:presLayoutVars>
      </dgm:prSet>
      <dgm:spPr/>
    </dgm:pt>
    <dgm:pt modelId="{0D917573-D609-6E43-B4F9-288D5CFBD848}" type="pres">
      <dgm:prSet presAssocID="{1C9B908A-F194-714F-A731-B994CC3F05E6}" presName="parTrans" presStyleLbl="sibTrans2D1" presStyleIdx="4" presStyleCnt="5"/>
      <dgm:spPr/>
    </dgm:pt>
    <dgm:pt modelId="{6E3A56E1-4D56-734A-80C4-3C2BBE9C9B46}" type="pres">
      <dgm:prSet presAssocID="{1C9B908A-F194-714F-A731-B994CC3F05E6}" presName="connectorText" presStyleLbl="sibTrans2D1" presStyleIdx="4" presStyleCnt="5"/>
      <dgm:spPr/>
    </dgm:pt>
    <dgm:pt modelId="{374BF8DD-150C-6E4F-9E0D-12019AE2E590}" type="pres">
      <dgm:prSet presAssocID="{B99D7889-135E-9741-A21A-2B38C4F7CDC8}" presName="node" presStyleLbl="node1" presStyleIdx="4" presStyleCnt="5">
        <dgm:presLayoutVars>
          <dgm:bulletEnabled val="1"/>
        </dgm:presLayoutVars>
      </dgm:prSet>
      <dgm:spPr/>
    </dgm:pt>
  </dgm:ptLst>
  <dgm:cxnLst>
    <dgm:cxn modelId="{9EEC870E-D92F-9842-858E-E3DF856236CD}" srcId="{1542CD62-CBC6-3A4B-A9F9-0E12BB6D84E8}" destId="{B99D7889-135E-9741-A21A-2B38C4F7CDC8}" srcOrd="4" destOrd="0" parTransId="{1C9B908A-F194-714F-A731-B994CC3F05E6}" sibTransId="{A7C8228B-4CFF-B84B-AE09-5CD8344E7BCB}"/>
    <dgm:cxn modelId="{F739C514-E0A0-124F-AD70-6BD0A780EDC8}" type="presOf" srcId="{ED60E024-7159-554F-84C9-5DB673762AFE}" destId="{6E6CD9EC-E2D3-1146-BAAB-6EB1E80DA645}" srcOrd="0" destOrd="0" presId="urn:microsoft.com/office/officeart/2005/8/layout/radial5"/>
    <dgm:cxn modelId="{A002B921-F593-0C4C-9D34-61EF96BAF549}" type="presOf" srcId="{92952486-8939-3A49-A5F7-EB428B4A174C}" destId="{FC8069E7-E764-E745-AC82-D6F107FE4DA3}" srcOrd="1" destOrd="0" presId="urn:microsoft.com/office/officeart/2005/8/layout/radial5"/>
    <dgm:cxn modelId="{EA53AD24-E1E2-014C-858C-50FB92EC49A4}" srcId="{1542CD62-CBC6-3A4B-A9F9-0E12BB6D84E8}" destId="{965222AB-4DC4-1245-9270-3B9D448CB576}" srcOrd="1" destOrd="0" parTransId="{D68F6737-83E2-FE48-AB98-518E8BC61B7F}" sibTransId="{9F31BF3D-35CA-DE45-ADFE-BBFE835DA02C}"/>
    <dgm:cxn modelId="{3A9DAE29-09B7-C248-BD13-F83C062C92FD}" type="presOf" srcId="{B99D7889-135E-9741-A21A-2B38C4F7CDC8}" destId="{374BF8DD-150C-6E4F-9E0D-12019AE2E590}" srcOrd="0" destOrd="0" presId="urn:microsoft.com/office/officeart/2005/8/layout/radial5"/>
    <dgm:cxn modelId="{7F4B442A-4A36-2042-93BF-5C2B14AF63C9}" type="presOf" srcId="{4932EB3B-1465-6043-B253-3E3FB534AA1E}" destId="{EFD166ED-56CF-B748-B929-31B2605C27EC}" srcOrd="0" destOrd="0" presId="urn:microsoft.com/office/officeart/2005/8/layout/radial5"/>
    <dgm:cxn modelId="{6B85532F-4C07-724E-A96F-C53563CD29E7}" type="presOf" srcId="{7F4BBD68-AD66-5E4D-8E09-2CED61B1667B}" destId="{05C067E6-9CF1-6C40-ADA7-6158D596DA6C}" srcOrd="0" destOrd="0" presId="urn:microsoft.com/office/officeart/2005/8/layout/radial5"/>
    <dgm:cxn modelId="{6BC08538-481E-1446-B924-80CE71F209B8}" srcId="{1542CD62-CBC6-3A4B-A9F9-0E12BB6D84E8}" destId="{ED60E024-7159-554F-84C9-5DB673762AFE}" srcOrd="0" destOrd="0" parTransId="{92952486-8939-3A49-A5F7-EB428B4A174C}" sibTransId="{A17196E5-1ACC-2743-945D-996BFA930366}"/>
    <dgm:cxn modelId="{5EF21139-BCDC-A84C-8F4B-B221818898FB}" srcId="{1542CD62-CBC6-3A4B-A9F9-0E12BB6D84E8}" destId="{A4FA7235-3431-9E41-8CAB-FE39F76814E7}" srcOrd="2" destOrd="0" parTransId="{4932EB3B-1465-6043-B253-3E3FB534AA1E}" sibTransId="{F848136D-5218-404A-81AD-B79622C20AD3}"/>
    <dgm:cxn modelId="{32D72167-7F74-5346-957D-B59EAB473ABE}" type="presOf" srcId="{7F4BBD68-AD66-5E4D-8E09-2CED61B1667B}" destId="{7D63627D-FA77-5944-9FBE-736F7534BCED}" srcOrd="1" destOrd="0" presId="urn:microsoft.com/office/officeart/2005/8/layout/radial5"/>
    <dgm:cxn modelId="{DEC1296E-9BA8-7C40-AD34-EB6632DE94B5}" srcId="{1542CD62-CBC6-3A4B-A9F9-0E12BB6D84E8}" destId="{F454E2A3-D1DC-E040-A941-F4E62BBAD061}" srcOrd="3" destOrd="0" parTransId="{7F4BBD68-AD66-5E4D-8E09-2CED61B1667B}" sibTransId="{1BBC1730-3F1F-BC4C-B55A-8A8D819227E4}"/>
    <dgm:cxn modelId="{4C86C384-452B-FC46-8F7D-573F6259B7A9}" type="presOf" srcId="{1C9B908A-F194-714F-A731-B994CC3F05E6}" destId="{6E3A56E1-4D56-734A-80C4-3C2BBE9C9B46}" srcOrd="1" destOrd="0" presId="urn:microsoft.com/office/officeart/2005/8/layout/radial5"/>
    <dgm:cxn modelId="{B7C86988-28D6-834A-959D-7110A03CF4F3}" type="presOf" srcId="{F454E2A3-D1DC-E040-A941-F4E62BBAD061}" destId="{1C73EB10-C64C-EB4A-AEA3-49313AAF13F7}" srcOrd="0" destOrd="0" presId="urn:microsoft.com/office/officeart/2005/8/layout/radial5"/>
    <dgm:cxn modelId="{B0D68688-37F4-A14C-BED9-E4F926348925}" type="presOf" srcId="{D68F6737-83E2-FE48-AB98-518E8BC61B7F}" destId="{DFF7ACB2-9C7C-A744-B0BD-FC245FC31AA1}" srcOrd="0" destOrd="0" presId="urn:microsoft.com/office/officeart/2005/8/layout/radial5"/>
    <dgm:cxn modelId="{BFF4268D-F964-CD4E-A1CD-22169CFB3A7F}" type="presOf" srcId="{D68F6737-83E2-FE48-AB98-518E8BC61B7F}" destId="{8022AB3C-2114-0C49-837A-D95E582216EC}" srcOrd="1" destOrd="0" presId="urn:microsoft.com/office/officeart/2005/8/layout/radial5"/>
    <dgm:cxn modelId="{FC31A690-8617-F648-B431-5F13C7040FAF}" type="presOf" srcId="{965222AB-4DC4-1245-9270-3B9D448CB576}" destId="{0F712ED6-967E-5644-A8D8-38446B4412AD}" srcOrd="0" destOrd="0" presId="urn:microsoft.com/office/officeart/2005/8/layout/radial5"/>
    <dgm:cxn modelId="{38CC6098-ACBB-9347-BEBD-A8038D23907C}" type="presOf" srcId="{A4FA7235-3431-9E41-8CAB-FE39F76814E7}" destId="{3C141F66-AD9A-AC49-8D1F-8C897328A3F1}" srcOrd="0" destOrd="0" presId="urn:microsoft.com/office/officeart/2005/8/layout/radial5"/>
    <dgm:cxn modelId="{C592EFA3-3720-CE4D-8F56-8BDB5A831F1C}" type="presOf" srcId="{1542CD62-CBC6-3A4B-A9F9-0E12BB6D84E8}" destId="{007383AB-6AA3-134C-A71C-5B84E5144063}" srcOrd="0" destOrd="0" presId="urn:microsoft.com/office/officeart/2005/8/layout/radial5"/>
    <dgm:cxn modelId="{9495B0DF-821F-B743-A368-72FF892FDD4F}" type="presOf" srcId="{4932EB3B-1465-6043-B253-3E3FB534AA1E}" destId="{20E2764F-9C8E-D64C-8428-B079234B2915}" srcOrd="1" destOrd="0" presId="urn:microsoft.com/office/officeart/2005/8/layout/radial5"/>
    <dgm:cxn modelId="{2452A1E5-B38C-374D-AC2C-04F5CC5DCBBF}" type="presOf" srcId="{1C9B908A-F194-714F-A731-B994CC3F05E6}" destId="{0D917573-D609-6E43-B4F9-288D5CFBD848}" srcOrd="0" destOrd="0" presId="urn:microsoft.com/office/officeart/2005/8/layout/radial5"/>
    <dgm:cxn modelId="{47A4B9EF-1767-0543-8D0D-F7DF55E9A8CA}" srcId="{75A39B2F-2391-044B-823F-556025B1EDDA}" destId="{1542CD62-CBC6-3A4B-A9F9-0E12BB6D84E8}" srcOrd="0" destOrd="0" parTransId="{A282F6A5-5ECF-EE43-8C5E-3DD35A7794B4}" sibTransId="{10E0D5FD-7F66-734F-A6ED-0160DC6B315E}"/>
    <dgm:cxn modelId="{B213F4F0-DB26-364A-8E9F-6179BB5F21DC}" type="presOf" srcId="{92952486-8939-3A49-A5F7-EB428B4A174C}" destId="{EAB924DC-92D6-4248-8066-43C792B33D10}" srcOrd="0" destOrd="0" presId="urn:microsoft.com/office/officeart/2005/8/layout/radial5"/>
    <dgm:cxn modelId="{F7AED3FB-F314-5147-B5A6-2D0759C67E7F}" type="presOf" srcId="{75A39B2F-2391-044B-823F-556025B1EDDA}" destId="{DC7AD225-7309-CE48-8CF8-7F90FD1F2A9C}" srcOrd="0" destOrd="0" presId="urn:microsoft.com/office/officeart/2005/8/layout/radial5"/>
    <dgm:cxn modelId="{9F68FFA2-28FA-0746-9921-21EC96DC31C9}" type="presParOf" srcId="{DC7AD225-7309-CE48-8CF8-7F90FD1F2A9C}" destId="{007383AB-6AA3-134C-A71C-5B84E5144063}" srcOrd="0" destOrd="0" presId="urn:microsoft.com/office/officeart/2005/8/layout/radial5"/>
    <dgm:cxn modelId="{FF206782-C301-154F-B5BC-6528D1AC55F8}" type="presParOf" srcId="{DC7AD225-7309-CE48-8CF8-7F90FD1F2A9C}" destId="{EAB924DC-92D6-4248-8066-43C792B33D10}" srcOrd="1" destOrd="0" presId="urn:microsoft.com/office/officeart/2005/8/layout/radial5"/>
    <dgm:cxn modelId="{C01E1A7B-AB4B-884B-8F77-762DCFB3831D}" type="presParOf" srcId="{EAB924DC-92D6-4248-8066-43C792B33D10}" destId="{FC8069E7-E764-E745-AC82-D6F107FE4DA3}" srcOrd="0" destOrd="0" presId="urn:microsoft.com/office/officeart/2005/8/layout/radial5"/>
    <dgm:cxn modelId="{CD86322A-E868-AB4A-BA1E-D992110C07BD}" type="presParOf" srcId="{DC7AD225-7309-CE48-8CF8-7F90FD1F2A9C}" destId="{6E6CD9EC-E2D3-1146-BAAB-6EB1E80DA645}" srcOrd="2" destOrd="0" presId="urn:microsoft.com/office/officeart/2005/8/layout/radial5"/>
    <dgm:cxn modelId="{8BC093BD-4C84-904F-B1C8-F5ED776A7012}" type="presParOf" srcId="{DC7AD225-7309-CE48-8CF8-7F90FD1F2A9C}" destId="{DFF7ACB2-9C7C-A744-B0BD-FC245FC31AA1}" srcOrd="3" destOrd="0" presId="urn:microsoft.com/office/officeart/2005/8/layout/radial5"/>
    <dgm:cxn modelId="{6FF42781-4A3A-9648-86FE-F5FF2FA928DF}" type="presParOf" srcId="{DFF7ACB2-9C7C-A744-B0BD-FC245FC31AA1}" destId="{8022AB3C-2114-0C49-837A-D95E582216EC}" srcOrd="0" destOrd="0" presId="urn:microsoft.com/office/officeart/2005/8/layout/radial5"/>
    <dgm:cxn modelId="{BFD02843-E36A-7244-A3F8-30AAEA07DF35}" type="presParOf" srcId="{DC7AD225-7309-CE48-8CF8-7F90FD1F2A9C}" destId="{0F712ED6-967E-5644-A8D8-38446B4412AD}" srcOrd="4" destOrd="0" presId="urn:microsoft.com/office/officeart/2005/8/layout/radial5"/>
    <dgm:cxn modelId="{5A9D552A-FFFB-5247-9E53-789668FCC13F}" type="presParOf" srcId="{DC7AD225-7309-CE48-8CF8-7F90FD1F2A9C}" destId="{EFD166ED-56CF-B748-B929-31B2605C27EC}" srcOrd="5" destOrd="0" presId="urn:microsoft.com/office/officeart/2005/8/layout/radial5"/>
    <dgm:cxn modelId="{E83F68C1-91FE-924E-9264-6B066DF14AC1}" type="presParOf" srcId="{EFD166ED-56CF-B748-B929-31B2605C27EC}" destId="{20E2764F-9C8E-D64C-8428-B079234B2915}" srcOrd="0" destOrd="0" presId="urn:microsoft.com/office/officeart/2005/8/layout/radial5"/>
    <dgm:cxn modelId="{6CE28408-CB8E-C743-8372-B2895D93F329}" type="presParOf" srcId="{DC7AD225-7309-CE48-8CF8-7F90FD1F2A9C}" destId="{3C141F66-AD9A-AC49-8D1F-8C897328A3F1}" srcOrd="6" destOrd="0" presId="urn:microsoft.com/office/officeart/2005/8/layout/radial5"/>
    <dgm:cxn modelId="{7E7AF2FA-BCAA-2343-973B-7AF5B2007781}" type="presParOf" srcId="{DC7AD225-7309-CE48-8CF8-7F90FD1F2A9C}" destId="{05C067E6-9CF1-6C40-ADA7-6158D596DA6C}" srcOrd="7" destOrd="0" presId="urn:microsoft.com/office/officeart/2005/8/layout/radial5"/>
    <dgm:cxn modelId="{25EF9D52-E282-7248-BE99-98BAEC84227B}" type="presParOf" srcId="{05C067E6-9CF1-6C40-ADA7-6158D596DA6C}" destId="{7D63627D-FA77-5944-9FBE-736F7534BCED}" srcOrd="0" destOrd="0" presId="urn:microsoft.com/office/officeart/2005/8/layout/radial5"/>
    <dgm:cxn modelId="{FFFD4EEC-57EF-EC40-B7D5-809E969A45A1}" type="presParOf" srcId="{DC7AD225-7309-CE48-8CF8-7F90FD1F2A9C}" destId="{1C73EB10-C64C-EB4A-AEA3-49313AAF13F7}" srcOrd="8" destOrd="0" presId="urn:microsoft.com/office/officeart/2005/8/layout/radial5"/>
    <dgm:cxn modelId="{95797527-D2F1-9342-A7D2-38B150B979D8}" type="presParOf" srcId="{DC7AD225-7309-CE48-8CF8-7F90FD1F2A9C}" destId="{0D917573-D609-6E43-B4F9-288D5CFBD848}" srcOrd="9" destOrd="0" presId="urn:microsoft.com/office/officeart/2005/8/layout/radial5"/>
    <dgm:cxn modelId="{520F32E1-2287-A84B-B61C-4721200B3DE3}" type="presParOf" srcId="{0D917573-D609-6E43-B4F9-288D5CFBD848}" destId="{6E3A56E1-4D56-734A-80C4-3C2BBE9C9B46}" srcOrd="0" destOrd="0" presId="urn:microsoft.com/office/officeart/2005/8/layout/radial5"/>
    <dgm:cxn modelId="{C290C433-6271-FE49-A3D5-941C0064348D}" type="presParOf" srcId="{DC7AD225-7309-CE48-8CF8-7F90FD1F2A9C}" destId="{374BF8DD-150C-6E4F-9E0D-12019AE2E59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383AB-6AA3-134C-A71C-5B84E5144063}">
      <dsp:nvSpPr>
        <dsp:cNvPr id="0" name=""/>
        <dsp:cNvSpPr/>
      </dsp:nvSpPr>
      <dsp:spPr>
        <a:xfrm>
          <a:off x="3474876" y="1794147"/>
          <a:ext cx="1279847" cy="1279847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 err="1"/>
            <a:t>What</a:t>
          </a:r>
          <a:r>
            <a:rPr lang="fr-FR" sz="1700" kern="1200" dirty="0"/>
            <a:t> the </a:t>
          </a:r>
          <a:r>
            <a:rPr lang="fr-FR" sz="1700" kern="1200" dirty="0" err="1"/>
            <a:t>Greeks</a:t>
          </a:r>
          <a:r>
            <a:rPr lang="fr-FR" sz="1700" kern="1200" dirty="0"/>
            <a:t> </a:t>
          </a:r>
          <a:r>
            <a:rPr lang="fr-FR" sz="1700" kern="1200" dirty="0" err="1"/>
            <a:t>left</a:t>
          </a:r>
          <a:r>
            <a:rPr lang="fr-FR" sz="1700" kern="1200" dirty="0"/>
            <a:t> us? </a:t>
          </a:r>
        </a:p>
      </dsp:txBody>
      <dsp:txXfrm>
        <a:off x="3662305" y="1981576"/>
        <a:ext cx="904989" cy="904989"/>
      </dsp:txXfrm>
    </dsp:sp>
    <dsp:sp modelId="{EAB924DC-92D6-4248-8066-43C792B33D10}">
      <dsp:nvSpPr>
        <dsp:cNvPr id="0" name=""/>
        <dsp:cNvSpPr/>
      </dsp:nvSpPr>
      <dsp:spPr>
        <a:xfrm rot="16200000">
          <a:off x="3979167" y="1328339"/>
          <a:ext cx="271265" cy="435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4019857" y="1456059"/>
        <a:ext cx="189886" cy="261088"/>
      </dsp:txXfrm>
    </dsp:sp>
    <dsp:sp modelId="{6E6CD9EC-E2D3-1146-BAAB-6EB1E80DA645}">
      <dsp:nvSpPr>
        <dsp:cNvPr id="0" name=""/>
        <dsp:cNvSpPr/>
      </dsp:nvSpPr>
      <dsp:spPr>
        <a:xfrm>
          <a:off x="3474876" y="2477"/>
          <a:ext cx="1279847" cy="127984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Vocabulary</a:t>
          </a:r>
          <a:endParaRPr lang="fr-FR" sz="1500" kern="1200" dirty="0"/>
        </a:p>
      </dsp:txBody>
      <dsp:txXfrm>
        <a:off x="3662305" y="189906"/>
        <a:ext cx="904989" cy="904989"/>
      </dsp:txXfrm>
    </dsp:sp>
    <dsp:sp modelId="{DFF7ACB2-9C7C-A744-B0BD-FC245FC31AA1}">
      <dsp:nvSpPr>
        <dsp:cNvPr id="0" name=""/>
        <dsp:cNvSpPr/>
      </dsp:nvSpPr>
      <dsp:spPr>
        <a:xfrm rot="20520000">
          <a:off x="4823855" y="1942040"/>
          <a:ext cx="271265" cy="435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4825846" y="2041644"/>
        <a:ext cx="189886" cy="261088"/>
      </dsp:txXfrm>
    </dsp:sp>
    <dsp:sp modelId="{0F712ED6-967E-5644-A8D8-38446B4412AD}">
      <dsp:nvSpPr>
        <dsp:cNvPr id="0" name=""/>
        <dsp:cNvSpPr/>
      </dsp:nvSpPr>
      <dsp:spPr>
        <a:xfrm>
          <a:off x="5178855" y="1240490"/>
          <a:ext cx="1279847" cy="127984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Oral expression</a:t>
          </a:r>
        </a:p>
      </dsp:txBody>
      <dsp:txXfrm>
        <a:off x="5366284" y="1427919"/>
        <a:ext cx="904989" cy="904989"/>
      </dsp:txXfrm>
    </dsp:sp>
    <dsp:sp modelId="{EFD166ED-56CF-B748-B929-31B2605C27EC}">
      <dsp:nvSpPr>
        <dsp:cNvPr id="0" name=""/>
        <dsp:cNvSpPr/>
      </dsp:nvSpPr>
      <dsp:spPr>
        <a:xfrm rot="3240000">
          <a:off x="4501212" y="2935031"/>
          <a:ext cx="271265" cy="435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4517985" y="2989143"/>
        <a:ext cx="189886" cy="261088"/>
      </dsp:txXfrm>
    </dsp:sp>
    <dsp:sp modelId="{3C141F66-AD9A-AC49-8D1F-8C897328A3F1}">
      <dsp:nvSpPr>
        <dsp:cNvPr id="0" name=""/>
        <dsp:cNvSpPr/>
      </dsp:nvSpPr>
      <dsp:spPr>
        <a:xfrm>
          <a:off x="4527993" y="3243638"/>
          <a:ext cx="1279847" cy="127984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ICT</a:t>
          </a:r>
        </a:p>
      </dsp:txBody>
      <dsp:txXfrm>
        <a:off x="4715422" y="3431067"/>
        <a:ext cx="904989" cy="904989"/>
      </dsp:txXfrm>
    </dsp:sp>
    <dsp:sp modelId="{05C067E6-9CF1-6C40-ADA7-6158D596DA6C}">
      <dsp:nvSpPr>
        <dsp:cNvPr id="0" name=""/>
        <dsp:cNvSpPr/>
      </dsp:nvSpPr>
      <dsp:spPr>
        <a:xfrm rot="7560000">
          <a:off x="3457121" y="2935031"/>
          <a:ext cx="271265" cy="435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3521727" y="2989143"/>
        <a:ext cx="189886" cy="261088"/>
      </dsp:txXfrm>
    </dsp:sp>
    <dsp:sp modelId="{1C73EB10-C64C-EB4A-AEA3-49313AAF13F7}">
      <dsp:nvSpPr>
        <dsp:cNvPr id="0" name=""/>
        <dsp:cNvSpPr/>
      </dsp:nvSpPr>
      <dsp:spPr>
        <a:xfrm>
          <a:off x="2421759" y="3243638"/>
          <a:ext cx="1279847" cy="127984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Arts</a:t>
          </a:r>
        </a:p>
      </dsp:txBody>
      <dsp:txXfrm>
        <a:off x="2609188" y="3431067"/>
        <a:ext cx="904989" cy="904989"/>
      </dsp:txXfrm>
    </dsp:sp>
    <dsp:sp modelId="{0D917573-D609-6E43-B4F9-288D5CFBD848}">
      <dsp:nvSpPr>
        <dsp:cNvPr id="0" name=""/>
        <dsp:cNvSpPr/>
      </dsp:nvSpPr>
      <dsp:spPr>
        <a:xfrm rot="11880000">
          <a:off x="3134479" y="1942040"/>
          <a:ext cx="271265" cy="43514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3213867" y="2041644"/>
        <a:ext cx="189886" cy="261088"/>
      </dsp:txXfrm>
    </dsp:sp>
    <dsp:sp modelId="{374BF8DD-150C-6E4F-9E0D-12019AE2E590}">
      <dsp:nvSpPr>
        <dsp:cNvPr id="0" name=""/>
        <dsp:cNvSpPr/>
      </dsp:nvSpPr>
      <dsp:spPr>
        <a:xfrm>
          <a:off x="1770897" y="1240490"/>
          <a:ext cx="1279847" cy="127984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 err="1"/>
            <a:t>Literature</a:t>
          </a:r>
          <a:endParaRPr lang="fr-FR" sz="1500" kern="1200" dirty="0"/>
        </a:p>
      </dsp:txBody>
      <dsp:txXfrm>
        <a:off x="1958326" y="1427919"/>
        <a:ext cx="904989" cy="904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53CB-1F62-3C49-B4A4-1C026F863874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E465F-5D26-054D-B3D5-337D80417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96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E465F-5D26-054D-B3D5-337D8041764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60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34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0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196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1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29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9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23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78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09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77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73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1C78-41C9-E240-9A16-0C4B96D6B9EA}" type="datetimeFigureOut">
              <a:rPr lang="fr-FR" smtClean="0"/>
              <a:t>07/03/2019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65FF-D76B-B944-B5A5-3CBE645770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0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67891"/>
          </a:xfrm>
        </p:spPr>
        <p:txBody>
          <a:bodyPr>
            <a:noAutofit/>
          </a:bodyPr>
          <a:lstStyle/>
          <a:p>
            <a:r>
              <a:rPr lang="fr-FR" sz="3600" dirty="0" err="1"/>
              <a:t>What</a:t>
            </a:r>
            <a:r>
              <a:rPr lang="fr-FR" sz="3600" dirty="0"/>
              <a:t> the </a:t>
            </a:r>
            <a:r>
              <a:rPr lang="fr-FR" sz="3600" dirty="0" err="1"/>
              <a:t>Greeks</a:t>
            </a:r>
            <a:r>
              <a:rPr lang="fr-FR" sz="3600" dirty="0"/>
              <a:t> </a:t>
            </a:r>
            <a:r>
              <a:rPr lang="fr-FR" sz="3600" dirty="0" err="1"/>
              <a:t>left</a:t>
            </a:r>
            <a:r>
              <a:rPr lang="fr-FR" sz="3600" dirty="0"/>
              <a:t> us ?</a:t>
            </a:r>
            <a:br>
              <a:rPr lang="fr-FR" sz="3600" dirty="0"/>
            </a:br>
            <a:r>
              <a:rPr lang="fr-FR" sz="3600" dirty="0"/>
              <a:t>The </a:t>
            </a:r>
            <a:r>
              <a:rPr lang="fr-FR" sz="3600" dirty="0" err="1"/>
              <a:t>Greek</a:t>
            </a:r>
            <a:r>
              <a:rPr lang="fr-FR" sz="3600" dirty="0"/>
              <a:t> </a:t>
            </a:r>
            <a:r>
              <a:rPr lang="fr-FR" sz="3600" dirty="0" err="1"/>
              <a:t>legacy</a:t>
            </a:r>
            <a:endParaRPr lang="fr-FR" sz="2800" dirty="0"/>
          </a:p>
        </p:txBody>
      </p:sp>
      <p:pic>
        <p:nvPicPr>
          <p:cNvPr id="4" name="Espace réservé du contenu 3" descr="IMG_48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59" b="-37059"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DDAEC2-84E5-4AB4-A4EC-8523A005797D}"/>
              </a:ext>
            </a:extLst>
          </p:cNvPr>
          <p:cNvSpPr txBox="1"/>
          <p:nvPr/>
        </p:nvSpPr>
        <p:spPr>
          <a:xfrm>
            <a:off x="2507364" y="5781302"/>
            <a:ext cx="412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ULIS :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year</a:t>
            </a:r>
            <a:r>
              <a:rPr lang="fr-FR" sz="2800" dirty="0"/>
              <a:t> 2 to </a:t>
            </a:r>
            <a:r>
              <a:rPr lang="fr-FR" sz="2800" dirty="0" err="1"/>
              <a:t>year</a:t>
            </a:r>
            <a:r>
              <a:rPr lang="fr-FR" sz="2800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56689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e-feuilleton-dhermc3a8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3"/>
          <a:stretch/>
        </p:blipFill>
        <p:spPr>
          <a:xfrm>
            <a:off x="457200" y="1166018"/>
            <a:ext cx="4038600" cy="4525963"/>
          </a:xfrm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4648200" y="1477273"/>
            <a:ext cx="4038600" cy="3903452"/>
          </a:xfrm>
        </p:spPr>
        <p:txBody>
          <a:bodyPr>
            <a:normAutofit/>
          </a:bodyPr>
          <a:lstStyle/>
          <a:p>
            <a:r>
              <a:rPr lang="fr-FR" sz="2400" dirty="0"/>
              <a:t>Support </a:t>
            </a:r>
            <a:r>
              <a:rPr lang="fr-FR" sz="2400" i="1" dirty="0"/>
              <a:t>: Le feuilleton d’Hermès </a:t>
            </a:r>
            <a:r>
              <a:rPr lang="fr-FR" sz="2400" dirty="0"/>
              <a:t>in 100 </a:t>
            </a:r>
            <a:r>
              <a:rPr lang="fr-FR" sz="2400" dirty="0" err="1"/>
              <a:t>episodes</a:t>
            </a:r>
            <a:r>
              <a:rPr lang="fr-FR" sz="2400" dirty="0"/>
              <a:t> </a:t>
            </a:r>
            <a:r>
              <a:rPr lang="fr-FR" sz="2400" dirty="0" err="1"/>
              <a:t>from</a:t>
            </a:r>
            <a:r>
              <a:rPr lang="fr-FR" sz="2400" dirty="0"/>
              <a:t> Muriel </a:t>
            </a:r>
            <a:r>
              <a:rPr lang="fr-FR" sz="2400" dirty="0" err="1"/>
              <a:t>Szac</a:t>
            </a:r>
            <a:r>
              <a:rPr lang="fr-FR" sz="2400" dirty="0"/>
              <a:t>. This book traces the </a:t>
            </a:r>
            <a:r>
              <a:rPr lang="fr-FR" sz="2400" dirty="0" err="1"/>
              <a:t>adventures</a:t>
            </a:r>
            <a:r>
              <a:rPr lang="fr-FR" sz="2400" dirty="0"/>
              <a:t> of </a:t>
            </a:r>
            <a:r>
              <a:rPr lang="fr-FR" sz="2400" dirty="0" err="1"/>
              <a:t>Greek</a:t>
            </a:r>
            <a:r>
              <a:rPr lang="fr-FR" sz="2400" dirty="0"/>
              <a:t> </a:t>
            </a:r>
            <a:r>
              <a:rPr lang="fr-FR" sz="2400" dirty="0" err="1"/>
              <a:t>god</a:t>
            </a:r>
            <a:r>
              <a:rPr lang="fr-FR" sz="2400" dirty="0"/>
              <a:t> </a:t>
            </a:r>
            <a:r>
              <a:rPr lang="fr-FR" sz="2400" dirty="0" err="1"/>
              <a:t>Hermes</a:t>
            </a:r>
            <a:r>
              <a:rPr lang="fr-FR" sz="2400" dirty="0"/>
              <a:t> and of the </a:t>
            </a:r>
            <a:r>
              <a:rPr lang="fr-FR" sz="2400" dirty="0" err="1"/>
              <a:t>others</a:t>
            </a:r>
            <a:r>
              <a:rPr lang="fr-FR" sz="2400" dirty="0"/>
              <a:t> Olympus’ </a:t>
            </a:r>
            <a:r>
              <a:rPr lang="fr-FR" sz="2400" dirty="0" err="1"/>
              <a:t>Gods</a:t>
            </a:r>
            <a:r>
              <a:rPr lang="fr-FR" sz="2400" dirty="0"/>
              <a:t>. </a:t>
            </a:r>
          </a:p>
          <a:p>
            <a:endParaRPr lang="fr-FR" sz="2400" dirty="0"/>
          </a:p>
          <a:p>
            <a:r>
              <a:rPr lang="fr-FR" sz="2400" dirty="0"/>
              <a:t>Teacher </a:t>
            </a:r>
            <a:r>
              <a:rPr lang="fr-FR" sz="2400" dirty="0" err="1"/>
              <a:t>reading</a:t>
            </a:r>
            <a:r>
              <a:rPr lang="fr-FR" sz="2400" dirty="0"/>
              <a:t> : one </a:t>
            </a:r>
            <a:r>
              <a:rPr lang="fr-FR" sz="2400" dirty="0" err="1"/>
              <a:t>episode</a:t>
            </a:r>
            <a:r>
              <a:rPr lang="fr-FR" sz="2400" dirty="0"/>
              <a:t> per </a:t>
            </a:r>
            <a:r>
              <a:rPr lang="fr-FR" sz="2400" dirty="0" err="1"/>
              <a:t>day</a:t>
            </a:r>
            <a:r>
              <a:rPr lang="fr-FR" sz="2400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84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880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12710" r="19503" b="24830"/>
          <a:stretch/>
        </p:blipFill>
        <p:spPr>
          <a:xfrm>
            <a:off x="4431671" y="274638"/>
            <a:ext cx="4255130" cy="6203800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err="1"/>
              <a:t>Pupils</a:t>
            </a:r>
            <a:r>
              <a:rPr lang="fr-FR" sz="2400" dirty="0"/>
              <a:t> follow </a:t>
            </a:r>
            <a:r>
              <a:rPr lang="fr-FR" sz="2400" dirty="0" err="1"/>
              <a:t>Hermes</a:t>
            </a:r>
            <a:r>
              <a:rPr lang="fr-FR" sz="2400" dirty="0"/>
              <a:t>’ </a:t>
            </a:r>
            <a:r>
              <a:rPr lang="fr-FR" sz="2400" dirty="0" err="1"/>
              <a:t>adventures</a:t>
            </a:r>
            <a:r>
              <a:rPr lang="fr-FR" sz="2400" dirty="0"/>
              <a:t> on a </a:t>
            </a:r>
            <a:r>
              <a:rPr lang="fr-FR" sz="2400" dirty="0" err="1"/>
              <a:t>quest</a:t>
            </a:r>
            <a:r>
              <a:rPr lang="fr-FR" sz="2400" dirty="0"/>
              <a:t> to </a:t>
            </a:r>
            <a:r>
              <a:rPr lang="fr-FR" sz="2400" dirty="0" err="1"/>
              <a:t>answer</a:t>
            </a:r>
            <a:r>
              <a:rPr lang="fr-FR" sz="2400" dirty="0"/>
              <a:t> </a:t>
            </a:r>
            <a:r>
              <a:rPr lang="fr-FR" sz="2400" dirty="0" err="1"/>
              <a:t>some</a:t>
            </a:r>
            <a:r>
              <a:rPr lang="fr-FR" sz="2400" dirty="0"/>
              <a:t> existential questions : </a:t>
            </a:r>
          </a:p>
          <a:p>
            <a:r>
              <a:rPr lang="fr-FR" sz="2400" dirty="0" err="1"/>
              <a:t>Where</a:t>
            </a:r>
            <a:r>
              <a:rPr lang="fr-FR" sz="2400" dirty="0"/>
              <a:t> do </a:t>
            </a:r>
            <a:r>
              <a:rPr lang="fr-FR" sz="2400" dirty="0" err="1"/>
              <a:t>we</a:t>
            </a:r>
            <a:r>
              <a:rPr lang="fr-FR" sz="2400" dirty="0"/>
              <a:t> come </a:t>
            </a:r>
            <a:r>
              <a:rPr lang="fr-FR" sz="2400" dirty="0" err="1"/>
              <a:t>from</a:t>
            </a:r>
            <a:r>
              <a:rPr lang="fr-FR" sz="2400" dirty="0"/>
              <a:t>? </a:t>
            </a:r>
          </a:p>
          <a:p>
            <a:r>
              <a:rPr lang="fr-FR" sz="2400" dirty="0" err="1"/>
              <a:t>Why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there</a:t>
            </a:r>
            <a:r>
              <a:rPr lang="fr-FR" sz="2400" dirty="0"/>
              <a:t> </a:t>
            </a:r>
            <a:r>
              <a:rPr lang="fr-FR" sz="2400" dirty="0" err="1"/>
              <a:t>hatred</a:t>
            </a:r>
            <a:r>
              <a:rPr lang="fr-FR" sz="2400" dirty="0"/>
              <a:t>, violence, and </a:t>
            </a:r>
            <a:r>
              <a:rPr lang="fr-FR" sz="2400" dirty="0" err="1"/>
              <a:t>beside</a:t>
            </a:r>
            <a:r>
              <a:rPr lang="fr-FR" sz="2400" dirty="0"/>
              <a:t> love and beauty?</a:t>
            </a:r>
          </a:p>
          <a:p>
            <a:r>
              <a:rPr lang="fr-FR" sz="2400" dirty="0" err="1"/>
              <a:t>What</a:t>
            </a:r>
            <a:r>
              <a:rPr lang="fr-FR" sz="2400" dirty="0"/>
              <a:t> </a:t>
            </a:r>
            <a:r>
              <a:rPr lang="fr-FR" sz="2400" dirty="0" err="1"/>
              <a:t>happens</a:t>
            </a:r>
            <a:r>
              <a:rPr lang="fr-FR" sz="2400" dirty="0"/>
              <a:t> </a:t>
            </a:r>
            <a:r>
              <a:rPr lang="fr-FR" sz="2400" dirty="0" err="1"/>
              <a:t>after</a:t>
            </a:r>
            <a:r>
              <a:rPr lang="fr-FR" sz="2400" dirty="0"/>
              <a:t> </a:t>
            </a:r>
            <a:r>
              <a:rPr lang="fr-FR" sz="2400" dirty="0" err="1"/>
              <a:t>death</a:t>
            </a:r>
            <a:r>
              <a:rPr lang="fr-FR" sz="2400" dirty="0"/>
              <a:t> ? </a:t>
            </a:r>
          </a:p>
          <a:p>
            <a:r>
              <a:rPr lang="fr-FR" sz="2400" dirty="0"/>
              <a:t>To </a:t>
            </a:r>
            <a:r>
              <a:rPr lang="fr-FR" sz="2400" dirty="0" err="1"/>
              <a:t>answer</a:t>
            </a:r>
            <a:r>
              <a:rPr lang="fr-FR" sz="2400" dirty="0"/>
              <a:t> all the questions </a:t>
            </a:r>
            <a:r>
              <a:rPr lang="fr-FR" sz="2400" dirty="0" err="1"/>
              <a:t>Hermes</a:t>
            </a:r>
            <a:r>
              <a:rPr lang="fr-FR" sz="2400" dirty="0"/>
              <a:t> </a:t>
            </a:r>
            <a:r>
              <a:rPr lang="fr-FR" sz="2400" dirty="0" err="1"/>
              <a:t>travels</a:t>
            </a:r>
            <a:r>
              <a:rPr lang="fr-FR" sz="2400" dirty="0"/>
              <a:t>, observes and </a:t>
            </a:r>
            <a:r>
              <a:rPr lang="fr-FR" sz="2400" dirty="0" err="1"/>
              <a:t>thinks</a:t>
            </a:r>
            <a:r>
              <a:rPr lang="fr-FR" sz="2400" dirty="0"/>
              <a:t>. </a:t>
            </a:r>
          </a:p>
          <a:p>
            <a:r>
              <a:rPr lang="fr-FR" sz="2400" dirty="0"/>
              <a:t>This book </a:t>
            </a:r>
            <a:r>
              <a:rPr lang="fr-FR" sz="2400" dirty="0" err="1"/>
              <a:t>allows</a:t>
            </a:r>
            <a:r>
              <a:rPr lang="fr-FR" sz="2400" dirty="0"/>
              <a:t> </a:t>
            </a:r>
            <a:r>
              <a:rPr lang="fr-FR" sz="2400" dirty="0" err="1"/>
              <a:t>children</a:t>
            </a:r>
            <a:r>
              <a:rPr lang="fr-FR" sz="2400" dirty="0"/>
              <a:t> to face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pleasure</a:t>
            </a:r>
            <a:r>
              <a:rPr lang="fr-FR" sz="2400" dirty="0"/>
              <a:t> and </a:t>
            </a:r>
            <a:r>
              <a:rPr lang="fr-FR" sz="2400" dirty="0" err="1"/>
              <a:t>lightness</a:t>
            </a:r>
            <a:r>
              <a:rPr lang="fr-FR" sz="2400" dirty="0"/>
              <a:t> the questions </a:t>
            </a:r>
            <a:r>
              <a:rPr lang="fr-FR" sz="2400" dirty="0" err="1"/>
              <a:t>that</a:t>
            </a:r>
            <a:r>
              <a:rPr lang="fr-FR" sz="2400" dirty="0"/>
              <a:t> are the basis of </a:t>
            </a:r>
            <a:r>
              <a:rPr lang="fr-FR" sz="2400" dirty="0" err="1"/>
              <a:t>human</a:t>
            </a:r>
            <a:r>
              <a:rPr lang="fr-FR" sz="2400" dirty="0"/>
              <a:t> spirit. </a:t>
            </a:r>
          </a:p>
        </p:txBody>
      </p:sp>
      <p:pic>
        <p:nvPicPr>
          <p:cNvPr id="3" name="Image 2" descr="Capture d’écran 2019-03-05 à 11.10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6" y="162114"/>
            <a:ext cx="1320800" cy="14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Why</a:t>
            </a:r>
            <a:r>
              <a:rPr lang="fr-FR" sz="4000" dirty="0"/>
              <a:t> </a:t>
            </a:r>
            <a:r>
              <a:rPr lang="fr-FR" sz="4000" dirty="0" err="1"/>
              <a:t>this</a:t>
            </a:r>
            <a:r>
              <a:rPr lang="fr-FR" sz="4000" dirty="0"/>
              <a:t> </a:t>
            </a:r>
            <a:r>
              <a:rPr lang="fr-FR" sz="4000" dirty="0" err="1"/>
              <a:t>project</a:t>
            </a:r>
            <a:r>
              <a:rPr lang="fr-FR" sz="4000" dirty="0"/>
              <a:t> </a:t>
            </a:r>
            <a:r>
              <a:rPr lang="fr-FR" dirty="0"/>
              <a:t>?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err="1"/>
              <a:t>My</a:t>
            </a:r>
            <a:r>
              <a:rPr lang="fr-FR" sz="2400" dirty="0"/>
              <a:t> </a:t>
            </a:r>
            <a:r>
              <a:rPr lang="fr-FR" sz="2400" dirty="0" err="1"/>
              <a:t>pupils</a:t>
            </a:r>
            <a:r>
              <a:rPr lang="fr-FR" sz="2400" dirty="0"/>
              <a:t>, (</a:t>
            </a:r>
            <a:r>
              <a:rPr lang="fr-FR" sz="2400" dirty="0" err="1"/>
              <a:t>with</a:t>
            </a:r>
            <a:r>
              <a:rPr lang="fr-FR" sz="2400" dirty="0"/>
              <a:t> cognitive </a:t>
            </a:r>
            <a:r>
              <a:rPr lang="fr-FR" sz="2400" dirty="0" err="1"/>
              <a:t>function</a:t>
            </a:r>
            <a:r>
              <a:rPr lang="fr-FR" sz="2400" dirty="0"/>
              <a:t> </a:t>
            </a:r>
            <a:r>
              <a:rPr lang="fr-FR" sz="2400" dirty="0" err="1"/>
              <a:t>disorders</a:t>
            </a:r>
            <a:r>
              <a:rPr lang="fr-FR" sz="2400" dirty="0"/>
              <a:t>) face</a:t>
            </a:r>
          </a:p>
          <a:p>
            <a:pPr marL="0" indent="0">
              <a:buNone/>
            </a:pPr>
            <a:r>
              <a:rPr lang="fr-FR" sz="2400" dirty="0"/>
              <a:t>     real </a:t>
            </a:r>
            <a:r>
              <a:rPr lang="fr-FR" sz="2400" dirty="0" err="1"/>
              <a:t>difficulties</a:t>
            </a:r>
            <a:r>
              <a:rPr lang="fr-FR" sz="2400" dirty="0"/>
              <a:t> of </a:t>
            </a:r>
            <a:r>
              <a:rPr lang="fr-FR" sz="2400" dirty="0" err="1"/>
              <a:t>understanding</a:t>
            </a:r>
            <a:r>
              <a:rPr lang="fr-FR" sz="2400" dirty="0"/>
              <a:t>. 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 err="1"/>
              <a:t>My</a:t>
            </a:r>
            <a:r>
              <a:rPr lang="fr-FR" sz="2400" dirty="0"/>
              <a:t> goal </a:t>
            </a:r>
            <a:r>
              <a:rPr lang="fr-FR" sz="2400" dirty="0" err="1"/>
              <a:t>is</a:t>
            </a:r>
            <a:r>
              <a:rPr lang="fr-FR" sz="2400" dirty="0"/>
              <a:t> to </a:t>
            </a:r>
            <a:r>
              <a:rPr lang="fr-FR" sz="2400" dirty="0" err="1"/>
              <a:t>allow</a:t>
            </a:r>
            <a:r>
              <a:rPr lang="fr-FR" sz="2400" dirty="0"/>
              <a:t> </a:t>
            </a:r>
            <a:r>
              <a:rPr lang="fr-FR" sz="2400" dirty="0" err="1"/>
              <a:t>special</a:t>
            </a:r>
            <a:r>
              <a:rPr lang="fr-FR" sz="2400" dirty="0"/>
              <a:t> </a:t>
            </a:r>
            <a:r>
              <a:rPr lang="fr-FR" sz="2400" dirty="0" err="1"/>
              <a:t>needs</a:t>
            </a:r>
            <a:r>
              <a:rPr lang="fr-FR" sz="2400" dirty="0"/>
              <a:t> </a:t>
            </a:r>
            <a:r>
              <a:rPr lang="fr-FR" sz="2400" dirty="0" err="1"/>
              <a:t>children</a:t>
            </a:r>
            <a:r>
              <a:rPr lang="fr-FR" sz="2400" dirty="0"/>
              <a:t> to enter </a:t>
            </a:r>
            <a:r>
              <a:rPr lang="fr-FR" sz="2400" dirty="0" err="1"/>
              <a:t>into</a:t>
            </a:r>
            <a:r>
              <a:rPr lang="fr-FR" sz="2400" dirty="0"/>
              <a:t> </a:t>
            </a:r>
            <a:r>
              <a:rPr lang="fr-FR" sz="2400" dirty="0" err="1"/>
              <a:t>learning</a:t>
            </a:r>
            <a:r>
              <a:rPr lang="fr-FR" sz="2400" dirty="0"/>
              <a:t> </a:t>
            </a:r>
            <a:r>
              <a:rPr lang="fr-FR" sz="2400" dirty="0" err="1"/>
              <a:t>through</a:t>
            </a:r>
            <a:r>
              <a:rPr lang="fr-FR" sz="2400" dirty="0"/>
              <a:t> </a:t>
            </a:r>
            <a:r>
              <a:rPr lang="fr-FR" sz="2400" dirty="0" err="1"/>
              <a:t>mythology</a:t>
            </a:r>
            <a:r>
              <a:rPr lang="fr-FR" sz="2400" dirty="0"/>
              <a:t>. </a:t>
            </a:r>
          </a:p>
          <a:p>
            <a:endParaRPr lang="fr-FR" sz="2400" dirty="0"/>
          </a:p>
          <a:p>
            <a:r>
              <a:rPr lang="fr-FR" sz="2400" dirty="0"/>
              <a:t>Mythology </a:t>
            </a:r>
            <a:r>
              <a:rPr lang="fr-FR" sz="2400" dirty="0" err="1"/>
              <a:t>is</a:t>
            </a:r>
            <a:r>
              <a:rPr lang="fr-FR" sz="2400" dirty="0"/>
              <a:t> a </a:t>
            </a:r>
            <a:r>
              <a:rPr lang="fr-FR" sz="2400" dirty="0" err="1"/>
              <a:t>rich</a:t>
            </a:r>
            <a:r>
              <a:rPr lang="fr-FR" sz="2400" dirty="0"/>
              <a:t> cultural </a:t>
            </a:r>
            <a:r>
              <a:rPr lang="fr-FR" sz="2400" dirty="0" err="1"/>
              <a:t>mediator</a:t>
            </a:r>
            <a:r>
              <a:rPr lang="fr-FR" sz="2400" dirty="0"/>
              <a:t>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allow</a:t>
            </a:r>
            <a:r>
              <a:rPr lang="fr-FR" sz="2400" dirty="0"/>
              <a:t> </a:t>
            </a:r>
          </a:p>
          <a:p>
            <a:pPr marL="0" indent="0">
              <a:buNone/>
            </a:pPr>
            <a:r>
              <a:rPr lang="fr-FR" sz="2400" dirty="0"/>
              <a:t>     to </a:t>
            </a:r>
            <a:r>
              <a:rPr lang="fr-FR" sz="2400" dirty="0" err="1"/>
              <a:t>learn</a:t>
            </a:r>
            <a:r>
              <a:rPr lang="fr-FR" sz="2400" dirty="0"/>
              <a:t> </a:t>
            </a:r>
            <a:r>
              <a:rPr lang="fr-FR" sz="2400" dirty="0" err="1"/>
              <a:t>vocabulary</a:t>
            </a:r>
            <a:r>
              <a:rPr lang="fr-FR" sz="2400" dirty="0"/>
              <a:t> </a:t>
            </a:r>
            <a:r>
              <a:rPr lang="fr-FR" sz="2400" dirty="0" err="1"/>
              <a:t>skills</a:t>
            </a:r>
            <a:r>
              <a:rPr lang="fr-FR" sz="2400" dirty="0"/>
              <a:t>. </a:t>
            </a:r>
          </a:p>
        </p:txBody>
      </p:sp>
      <p:pic>
        <p:nvPicPr>
          <p:cNvPr id="4" name="Image 3" descr="Capture d’écran 2019-03-05 à 11.1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12" y="2932063"/>
            <a:ext cx="1320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6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dirty="0"/>
              <a:t>The </a:t>
            </a:r>
            <a:r>
              <a:rPr lang="fr-FR" sz="2400" b="1" dirty="0" err="1"/>
              <a:t>project</a:t>
            </a:r>
            <a:r>
              <a:rPr lang="fr-FR" sz="2400" b="1" dirty="0"/>
              <a:t> : </a:t>
            </a:r>
            <a:r>
              <a:rPr lang="fr-FR" sz="2400" b="1" dirty="0" err="1"/>
              <a:t>creation</a:t>
            </a:r>
            <a:r>
              <a:rPr lang="fr-FR" sz="2400" b="1" dirty="0"/>
              <a:t> of an </a:t>
            </a:r>
            <a:r>
              <a:rPr lang="fr-FR" sz="2400" b="1" dirty="0" err="1"/>
              <a:t>inventory</a:t>
            </a:r>
            <a:r>
              <a:rPr lang="fr-FR" sz="2400" b="1" dirty="0"/>
              <a:t> of </a:t>
            </a:r>
            <a:r>
              <a:rPr lang="fr-FR" sz="2400" b="1" dirty="0" err="1"/>
              <a:t>words</a:t>
            </a:r>
            <a:r>
              <a:rPr lang="fr-FR" sz="2400" b="1" dirty="0"/>
              <a:t> and expressions </a:t>
            </a:r>
            <a:r>
              <a:rPr lang="fr-FR" sz="2400" b="1" dirty="0" err="1"/>
              <a:t>borrowed</a:t>
            </a:r>
            <a:r>
              <a:rPr lang="fr-FR" sz="2400" b="1" dirty="0"/>
              <a:t> </a:t>
            </a:r>
            <a:r>
              <a:rPr lang="fr-FR" sz="2400" b="1" dirty="0" err="1"/>
              <a:t>from</a:t>
            </a:r>
            <a:r>
              <a:rPr lang="fr-FR" sz="2400" b="1" dirty="0"/>
              <a:t> Greek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854"/>
          </a:xfrm>
        </p:spPr>
        <p:txBody>
          <a:bodyPr>
            <a:normAutofit/>
          </a:bodyPr>
          <a:lstStyle/>
          <a:p>
            <a:r>
              <a:rPr lang="fr-FR" sz="2200" dirty="0"/>
              <a:t>Daily </a:t>
            </a:r>
            <a:r>
              <a:rPr lang="fr-FR" sz="2200" dirty="0" err="1"/>
              <a:t>reading</a:t>
            </a:r>
            <a:r>
              <a:rPr lang="fr-FR" sz="2200" dirty="0"/>
              <a:t> : </a:t>
            </a:r>
            <a:r>
              <a:rPr lang="fr-FR" sz="2200" dirty="0" err="1"/>
              <a:t>pick</a:t>
            </a:r>
            <a:r>
              <a:rPr lang="fr-FR" sz="2200" dirty="0"/>
              <a:t> up </a:t>
            </a:r>
            <a:r>
              <a:rPr lang="fr-FR" sz="2200" dirty="0" err="1"/>
              <a:t>throughout</a:t>
            </a:r>
            <a:r>
              <a:rPr lang="fr-FR" sz="2200" dirty="0"/>
              <a:t> the </a:t>
            </a:r>
            <a:r>
              <a:rPr lang="fr-FR" sz="2200" dirty="0" err="1"/>
              <a:t>reading</a:t>
            </a:r>
            <a:r>
              <a:rPr lang="fr-FR" sz="2200" dirty="0"/>
              <a:t> </a:t>
            </a:r>
            <a:r>
              <a:rPr lang="fr-FR" sz="2200" dirty="0" err="1"/>
              <a:t>words</a:t>
            </a:r>
            <a:r>
              <a:rPr lang="fr-FR" sz="2200" dirty="0"/>
              <a:t> or expressions of </a:t>
            </a:r>
            <a:r>
              <a:rPr lang="fr-FR" sz="2200" dirty="0" err="1"/>
              <a:t>Greek</a:t>
            </a:r>
            <a:r>
              <a:rPr lang="fr-FR" sz="2200" dirty="0"/>
              <a:t> </a:t>
            </a:r>
            <a:r>
              <a:rPr lang="fr-FR" sz="2200" dirty="0" err="1"/>
              <a:t>origin</a:t>
            </a:r>
            <a:r>
              <a:rPr lang="fr-FR" sz="2200" dirty="0"/>
              <a:t> </a:t>
            </a:r>
            <a:r>
              <a:rPr lang="fr-FR" sz="2200" dirty="0" err="1"/>
              <a:t>still</a:t>
            </a:r>
            <a:r>
              <a:rPr lang="fr-FR" sz="2200" dirty="0"/>
              <a:t> </a:t>
            </a:r>
            <a:r>
              <a:rPr lang="fr-FR" sz="2200" dirty="0" err="1"/>
              <a:t>used</a:t>
            </a:r>
            <a:r>
              <a:rPr lang="fr-FR" sz="2200" dirty="0"/>
              <a:t> </a:t>
            </a:r>
            <a:r>
              <a:rPr lang="fr-FR" sz="2200" dirty="0" err="1"/>
              <a:t>today</a:t>
            </a:r>
            <a:r>
              <a:rPr lang="fr-FR" sz="2200" dirty="0"/>
              <a:t>.  </a:t>
            </a:r>
          </a:p>
          <a:p>
            <a:endParaRPr lang="fr-FR" sz="2200" dirty="0"/>
          </a:p>
          <a:p>
            <a:r>
              <a:rPr lang="fr-FR" sz="2200" dirty="0" err="1"/>
              <a:t>Understanding</a:t>
            </a:r>
            <a:r>
              <a:rPr lang="fr-FR" sz="2200" dirty="0"/>
              <a:t> the </a:t>
            </a:r>
            <a:r>
              <a:rPr lang="fr-FR" sz="2200" dirty="0" err="1"/>
              <a:t>meaning</a:t>
            </a:r>
            <a:r>
              <a:rPr lang="fr-FR" sz="2200" dirty="0"/>
              <a:t> of </a:t>
            </a:r>
            <a:r>
              <a:rPr lang="fr-FR" sz="2200" dirty="0" err="1"/>
              <a:t>these</a:t>
            </a:r>
            <a:r>
              <a:rPr lang="fr-FR" sz="2200" dirty="0"/>
              <a:t> </a:t>
            </a:r>
            <a:r>
              <a:rPr lang="fr-FR" sz="2200" dirty="0" err="1"/>
              <a:t>words</a:t>
            </a:r>
            <a:r>
              <a:rPr lang="fr-FR" sz="2200" dirty="0"/>
              <a:t>, </a:t>
            </a:r>
            <a:r>
              <a:rPr lang="fr-FR" sz="2200" dirty="0" err="1"/>
              <a:t>their</a:t>
            </a:r>
            <a:r>
              <a:rPr lang="fr-FR" sz="2200" dirty="0"/>
              <a:t> </a:t>
            </a:r>
            <a:r>
              <a:rPr lang="fr-FR" sz="2200" dirty="0" err="1"/>
              <a:t>origin</a:t>
            </a:r>
            <a:r>
              <a:rPr lang="fr-FR" sz="2200" dirty="0"/>
              <a:t>. </a:t>
            </a:r>
          </a:p>
          <a:p>
            <a:endParaRPr lang="fr-FR" sz="2200" dirty="0"/>
          </a:p>
          <a:p>
            <a:r>
              <a:rPr lang="fr-FR" sz="2200" dirty="0" err="1"/>
              <a:t>Explaining</a:t>
            </a:r>
            <a:r>
              <a:rPr lang="fr-FR" sz="2200" dirty="0"/>
              <a:t> and </a:t>
            </a:r>
            <a:r>
              <a:rPr lang="fr-FR" sz="2200" dirty="0" err="1"/>
              <a:t>presenting</a:t>
            </a:r>
            <a:r>
              <a:rPr lang="fr-FR" sz="2200" dirty="0"/>
              <a:t> the </a:t>
            </a:r>
            <a:r>
              <a:rPr lang="fr-FR" sz="2200" dirty="0" err="1"/>
              <a:t>words</a:t>
            </a:r>
            <a:r>
              <a:rPr lang="fr-FR" sz="2200" dirty="0"/>
              <a:t> : </a:t>
            </a:r>
            <a:r>
              <a:rPr lang="fr-FR" sz="2200" dirty="0" err="1"/>
              <a:t>drawing</a:t>
            </a:r>
            <a:r>
              <a:rPr lang="fr-FR" sz="2200" dirty="0"/>
              <a:t>, </a:t>
            </a:r>
            <a:r>
              <a:rPr lang="fr-FR" sz="2200" dirty="0" err="1"/>
              <a:t>text</a:t>
            </a:r>
            <a:r>
              <a:rPr lang="fr-FR" sz="2200" dirty="0"/>
              <a:t>, poster, model, photo, sketch (</a:t>
            </a:r>
            <a:r>
              <a:rPr lang="fr-FR" sz="2200" dirty="0" err="1"/>
              <a:t>chosen</a:t>
            </a:r>
            <a:r>
              <a:rPr lang="fr-FR" sz="2200" dirty="0"/>
              <a:t> by </a:t>
            </a:r>
            <a:r>
              <a:rPr lang="fr-FR" sz="2200" dirty="0" err="1"/>
              <a:t>pupils</a:t>
            </a:r>
            <a:r>
              <a:rPr lang="fr-FR" sz="2200" dirty="0"/>
              <a:t>)... </a:t>
            </a:r>
          </a:p>
          <a:p>
            <a:endParaRPr lang="fr-FR" sz="2200" dirty="0">
              <a:solidFill>
                <a:srgbClr val="FF0000"/>
              </a:solidFill>
            </a:endParaRPr>
          </a:p>
          <a:p>
            <a:endParaRPr lang="fr-FR" sz="2200" dirty="0"/>
          </a:p>
          <a:p>
            <a:r>
              <a:rPr lang="fr-FR" sz="2200" dirty="0" err="1"/>
              <a:t>Presenting</a:t>
            </a:r>
            <a:r>
              <a:rPr lang="fr-FR" sz="2200" dirty="0"/>
              <a:t> </a:t>
            </a:r>
            <a:r>
              <a:rPr lang="fr-FR" sz="2200" dirty="0" err="1"/>
              <a:t>works</a:t>
            </a:r>
            <a:r>
              <a:rPr lang="fr-FR" sz="2200" dirty="0"/>
              <a:t> to </a:t>
            </a:r>
            <a:r>
              <a:rPr lang="fr-FR" sz="2200" dirty="0" err="1"/>
              <a:t>other</a:t>
            </a:r>
            <a:r>
              <a:rPr lang="fr-FR" sz="2200" dirty="0"/>
              <a:t> classes and to </a:t>
            </a:r>
            <a:r>
              <a:rPr lang="fr-FR" sz="2200" dirty="0" err="1"/>
              <a:t>families</a:t>
            </a:r>
            <a:r>
              <a:rPr lang="fr-FR" sz="2200" dirty="0"/>
              <a:t>. </a:t>
            </a:r>
          </a:p>
        </p:txBody>
      </p:sp>
      <p:pic>
        <p:nvPicPr>
          <p:cNvPr id="4" name="Image 3" descr="Capture d’écran 2019-03-05 à 11.11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46" y="5454024"/>
            <a:ext cx="1168108" cy="1403976"/>
          </a:xfrm>
          <a:prstGeom prst="rect">
            <a:avLst/>
          </a:prstGeom>
        </p:spPr>
      </p:pic>
      <p:pic>
        <p:nvPicPr>
          <p:cNvPr id="5" name="Image 4" descr="Capture d’écran 2019-03-05 à 11.1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6" y="4276432"/>
            <a:ext cx="1074807" cy="1291835"/>
          </a:xfrm>
          <a:prstGeom prst="rect">
            <a:avLst/>
          </a:prstGeom>
        </p:spPr>
      </p:pic>
      <p:pic>
        <p:nvPicPr>
          <p:cNvPr id="7" name="Image 6" descr="Capture d’écran 2019-03-05 à 11.10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51" y="2091954"/>
            <a:ext cx="1064042" cy="15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1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175"/>
          </a:xfrm>
        </p:spPr>
        <p:txBody>
          <a:bodyPr>
            <a:normAutofit/>
          </a:bodyPr>
          <a:lstStyle/>
          <a:p>
            <a:r>
              <a:rPr lang="fr-FR" sz="2800" dirty="0" err="1"/>
              <a:t>Examples</a:t>
            </a:r>
            <a:r>
              <a:rPr lang="fr-FR" sz="2800" dirty="0"/>
              <a:t> of </a:t>
            </a:r>
            <a:r>
              <a:rPr lang="fr-FR" sz="2800" dirty="0" err="1"/>
              <a:t>words</a:t>
            </a:r>
            <a:r>
              <a:rPr lang="fr-FR" sz="2800" dirty="0"/>
              <a:t> or expressions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993412"/>
            <a:ext cx="8229600" cy="5132751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                       </a:t>
            </a:r>
          </a:p>
          <a:p>
            <a:pPr marL="0" indent="0">
              <a:buNone/>
            </a:pPr>
            <a:r>
              <a:rPr lang="fr-FR" sz="2800" dirty="0"/>
              <a:t>      </a:t>
            </a:r>
            <a:r>
              <a:rPr lang="fr-FR" sz="2400" dirty="0"/>
              <a:t>a </a:t>
            </a:r>
            <a:r>
              <a:rPr lang="fr-FR" sz="2400" dirty="0" err="1"/>
              <a:t>cerber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dirty="0"/>
              <a:t>           </a:t>
            </a:r>
          </a:p>
        </p:txBody>
      </p:sp>
      <p:pic>
        <p:nvPicPr>
          <p:cNvPr id="4" name="Image 3" descr="IMG_47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" r="8572"/>
          <a:stretch/>
        </p:blipFill>
        <p:spPr>
          <a:xfrm>
            <a:off x="457200" y="1131734"/>
            <a:ext cx="2208359" cy="1714767"/>
          </a:xfrm>
          <a:prstGeom prst="rect">
            <a:avLst/>
          </a:prstGeom>
        </p:spPr>
      </p:pic>
      <p:pic>
        <p:nvPicPr>
          <p:cNvPr id="9" name="Image 8" descr="IMG_4879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9609" b="14299"/>
          <a:stretch/>
        </p:blipFill>
        <p:spPr>
          <a:xfrm>
            <a:off x="3579141" y="892813"/>
            <a:ext cx="2406606" cy="2198754"/>
          </a:xfrm>
          <a:prstGeom prst="rect">
            <a:avLst/>
          </a:prstGeom>
        </p:spPr>
      </p:pic>
      <p:pic>
        <p:nvPicPr>
          <p:cNvPr id="11" name="Image 10" descr="IMG_488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t="13020" r="32555" b="6309"/>
          <a:stretch/>
        </p:blipFill>
        <p:spPr>
          <a:xfrm flipH="1">
            <a:off x="6576975" y="892814"/>
            <a:ext cx="879047" cy="2034632"/>
          </a:xfrm>
          <a:prstGeom prst="rect">
            <a:avLst/>
          </a:prstGeom>
        </p:spPr>
      </p:pic>
      <p:pic>
        <p:nvPicPr>
          <p:cNvPr id="13" name="Image 12" descr="IMG_488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28807" r="29215" b="27989"/>
          <a:stretch/>
        </p:blipFill>
        <p:spPr>
          <a:xfrm rot="5400000">
            <a:off x="754130" y="4297909"/>
            <a:ext cx="2513687" cy="13974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535028" y="3018246"/>
            <a:ext cx="108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Caduceus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48342" y="3127595"/>
            <a:ext cx="184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laurel</a:t>
            </a:r>
            <a:r>
              <a:rPr lang="fr-FR" dirty="0"/>
              <a:t> </a:t>
            </a:r>
            <a:r>
              <a:rPr lang="fr-FR" dirty="0" err="1"/>
              <a:t>wreath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31018" y="2906901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</a:t>
            </a:r>
            <a:r>
              <a:rPr lang="fr-FR" dirty="0" err="1"/>
              <a:t>cerber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259033" y="6126163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 Apollo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CFA5162-39C5-420A-B5AB-D7A362777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70767"/>
            <a:ext cx="4077629" cy="2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7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Relevant disciplines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42899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306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To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continued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33252"/>
          </a:xfrm>
        </p:spPr>
        <p:txBody>
          <a:bodyPr>
            <a:normAutofit/>
          </a:bodyPr>
          <a:lstStyle/>
          <a:p>
            <a:r>
              <a:rPr lang="fr-FR" sz="2200" dirty="0" err="1"/>
              <a:t>Artistic</a:t>
            </a:r>
            <a:r>
              <a:rPr lang="fr-FR" sz="2200" dirty="0"/>
              <a:t> </a:t>
            </a:r>
            <a:r>
              <a:rPr lang="fr-FR" sz="2200" dirty="0" err="1"/>
              <a:t>antic’s</a:t>
            </a:r>
            <a:r>
              <a:rPr lang="fr-FR" sz="2200" dirty="0"/>
              <a:t> </a:t>
            </a:r>
            <a:r>
              <a:rPr lang="fr-FR" sz="2200" dirty="0" err="1"/>
              <a:t>legacy</a:t>
            </a:r>
            <a:r>
              <a:rPr lang="fr-FR" sz="2200" dirty="0"/>
              <a:t>  : </a:t>
            </a:r>
            <a:r>
              <a:rPr lang="fr-FR" sz="2200" dirty="0" err="1"/>
              <a:t>students</a:t>
            </a:r>
            <a:r>
              <a:rPr lang="fr-FR" sz="2200" dirty="0"/>
              <a:t> </a:t>
            </a:r>
            <a:r>
              <a:rPr lang="fr-FR" sz="2200" dirty="0" err="1"/>
              <a:t>will</a:t>
            </a:r>
            <a:r>
              <a:rPr lang="fr-FR" sz="2200" dirty="0"/>
              <a:t> </a:t>
            </a:r>
            <a:r>
              <a:rPr lang="fr-FR" sz="2200" dirty="0" err="1"/>
              <a:t>create</a:t>
            </a:r>
            <a:r>
              <a:rPr lang="fr-FR" sz="2200" dirty="0"/>
              <a:t> a Stamnos. </a:t>
            </a:r>
          </a:p>
          <a:p>
            <a:endParaRPr lang="fr-FR" sz="2200" dirty="0"/>
          </a:p>
          <a:p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endParaRPr lang="fr-FR" sz="2200" dirty="0"/>
          </a:p>
          <a:p>
            <a:r>
              <a:rPr lang="fr-FR" sz="2200" dirty="0" err="1"/>
              <a:t>Staging</a:t>
            </a:r>
            <a:r>
              <a:rPr lang="fr-FR" sz="2200" dirty="0"/>
              <a:t> : </a:t>
            </a:r>
            <a:r>
              <a:rPr lang="fr-FR" sz="2200" dirty="0" err="1"/>
              <a:t>playing</a:t>
            </a:r>
            <a:r>
              <a:rPr lang="fr-FR" sz="2200" dirty="0"/>
              <a:t> </a:t>
            </a:r>
            <a:r>
              <a:rPr lang="fr-FR" sz="2200" i="1" dirty="0"/>
              <a:t>The </a:t>
            </a:r>
            <a:r>
              <a:rPr lang="fr-FR" sz="2200" i="1" dirty="0" err="1"/>
              <a:t>twelve</a:t>
            </a:r>
            <a:r>
              <a:rPr lang="fr-FR" sz="2200" i="1" dirty="0"/>
              <a:t> </a:t>
            </a:r>
            <a:r>
              <a:rPr lang="fr-FR" sz="2200" i="1" dirty="0" err="1"/>
              <a:t>labors</a:t>
            </a:r>
            <a:r>
              <a:rPr lang="fr-FR" sz="2200" i="1" dirty="0"/>
              <a:t> of Hercules</a:t>
            </a:r>
            <a:r>
              <a:rPr lang="fr-FR" sz="2200" dirty="0"/>
              <a:t>. </a:t>
            </a:r>
          </a:p>
          <a:p>
            <a:endParaRPr lang="fr-FR" sz="2200" dirty="0"/>
          </a:p>
          <a:p>
            <a:r>
              <a:rPr lang="fr-FR" sz="2200" dirty="0"/>
              <a:t>Cultural </a:t>
            </a:r>
            <a:r>
              <a:rPr lang="fr-FR" sz="2200" dirty="0" err="1"/>
              <a:t>references</a:t>
            </a:r>
            <a:r>
              <a:rPr lang="fr-FR" sz="2200" dirty="0"/>
              <a:t> : the </a:t>
            </a:r>
            <a:r>
              <a:rPr lang="fr-FR" sz="2200" dirty="0" err="1"/>
              <a:t>myths</a:t>
            </a:r>
            <a:r>
              <a:rPr lang="fr-FR" sz="2200" dirty="0"/>
              <a:t> </a:t>
            </a:r>
            <a:r>
              <a:rPr lang="fr-FR" sz="2200" dirty="0" err="1"/>
              <a:t>provide</a:t>
            </a:r>
            <a:r>
              <a:rPr lang="fr-FR" sz="2200" dirty="0"/>
              <a:t> essential </a:t>
            </a:r>
            <a:r>
              <a:rPr lang="fr-FR" sz="2200" dirty="0" err="1"/>
              <a:t>references</a:t>
            </a:r>
            <a:r>
              <a:rPr lang="fr-FR" sz="2200" dirty="0"/>
              <a:t> for the </a:t>
            </a:r>
            <a:r>
              <a:rPr lang="fr-FR" sz="2200" dirty="0" err="1"/>
              <a:t>understanding</a:t>
            </a:r>
            <a:r>
              <a:rPr lang="fr-FR" sz="2200" dirty="0"/>
              <a:t> </a:t>
            </a:r>
            <a:r>
              <a:rPr lang="fr-FR" sz="2200" dirty="0" err="1"/>
              <a:t>many</a:t>
            </a:r>
            <a:r>
              <a:rPr lang="fr-FR" sz="2200" dirty="0"/>
              <a:t> </a:t>
            </a:r>
            <a:r>
              <a:rPr lang="fr-FR" sz="2200" dirty="0" err="1"/>
              <a:t>artistic</a:t>
            </a:r>
            <a:r>
              <a:rPr lang="fr-FR" sz="2200" dirty="0"/>
              <a:t> </a:t>
            </a:r>
            <a:r>
              <a:rPr lang="fr-FR" sz="2200" dirty="0" err="1"/>
              <a:t>works</a:t>
            </a:r>
            <a:r>
              <a:rPr lang="fr-FR" sz="2200" dirty="0"/>
              <a:t> : for </a:t>
            </a:r>
            <a:r>
              <a:rPr lang="fr-FR" sz="2200" dirty="0" err="1"/>
              <a:t>example</a:t>
            </a:r>
            <a:r>
              <a:rPr lang="fr-FR" sz="2200" dirty="0"/>
              <a:t> </a:t>
            </a:r>
            <a:r>
              <a:rPr lang="fr-FR" sz="2200" dirty="0" err="1"/>
              <a:t>Fluffy</a:t>
            </a:r>
            <a:r>
              <a:rPr lang="fr-FR" sz="2200" dirty="0"/>
              <a:t> in </a:t>
            </a:r>
            <a:r>
              <a:rPr lang="fr-FR" sz="2200" dirty="0">
                <a:solidFill>
                  <a:srgbClr val="000000"/>
                </a:solidFill>
              </a:rPr>
              <a:t>Harry Potter.</a:t>
            </a:r>
          </a:p>
          <a:p>
            <a:endParaRPr lang="fr-FR" sz="2200" dirty="0">
              <a:solidFill>
                <a:srgbClr val="FF0000"/>
              </a:solidFill>
            </a:endParaRPr>
          </a:p>
          <a:p>
            <a:endParaRPr lang="fr-FR" sz="2400" dirty="0">
              <a:solidFill>
                <a:srgbClr val="FF0000"/>
              </a:solidFill>
            </a:endParaRPr>
          </a:p>
          <a:p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4" name="Image 3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40" y="2014176"/>
            <a:ext cx="1341721" cy="1312168"/>
          </a:xfrm>
          <a:prstGeom prst="rect">
            <a:avLst/>
          </a:prstGeom>
        </p:spPr>
      </p:pic>
      <p:pic>
        <p:nvPicPr>
          <p:cNvPr id="5" name="Image 4" descr="418-AACKM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59" y="2613955"/>
            <a:ext cx="1067324" cy="1627018"/>
          </a:xfrm>
          <a:prstGeom prst="rect">
            <a:avLst/>
          </a:prstGeom>
        </p:spPr>
      </p:pic>
      <p:pic>
        <p:nvPicPr>
          <p:cNvPr id="7" name="Image 6" descr="3117684451_1_3_eJBEGi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06" y="5110623"/>
            <a:ext cx="1749125" cy="11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Answer</a:t>
            </a:r>
            <a:r>
              <a:rPr lang="fr-FR" sz="3200" dirty="0"/>
              <a:t> to the question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09373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pupils</a:t>
            </a:r>
            <a:r>
              <a:rPr lang="fr-FR" dirty="0"/>
              <a:t> </a:t>
            </a:r>
            <a:r>
              <a:rPr lang="fr-FR" dirty="0" err="1"/>
              <a:t>reflected</a:t>
            </a:r>
            <a:r>
              <a:rPr lang="fr-FR" dirty="0"/>
              <a:t> on </a:t>
            </a:r>
            <a:r>
              <a:rPr lang="fr-FR" dirty="0" err="1"/>
              <a:t>our</a:t>
            </a:r>
            <a:r>
              <a:rPr lang="fr-FR" dirty="0"/>
              <a:t> cultural </a:t>
            </a:r>
            <a:r>
              <a:rPr lang="fr-FR" dirty="0" err="1"/>
              <a:t>legacy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helped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understand</a:t>
            </a:r>
            <a:r>
              <a:rPr lang="fr-FR" dirty="0"/>
              <a:t> the world </a:t>
            </a:r>
            <a:r>
              <a:rPr lang="fr-FR" dirty="0" err="1"/>
              <a:t>they</a:t>
            </a:r>
            <a:r>
              <a:rPr lang="fr-FR" dirty="0"/>
              <a:t> live in :</a:t>
            </a:r>
          </a:p>
          <a:p>
            <a:pPr lvl="1"/>
            <a:r>
              <a:rPr lang="fr-FR" dirty="0"/>
              <a:t>There </a:t>
            </a:r>
            <a:r>
              <a:rPr lang="fr-FR" dirty="0" err="1"/>
              <a:t>were</a:t>
            </a:r>
            <a:r>
              <a:rPr lang="fr-FR" dirty="0"/>
              <a:t> people on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us,</a:t>
            </a:r>
          </a:p>
          <a:p>
            <a:pPr lvl="1"/>
            <a:r>
              <a:rPr lang="fr-FR" dirty="0"/>
              <a:t>There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people </a:t>
            </a:r>
            <a:r>
              <a:rPr lang="fr-FR" dirty="0" err="1"/>
              <a:t>after</a:t>
            </a:r>
            <a:r>
              <a:rPr lang="fr-FR" dirty="0"/>
              <a:t> us,</a:t>
            </a:r>
          </a:p>
          <a:p>
            <a:pPr lvl="1"/>
            <a:r>
              <a:rPr lang="fr-FR" dirty="0" err="1"/>
              <a:t>We</a:t>
            </a:r>
            <a:r>
              <a:rPr lang="fr-FR" dirty="0"/>
              <a:t> are the </a:t>
            </a:r>
            <a:r>
              <a:rPr lang="fr-FR" dirty="0" err="1"/>
              <a:t>inheritors</a:t>
            </a:r>
            <a:r>
              <a:rPr lang="fr-FR" dirty="0"/>
              <a:t> of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past</a:t>
            </a:r>
            <a:r>
              <a:rPr lang="fr-FR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0387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367</Words>
  <Application>Microsoft Office PowerPoint</Application>
  <PresentationFormat>Affichage à l'écran (4:3)</PresentationFormat>
  <Paragraphs>62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Arial</vt:lpstr>
      <vt:lpstr>Calibri</vt:lpstr>
      <vt:lpstr>Thème Office</vt:lpstr>
      <vt:lpstr>What the Greeks left us ? The Greek legacy</vt:lpstr>
      <vt:lpstr>Présentation PowerPoint</vt:lpstr>
      <vt:lpstr>Présentation PowerPoint</vt:lpstr>
      <vt:lpstr>Why this project ? </vt:lpstr>
      <vt:lpstr>The project : creation of an inventory of words and expressions borrowed from Greek</vt:lpstr>
      <vt:lpstr>Examples of words or expressions</vt:lpstr>
      <vt:lpstr>Relevant disciplines</vt:lpstr>
      <vt:lpstr>To be continued</vt:lpstr>
      <vt:lpstr>Answer to the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are we left with Greeks ? The Greek legacy</dc:title>
  <dc:creator>UserPC</dc:creator>
  <cp:lastModifiedBy>Laurent Bizzari</cp:lastModifiedBy>
  <cp:revision>10</cp:revision>
  <dcterms:modified xsi:type="dcterms:W3CDTF">2019-03-07T10:35:58Z</dcterms:modified>
</cp:coreProperties>
</file>